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9" r:id="rId5"/>
  </p:sldMasterIdLst>
  <p:notesMasterIdLst>
    <p:notesMasterId r:id="rId26"/>
  </p:notesMasterIdLst>
  <p:sldIdLst>
    <p:sldId id="256" r:id="rId6"/>
    <p:sldId id="372" r:id="rId7"/>
    <p:sldId id="545" r:id="rId8"/>
    <p:sldId id="7358" r:id="rId9"/>
    <p:sldId id="1021" r:id="rId10"/>
    <p:sldId id="7359" r:id="rId11"/>
    <p:sldId id="274" r:id="rId12"/>
    <p:sldId id="291" r:id="rId13"/>
    <p:sldId id="1048" r:id="rId14"/>
    <p:sldId id="305" r:id="rId15"/>
    <p:sldId id="319" r:id="rId16"/>
    <p:sldId id="7354" r:id="rId17"/>
    <p:sldId id="409" r:id="rId18"/>
    <p:sldId id="265" r:id="rId19"/>
    <p:sldId id="266" r:id="rId20"/>
    <p:sldId id="7338" r:id="rId21"/>
    <p:sldId id="7352" r:id="rId22"/>
    <p:sldId id="857" r:id="rId23"/>
    <p:sldId id="284" r:id="rId24"/>
    <p:sldId id="418" r:id="rId25"/>
  </p:sldIdLst>
  <p:sldSz cx="9144000" cy="5143500" type="screen16x9"/>
  <p:notesSz cx="7099300" cy="10234613"/>
  <p:custDataLst>
    <p:tags r:id="rId27"/>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dau Sandra - Munich-MR" initials="WS-M" lastIdx="1" clrIdx="0">
    <p:extLst>
      <p:ext uri="{19B8F6BF-5375-455C-9EA6-DF929625EA0E}">
        <p15:presenceInfo xmlns:p15="http://schemas.microsoft.com/office/powerpoint/2012/main" userId="Waldau Sandra - Munich-M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92"/>
    <a:srgbClr val="004ABE"/>
    <a:srgbClr val="004DBF"/>
    <a:srgbClr val="3A535E"/>
    <a:srgbClr val="D93603"/>
    <a:srgbClr val="92939A"/>
    <a:srgbClr val="5D6166"/>
    <a:srgbClr val="B6101D"/>
    <a:srgbClr val="1E9389"/>
    <a:srgbClr val="EA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524" autoAdjust="0"/>
  </p:normalViewPr>
  <p:slideViewPr>
    <p:cSldViewPr snapToGrid="0">
      <p:cViewPr varScale="1">
        <p:scale>
          <a:sx n="68" d="100"/>
          <a:sy n="68" d="100"/>
        </p:scale>
        <p:origin x="528" y="7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xx0003.munich.munichre.com\Orgdata\RID\35_RID%201.3\22%20Climate%20and%20Public\1%20Projekte\2018_Insurance%20Gap_Myriam%20Piser\30012018_Insurance%20Gap%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xx0003.munich.munichre.com\Orgdata\RID\35_RID%201.3\22%20Climate%20and%20Public\1%20Projekte\2018_Insurance%20Gap_Myriam%20Piser\30012018_Insurance%20Gap%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'LG1 High Income'!$E$1</c:f>
              <c:strCache>
                <c:ptCount val="1"/>
                <c:pt idx="0">
                  <c:v>Insurance 
Gap</c:v>
                </c:pt>
              </c:strCache>
            </c:strRef>
          </c:tx>
          <c:spPr>
            <a:ln w="22225" cap="rnd" cmpd="sng" algn="ctr">
              <a:solidFill>
                <a:schemeClr val="accent1">
                  <a:lumMod val="75000"/>
                </a:schemeClr>
              </a:solidFill>
              <a:round/>
            </a:ln>
            <a:effectLst/>
          </c:spPr>
          <c:marker>
            <c:symbol val="none"/>
          </c:marker>
          <c:trendline>
            <c:spPr>
              <a:ln w="9525" cap="rnd">
                <a:solidFill>
                  <a:schemeClr val="accent1"/>
                </a:solidFill>
              </a:ln>
              <a:effectLst/>
            </c:spPr>
            <c:trendlineType val="linear"/>
            <c:dispRSqr val="0"/>
            <c:dispEq val="0"/>
          </c:trendline>
          <c:cat>
            <c:numRef>
              <c:f>'LG1 High Income'!$A$2:$A$38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'LG1 High Income'!$E$2:$E$39</c:f>
              <c:numCache>
                <c:formatCode>0.0%</c:formatCode>
                <c:ptCount val="38"/>
                <c:pt idx="0">
                  <c:v>0.93106470014262832</c:v>
                </c:pt>
                <c:pt idx="1">
                  <c:v>0.72535338865596177</c:v>
                </c:pt>
                <c:pt idx="2">
                  <c:v>0.79596266072732358</c:v>
                </c:pt>
                <c:pt idx="3">
                  <c:v>0.68371171957425003</c:v>
                </c:pt>
                <c:pt idx="4">
                  <c:v>0.61964918391518942</c:v>
                </c:pt>
                <c:pt idx="5">
                  <c:v>0.6177372155405374</c:v>
                </c:pt>
                <c:pt idx="6">
                  <c:v>0.73850889625585414</c:v>
                </c:pt>
                <c:pt idx="7">
                  <c:v>0.5507439491104188</c:v>
                </c:pt>
                <c:pt idx="8">
                  <c:v>0.87912638988716574</c:v>
                </c:pt>
                <c:pt idx="9">
                  <c:v>0.68569727683659665</c:v>
                </c:pt>
                <c:pt idx="10">
                  <c:v>0.53941790935601663</c:v>
                </c:pt>
                <c:pt idx="11">
                  <c:v>0.52200515494096855</c:v>
                </c:pt>
                <c:pt idx="12">
                  <c:v>0.47761743366881959</c:v>
                </c:pt>
                <c:pt idx="13">
                  <c:v>0.74919826085294416</c:v>
                </c:pt>
                <c:pt idx="14">
                  <c:v>0.67603963451031601</c:v>
                </c:pt>
                <c:pt idx="15">
                  <c:v>0.83016674965879511</c:v>
                </c:pt>
                <c:pt idx="16">
                  <c:v>0.62414356874209131</c:v>
                </c:pt>
                <c:pt idx="17">
                  <c:v>0.81343653927963311</c:v>
                </c:pt>
                <c:pt idx="18">
                  <c:v>0.58818928901269585</c:v>
                </c:pt>
                <c:pt idx="19">
                  <c:v>0.57859158396880561</c:v>
                </c:pt>
                <c:pt idx="20">
                  <c:v>0.65877584491003316</c:v>
                </c:pt>
                <c:pt idx="21">
                  <c:v>0.4937272973023249</c:v>
                </c:pt>
                <c:pt idx="22">
                  <c:v>0.71369728398589483</c:v>
                </c:pt>
                <c:pt idx="23">
                  <c:v>0.60024729150560541</c:v>
                </c:pt>
                <c:pt idx="24">
                  <c:v>0.59847219654474149</c:v>
                </c:pt>
                <c:pt idx="25">
                  <c:v>0.49558016565983065</c:v>
                </c:pt>
                <c:pt idx="26">
                  <c:v>0.511393010924446</c:v>
                </c:pt>
                <c:pt idx="27">
                  <c:v>0.55115915724809339</c:v>
                </c:pt>
                <c:pt idx="28">
                  <c:v>0.48941472197837899</c:v>
                </c:pt>
                <c:pt idx="29">
                  <c:v>0.57914369382655573</c:v>
                </c:pt>
                <c:pt idx="30">
                  <c:v>0.43274568196409779</c:v>
                </c:pt>
                <c:pt idx="31">
                  <c:v>0.63535355098187862</c:v>
                </c:pt>
                <c:pt idx="32">
                  <c:v>0.54680687689046026</c:v>
                </c:pt>
                <c:pt idx="33">
                  <c:v>0.5079268201091971</c:v>
                </c:pt>
                <c:pt idx="34">
                  <c:v>0.44085202245162525</c:v>
                </c:pt>
                <c:pt idx="35">
                  <c:v>0.43922886740607769</c:v>
                </c:pt>
                <c:pt idx="36">
                  <c:v>0.60521418810328265</c:v>
                </c:pt>
                <c:pt idx="37">
                  <c:v>0.52657430552836382</c:v>
                </c:pt>
              </c:numCache>
            </c:numRef>
          </c:val>
          <c:smooth val="0"/>
          <c:extLst>
            <c:ext xmlns:c16="http://schemas.microsoft.com/office/drawing/2014/chart" uri="{C3380CC4-5D6E-409C-BE32-E72D297353CC}">
              <c16:uniqueId val="{00000001-6705-4756-A352-DA424A3F256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34779248"/>
        <c:axId val="235608224"/>
      </c:lineChart>
      <c:catAx>
        <c:axId val="2347792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235608224"/>
        <c:crosses val="autoZero"/>
        <c:auto val="1"/>
        <c:lblAlgn val="ctr"/>
        <c:lblOffset val="100"/>
        <c:noMultiLvlLbl val="0"/>
      </c:catAx>
      <c:valAx>
        <c:axId val="235608224"/>
        <c:scaling>
          <c:orientation val="minMax"/>
          <c:min val="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23477924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53609457469457E-2"/>
          <c:y val="6.6986223445954993E-2"/>
          <c:w val="0.92698530269211366"/>
          <c:h val="0.78544115497076028"/>
        </c:manualLayout>
      </c:layout>
      <c:lineChart>
        <c:grouping val="standard"/>
        <c:varyColors val="0"/>
        <c:ser>
          <c:idx val="0"/>
          <c:order val="0"/>
          <c:tx>
            <c:strRef>
              <c:f>'LG4 Low Income'!$E$1</c:f>
              <c:strCache>
                <c:ptCount val="1"/>
                <c:pt idx="0">
                  <c:v>Insurance 
Gap</c:v>
                </c:pt>
              </c:strCache>
            </c:strRef>
          </c:tx>
          <c:spPr>
            <a:ln w="22225" cap="rnd" cmpd="sng" algn="ctr">
              <a:solidFill>
                <a:schemeClr val="accent1">
                  <a:lumMod val="75000"/>
                </a:schemeClr>
              </a:solidFill>
              <a:round/>
            </a:ln>
            <a:effectLst/>
          </c:spPr>
          <c:marker>
            <c:symbol val="none"/>
          </c:marker>
          <c:trendline>
            <c:spPr>
              <a:ln w="9525" cap="rnd">
                <a:solidFill>
                  <a:schemeClr val="accent1"/>
                </a:solidFill>
              </a:ln>
              <a:effectLst/>
            </c:spPr>
            <c:trendlineType val="linear"/>
            <c:dispRSqr val="0"/>
            <c:dispEq val="0"/>
          </c:trendline>
          <c:cat>
            <c:numRef>
              <c:f>'LG4 Low Income'!$A$2:$A$38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'LG4 Low Income'!$E$2:$E$39</c:f>
              <c:numCache>
                <c:formatCode>0.0%</c:formatCode>
                <c:ptCount val="38"/>
                <c:pt idx="0">
                  <c:v>1</c:v>
                </c:pt>
                <c:pt idx="1">
                  <c:v>1</c:v>
                </c:pt>
                <c:pt idx="2">
                  <c:v>1</c:v>
                </c:pt>
                <c:pt idx="3">
                  <c:v>0.97376621843917643</c:v>
                </c:pt>
                <c:pt idx="4">
                  <c:v>1</c:v>
                </c:pt>
                <c:pt idx="5">
                  <c:v>0.98410102110640296</c:v>
                </c:pt>
                <c:pt idx="6">
                  <c:v>0.99928304420924641</c:v>
                </c:pt>
                <c:pt idx="7">
                  <c:v>0.99173627972309686</c:v>
                </c:pt>
                <c:pt idx="8">
                  <c:v>0.98750771081619759</c:v>
                </c:pt>
                <c:pt idx="9">
                  <c:v>0.9963125080585048</c:v>
                </c:pt>
                <c:pt idx="10">
                  <c:v>1</c:v>
                </c:pt>
                <c:pt idx="11">
                  <c:v>0.95359090549831993</c:v>
                </c:pt>
                <c:pt idx="12">
                  <c:v>0.99942799057844123</c:v>
                </c:pt>
                <c:pt idx="13">
                  <c:v>0.99931855430449079</c:v>
                </c:pt>
                <c:pt idx="14">
                  <c:v>0.99344955190180195</c:v>
                </c:pt>
                <c:pt idx="15">
                  <c:v>0.98608122782955543</c:v>
                </c:pt>
                <c:pt idx="16">
                  <c:v>0.97692786841123003</c:v>
                </c:pt>
                <c:pt idx="17">
                  <c:v>0.99677279233488714</c:v>
                </c:pt>
                <c:pt idx="18">
                  <c:v>0.9698703228755674</c:v>
                </c:pt>
                <c:pt idx="19">
                  <c:v>0.96813883368777942</c:v>
                </c:pt>
                <c:pt idx="20">
                  <c:v>0.99499269755508235</c:v>
                </c:pt>
                <c:pt idx="21">
                  <c:v>0.98236441211745595</c:v>
                </c:pt>
                <c:pt idx="22">
                  <c:v>0.92845898037729979</c:v>
                </c:pt>
                <c:pt idx="23">
                  <c:v>1</c:v>
                </c:pt>
                <c:pt idx="24">
                  <c:v>0.99887743877547541</c:v>
                </c:pt>
                <c:pt idx="25">
                  <c:v>0.9355055962733082</c:v>
                </c:pt>
                <c:pt idx="26">
                  <c:v>0.95283695800963497</c:v>
                </c:pt>
                <c:pt idx="27">
                  <c:v>1</c:v>
                </c:pt>
                <c:pt idx="28">
                  <c:v>1</c:v>
                </c:pt>
                <c:pt idx="29">
                  <c:v>0.9974679194098659</c:v>
                </c:pt>
                <c:pt idx="30">
                  <c:v>0.97866931536347035</c:v>
                </c:pt>
                <c:pt idx="31">
                  <c:v>0.99902417685603606</c:v>
                </c:pt>
                <c:pt idx="32">
                  <c:v>1</c:v>
                </c:pt>
                <c:pt idx="33">
                  <c:v>1</c:v>
                </c:pt>
                <c:pt idx="34">
                  <c:v>1</c:v>
                </c:pt>
                <c:pt idx="35">
                  <c:v>0.9776201625272728</c:v>
                </c:pt>
                <c:pt idx="36">
                  <c:v>0.98957781826216373</c:v>
                </c:pt>
                <c:pt idx="37">
                  <c:v>0.98969878132904121</c:v>
                </c:pt>
              </c:numCache>
            </c:numRef>
          </c:val>
          <c:smooth val="0"/>
          <c:extLst>
            <c:ext xmlns:c16="http://schemas.microsoft.com/office/drawing/2014/chart" uri="{C3380CC4-5D6E-409C-BE32-E72D297353CC}">
              <c16:uniqueId val="{00000001-5B3F-4AF7-9E36-DB7AF43216F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35607048"/>
        <c:axId val="235609008"/>
      </c:lineChart>
      <c:catAx>
        <c:axId val="2356070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235609008"/>
        <c:crosses val="autoZero"/>
        <c:auto val="1"/>
        <c:lblAlgn val="ctr"/>
        <c:lblOffset val="100"/>
        <c:noMultiLvlLbl val="0"/>
      </c:catAx>
      <c:valAx>
        <c:axId val="235609008"/>
        <c:scaling>
          <c:orientation val="minMax"/>
          <c:max val="1"/>
          <c:min val="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235607048"/>
        <c:crosses val="autoZero"/>
        <c:crossBetween val="between"/>
        <c:majorUnit val="0.1"/>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936005C-8114-4F70-B6FC-6D6A9A248D85}" type="datetimeFigureOut">
              <a:rPr lang="en-GB" smtClean="0"/>
              <a:t>02/09/2021</a:t>
            </a:fld>
            <a:endParaRPr lang="en-GB"/>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GB"/>
              <a:t>Textmasterformat bearbeiten</a:t>
            </a:r>
          </a:p>
          <a:p>
            <a:pPr lvl="1"/>
            <a:r>
              <a:rPr lang="en-GB"/>
              <a:t>Zweite Ebene</a:t>
            </a:r>
          </a:p>
          <a:p>
            <a:pPr lvl="2"/>
            <a:r>
              <a:rPr lang="en-GB"/>
              <a:t>Dritte Ebene</a:t>
            </a:r>
          </a:p>
          <a:p>
            <a:pPr lvl="3"/>
            <a:r>
              <a:rPr lang="en-GB"/>
              <a:t>Vierte Ebene</a:t>
            </a:r>
          </a:p>
          <a:p>
            <a:pPr lvl="4"/>
            <a:r>
              <a:rPr lang="en-GB"/>
              <a:t>Fünfte Ebene</a:t>
            </a:r>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C2188648-238B-411D-ADA5-707D68210CC2}" type="slidenum">
              <a:rPr lang="en-GB" smtClean="0"/>
              <a:t>‹#›</a:t>
            </a:fld>
            <a:endParaRPr lang="en-GB"/>
          </a:p>
        </p:txBody>
      </p:sp>
    </p:spTree>
    <p:extLst>
      <p:ext uri="{BB962C8B-B14F-4D97-AF65-F5344CB8AC3E}">
        <p14:creationId xmlns:p14="http://schemas.microsoft.com/office/powerpoint/2010/main" val="110508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16225" y="823913"/>
            <a:ext cx="3956050" cy="22256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5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16225" y="823913"/>
            <a:ext cx="3956050" cy="22256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19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16225" y="823913"/>
            <a:ext cx="3956050" cy="22256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3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188648-238B-411D-ADA5-707D68210CC2}" type="slidenum">
              <a:rPr lang="en-GB" smtClean="0"/>
              <a:t>11</a:t>
            </a:fld>
            <a:endParaRPr lang="en-GB"/>
          </a:p>
        </p:txBody>
      </p:sp>
    </p:spTree>
    <p:extLst>
      <p:ext uri="{BB962C8B-B14F-4D97-AF65-F5344CB8AC3E}">
        <p14:creationId xmlns:p14="http://schemas.microsoft.com/office/powerpoint/2010/main" val="302476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DFD47D-7BA5-4770-B057-32CAF1665DF3}"/>
              </a:ext>
            </a:extLst>
          </p:cNvPr>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The importance of the emerging countries for the global economy has continued to rise in the last decade. Whilst in the 1990s they accounted on average for 26% of global GDP growth, in the first decade of the 21st century the figure rose to 56% (49% if the effects of the recession in 2009 are disregarded). And what is more, though in previous decades the emerging countries had been looked upon as hotbeds of instability, prominent exam-</a:t>
            </a:r>
            <a:r>
              <a:rPr lang="en-GB" sz="1800" b="0" i="0" u="none" strike="noStrike" baseline="0" dirty="0" err="1">
                <a:solidFill>
                  <a:srgbClr val="000000"/>
                </a:solidFill>
                <a:latin typeface="Arial" panose="020B0604020202020204" pitchFamily="34" charset="0"/>
              </a:rPr>
              <a:t>ples</a:t>
            </a:r>
            <a:r>
              <a:rPr lang="en-GB" sz="1800" b="0" i="0" u="none" strike="noStrike" baseline="0" dirty="0">
                <a:solidFill>
                  <a:srgbClr val="000000"/>
                </a:solidFill>
                <a:latin typeface="Arial" panose="020B0604020202020204" pitchFamily="34" charset="0"/>
              </a:rPr>
              <a:t> being the hyperinflation in Latin America and the crises in Asia and</a:t>
            </a:r>
          </a:p>
          <a:p>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r>
              <a:rPr lang="en-GB" sz="1800" b="1" i="0" u="none" strike="noStrike" baseline="0" dirty="0">
                <a:solidFill>
                  <a:srgbClr val="000000"/>
                </a:solidFill>
                <a:latin typeface="Arial" panose="020B0604020202020204" pitchFamily="34" charset="0"/>
              </a:rPr>
              <a:t>Reasons for the economic success of the emerging countries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 average very high economic growth in the emerging countries is due to a wide range of factors, for example: </a:t>
            </a:r>
          </a:p>
          <a:p>
            <a:r>
              <a:rPr lang="en-GB" sz="1800" b="0" i="0" u="none" strike="noStrike" baseline="0" dirty="0">
                <a:solidFill>
                  <a:srgbClr val="000000"/>
                </a:solidFill>
                <a:latin typeface="Arial" panose="020B0604020202020204" pitchFamily="34" charset="0"/>
              </a:rPr>
              <a:t>• The large technological lead of the industrialised countries creates potential for production technologies to be transferred at relatively little cost to the emerging countries, generating rapid growth in productivity. Foreign capital is available to finance the required investment. </a:t>
            </a:r>
          </a:p>
          <a:p>
            <a:r>
              <a:rPr lang="en-GB" sz="1800" b="0" i="0" u="none" strike="noStrike" baseline="0" dirty="0">
                <a:solidFill>
                  <a:srgbClr val="000000"/>
                </a:solidFill>
                <a:latin typeface="Arial" panose="020B0604020202020204" pitchFamily="34" charset="0"/>
              </a:rPr>
              <a:t>• Emerging countries are able to offer highly competitive prices, partly due to arti-</a:t>
            </a:r>
            <a:r>
              <a:rPr lang="en-GB" sz="1800" b="0" i="0" u="none" strike="noStrike" baseline="0" dirty="0" err="1">
                <a:solidFill>
                  <a:srgbClr val="000000"/>
                </a:solidFill>
                <a:latin typeface="Arial" panose="020B0604020202020204" pitchFamily="34" charset="0"/>
              </a:rPr>
              <a:t>ficial</a:t>
            </a:r>
            <a:r>
              <a:rPr lang="en-GB" sz="1800" b="0" i="0" u="none" strike="noStrike" baseline="0" dirty="0">
                <a:solidFill>
                  <a:srgbClr val="000000"/>
                </a:solidFill>
                <a:latin typeface="Arial" panose="020B0604020202020204" pitchFamily="34" charset="0"/>
              </a:rPr>
              <a:t> undervaluation of their currencies, which supports the dynamic develop-</a:t>
            </a:r>
            <a:r>
              <a:rPr lang="en-GB" sz="1800" b="0" i="0" u="none" strike="noStrike" baseline="0" dirty="0" err="1">
                <a:solidFill>
                  <a:srgbClr val="000000"/>
                </a:solidFill>
                <a:latin typeface="Arial" panose="020B0604020202020204" pitchFamily="34" charset="0"/>
              </a:rPr>
              <a:t>ment</a:t>
            </a:r>
            <a:r>
              <a:rPr lang="en-GB" sz="1800" b="0" i="0" u="none" strike="noStrike" baseline="0" dirty="0">
                <a:solidFill>
                  <a:srgbClr val="000000"/>
                </a:solidFill>
                <a:latin typeface="Arial" panose="020B0604020202020204" pitchFamily="34" charset="0"/>
              </a:rPr>
              <a:t> of exports as an important driver of economic growth. </a:t>
            </a:r>
          </a:p>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Income per capita, and hence private consumption, is initially very low, but as soon as the budding growth produces increased incomes, consumer demand rises rapidly. </a:t>
            </a:r>
          </a:p>
          <a:p>
            <a:r>
              <a:rPr lang="en-GB" sz="1800" b="0" i="0" u="none" strike="noStrike" baseline="0" dirty="0">
                <a:solidFill>
                  <a:srgbClr val="000000"/>
                </a:solidFill>
                <a:latin typeface="Arial" panose="020B0604020202020204" pitchFamily="34" charset="0"/>
              </a:rPr>
              <a:t>• Increasing political and social stability and fewer sovereign debt problems re-</a:t>
            </a:r>
            <a:r>
              <a:rPr lang="en-GB" sz="1800" b="0" i="0" u="none" strike="noStrike" baseline="0" dirty="0" err="1">
                <a:solidFill>
                  <a:srgbClr val="000000"/>
                </a:solidFill>
                <a:latin typeface="Arial" panose="020B0604020202020204" pitchFamily="34" charset="0"/>
              </a:rPr>
              <a:t>duce</a:t>
            </a:r>
            <a:r>
              <a:rPr lang="en-GB" sz="1800" b="0" i="0" u="none" strike="noStrike" baseline="0" dirty="0">
                <a:solidFill>
                  <a:srgbClr val="000000"/>
                </a:solidFill>
                <a:latin typeface="Arial" panose="020B0604020202020204" pitchFamily="34" charset="0"/>
              </a:rPr>
              <a:t> vulnerability to (economic) crises, thus fostering continuous growth. </a:t>
            </a:r>
          </a:p>
          <a:p>
            <a:r>
              <a:rPr lang="en-GB" sz="1800" b="0" i="0" u="none" strike="noStrike" baseline="0" dirty="0">
                <a:solidFill>
                  <a:srgbClr val="000000"/>
                </a:solidFill>
                <a:latin typeface="Arial" panose="020B0604020202020204" pitchFamily="34" charset="0"/>
              </a:rPr>
              <a:t>• Reforms are implemented to create a better environment for economic growth, for example investment in infrastructure and education or liberalisation of prod-</a:t>
            </a:r>
            <a:r>
              <a:rPr lang="en-GB" sz="1800" b="0" i="0" u="none" strike="noStrike" baseline="0" dirty="0" err="1">
                <a:solidFill>
                  <a:srgbClr val="000000"/>
                </a:solidFill>
                <a:latin typeface="Arial" panose="020B0604020202020204" pitchFamily="34" charset="0"/>
              </a:rPr>
              <a:t>uct</a:t>
            </a:r>
            <a:r>
              <a:rPr lang="en-GB" sz="1800" b="0" i="0" u="none" strike="noStrike" baseline="0" dirty="0">
                <a:solidFill>
                  <a:srgbClr val="000000"/>
                </a:solidFill>
                <a:latin typeface="Arial" panose="020B0604020202020204" pitchFamily="34" charset="0"/>
              </a:rPr>
              <a:t> markets. </a:t>
            </a:r>
          </a:p>
          <a:p>
            <a:r>
              <a:rPr lang="en-GB" sz="1800" b="0" i="0" u="none" strike="noStrike" baseline="0" dirty="0">
                <a:solidFill>
                  <a:srgbClr val="000000"/>
                </a:solidFill>
                <a:latin typeface="Arial" panose="020B0604020202020204" pitchFamily="34" charset="0"/>
              </a:rPr>
              <a:t> Russia, the vast majority of them actually proved to be bastions of stability for the global economy during the US subprime crisis and the government debt and banking crisis in the eurozone. </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C2CA9A2-1258-4DC1-9A0F-96E33E81ED8A}"/>
              </a:ext>
            </a:extLst>
          </p:cNvPr>
          <p:cNvGraphicFramePr>
            <a:graphicFrameLocks noChangeAspect="1"/>
          </p:cNvGraphicFramePr>
          <p:nvPr userDrawn="1">
            <p:custDataLst>
              <p:tags r:id="rId1"/>
            </p:custDataLst>
            <p:extLst>
              <p:ext uri="{D42A27DB-BD31-4B8C-83A1-F6EECF244321}">
                <p14:modId xmlns:p14="http://schemas.microsoft.com/office/powerpoint/2010/main" val="3682053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2C2CA9A2-1258-4DC1-9A0F-96E33E81E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C26351E-174D-4B4F-8A19-95D76FA687BE}"/>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4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Bildplatzhalter 4"/>
          <p:cNvSpPr>
            <a:spLocks noGrp="1"/>
          </p:cNvSpPr>
          <p:nvPr>
            <p:ph type="pic" sz="quarter" idx="13" hasCustomPrompt="1"/>
          </p:nvPr>
        </p:nvSpPr>
        <p:spPr>
          <a:xfrm>
            <a:off x="0" y="0"/>
            <a:ext cx="9144000" cy="2556000"/>
          </a:xfrm>
          <a:solidFill>
            <a:schemeClr val="tx2"/>
          </a:solidFill>
        </p:spPr>
        <p:txBody>
          <a:bodyPr tIns="720000" anchor="t" anchorCtr="1"/>
          <a:lstStyle>
            <a:lvl1pPr marL="0" indent="0">
              <a:buNone/>
              <a:defRPr baseline="0">
                <a:solidFill>
                  <a:schemeClr val="bg1"/>
                </a:solidFill>
              </a:defRPr>
            </a:lvl1pPr>
          </a:lstStyle>
          <a:p>
            <a:r>
              <a:rPr lang="en-GB"/>
              <a:t>Klicken Sie auf das Icon in der Mitte, um ein Titelbild einzufügen.</a:t>
            </a:r>
          </a:p>
        </p:txBody>
      </p:sp>
      <p:sp>
        <p:nvSpPr>
          <p:cNvPr id="2" name="Title 1"/>
          <p:cNvSpPr>
            <a:spLocks noGrp="1"/>
          </p:cNvSpPr>
          <p:nvPr>
            <p:ph type="ctrTitle" hasCustomPrompt="1"/>
          </p:nvPr>
        </p:nvSpPr>
        <p:spPr>
          <a:xfrm>
            <a:off x="306000" y="2862000"/>
            <a:ext cx="6318000" cy="774000"/>
          </a:xfrm>
        </p:spPr>
        <p:txBody>
          <a:bodyPr anchor="b">
            <a:noAutofit/>
          </a:bodyPr>
          <a:lstStyle>
            <a:lvl1pPr>
              <a:lnSpc>
                <a:spcPct val="100000"/>
              </a:lnSpc>
              <a:defRPr sz="2400" cap="none" baseline="0"/>
            </a:lvl1pPr>
          </a:lstStyle>
          <a:p>
            <a:r>
              <a:rPr lang="en-GB"/>
              <a:t>Titel 24 pt, max. zweizeilig</a:t>
            </a:r>
          </a:p>
        </p:txBody>
      </p:sp>
      <p:sp>
        <p:nvSpPr>
          <p:cNvPr id="3" name="Subtitle 2"/>
          <p:cNvSpPr>
            <a:spLocks noGrp="1"/>
          </p:cNvSpPr>
          <p:nvPr>
            <p:ph type="subTitle" idx="1" hasCustomPrompt="1"/>
          </p:nvPr>
        </p:nvSpPr>
        <p:spPr>
          <a:xfrm>
            <a:off x="306000" y="4230000"/>
            <a:ext cx="6318000" cy="648000"/>
          </a:xfrm>
        </p:spPr>
        <p:txBody>
          <a:bodyPr anchor="b">
            <a:noAutofit/>
          </a:bodyPr>
          <a:lstStyle>
            <a:lvl1pPr marL="0" marR="0" indent="0" algn="l" defTabSz="685800" rtl="0" eaLnBrk="1" fontAlgn="auto" latinLnBrk="0" hangingPunct="1">
              <a:lnSpc>
                <a:spcPct val="100000"/>
              </a:lnSpc>
              <a:spcBef>
                <a:spcPts val="0"/>
              </a:spcBef>
              <a:spcAft>
                <a:spcPts val="0"/>
              </a:spcAft>
              <a:buClrTx/>
              <a:buSzTx/>
              <a:buFont typeface="Wingdings" pitchFamily="2" charset="2"/>
              <a:buNone/>
              <a:tabLst/>
              <a:defRPr/>
            </a:lvl1pPr>
          </a:lstStyle>
          <a:p>
            <a:r>
              <a:rPr lang="en-GB"/>
              <a:t>Datum: TT.MM.JJJJ</a:t>
            </a:r>
            <a:br>
              <a:rPr lang="en-GB"/>
            </a:br>
            <a:r>
              <a:rPr lang="en-GB"/>
              <a:t>Name des Redners</a:t>
            </a:r>
          </a:p>
        </p:txBody>
      </p:sp>
      <p:sp>
        <p:nvSpPr>
          <p:cNvPr id="7" name="Textplatzhalter 12"/>
          <p:cNvSpPr>
            <a:spLocks noGrp="1"/>
          </p:cNvSpPr>
          <p:nvPr>
            <p:ph type="body" sz="quarter" idx="12" hasCustomPrompt="1"/>
          </p:nvPr>
        </p:nvSpPr>
        <p:spPr>
          <a:xfrm>
            <a:off x="6984000" y="23400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pic>
        <p:nvPicPr>
          <p:cNvPr id="14" name="Grafik 13" descr="Logo_Munich Re_42mm_RGB.em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25200" y="4489200"/>
            <a:ext cx="1521000" cy="354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3 Bilder mit Bildunterschrif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BE77AB3-5E23-4AB9-A64A-40D4F9FCABA1}"/>
              </a:ext>
            </a:extLst>
          </p:cNvPr>
          <p:cNvGraphicFramePr>
            <a:graphicFrameLocks noChangeAspect="1"/>
          </p:cNvGraphicFramePr>
          <p:nvPr userDrawn="1">
            <p:custDataLst>
              <p:tags r:id="rId1"/>
            </p:custDataLst>
            <p:extLst>
              <p:ext uri="{D42A27DB-BD31-4B8C-83A1-F6EECF244321}">
                <p14:modId xmlns:p14="http://schemas.microsoft.com/office/powerpoint/2010/main" val="3268809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FBE77AB3-5E23-4AB9-A64A-40D4F9FCAB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3805FFC-D416-4521-9E9E-0EC087291CEE}"/>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Bildplatzhalter 18"/>
          <p:cNvSpPr>
            <a:spLocks noGrp="1"/>
          </p:cNvSpPr>
          <p:nvPr>
            <p:ph type="pic" sz="quarter" idx="13" hasCustomPrompt="1"/>
          </p:nvPr>
        </p:nvSpPr>
        <p:spPr>
          <a:xfrm>
            <a:off x="306000" y="1206000"/>
            <a:ext cx="2638800" cy="2178000"/>
          </a:xfrm>
        </p:spPr>
        <p:txBody>
          <a:bodyPr>
            <a:normAutofit/>
          </a:bodyPr>
          <a:lstStyle>
            <a:lvl1pPr marL="0" indent="0">
              <a:buFontTx/>
              <a:buNone/>
            </a:lvl1pPr>
          </a:lstStyle>
          <a:p>
            <a:r>
              <a:rPr lang="en-GB" noProof="0"/>
              <a:t>Klicken Sie auf das Icon in der Mitte, um ein Bild einzufügen.</a:t>
            </a:r>
          </a:p>
        </p:txBody>
      </p:sp>
      <p:sp>
        <p:nvSpPr>
          <p:cNvPr id="20" name="Bildplatzhalter 18"/>
          <p:cNvSpPr>
            <a:spLocks noGrp="1"/>
          </p:cNvSpPr>
          <p:nvPr>
            <p:ph type="pic" sz="quarter" idx="14" hasCustomPrompt="1"/>
          </p:nvPr>
        </p:nvSpPr>
        <p:spPr>
          <a:xfrm>
            <a:off x="3254400" y="1206000"/>
            <a:ext cx="2638800" cy="2178000"/>
          </a:xfrm>
        </p:spPr>
        <p:txBody>
          <a:bodyPr>
            <a:normAutofit/>
          </a:bodyPr>
          <a:lstStyle>
            <a:lvl1pPr marL="0" indent="0">
              <a:buFontTx/>
              <a:buNone/>
              <a:tabLst/>
            </a:lvl1pPr>
          </a:lstStyle>
          <a:p>
            <a:r>
              <a:rPr lang="en-GB" noProof="0"/>
              <a:t>Klicken Sie auf das Icon in der Mitte, um ein Bild einzufügen.</a:t>
            </a:r>
          </a:p>
        </p:txBody>
      </p:sp>
      <p:sp>
        <p:nvSpPr>
          <p:cNvPr id="21" name="Bildplatzhalter 18"/>
          <p:cNvSpPr>
            <a:spLocks noGrp="1"/>
          </p:cNvSpPr>
          <p:nvPr>
            <p:ph type="pic" sz="quarter" idx="15" hasCustomPrompt="1"/>
          </p:nvPr>
        </p:nvSpPr>
        <p:spPr>
          <a:xfrm>
            <a:off x="6199200" y="1206000"/>
            <a:ext cx="2638800" cy="2178000"/>
          </a:xfrm>
        </p:spPr>
        <p:txBody>
          <a:bodyPr>
            <a:normAutofit/>
          </a:bodyPr>
          <a:lstStyle>
            <a:lvl1pPr marL="0" indent="0">
              <a:buFontTx/>
              <a:buNone/>
            </a:lvl1pPr>
          </a:lstStyle>
          <a:p>
            <a:r>
              <a:rPr lang="en-GB" noProof="0"/>
              <a:t>Klicken Sie auf das Icon in der Mitte, um ein Bild einzufügen.</a:t>
            </a:r>
          </a:p>
        </p:txBody>
      </p:sp>
      <p:sp>
        <p:nvSpPr>
          <p:cNvPr id="23" name="Textplatzhalter 22"/>
          <p:cNvSpPr>
            <a:spLocks noGrp="1"/>
          </p:cNvSpPr>
          <p:nvPr>
            <p:ph type="body" sz="quarter" idx="16" hasCustomPrompt="1"/>
          </p:nvPr>
        </p:nvSpPr>
        <p:spPr>
          <a:xfrm>
            <a:off x="306000" y="3456001"/>
            <a:ext cx="2638800" cy="1377938"/>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GB" noProof="0"/>
              <a:t>Um die Hierarchie der Unterpunkte anzupassen, verwenden Sie Start &gt; Absatz &gt; Listenebene verringern/erhöhen.</a:t>
            </a:r>
          </a:p>
          <a:p>
            <a:pPr lvl="1"/>
            <a:r>
              <a:rPr lang="en-GB" noProof="0"/>
              <a:t>Zweite Ebene</a:t>
            </a:r>
          </a:p>
        </p:txBody>
      </p:sp>
      <p:sp>
        <p:nvSpPr>
          <p:cNvPr id="24" name="Textplatzhalter 22"/>
          <p:cNvSpPr>
            <a:spLocks noGrp="1"/>
          </p:cNvSpPr>
          <p:nvPr>
            <p:ph type="body" sz="quarter" idx="17" hasCustomPrompt="1"/>
          </p:nvPr>
        </p:nvSpPr>
        <p:spPr>
          <a:xfrm>
            <a:off x="3254400" y="3456000"/>
            <a:ext cx="2638800" cy="1377939"/>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GB" noProof="0"/>
              <a:t>Um die Hierarchie der Unterpunkte anzupassen, verwenden Sie Start &gt; Absatz &gt; Listenebene verringern/erhöhen.</a:t>
            </a:r>
          </a:p>
          <a:p>
            <a:pPr lvl="1"/>
            <a:r>
              <a:rPr lang="en-GB" noProof="0"/>
              <a:t>Zweite Ebene</a:t>
            </a:r>
          </a:p>
        </p:txBody>
      </p:sp>
      <p:sp>
        <p:nvSpPr>
          <p:cNvPr id="25" name="Textplatzhalter 22"/>
          <p:cNvSpPr>
            <a:spLocks noGrp="1"/>
          </p:cNvSpPr>
          <p:nvPr>
            <p:ph type="body" sz="quarter" idx="18" hasCustomPrompt="1"/>
          </p:nvPr>
        </p:nvSpPr>
        <p:spPr>
          <a:xfrm>
            <a:off x="6199200" y="3456001"/>
            <a:ext cx="2638800" cy="1377938"/>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en-GB" noProof="0"/>
              <a:t>Um die Hierarchie der Unterpunkte anzupassen, verwenden Sie Start &gt; Absatz &gt; Listenebene verringern/erhöhen.</a:t>
            </a:r>
          </a:p>
          <a:p>
            <a:pPr lvl="1"/>
            <a:r>
              <a:rPr lang="en-GB" noProof="0"/>
              <a:t>Zweite Ebene</a:t>
            </a:r>
          </a:p>
        </p:txBody>
      </p:sp>
      <p:sp>
        <p:nvSpPr>
          <p:cNvPr id="12" name="Titel 11"/>
          <p:cNvSpPr>
            <a:spLocks noGrp="1"/>
          </p:cNvSpPr>
          <p:nvPr>
            <p:ph type="title" hasCustomPrompt="1"/>
          </p:nvPr>
        </p:nvSpPr>
        <p:spPr/>
        <p:txBody>
          <a:bodyPr/>
          <a:lstStyle/>
          <a:p>
            <a:r>
              <a:rPr lang="en-GB" noProof="0"/>
              <a:t>Titel 20 pt, max. zweizeilig und drei Bilder mit Text</a:t>
            </a:r>
          </a:p>
        </p:txBody>
      </p:sp>
      <p:sp>
        <p:nvSpPr>
          <p:cNvPr id="16" name="Datumsplatzhalter 15"/>
          <p:cNvSpPr>
            <a:spLocks noGrp="1"/>
          </p:cNvSpPr>
          <p:nvPr>
            <p:ph type="dt" sz="half" idx="19"/>
          </p:nvPr>
        </p:nvSpPr>
        <p:spPr/>
        <p:txBody>
          <a:bodyPr/>
          <a:lstStyle/>
          <a:p>
            <a:fld id="{90C1E747-5603-4285-B5B9-CE8FD1EC59F4}" type="datetime4">
              <a:rPr lang="en-GB" smtClean="0"/>
              <a:t>02 September 2021</a:t>
            </a:fld>
            <a:endParaRPr lang="en-GB"/>
          </a:p>
        </p:txBody>
      </p:sp>
      <p:sp>
        <p:nvSpPr>
          <p:cNvPr id="17" name="Foliennummernplatzhalter 16"/>
          <p:cNvSpPr>
            <a:spLocks noGrp="1"/>
          </p:cNvSpPr>
          <p:nvPr>
            <p:ph type="sldNum" sz="quarter" idx="20"/>
          </p:nvPr>
        </p:nvSpPr>
        <p:spPr/>
        <p:txBody>
          <a:bodyPr/>
          <a:lstStyle/>
          <a:p>
            <a:fld id="{D56DB8AA-803C-49D2-90AA-1140CE72DCD7}" type="slidenum">
              <a:rPr lang="en-GB" smtClean="0"/>
              <a:pPr/>
              <a:t>‹#›</a:t>
            </a:fld>
            <a:endParaRPr lang="en-GB"/>
          </a:p>
        </p:txBody>
      </p:sp>
      <p:sp>
        <p:nvSpPr>
          <p:cNvPr id="18" name="Fußzeilenplatzhalter 17"/>
          <p:cNvSpPr>
            <a:spLocks noGrp="1"/>
          </p:cNvSpPr>
          <p:nvPr>
            <p:ph type="ftr" sz="quarter" idx="21"/>
          </p:nvPr>
        </p:nvSpPr>
        <p:spPr/>
        <p:txBody>
          <a:bodyPr/>
          <a:lstStyle/>
          <a:p>
            <a:r>
              <a:rPr lang="en-GB"/>
              <a:t>Risk Suite</a:t>
            </a:r>
          </a:p>
        </p:txBody>
      </p:sp>
      <p:sp>
        <p:nvSpPr>
          <p:cNvPr id="15" name="Textplatzhalter 12"/>
          <p:cNvSpPr>
            <a:spLocks noGrp="1"/>
          </p:cNvSpPr>
          <p:nvPr>
            <p:ph type="body" sz="quarter" idx="23" hasCustomPrompt="1"/>
          </p:nvPr>
        </p:nvSpPr>
        <p:spPr>
          <a:xfrm>
            <a:off x="784800" y="3222000"/>
            <a:ext cx="2160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
        <p:nvSpPr>
          <p:cNvPr id="14" name="Textplatzhalter 12"/>
          <p:cNvSpPr>
            <a:spLocks noGrp="1"/>
          </p:cNvSpPr>
          <p:nvPr>
            <p:ph type="body" sz="quarter" idx="22" hasCustomPrompt="1"/>
          </p:nvPr>
        </p:nvSpPr>
        <p:spPr>
          <a:xfrm>
            <a:off x="3733200" y="3222000"/>
            <a:ext cx="2160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
        <p:nvSpPr>
          <p:cNvPr id="13" name="Textplatzhalter 12"/>
          <p:cNvSpPr>
            <a:spLocks noGrp="1"/>
          </p:cNvSpPr>
          <p:nvPr>
            <p:ph type="body" sz="quarter" idx="12" hasCustomPrompt="1"/>
          </p:nvPr>
        </p:nvSpPr>
        <p:spPr>
          <a:xfrm>
            <a:off x="6678000" y="3222000"/>
            <a:ext cx="2160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77">
          <p15:clr>
            <a:srgbClr val="FBAE40"/>
          </p15:clr>
        </p15:guide>
        <p15:guide id="2" pos="1854">
          <p15:clr>
            <a:srgbClr val="FBAE40"/>
          </p15:clr>
        </p15:guide>
        <p15:guide id="3" pos="2051">
          <p15:clr>
            <a:srgbClr val="FBAE40"/>
          </p15:clr>
        </p15:guide>
        <p15:guide id="4" pos="3711">
          <p15:clr>
            <a:srgbClr val="FBAE40"/>
          </p15:clr>
        </p15:guide>
        <p15:guide id="5" pos="390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ild mit Kommentarspalt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67A3D12-A553-4C76-8486-0538566603D4}"/>
              </a:ext>
            </a:extLst>
          </p:cNvPr>
          <p:cNvGraphicFramePr>
            <a:graphicFrameLocks noChangeAspect="1"/>
          </p:cNvGraphicFramePr>
          <p:nvPr userDrawn="1">
            <p:custDataLst>
              <p:tags r:id="rId1"/>
            </p:custDataLst>
            <p:extLst>
              <p:ext uri="{D42A27DB-BD31-4B8C-83A1-F6EECF244321}">
                <p14:modId xmlns:p14="http://schemas.microsoft.com/office/powerpoint/2010/main" val="338241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B67A3D12-A553-4C76-8486-0538566603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8DD0825-BF82-49E5-8B3E-B4104924AE89}"/>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Textplatzhalter 12"/>
          <p:cNvSpPr>
            <a:spLocks noGrp="1"/>
          </p:cNvSpPr>
          <p:nvPr>
            <p:ph type="body" sz="quarter" idx="14" hasCustomPrompt="1"/>
          </p:nvPr>
        </p:nvSpPr>
        <p:spPr>
          <a:xfrm>
            <a:off x="5994000" y="1206000"/>
            <a:ext cx="2844000" cy="3628800"/>
          </a:xfrm>
          <a:noFill/>
          <a:effectLst/>
        </p:spPr>
        <p:txBody>
          <a:bodyPr lIns="0" tIns="0" rIns="0" bIns="0">
            <a:noAutofit/>
          </a:bodyPr>
          <a:lstStyle>
            <a:lvl1pPr>
              <a:defRPr/>
            </a:lvl1pPr>
          </a:lstStyle>
          <a:p>
            <a:pPr lvl="0"/>
            <a:r>
              <a:rPr lang="en-GB" noProof="0"/>
              <a:t>Um die Hierarchie der Unterpunkte anzupassen, verwenden Sie Start &gt; Absatz &gt; Listenebene verringern/erhöhen.</a:t>
            </a:r>
          </a:p>
          <a:p>
            <a:pPr lvl="1"/>
            <a:r>
              <a:rPr lang="en-GB" noProof="0"/>
              <a:t>Zweite Ebene</a:t>
            </a:r>
          </a:p>
          <a:p>
            <a:pPr lvl="2"/>
            <a:r>
              <a:rPr lang="en-GB" noProof="0"/>
              <a:t>Dritte Ebene</a:t>
            </a:r>
          </a:p>
          <a:p>
            <a:pPr lvl="3"/>
            <a:r>
              <a:rPr lang="en-GB" noProof="0"/>
              <a:t>Vierte Ebene</a:t>
            </a:r>
          </a:p>
        </p:txBody>
      </p:sp>
      <p:sp>
        <p:nvSpPr>
          <p:cNvPr id="8" name="Titel 7"/>
          <p:cNvSpPr>
            <a:spLocks noGrp="1"/>
          </p:cNvSpPr>
          <p:nvPr>
            <p:ph type="title" hasCustomPrompt="1"/>
          </p:nvPr>
        </p:nvSpPr>
        <p:spPr/>
        <p:txBody>
          <a:bodyPr/>
          <a:lstStyle/>
          <a:p>
            <a:r>
              <a:rPr lang="en-GB" noProof="0"/>
              <a:t>Titel 20 pt, max. zweizeilig und Bild mit Text</a:t>
            </a:r>
          </a:p>
        </p:txBody>
      </p:sp>
      <p:sp>
        <p:nvSpPr>
          <p:cNvPr id="14" name="Bildplatzhalter 13"/>
          <p:cNvSpPr>
            <a:spLocks noGrp="1"/>
          </p:cNvSpPr>
          <p:nvPr>
            <p:ph type="pic" sz="quarter" idx="19" hasCustomPrompt="1"/>
          </p:nvPr>
        </p:nvSpPr>
        <p:spPr>
          <a:xfrm>
            <a:off x="306000" y="1206000"/>
            <a:ext cx="5382000" cy="3628800"/>
          </a:xfrm>
        </p:spPr>
        <p:txBody>
          <a:bodyPr/>
          <a:lstStyle>
            <a:lvl1pPr marL="0" indent="0">
              <a:buNone/>
              <a:defRPr/>
            </a:lvl1pPr>
          </a:lstStyle>
          <a:p>
            <a:r>
              <a:rPr lang="en-GB"/>
              <a:t>Klicken Sie auf das Icon in der Mitte, um ein Bild einzufügen.</a:t>
            </a:r>
          </a:p>
        </p:txBody>
      </p:sp>
      <p:sp>
        <p:nvSpPr>
          <p:cNvPr id="12" name="Datumsplatzhalter 11"/>
          <p:cNvSpPr>
            <a:spLocks noGrp="1"/>
          </p:cNvSpPr>
          <p:nvPr>
            <p:ph type="dt" sz="half" idx="20"/>
          </p:nvPr>
        </p:nvSpPr>
        <p:spPr/>
        <p:txBody>
          <a:bodyPr/>
          <a:lstStyle/>
          <a:p>
            <a:fld id="{E940B6EA-1F24-4160-97C4-3AD9487A542B}" type="datetime4">
              <a:rPr lang="en-GB" smtClean="0"/>
              <a:t>02 September 2021</a:t>
            </a:fld>
            <a:endParaRPr lang="en-GB"/>
          </a:p>
        </p:txBody>
      </p:sp>
      <p:sp>
        <p:nvSpPr>
          <p:cNvPr id="15" name="Foliennummernplatzhalter 14"/>
          <p:cNvSpPr>
            <a:spLocks noGrp="1"/>
          </p:cNvSpPr>
          <p:nvPr>
            <p:ph type="sldNum" sz="quarter" idx="21"/>
          </p:nvPr>
        </p:nvSpPr>
        <p:spPr/>
        <p:txBody>
          <a:bodyPr/>
          <a:lstStyle/>
          <a:p>
            <a:fld id="{D56DB8AA-803C-49D2-90AA-1140CE72DCD7}" type="slidenum">
              <a:rPr lang="en-GB" smtClean="0"/>
              <a:pPr/>
              <a:t>‹#›</a:t>
            </a:fld>
            <a:endParaRPr lang="en-GB"/>
          </a:p>
        </p:txBody>
      </p:sp>
      <p:sp>
        <p:nvSpPr>
          <p:cNvPr id="16" name="Fußzeilenplatzhalter 15"/>
          <p:cNvSpPr>
            <a:spLocks noGrp="1"/>
          </p:cNvSpPr>
          <p:nvPr>
            <p:ph type="ftr" sz="quarter" idx="22"/>
          </p:nvPr>
        </p:nvSpPr>
        <p:spPr/>
        <p:txBody>
          <a:bodyPr/>
          <a:lstStyle/>
          <a:p>
            <a:r>
              <a:rPr lang="en-GB"/>
              <a:t>Risk Suite</a:t>
            </a:r>
          </a:p>
        </p:txBody>
      </p:sp>
      <p:sp>
        <p:nvSpPr>
          <p:cNvPr id="9" name="Textplatzhalter 12"/>
          <p:cNvSpPr>
            <a:spLocks noGrp="1"/>
          </p:cNvSpPr>
          <p:nvPr>
            <p:ph type="body" sz="quarter" idx="12" hasCustomPrompt="1"/>
          </p:nvPr>
        </p:nvSpPr>
        <p:spPr>
          <a:xfrm>
            <a:off x="3528000" y="46188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itel und Inhalt mit Kommentarspal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D7F09F56-629E-49AF-B9DE-F88452762CBA}"/>
              </a:ext>
            </a:extLst>
          </p:cNvPr>
          <p:cNvGraphicFramePr>
            <a:graphicFrameLocks noChangeAspect="1"/>
          </p:cNvGraphicFramePr>
          <p:nvPr userDrawn="1">
            <p:custDataLst>
              <p:tags r:id="rId1"/>
            </p:custDataLst>
            <p:extLst>
              <p:ext uri="{D42A27DB-BD31-4B8C-83A1-F6EECF244321}">
                <p14:modId xmlns:p14="http://schemas.microsoft.com/office/powerpoint/2010/main" val="1364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D7F09F56-629E-49AF-B9DE-F88452762C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C1C0D788-6B59-45A4-93C4-FDBDFC0D7015}"/>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Textplatzhalter 12"/>
          <p:cNvSpPr>
            <a:spLocks noGrp="1"/>
          </p:cNvSpPr>
          <p:nvPr>
            <p:ph type="body" sz="quarter" idx="14" hasCustomPrompt="1"/>
          </p:nvPr>
        </p:nvSpPr>
        <p:spPr>
          <a:xfrm>
            <a:off x="5994000" y="1206000"/>
            <a:ext cx="2844000" cy="3628800"/>
          </a:xfrm>
          <a:noFill/>
          <a:effectLst/>
        </p:spPr>
        <p:txBody>
          <a:bodyPr lIns="0" tIns="0" rIns="0" bIns="0">
            <a:noAutofit/>
          </a:bodyPr>
          <a:lstStyle/>
          <a:p>
            <a:pPr lvl="0"/>
            <a:r>
              <a:rPr lang="en-GB" noProof="0"/>
              <a:t>Um die Hierarchie der Unterpunkte anzupassen, verwenden Sie Start &gt; Absatz &gt; Listenebene verringern/erhöhen.</a:t>
            </a:r>
          </a:p>
          <a:p>
            <a:pPr lvl="1"/>
            <a:r>
              <a:rPr lang="en-GB" noProof="0"/>
              <a:t>Zweite Ebene</a:t>
            </a:r>
          </a:p>
          <a:p>
            <a:pPr lvl="2"/>
            <a:r>
              <a:rPr lang="en-GB" noProof="0"/>
              <a:t>Dritte Ebene</a:t>
            </a:r>
          </a:p>
          <a:p>
            <a:pPr lvl="3"/>
            <a:r>
              <a:rPr lang="en-GB" noProof="0"/>
              <a:t>Vierte Ebene</a:t>
            </a:r>
          </a:p>
        </p:txBody>
      </p:sp>
      <p:sp>
        <p:nvSpPr>
          <p:cNvPr id="8" name="Titel 7"/>
          <p:cNvSpPr>
            <a:spLocks noGrp="1"/>
          </p:cNvSpPr>
          <p:nvPr>
            <p:ph type="title" hasCustomPrompt="1"/>
          </p:nvPr>
        </p:nvSpPr>
        <p:spPr/>
        <p:txBody>
          <a:bodyPr/>
          <a:lstStyle/>
          <a:p>
            <a:r>
              <a:rPr lang="en-GB" noProof="0"/>
              <a:t>Titel 20 pt, max. zweizeilig und Inhalt mit Kommentarspalte</a:t>
            </a:r>
          </a:p>
        </p:txBody>
      </p:sp>
      <p:sp>
        <p:nvSpPr>
          <p:cNvPr id="14" name="Inhaltsplatzhalter 16"/>
          <p:cNvSpPr>
            <a:spLocks noGrp="1"/>
          </p:cNvSpPr>
          <p:nvPr>
            <p:ph sz="quarter" idx="19" hasCustomPrompt="1"/>
          </p:nvPr>
        </p:nvSpPr>
        <p:spPr>
          <a:xfrm>
            <a:off x="306000" y="1530000"/>
            <a:ext cx="5382000" cy="3304800"/>
          </a:xfrm>
          <a:noFill/>
          <a:effectLst/>
        </p:spPr>
        <p:txBody>
          <a:bodyPr>
            <a:noAutofit/>
          </a:bodyPr>
          <a:lstStyle>
            <a:lvl1pPr marL="0" indent="0">
              <a:spcAft>
                <a:spcPts val="0"/>
              </a:spcAft>
              <a:buFontTx/>
              <a:buNone/>
              <a:defRPr/>
            </a:lvl1pPr>
          </a:lstStyle>
          <a:p>
            <a:pPr lvl="0"/>
            <a:r>
              <a:rPr lang="en-GB"/>
              <a:t>Klicken Sie auf das Icon in der Mitte, um eine Tabelle, Diagramm, SmartArt Grafik, Bild oder Onlinegrafik einzufügen.</a:t>
            </a:r>
          </a:p>
        </p:txBody>
      </p:sp>
      <p:sp>
        <p:nvSpPr>
          <p:cNvPr id="2" name="Datumsplatzhalter 13"/>
          <p:cNvSpPr>
            <a:spLocks noGrp="1"/>
          </p:cNvSpPr>
          <p:nvPr>
            <p:ph type="dt" sz="half" idx="16"/>
          </p:nvPr>
        </p:nvSpPr>
        <p:spPr/>
        <p:txBody>
          <a:bodyPr/>
          <a:lstStyle/>
          <a:p>
            <a:fld id="{010514D2-2141-4CFF-A46F-556113C73282}" type="datetime4">
              <a:rPr lang="en-GB" smtClean="0"/>
              <a:t>02 September 2021</a:t>
            </a:fld>
            <a:endParaRPr lang="en-GB"/>
          </a:p>
        </p:txBody>
      </p:sp>
      <p:sp>
        <p:nvSpPr>
          <p:cNvPr id="15" name="Foliennummernplatzhalter 14"/>
          <p:cNvSpPr>
            <a:spLocks noGrp="1"/>
          </p:cNvSpPr>
          <p:nvPr>
            <p:ph type="sldNum" sz="quarter" idx="17"/>
          </p:nvPr>
        </p:nvSpPr>
        <p:spPr/>
        <p:txBody>
          <a:bodyPr/>
          <a:lstStyle/>
          <a:p>
            <a:fld id="{D56DB8AA-803C-49D2-90AA-1140CE72DCD7}" type="slidenum">
              <a:rPr lang="en-GB" smtClean="0"/>
              <a:pPr/>
              <a:t>‹#›</a:t>
            </a:fld>
            <a:endParaRPr lang="en-GB"/>
          </a:p>
        </p:txBody>
      </p:sp>
      <p:sp>
        <p:nvSpPr>
          <p:cNvPr id="16" name="Fußzeilenplatzhalter 15"/>
          <p:cNvSpPr>
            <a:spLocks noGrp="1"/>
          </p:cNvSpPr>
          <p:nvPr>
            <p:ph type="ftr" sz="quarter" idx="18"/>
          </p:nvPr>
        </p:nvSpPr>
        <p:spPr/>
        <p:txBody>
          <a:bodyPr/>
          <a:lstStyle/>
          <a:p>
            <a:r>
              <a:rPr lang="en-GB"/>
              <a:t>Risk Suite</a:t>
            </a:r>
          </a:p>
        </p:txBody>
      </p:sp>
      <p:sp>
        <p:nvSpPr>
          <p:cNvPr id="12" name="Textplatzhalter 8"/>
          <p:cNvSpPr>
            <a:spLocks noGrp="1"/>
          </p:cNvSpPr>
          <p:nvPr>
            <p:ph type="body" sz="quarter" idx="11" hasCustomPrompt="1"/>
          </p:nvPr>
        </p:nvSpPr>
        <p:spPr>
          <a:xfrm>
            <a:off x="306000" y="1206000"/>
            <a:ext cx="5382000" cy="324000"/>
          </a:xfrm>
          <a:noFill/>
        </p:spPr>
        <p:txBody>
          <a:bodyPr lIns="0" tIns="0" rIns="0" bIns="0" anchor="t">
            <a:noAutofit/>
          </a:bodyPr>
          <a:lstStyle>
            <a:lvl1pPr marL="0" indent="0">
              <a:lnSpc>
                <a:spcPct val="100000"/>
              </a:lnSpc>
              <a:spcBef>
                <a:spcPts val="0"/>
              </a:spcBef>
              <a:buFontTx/>
              <a:buNone/>
              <a:defRPr sz="1600" b="0">
                <a:solidFill>
                  <a:schemeClr val="accent1"/>
                </a:solidFill>
              </a:defRPr>
            </a:lvl1pPr>
          </a:lstStyle>
          <a:p>
            <a:pPr lvl="0"/>
            <a:r>
              <a:rPr lang="en-GB" noProof="0"/>
              <a:t>Überschrift 16 pt, einzeilig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5">
          <p15:clr>
            <a:srgbClr val="FBAE40"/>
          </p15:clr>
        </p15:guide>
        <p15:guide id="2" pos="3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ennfolie mit Zita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520AFF5-71F2-47F8-80B1-AE884FAB6A57}"/>
              </a:ext>
            </a:extLst>
          </p:cNvPr>
          <p:cNvGraphicFramePr>
            <a:graphicFrameLocks noChangeAspect="1"/>
          </p:cNvGraphicFramePr>
          <p:nvPr userDrawn="1">
            <p:custDataLst>
              <p:tags r:id="rId1"/>
            </p:custDataLst>
            <p:extLst>
              <p:ext uri="{D42A27DB-BD31-4B8C-83A1-F6EECF244321}">
                <p14:modId xmlns:p14="http://schemas.microsoft.com/office/powerpoint/2010/main" val="1684809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9520AFF5-71F2-47F8-80B1-AE884FAB6A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015656E9-8664-4DE0-981D-07ACE61C81A3}"/>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Rechteck 1"/>
          <p:cNvSpPr/>
          <p:nvPr/>
        </p:nvSpPr>
        <p:spPr>
          <a:xfrm>
            <a:off x="0" y="1075500"/>
            <a:ext cx="9144000" cy="40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platzhalter 10"/>
          <p:cNvSpPr>
            <a:spLocks noGrp="1"/>
          </p:cNvSpPr>
          <p:nvPr>
            <p:ph type="body" sz="quarter" idx="10" hasCustomPrompt="1"/>
          </p:nvPr>
        </p:nvSpPr>
        <p:spPr>
          <a:xfrm>
            <a:off x="612000" y="4212000"/>
            <a:ext cx="7920000" cy="324000"/>
          </a:xfrm>
        </p:spPr>
        <p:txBody>
          <a:bodyPr>
            <a:noAutofit/>
          </a:bodyPr>
          <a:lstStyle>
            <a:lvl1pPr marL="0" indent="0">
              <a:lnSpc>
                <a:spcPct val="100000"/>
              </a:lnSpc>
              <a:spcAft>
                <a:spcPts val="0"/>
              </a:spcAft>
              <a:buFontTx/>
              <a:buNone/>
              <a:defRPr sz="2200" i="0">
                <a:solidFill>
                  <a:schemeClr val="bg1"/>
                </a:solidFill>
              </a:defRPr>
            </a:lvl1pPr>
            <a:lvl2pPr marL="0" indent="0">
              <a:lnSpc>
                <a:spcPct val="100000"/>
              </a:lnSpc>
              <a:buFontTx/>
              <a:buNone/>
              <a:defRPr sz="2200">
                <a:solidFill>
                  <a:schemeClr val="bg1"/>
                </a:solidFill>
              </a:defRPr>
            </a:lvl2pPr>
            <a:lvl3pPr marL="0" indent="0">
              <a:lnSpc>
                <a:spcPct val="100000"/>
              </a:lnSpc>
              <a:buFontTx/>
              <a:buNone/>
              <a:defRPr sz="2200">
                <a:solidFill>
                  <a:schemeClr val="bg1"/>
                </a:solidFill>
              </a:defRPr>
            </a:lvl3pPr>
            <a:lvl4pPr marL="0" indent="0">
              <a:lnSpc>
                <a:spcPct val="100000"/>
              </a:lnSpc>
              <a:buFontTx/>
              <a:buNone/>
              <a:defRPr sz="2200">
                <a:solidFill>
                  <a:schemeClr val="bg1"/>
                </a:solidFill>
              </a:defRPr>
            </a:lvl4pPr>
            <a:lvl5pPr marL="0" indent="0">
              <a:lnSpc>
                <a:spcPct val="100000"/>
              </a:lnSpc>
              <a:buFontTx/>
              <a:buNone/>
              <a:defRPr sz="2200">
                <a:solidFill>
                  <a:schemeClr val="bg1"/>
                </a:solidFill>
              </a:defRPr>
            </a:lvl5pPr>
            <a:lvl6pPr marL="0" indent="0">
              <a:lnSpc>
                <a:spcPct val="100000"/>
              </a:lnSpc>
              <a:buFontTx/>
              <a:buNone/>
              <a:defRPr sz="2200">
                <a:solidFill>
                  <a:schemeClr val="bg1"/>
                </a:solidFill>
              </a:defRPr>
            </a:lvl6pPr>
            <a:lvl7pPr marL="0" indent="0">
              <a:lnSpc>
                <a:spcPct val="100000"/>
              </a:lnSpc>
              <a:buFontTx/>
              <a:buNone/>
              <a:defRPr sz="2200">
                <a:solidFill>
                  <a:schemeClr val="bg1"/>
                </a:solidFill>
              </a:defRPr>
            </a:lvl7pPr>
            <a:lvl8pPr marL="0" indent="0">
              <a:lnSpc>
                <a:spcPct val="100000"/>
              </a:lnSpc>
              <a:buFontTx/>
              <a:buNone/>
              <a:defRPr sz="2200">
                <a:solidFill>
                  <a:schemeClr val="bg1"/>
                </a:solidFill>
              </a:defRPr>
            </a:lvl8pPr>
            <a:lvl9pPr marL="0" indent="0">
              <a:lnSpc>
                <a:spcPct val="100000"/>
              </a:lnSpc>
              <a:buFontTx/>
              <a:buNone/>
              <a:defRPr sz="2200">
                <a:solidFill>
                  <a:schemeClr val="bg1"/>
                </a:solidFill>
              </a:defRPr>
            </a:lvl9pPr>
          </a:lstStyle>
          <a:p>
            <a:pPr lvl="0"/>
            <a:r>
              <a:rPr lang="en-GB" noProof="0"/>
              <a:t>Autor, max. zweizeilig</a:t>
            </a:r>
          </a:p>
        </p:txBody>
      </p:sp>
      <p:sp>
        <p:nvSpPr>
          <p:cNvPr id="9" name="Titel 8"/>
          <p:cNvSpPr>
            <a:spLocks noGrp="1"/>
          </p:cNvSpPr>
          <p:nvPr>
            <p:ph type="title" hasCustomPrompt="1"/>
          </p:nvPr>
        </p:nvSpPr>
        <p:spPr>
          <a:xfrm>
            <a:off x="612000" y="1511999"/>
            <a:ext cx="7920000" cy="2394261"/>
          </a:xfrm>
        </p:spPr>
        <p:txBody>
          <a:bodyPr anchor="b" anchorCtr="0">
            <a:noAutofit/>
          </a:bodyPr>
          <a:lstStyle>
            <a:lvl1pPr>
              <a:defRPr sz="4000" b="0" cap="none" baseline="0">
                <a:solidFill>
                  <a:schemeClr val="bg1"/>
                </a:solidFill>
              </a:defRPr>
            </a:lvl1pPr>
          </a:lstStyle>
          <a:p>
            <a:r>
              <a:rPr lang="en-GB" noProof="0"/>
              <a:t>Trennfolie 40 pt, mit mehrzeiligem Zitat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guide id="2" pos="53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rennfolie mit Bildauswah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D71FAAF-0472-484E-A016-4CA26BCE7DBD}"/>
              </a:ext>
            </a:extLst>
          </p:cNvPr>
          <p:cNvGraphicFramePr>
            <a:graphicFrameLocks noChangeAspect="1"/>
          </p:cNvGraphicFramePr>
          <p:nvPr userDrawn="1">
            <p:custDataLst>
              <p:tags r:id="rId1"/>
            </p:custDataLst>
            <p:extLst>
              <p:ext uri="{D42A27DB-BD31-4B8C-83A1-F6EECF244321}">
                <p14:modId xmlns:p14="http://schemas.microsoft.com/office/powerpoint/2010/main" val="594718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BD71FAAF-0472-484E-A016-4CA26BCE7D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62CC5D5-47DD-4C32-957B-9048AA55D7A5}"/>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Bildplatzhalter 9"/>
          <p:cNvSpPr>
            <a:spLocks noGrp="1"/>
          </p:cNvSpPr>
          <p:nvPr>
            <p:ph type="pic" sz="quarter" idx="10" hasCustomPrompt="1"/>
          </p:nvPr>
        </p:nvSpPr>
        <p:spPr>
          <a:xfrm>
            <a:off x="0" y="1076400"/>
            <a:ext cx="9144000" cy="4068000"/>
          </a:xfrm>
          <a:solidFill>
            <a:schemeClr val="tx2"/>
          </a:solidFill>
        </p:spPr>
        <p:txBody>
          <a:bodyPr tIns="1260000" anchor="t" anchorCtr="1"/>
          <a:lstStyle>
            <a:lvl1pPr>
              <a:buFontTx/>
              <a:buNone/>
              <a:defRPr>
                <a:solidFill>
                  <a:schemeClr val="bg1"/>
                </a:solidFill>
              </a:defRPr>
            </a:lvl1pPr>
          </a:lstStyle>
          <a:p>
            <a:r>
              <a:rPr lang="en-GB"/>
              <a:t>Klicken Sie auf das Icon in der Mitte, um ein Bild einzufügen.</a:t>
            </a:r>
          </a:p>
        </p:txBody>
      </p:sp>
      <p:sp>
        <p:nvSpPr>
          <p:cNvPr id="4" name="Titel 8"/>
          <p:cNvSpPr>
            <a:spLocks noGrp="1"/>
          </p:cNvSpPr>
          <p:nvPr>
            <p:ph type="title" hasCustomPrompt="1"/>
          </p:nvPr>
        </p:nvSpPr>
        <p:spPr/>
        <p:txBody>
          <a:bodyPr/>
          <a:lstStyle>
            <a:lvl1pPr>
              <a:defRPr/>
            </a:lvl1pPr>
          </a:lstStyle>
          <a:p>
            <a:r>
              <a:rPr lang="en-GB"/>
              <a:t>Trennfolie 20 pt, max. zweizeilig mit Bild und Nummer</a:t>
            </a:r>
          </a:p>
        </p:txBody>
      </p:sp>
      <p:sp>
        <p:nvSpPr>
          <p:cNvPr id="5" name="Textplatzhalter 12"/>
          <p:cNvSpPr>
            <a:spLocks noGrp="1"/>
          </p:cNvSpPr>
          <p:nvPr>
            <p:ph type="body" sz="quarter" idx="12" hasCustomPrompt="1"/>
          </p:nvPr>
        </p:nvSpPr>
        <p:spPr>
          <a:xfrm>
            <a:off x="6984000" y="49275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
        <p:nvSpPr>
          <p:cNvPr id="13" name="Textplatzhalter 10"/>
          <p:cNvSpPr>
            <a:spLocks noGrp="1"/>
          </p:cNvSpPr>
          <p:nvPr>
            <p:ph type="body" sz="quarter" idx="11" hasCustomPrompt="1"/>
          </p:nvPr>
        </p:nvSpPr>
        <p:spPr>
          <a:xfrm>
            <a:off x="306000" y="2065500"/>
            <a:ext cx="3384000" cy="3078000"/>
          </a:xfrm>
        </p:spPr>
        <p:txBody>
          <a:bodyPr wrap="none" anchor="t">
            <a:noAutofit/>
          </a:bodyPr>
          <a:lstStyle>
            <a:lvl1pPr marL="0" indent="0" algn="dist">
              <a:lnSpc>
                <a:spcPct val="100000"/>
              </a:lnSpc>
              <a:spcAft>
                <a:spcPts val="0"/>
              </a:spcAft>
              <a:buFontTx/>
              <a:buNone/>
              <a:defRPr sz="20000" baseline="0">
                <a:solidFill>
                  <a:schemeClr val="bg1"/>
                </a:solidFill>
              </a:defRPr>
            </a:lvl1pPr>
          </a:lstStyle>
          <a:p>
            <a:r>
              <a:rPr lang="en-GB"/>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ennfolie mit Hintergrundbi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D235AA8-8491-4F7A-903A-E16DF949C3FE}"/>
              </a:ext>
            </a:extLst>
          </p:cNvPr>
          <p:cNvGraphicFramePr>
            <a:graphicFrameLocks noChangeAspect="1"/>
          </p:cNvGraphicFramePr>
          <p:nvPr userDrawn="1">
            <p:custDataLst>
              <p:tags r:id="rId1"/>
            </p:custDataLst>
            <p:extLst>
              <p:ext uri="{D42A27DB-BD31-4B8C-83A1-F6EECF244321}">
                <p14:modId xmlns:p14="http://schemas.microsoft.com/office/powerpoint/2010/main" val="4228851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BD235AA8-8491-4F7A-903A-E16DF949C3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54C6768-EE34-4051-87A1-0B80EE5EA89A}"/>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Bildplatzhalter 14"/>
          <p:cNvSpPr>
            <a:spLocks noGrp="1"/>
          </p:cNvSpPr>
          <p:nvPr>
            <p:ph type="pic" sz="quarter" idx="10" hasCustomPrompt="1"/>
          </p:nvPr>
        </p:nvSpPr>
        <p:spPr>
          <a:xfrm>
            <a:off x="0" y="0"/>
            <a:ext cx="9144000" cy="5144400"/>
          </a:xfrm>
          <a:custGeom>
            <a:avLst/>
            <a:gdLst>
              <a:gd name="connsiteX0" fmla="*/ 0 w 9144000"/>
              <a:gd name="connsiteY0" fmla="*/ 0 h 5144400"/>
              <a:gd name="connsiteX1" fmla="*/ 9144000 w 9144000"/>
              <a:gd name="connsiteY1" fmla="*/ 0 h 5144400"/>
              <a:gd name="connsiteX2" fmla="*/ 9144000 w 9144000"/>
              <a:gd name="connsiteY2" fmla="*/ 5144400 h 5144400"/>
              <a:gd name="connsiteX3" fmla="*/ 0 w 9144000"/>
              <a:gd name="connsiteY3" fmla="*/ 5144400 h 5144400"/>
              <a:gd name="connsiteX4" fmla="*/ 0 w 9144000"/>
              <a:gd name="connsiteY4" fmla="*/ 2556000 h 5144400"/>
              <a:gd name="connsiteX5" fmla="*/ 5795963 w 9144000"/>
              <a:gd name="connsiteY5" fmla="*/ 2556000 h 5144400"/>
              <a:gd name="connsiteX6" fmla="*/ 5795963 w 9144000"/>
              <a:gd name="connsiteY6" fmla="*/ 612000 h 5144400"/>
              <a:gd name="connsiteX7" fmla="*/ 0 w 9144000"/>
              <a:gd name="connsiteY7" fmla="*/ 6120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4400">
                <a:moveTo>
                  <a:pt x="0" y="0"/>
                </a:moveTo>
                <a:lnTo>
                  <a:pt x="9144000" y="0"/>
                </a:lnTo>
                <a:lnTo>
                  <a:pt x="9144000" y="5144400"/>
                </a:lnTo>
                <a:lnTo>
                  <a:pt x="0" y="5144400"/>
                </a:lnTo>
                <a:lnTo>
                  <a:pt x="0" y="2556000"/>
                </a:lnTo>
                <a:lnTo>
                  <a:pt x="5795963" y="2556000"/>
                </a:lnTo>
                <a:lnTo>
                  <a:pt x="5795963" y="612000"/>
                </a:lnTo>
                <a:lnTo>
                  <a:pt x="0" y="612000"/>
                </a:lnTo>
                <a:close/>
              </a:path>
            </a:pathLst>
          </a:custGeom>
          <a:solidFill>
            <a:schemeClr val="tx2"/>
          </a:solidFill>
        </p:spPr>
        <p:txBody>
          <a:bodyPr wrap="square" lIns="0" tIns="2880000" anchor="t" anchorCtr="1">
            <a:noAutofit/>
          </a:bodyPr>
          <a:lstStyle>
            <a:lvl1pPr>
              <a:buFontTx/>
              <a:buNone/>
              <a:defRPr>
                <a:solidFill>
                  <a:schemeClr val="bg1"/>
                </a:solidFill>
              </a:defRPr>
            </a:lvl1pPr>
          </a:lstStyle>
          <a:p>
            <a:r>
              <a:rPr lang="en-GB" noProof="0"/>
              <a:t>Klicken Sie auf das Icon in der Mitte, um ein Bild einzufügen.</a:t>
            </a:r>
          </a:p>
        </p:txBody>
      </p:sp>
      <p:sp>
        <p:nvSpPr>
          <p:cNvPr id="4" name="Titel 8"/>
          <p:cNvSpPr>
            <a:spLocks noGrp="1"/>
          </p:cNvSpPr>
          <p:nvPr>
            <p:ph type="title" hasCustomPrompt="1"/>
          </p:nvPr>
        </p:nvSpPr>
        <p:spPr>
          <a:xfrm>
            <a:off x="1440000" y="1368000"/>
            <a:ext cx="4356000" cy="1188000"/>
          </a:xfrm>
          <a:noFill/>
        </p:spPr>
        <p:txBody>
          <a:bodyPr lIns="0" tIns="0" rIns="306000" bIns="0">
            <a:noAutofit/>
          </a:bodyPr>
          <a:lstStyle>
            <a:lvl1pPr>
              <a:defRPr sz="2000" b="0" cap="none" baseline="0">
                <a:solidFill>
                  <a:schemeClr val="tx2"/>
                </a:solidFill>
              </a:defRPr>
            </a:lvl1pPr>
          </a:lstStyle>
          <a:p>
            <a:r>
              <a:rPr lang="en-GB" noProof="0"/>
              <a:t>Trennfolie 20 pt, max. dreizeilig mit Hintergrundbild</a:t>
            </a:r>
          </a:p>
        </p:txBody>
      </p:sp>
      <p:sp>
        <p:nvSpPr>
          <p:cNvPr id="9" name="Textplatzhalter 2"/>
          <p:cNvSpPr>
            <a:spLocks noGrp="1"/>
          </p:cNvSpPr>
          <p:nvPr>
            <p:ph type="body" sz="quarter" idx="24" hasCustomPrompt="1"/>
          </p:nvPr>
        </p:nvSpPr>
        <p:spPr>
          <a:xfrm>
            <a:off x="90000" y="612000"/>
            <a:ext cx="1260000" cy="1800225"/>
          </a:xfrm>
          <a:noFill/>
        </p:spPr>
        <p:txBody>
          <a:bodyPr>
            <a:noAutofit/>
          </a:bodyPr>
          <a:lstStyle>
            <a:lvl1pPr marL="0" indent="0" algn="r">
              <a:buFontTx/>
              <a:buNone/>
              <a:defRPr sz="8000">
                <a:solidFill>
                  <a:schemeClr val="accent1"/>
                </a:solidFill>
              </a:defRPr>
            </a:lvl1pPr>
          </a:lstStyle>
          <a:p>
            <a:pPr lvl="0"/>
            <a:r>
              <a:rPr lang="en-GB"/>
              <a:t>1</a:t>
            </a:r>
          </a:p>
        </p:txBody>
      </p:sp>
      <p:sp>
        <p:nvSpPr>
          <p:cNvPr id="5" name="Textplatzhalter 12"/>
          <p:cNvSpPr>
            <a:spLocks noGrp="1"/>
          </p:cNvSpPr>
          <p:nvPr>
            <p:ph type="body" sz="quarter" idx="12" hasCustomPrompt="1"/>
          </p:nvPr>
        </p:nvSpPr>
        <p:spPr>
          <a:xfrm>
            <a:off x="6984000" y="49284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Hintergrundbild und Kommentarspal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BCA30D5-4A2B-48CA-9393-D8F38DF97012}"/>
              </a:ext>
            </a:extLst>
          </p:cNvPr>
          <p:cNvGraphicFramePr>
            <a:graphicFrameLocks noChangeAspect="1"/>
          </p:cNvGraphicFramePr>
          <p:nvPr userDrawn="1">
            <p:custDataLst>
              <p:tags r:id="rId1"/>
            </p:custDataLst>
            <p:extLst>
              <p:ext uri="{D42A27DB-BD31-4B8C-83A1-F6EECF244321}">
                <p14:modId xmlns:p14="http://schemas.microsoft.com/office/powerpoint/2010/main" val="4006716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1BCA30D5-4A2B-48CA-9393-D8F38DF970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9077116-9545-4476-BC5F-7137A7930046}"/>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Bildplatzhalter 2"/>
          <p:cNvSpPr>
            <a:spLocks noGrp="1"/>
          </p:cNvSpPr>
          <p:nvPr>
            <p:ph type="pic" sz="quarter" idx="19" hasCustomPrompt="1"/>
          </p:nvPr>
        </p:nvSpPr>
        <p:spPr>
          <a:xfrm>
            <a:off x="0" y="1080000"/>
            <a:ext cx="9144000" cy="4068000"/>
          </a:xfrm>
          <a:solidFill>
            <a:schemeClr val="tx2"/>
          </a:solidFill>
        </p:spPr>
        <p:txBody>
          <a:bodyPr wrap="none" lIns="0" tIns="1440000" rIns="0" bIns="0" anchor="t" anchorCtr="1"/>
          <a:lstStyle>
            <a:lvl1pPr marL="0" marR="0" indent="0" algn="ctr" defTabSz="270000" rtl="0" eaLnBrk="1" fontAlgn="auto" latinLnBrk="0" hangingPunct="1">
              <a:lnSpc>
                <a:spcPct val="110000"/>
              </a:lnSpc>
              <a:spcBef>
                <a:spcPts val="0"/>
              </a:spcBef>
              <a:spcAft>
                <a:spcPts val="600"/>
              </a:spcAft>
              <a:buClrTx/>
              <a:buSzTx/>
              <a:buFont typeface="Wingdings" pitchFamily="2" charset="2"/>
              <a:buNone/>
              <a:tabLst/>
              <a:defRPr>
                <a:solidFill>
                  <a:schemeClr val="bg1"/>
                </a:solidFill>
              </a:defRPr>
            </a:lvl1pPr>
          </a:lstStyle>
          <a:p>
            <a:r>
              <a:rPr lang="en-GB"/>
              <a:t>Klicken Sie auf das Icon in der</a:t>
            </a:r>
            <a:br>
              <a:rPr lang="en-GB"/>
            </a:br>
            <a:r>
              <a:rPr lang="en-GB"/>
              <a:t>Mitte, um ein Bild einzufügen.</a:t>
            </a:r>
          </a:p>
        </p:txBody>
      </p:sp>
      <p:sp>
        <p:nvSpPr>
          <p:cNvPr id="13" name="Textplatzhalter 12"/>
          <p:cNvSpPr>
            <a:spLocks noGrp="1"/>
          </p:cNvSpPr>
          <p:nvPr>
            <p:ph type="body" sz="quarter" idx="14" hasCustomPrompt="1"/>
          </p:nvPr>
        </p:nvSpPr>
        <p:spPr>
          <a:xfrm>
            <a:off x="5994000" y="1206000"/>
            <a:ext cx="2844000" cy="3628800"/>
          </a:xfrm>
          <a:solidFill>
            <a:schemeClr val="bg1"/>
          </a:solidFill>
          <a:effectLst/>
        </p:spPr>
        <p:txBody>
          <a:bodyPr lIns="108000" tIns="72000" rIns="36000" bIns="36000">
            <a:noAutofit/>
          </a:bodyPr>
          <a:lstStyle/>
          <a:p>
            <a:pPr lvl="0"/>
            <a:r>
              <a:rPr lang="en-GB" noProof="0"/>
              <a:t>Um die Hierarchie der Unterpunkte anzupassen, verwenden Sie Start &gt; Absatz &gt; Listenebene verringern/erhöhen.</a:t>
            </a:r>
          </a:p>
          <a:p>
            <a:pPr lvl="1"/>
            <a:r>
              <a:rPr lang="en-GB" noProof="0"/>
              <a:t>Zweite Ebene</a:t>
            </a:r>
          </a:p>
          <a:p>
            <a:pPr lvl="2"/>
            <a:r>
              <a:rPr lang="en-GB" noProof="0"/>
              <a:t>Dritte Ebene</a:t>
            </a:r>
          </a:p>
          <a:p>
            <a:pPr lvl="3"/>
            <a:r>
              <a:rPr lang="en-GB" noProof="0"/>
              <a:t>Vierte Ebene</a:t>
            </a:r>
          </a:p>
          <a:p>
            <a:pPr lvl="4"/>
            <a:endParaRPr lang="en-GB" noProof="0"/>
          </a:p>
        </p:txBody>
      </p:sp>
      <p:sp>
        <p:nvSpPr>
          <p:cNvPr id="8" name="Titel 7"/>
          <p:cNvSpPr>
            <a:spLocks noGrp="1"/>
          </p:cNvSpPr>
          <p:nvPr>
            <p:ph type="title" hasCustomPrompt="1"/>
          </p:nvPr>
        </p:nvSpPr>
        <p:spPr/>
        <p:txBody>
          <a:bodyPr/>
          <a:lstStyle/>
          <a:p>
            <a:r>
              <a:rPr lang="en-GB" noProof="0"/>
              <a:t>Titel 20 pt, max. zweizeilig und Hintergrundbild mit Kommentarspalte</a:t>
            </a:r>
          </a:p>
        </p:txBody>
      </p:sp>
      <p:sp>
        <p:nvSpPr>
          <p:cNvPr id="12" name="Textplatzhalter 8"/>
          <p:cNvSpPr>
            <a:spLocks noGrp="1"/>
          </p:cNvSpPr>
          <p:nvPr>
            <p:ph type="body" sz="quarter" idx="11" hasCustomPrompt="1"/>
          </p:nvPr>
        </p:nvSpPr>
        <p:spPr>
          <a:xfrm>
            <a:off x="306000" y="1270800"/>
            <a:ext cx="5382000" cy="324000"/>
          </a:xfrm>
          <a:noFill/>
        </p:spPr>
        <p:txBody>
          <a:bodyPr lIns="0" tIns="0" rIns="0" bIns="0" anchor="t">
            <a:noAutofit/>
          </a:bodyPr>
          <a:lstStyle>
            <a:lvl1pPr marL="0" indent="0">
              <a:buFontTx/>
              <a:buNone/>
              <a:defRPr sz="1600" b="0">
                <a:solidFill>
                  <a:schemeClr val="bg1"/>
                </a:solidFill>
              </a:defRPr>
            </a:lvl1pPr>
          </a:lstStyle>
          <a:p>
            <a:pPr lvl="0"/>
            <a:r>
              <a:rPr lang="en-GB" noProof="0"/>
              <a:t>Überschrift 16 pt, einzeilig</a:t>
            </a:r>
          </a:p>
        </p:txBody>
      </p:sp>
      <p:sp>
        <p:nvSpPr>
          <p:cNvPr id="20" name="Textplatzhalter 12"/>
          <p:cNvSpPr>
            <a:spLocks noGrp="1"/>
          </p:cNvSpPr>
          <p:nvPr>
            <p:ph type="body" sz="quarter" idx="12" hasCustomPrompt="1"/>
          </p:nvPr>
        </p:nvSpPr>
        <p:spPr>
          <a:xfrm>
            <a:off x="6984000" y="49284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spTree>
    <p:extLst>
      <p:ext uri="{BB962C8B-B14F-4D97-AF65-F5344CB8AC3E}">
        <p14:creationId xmlns:p14="http://schemas.microsoft.com/office/powerpoint/2010/main" val="57970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4AE6F6F-09AF-452D-BCA7-8708FE46345A}"/>
              </a:ext>
            </a:extLst>
          </p:cNvPr>
          <p:cNvGraphicFramePr>
            <a:graphicFrameLocks noChangeAspect="1"/>
          </p:cNvGraphicFramePr>
          <p:nvPr userDrawn="1">
            <p:custDataLst>
              <p:tags r:id="rId1"/>
            </p:custDataLst>
            <p:extLst>
              <p:ext uri="{D42A27DB-BD31-4B8C-83A1-F6EECF244321}">
                <p14:modId xmlns:p14="http://schemas.microsoft.com/office/powerpoint/2010/main" val="485276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54AE6F6F-09AF-452D-BCA7-8708FE463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4B90CF1-65E9-4157-874F-6E2971751F07}"/>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 name="Titel 5"/>
          <p:cNvSpPr>
            <a:spLocks noGrp="1"/>
          </p:cNvSpPr>
          <p:nvPr>
            <p:ph type="title" hasCustomPrompt="1"/>
          </p:nvPr>
        </p:nvSpPr>
        <p:spPr/>
        <p:txBody>
          <a:bodyPr/>
          <a:lstStyle/>
          <a:p>
            <a:r>
              <a:rPr lang="en-GB" noProof="0"/>
              <a:t>Nur Titel 20 pt, max. zweizeilig</a:t>
            </a:r>
          </a:p>
        </p:txBody>
      </p:sp>
      <p:sp>
        <p:nvSpPr>
          <p:cNvPr id="10" name="Datumsplatzhalter 9"/>
          <p:cNvSpPr>
            <a:spLocks noGrp="1"/>
          </p:cNvSpPr>
          <p:nvPr>
            <p:ph type="dt" sz="half" idx="10"/>
          </p:nvPr>
        </p:nvSpPr>
        <p:spPr/>
        <p:txBody>
          <a:bodyPr/>
          <a:lstStyle/>
          <a:p>
            <a:fld id="{8A2611B8-E5CD-4482-BC3F-41DAF055B8BE}" type="datetime4">
              <a:rPr lang="en-GB" smtClean="0"/>
              <a:t>02 September 2021</a:t>
            </a:fld>
            <a:endParaRPr lang="en-GB"/>
          </a:p>
        </p:txBody>
      </p:sp>
      <p:sp>
        <p:nvSpPr>
          <p:cNvPr id="11" name="Foliennummernplatzhalter 10"/>
          <p:cNvSpPr>
            <a:spLocks noGrp="1"/>
          </p:cNvSpPr>
          <p:nvPr>
            <p:ph type="sldNum" sz="quarter" idx="11"/>
          </p:nvPr>
        </p:nvSpPr>
        <p:spPr/>
        <p:txBody>
          <a:bodyPr/>
          <a:lstStyle/>
          <a:p>
            <a:fld id="{D56DB8AA-803C-49D2-90AA-1140CE72DCD7}" type="slidenum">
              <a:rPr lang="en-GB" smtClean="0"/>
              <a:pPr/>
              <a:t>‹#›</a:t>
            </a:fld>
            <a:endParaRPr lang="en-GB"/>
          </a:p>
        </p:txBody>
      </p:sp>
      <p:sp>
        <p:nvSpPr>
          <p:cNvPr id="12" name="Fußzeilenplatzhalter 11"/>
          <p:cNvSpPr>
            <a:spLocks noGrp="1"/>
          </p:cNvSpPr>
          <p:nvPr>
            <p:ph type="ftr" sz="quarter" idx="12"/>
          </p:nvPr>
        </p:nvSpPr>
        <p:spPr/>
        <p:txBody>
          <a:bodyPr/>
          <a:lstStyle/>
          <a:p>
            <a:r>
              <a:rPr lang="en-GB"/>
              <a:t>Risk Suite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76">
          <p15:clr>
            <a:srgbClr val="FBAE40"/>
          </p15:clr>
        </p15:guide>
        <p15:guide id="3" orient="horz" pos="2909">
          <p15:clr>
            <a:srgbClr val="FBAE40"/>
          </p15:clr>
        </p15:guide>
        <p15:guide id="4" orient="horz" pos="963">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el_Video">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4999BB2-1036-42B6-BF6A-A315489964A1}"/>
              </a:ext>
            </a:extLst>
          </p:cNvPr>
          <p:cNvGraphicFramePr>
            <a:graphicFrameLocks noChangeAspect="1"/>
          </p:cNvGraphicFramePr>
          <p:nvPr userDrawn="1">
            <p:custDataLst>
              <p:tags r:id="rId1"/>
            </p:custDataLst>
            <p:extLst>
              <p:ext uri="{D42A27DB-BD31-4B8C-83A1-F6EECF244321}">
                <p14:modId xmlns:p14="http://schemas.microsoft.com/office/powerpoint/2010/main" val="177735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74999BB2-1036-42B6-BF6A-A315489964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DBAF171-3042-46BF-9211-3AB992A599F2}"/>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Medienplatzhalter 8"/>
          <p:cNvSpPr>
            <a:spLocks noGrp="1"/>
          </p:cNvSpPr>
          <p:nvPr>
            <p:ph type="media" sz="quarter" idx="13" hasCustomPrompt="1"/>
          </p:nvPr>
        </p:nvSpPr>
        <p:spPr>
          <a:xfrm>
            <a:off x="0" y="1076400"/>
            <a:ext cx="9144000" cy="4068000"/>
          </a:xfrm>
          <a:solidFill>
            <a:schemeClr val="tx2"/>
          </a:solidFill>
        </p:spPr>
        <p:txBody>
          <a:bodyPr tIns="1620000" anchor="t" anchorCtr="1">
            <a:noAutofit/>
          </a:bodyPr>
          <a:lstStyle>
            <a:lvl1pPr>
              <a:buFontTx/>
              <a:buNone/>
              <a:defRPr sz="1400">
                <a:solidFill>
                  <a:schemeClr val="bg1"/>
                </a:solidFill>
              </a:defRPr>
            </a:lvl1pPr>
          </a:lstStyle>
          <a:p>
            <a:r>
              <a:rPr lang="en-GB" noProof="0"/>
              <a:t>Klicken Sie auf das Icon in der Mitte, um ein Video einzufügen.</a:t>
            </a:r>
          </a:p>
        </p:txBody>
      </p:sp>
      <p:sp>
        <p:nvSpPr>
          <p:cNvPr id="4" name="Titel 3"/>
          <p:cNvSpPr>
            <a:spLocks noGrp="1"/>
          </p:cNvSpPr>
          <p:nvPr>
            <p:ph type="title" hasCustomPrompt="1"/>
          </p:nvPr>
        </p:nvSpPr>
        <p:spPr/>
        <p:txBody>
          <a:bodyPr/>
          <a:lstStyle/>
          <a:p>
            <a:r>
              <a:rPr lang="en-GB"/>
              <a:t>Titel 20 pt, max. zweizeilig und Video</a:t>
            </a:r>
          </a:p>
        </p:txBody>
      </p:sp>
      <p:pic>
        <p:nvPicPr>
          <p:cNvPr id="5" name="Grafik 4" descr="Logo_Munich Re_36mm_RGB.em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31200" y="306000"/>
            <a:ext cx="1305000" cy="303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pressum">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9C8F9EAC-B68C-42E3-B584-6E25BE98886A}"/>
              </a:ext>
            </a:extLst>
          </p:cNvPr>
          <p:cNvGraphicFramePr>
            <a:graphicFrameLocks noChangeAspect="1"/>
          </p:cNvGraphicFramePr>
          <p:nvPr userDrawn="1">
            <p:custDataLst>
              <p:tags r:id="rId1"/>
            </p:custDataLst>
            <p:extLst>
              <p:ext uri="{D42A27DB-BD31-4B8C-83A1-F6EECF244321}">
                <p14:modId xmlns:p14="http://schemas.microsoft.com/office/powerpoint/2010/main" val="147441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2" name="Objekt 1" hidden="1">
                        <a:extLst>
                          <a:ext uri="{FF2B5EF4-FFF2-40B4-BE49-F238E27FC236}">
                            <a16:creationId xmlns:a16="http://schemas.microsoft.com/office/drawing/2014/main" id="{9C8F9EAC-B68C-42E3-B584-6E25BE9888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umsplatzhalter 9"/>
          <p:cNvSpPr>
            <a:spLocks noGrp="1"/>
          </p:cNvSpPr>
          <p:nvPr>
            <p:ph type="dt" sz="half" idx="10"/>
          </p:nvPr>
        </p:nvSpPr>
        <p:spPr/>
        <p:txBody>
          <a:bodyPr/>
          <a:lstStyle/>
          <a:p>
            <a:fld id="{D0A54D4B-B5E0-4B71-ABF4-9E399E84C4A5}" type="datetime4">
              <a:rPr lang="en-GB" smtClean="0"/>
              <a:t>02 September 2021</a:t>
            </a:fld>
            <a:endParaRPr lang="en-GB"/>
          </a:p>
        </p:txBody>
      </p:sp>
      <p:sp>
        <p:nvSpPr>
          <p:cNvPr id="11" name="Foliennummernplatzhalter 10"/>
          <p:cNvSpPr>
            <a:spLocks noGrp="1"/>
          </p:cNvSpPr>
          <p:nvPr>
            <p:ph type="sldNum" sz="quarter" idx="11"/>
          </p:nvPr>
        </p:nvSpPr>
        <p:spPr/>
        <p:txBody>
          <a:bodyPr/>
          <a:lstStyle/>
          <a:p>
            <a:fld id="{D56DB8AA-803C-49D2-90AA-1140CE72DCD7}" type="slidenum">
              <a:rPr lang="en-GB" smtClean="0"/>
              <a:pPr/>
              <a:t>‹#›</a:t>
            </a:fld>
            <a:endParaRPr lang="en-GB"/>
          </a:p>
        </p:txBody>
      </p:sp>
      <p:sp>
        <p:nvSpPr>
          <p:cNvPr id="12" name="Fußzeilenplatzhalter 11"/>
          <p:cNvSpPr>
            <a:spLocks noGrp="1"/>
          </p:cNvSpPr>
          <p:nvPr>
            <p:ph type="ftr" sz="quarter" idx="12"/>
          </p:nvPr>
        </p:nvSpPr>
        <p:spPr/>
        <p:txBody>
          <a:bodyPr/>
          <a:lstStyle/>
          <a:p>
            <a:r>
              <a:rPr lang="en-GB"/>
              <a:t>Risk Suite</a:t>
            </a:r>
          </a:p>
        </p:txBody>
      </p:sp>
      <p:sp>
        <p:nvSpPr>
          <p:cNvPr id="7" name="Rectangle 11"/>
          <p:cNvSpPr/>
          <p:nvPr/>
        </p:nvSpPr>
        <p:spPr>
          <a:xfrm>
            <a:off x="306000" y="1204619"/>
            <a:ext cx="1134000" cy="215444"/>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 typeface="Wingdings" pitchFamily="2" charset="2"/>
              <a:buNone/>
              <a:tabLst/>
              <a:defRPr/>
            </a:pPr>
            <a:r>
              <a:rPr kumimoji="0" lang="en-GB" sz="1400" b="0" i="0" u="none" strike="noStrike" kern="1200" cap="none" spc="0" normalizeH="0" baseline="0" noProof="0">
                <a:ln>
                  <a:noFill/>
                </a:ln>
                <a:solidFill>
                  <a:srgbClr val="00589A"/>
                </a:solidFill>
                <a:effectLst/>
                <a:uLnTx/>
                <a:uFillTx/>
              </a:rPr>
              <a:t>Risk Solutions</a:t>
            </a:r>
          </a:p>
        </p:txBody>
      </p:sp>
      <p:sp>
        <p:nvSpPr>
          <p:cNvPr id="8" name="Rechteck 7"/>
          <p:cNvSpPr/>
          <p:nvPr/>
        </p:nvSpPr>
        <p:spPr>
          <a:xfrm>
            <a:off x="306000" y="1528618"/>
            <a:ext cx="4572000" cy="1080000"/>
          </a:xfrm>
          <a:prstGeom prst="rect">
            <a:avLst/>
          </a:prstGeom>
        </p:spPr>
        <p:txBody>
          <a:bodyPr lIns="0" tIns="0" rIns="0" bIns="0">
            <a:noAutofit/>
          </a:bodyPr>
          <a:lstStyle/>
          <a:p>
            <a:pPr marL="0" marR="0" lvl="0" indent="0" algn="l" defTabSz="685800" rtl="0" eaLnBrk="1" fontAlgn="auto" latinLnBrk="0" hangingPunct="1">
              <a:lnSpc>
                <a:spcPct val="100000"/>
              </a:lnSpc>
              <a:spcBef>
                <a:spcPts val="300"/>
              </a:spcBef>
              <a:spcAft>
                <a:spcPts val="0"/>
              </a:spcAft>
              <a:buClrTx/>
              <a:buSzTx/>
              <a:buFont typeface="Wingdings" pitchFamily="2" charset="2"/>
              <a:buNone/>
              <a:tabLst/>
              <a:defRPr/>
            </a:pPr>
            <a:r>
              <a:rPr kumimoji="0" lang="en-GB" sz="1400" b="0" i="0" u="none" strike="noStrike" kern="1200" cap="none" spc="0" normalizeH="0" baseline="0" noProof="0">
                <a:ln>
                  <a:noFill/>
                </a:ln>
                <a:solidFill>
                  <a:schemeClr val="tx2"/>
                </a:solidFill>
                <a:effectLst/>
                <a:uLnTx/>
                <a:uFillTx/>
              </a:rPr>
              <a:t>Münchener Rückversicherungs-Gesellschaft</a:t>
            </a:r>
            <a:br>
              <a:rPr kumimoji="0" lang="en-GB" sz="1400" b="0" i="0" u="none" strike="noStrike" kern="1200" cap="none" spc="0" normalizeH="0" baseline="0" noProof="0">
                <a:ln>
                  <a:noFill/>
                </a:ln>
                <a:solidFill>
                  <a:schemeClr val="tx2"/>
                </a:solidFill>
                <a:effectLst/>
                <a:uLnTx/>
                <a:uFillTx/>
              </a:rPr>
            </a:br>
            <a:r>
              <a:rPr kumimoji="0" lang="en-GB" sz="1400" b="0" i="0" u="none" strike="noStrike" kern="1200" cap="none" spc="0" normalizeH="0" baseline="0" noProof="0">
                <a:ln>
                  <a:noFill/>
                </a:ln>
                <a:solidFill>
                  <a:schemeClr val="tx2"/>
                </a:solidFill>
                <a:effectLst/>
                <a:uLnTx/>
                <a:uFillTx/>
              </a:rPr>
              <a:t>Aktiengesellschaft in München</a:t>
            </a:r>
            <a:br>
              <a:rPr kumimoji="0" lang="en-GB" sz="1400" b="0" i="0" u="none" strike="noStrike" kern="1200" cap="none" spc="0" normalizeH="0" baseline="0" noProof="0">
                <a:ln>
                  <a:noFill/>
                </a:ln>
                <a:solidFill>
                  <a:schemeClr val="tx2"/>
                </a:solidFill>
                <a:effectLst/>
                <a:uLnTx/>
                <a:uFillTx/>
              </a:rPr>
            </a:br>
            <a:r>
              <a:rPr kumimoji="0" lang="en-GB" sz="1400" b="0" i="0" u="none" strike="noStrike" kern="1200" cap="none" spc="0" normalizeH="0" baseline="0" noProof="0">
                <a:ln>
                  <a:noFill/>
                </a:ln>
                <a:solidFill>
                  <a:schemeClr val="tx2"/>
                </a:solidFill>
                <a:effectLst/>
                <a:uLnTx/>
                <a:uFillTx/>
              </a:rPr>
              <a:t>Königinstr. 107</a:t>
            </a:r>
            <a:br>
              <a:rPr kumimoji="0" lang="en-GB" sz="1400" b="0" i="0" u="none" strike="noStrike" kern="1200" cap="none" spc="0" normalizeH="0" baseline="0" noProof="0">
                <a:ln>
                  <a:noFill/>
                </a:ln>
                <a:solidFill>
                  <a:schemeClr val="tx2"/>
                </a:solidFill>
                <a:effectLst/>
                <a:uLnTx/>
                <a:uFillTx/>
              </a:rPr>
            </a:br>
            <a:r>
              <a:rPr kumimoji="0" lang="en-GB" sz="1400" b="0" i="0" u="none" strike="noStrike" kern="1200" cap="none" spc="0" normalizeH="0" baseline="0" noProof="0">
                <a:ln>
                  <a:noFill/>
                </a:ln>
                <a:solidFill>
                  <a:schemeClr val="tx2"/>
                </a:solidFill>
                <a:effectLst/>
                <a:uLnTx/>
                <a:uFillTx/>
              </a:rPr>
              <a:t>80802 München</a:t>
            </a:r>
            <a:br>
              <a:rPr kumimoji="0" lang="en-GB" sz="1400" b="0" i="0" u="none" strike="noStrike" kern="1200" cap="none" spc="0" normalizeH="0" baseline="0" noProof="0">
                <a:ln>
                  <a:noFill/>
                </a:ln>
                <a:solidFill>
                  <a:schemeClr val="tx2"/>
                </a:solidFill>
                <a:effectLst/>
                <a:uLnTx/>
                <a:uFillTx/>
              </a:rPr>
            </a:br>
            <a:r>
              <a:rPr kumimoji="0" lang="en-GB" sz="1400" b="0" i="0" u="none" strike="noStrike" kern="1200" cap="none" spc="0" normalizeH="0" baseline="0" noProof="0">
                <a:ln>
                  <a:noFill/>
                </a:ln>
                <a:solidFill>
                  <a:schemeClr val="tx2"/>
                </a:solidFill>
                <a:effectLst/>
                <a:uLnTx/>
                <a:uFillTx/>
              </a:rPr>
              <a:t>Germany </a:t>
            </a:r>
          </a:p>
        </p:txBody>
      </p:sp>
      <p:sp>
        <p:nvSpPr>
          <p:cNvPr id="13" name="Textfeld 12"/>
          <p:cNvSpPr txBox="1"/>
          <p:nvPr/>
        </p:nvSpPr>
        <p:spPr>
          <a:xfrm>
            <a:off x="306000" y="360363"/>
            <a:ext cx="6840000" cy="307777"/>
          </a:xfrm>
          <a:prstGeom prst="rect">
            <a:avLst/>
          </a:prstGeom>
          <a:noFill/>
          <a:effectLst/>
        </p:spPr>
        <p:txBody>
          <a:bodyPr wrap="square" lIns="0" tIns="0" rIns="0" bIns="0" rtlCol="0">
            <a:spAutoFit/>
          </a:bodyPr>
          <a:lstStyle/>
          <a:p>
            <a:pPr algn="l" defTabSz="685800" rtl="0" eaLnBrk="1" latinLnBrk="0" hangingPunct="1">
              <a:spcBef>
                <a:spcPct val="0"/>
              </a:spcBef>
              <a:buNone/>
            </a:pPr>
            <a:r>
              <a:rPr lang="en-GB" sz="2000" kern="1200" noProof="0">
                <a:solidFill>
                  <a:schemeClr val="tx2"/>
                </a:solidFill>
              </a:rPr>
              <a:t>Impressum</a:t>
            </a:r>
          </a:p>
        </p:txBody>
      </p:sp>
      <p:grpSp>
        <p:nvGrpSpPr>
          <p:cNvPr id="4" name="Gruppieren 3"/>
          <p:cNvGrpSpPr/>
          <p:nvPr/>
        </p:nvGrpSpPr>
        <p:grpSpPr>
          <a:xfrm>
            <a:off x="7060" y="2986620"/>
            <a:ext cx="9060244" cy="482184"/>
            <a:chOff x="83757" y="2862001"/>
            <a:chExt cx="9060244" cy="482184"/>
          </a:xfrm>
        </p:grpSpPr>
        <p:sp>
          <p:nvSpPr>
            <p:cNvPr id="9" name="TextBox 15"/>
            <p:cNvSpPr txBox="1"/>
            <p:nvPr/>
          </p:nvSpPr>
          <p:spPr>
            <a:xfrm>
              <a:off x="83757" y="2862002"/>
              <a:ext cx="9060244" cy="482183"/>
            </a:xfrm>
            <a:prstGeom prst="rect">
              <a:avLst/>
            </a:prstGeom>
            <a:noFill/>
            <a:effectLst/>
          </p:spPr>
          <p:txBody>
            <a:bodyPr wrap="square" lIns="0" tIns="0" rIns="0" bIns="0" rtlCol="0">
              <a:spAutoFit/>
            </a:bodyPr>
            <a:lstStyle/>
            <a:p>
              <a:pPr algn="l">
                <a:spcBef>
                  <a:spcPts val="400"/>
                </a:spcBef>
              </a:pPr>
              <a:fld id="{2EA1A526-505F-4320-8510-64E59A38533D}" type="datetime1">
                <a:rPr lang="en-GB" sz="1400" i="0" smtClean="0">
                  <a:solidFill>
                    <a:schemeClr val="tx2"/>
                  </a:solidFill>
                </a:rPr>
                <a:pPr algn="l">
                  <a:spcBef>
                    <a:spcPts val="400"/>
                  </a:spcBef>
                </a:pPr>
                <a:t>02/09/2021</a:t>
              </a:fld>
              <a:r>
                <a:rPr lang="en-GB" sz="1400" i="0">
                  <a:solidFill>
                    <a:schemeClr val="tx2"/>
                  </a:solidFill>
                </a:rPr>
                <a:t> </a:t>
              </a:r>
              <a:r>
                <a:rPr kumimoji="0" lang="en-GB" sz="1400" b="0" i="0" u="none" strike="noStrike" kern="1200" cap="none" spc="0" normalizeH="0" baseline="0" noProof="0">
                  <a:ln>
                    <a:noFill/>
                  </a:ln>
                  <a:solidFill>
                    <a:schemeClr val="tx2"/>
                  </a:solidFill>
                  <a:effectLst/>
                  <a:uLnTx/>
                  <a:uFillTx/>
                </a:rPr>
                <a:t>Münchener Rückversicherungs-Gesellschaft</a:t>
              </a:r>
            </a:p>
            <a:p>
              <a:pPr marL="0" marR="0" lvl="0" indent="0" algn="l" defTabSz="685800" rtl="0" eaLnBrk="1" fontAlgn="auto" latinLnBrk="0" hangingPunct="1">
                <a:lnSpc>
                  <a:spcPct val="100000"/>
                </a:lnSpc>
                <a:spcBef>
                  <a:spcPts val="400"/>
                </a:spcBef>
                <a:spcAft>
                  <a:spcPts val="0"/>
                </a:spcAft>
                <a:buClrTx/>
                <a:buSzTx/>
                <a:buFontTx/>
                <a:buNone/>
                <a:tabLst/>
                <a:defRPr/>
              </a:pPr>
              <a:fld id="{953158A1-D36F-4775-AC10-954A35492F00}" type="datetime1">
                <a:rPr kumimoji="0" lang="en-GB" sz="1400" b="0" i="0" u="none" strike="noStrike" kern="1200" cap="none" spc="0" normalizeH="0" baseline="0" noProof="0" smtClean="0">
                  <a:ln>
                    <a:noFill/>
                  </a:ln>
                  <a:solidFill>
                    <a:schemeClr val="tx2"/>
                  </a:solidFill>
                  <a:effectLst/>
                  <a:uLnTx/>
                  <a:uFillTx/>
                </a:rPr>
                <a:pPr marL="0" marR="0" lvl="0" indent="0" algn="l" defTabSz="685800" rtl="0" eaLnBrk="1" fontAlgn="auto" latinLnBrk="0" hangingPunct="1">
                  <a:lnSpc>
                    <a:spcPct val="100000"/>
                  </a:lnSpc>
                  <a:spcBef>
                    <a:spcPts val="400"/>
                  </a:spcBef>
                  <a:spcAft>
                    <a:spcPts val="0"/>
                  </a:spcAft>
                  <a:buClrTx/>
                  <a:buSzTx/>
                  <a:buFontTx/>
                  <a:buNone/>
                  <a:tabLst/>
                  <a:defRPr/>
                </a:pPr>
                <a:t>02/09/2021</a:t>
              </a:fld>
              <a:r>
                <a:rPr kumimoji="0" lang="en-GB" sz="1400" b="0" i="0" u="none" strike="noStrike" kern="1200" cap="none" spc="0" normalizeH="0" baseline="0" noProof="0">
                  <a:ln>
                    <a:noFill/>
                  </a:ln>
                  <a:solidFill>
                    <a:schemeClr val="tx2"/>
                  </a:solidFill>
                  <a:effectLst/>
                  <a:uLnTx/>
                  <a:uFillTx/>
                </a:rPr>
                <a:t> Munich Reinsurance Company</a:t>
              </a:r>
            </a:p>
          </p:txBody>
        </p:sp>
        <p:sp>
          <p:nvSpPr>
            <p:cNvPr id="16" name="Jahr2"/>
            <p:cNvSpPr txBox="1">
              <a:spLocks/>
            </p:cNvSpPr>
            <p:nvPr/>
          </p:nvSpPr>
          <p:spPr>
            <a:xfrm>
              <a:off x="83757" y="2862001"/>
              <a:ext cx="482978" cy="482183"/>
            </a:xfrm>
            <a:prstGeom prst="rect">
              <a:avLst/>
            </a:prstGeom>
            <a:solidFill>
              <a:schemeClr val="accent4">
                <a:lumMod val="20000"/>
                <a:lumOff val="80000"/>
              </a:schemeClr>
            </a:solidFill>
          </p:spPr>
          <p:txBody>
            <a:bodyPr vert="horz" lIns="0" tIns="0" rIns="36000" bIns="0" rtlCol="0" anchor="ctr">
              <a:noAutofit/>
            </a:bodyPr>
            <a:lstStyle>
              <a:defPPr>
                <a:defRPr lang="de-DE"/>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spcBef>
                  <a:spcPts val="400"/>
                </a:spcBef>
              </a:pPr>
              <a:r>
                <a:rPr kumimoji="0" lang="en-GB" sz="1400" b="0" i="0" u="none" strike="noStrike" kern="1200" cap="none" spc="0" normalizeH="0" baseline="0" noProof="0">
                  <a:ln>
                    <a:noFill/>
                  </a:ln>
                  <a:solidFill>
                    <a:schemeClr val="tx2"/>
                  </a:solidFill>
                  <a:effectLst/>
                  <a:uLnTx/>
                  <a:uFillTx/>
                </a:rPr>
                <a:t>©</a:t>
              </a:r>
            </a:p>
            <a:p>
              <a:pPr>
                <a:spcBef>
                  <a:spcPts val="400"/>
                </a:spcBef>
              </a:pPr>
              <a:r>
                <a:rPr kumimoji="0" lang="en-GB" sz="1400" b="0" i="0" u="none" strike="noStrike" kern="1200" cap="none" spc="0" normalizeH="0" baseline="0" noProof="0">
                  <a:ln>
                    <a:noFill/>
                  </a:ln>
                  <a:solidFill>
                    <a:schemeClr val="tx2"/>
                  </a:solidFill>
                  <a:effectLst/>
                  <a:uLnTx/>
                  <a:uFillTx/>
                </a:rPr>
                <a:t>© </a:t>
              </a:r>
              <a:endParaRPr lang="en-GB" sz="1400">
                <a:solidFill>
                  <a:schemeClr val="tx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 Titel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43C6319-079B-4DE6-BE88-BB9BD4470BDD}"/>
              </a:ext>
            </a:extLst>
          </p:cNvPr>
          <p:cNvGraphicFramePr>
            <a:graphicFrameLocks noChangeAspect="1"/>
          </p:cNvGraphicFramePr>
          <p:nvPr userDrawn="1">
            <p:custDataLst>
              <p:tags r:id="rId1"/>
            </p:custDataLst>
            <p:extLst>
              <p:ext uri="{D42A27DB-BD31-4B8C-83A1-F6EECF244321}">
                <p14:modId xmlns:p14="http://schemas.microsoft.com/office/powerpoint/2010/main" val="6956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E43C6319-079B-4DE6-BE88-BB9BD4470B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7F74858-9715-4FCD-83F5-47E546018A5B}"/>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4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 name="Bildplatzhalter 12"/>
          <p:cNvSpPr>
            <a:spLocks noGrp="1"/>
          </p:cNvSpPr>
          <p:nvPr>
            <p:ph type="pic" sz="quarter" idx="13"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7560000 w 9144000"/>
              <a:gd name="connsiteY3" fmla="*/ 5143500 h 5143500"/>
              <a:gd name="connsiteX4" fmla="*/ 7560000 w 9144000"/>
              <a:gd name="connsiteY4" fmla="*/ 2565900 h 5143500"/>
              <a:gd name="connsiteX5" fmla="*/ 0 w 9144000"/>
              <a:gd name="connsiteY5" fmla="*/ 25659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0" y="0"/>
                </a:moveTo>
                <a:lnTo>
                  <a:pt x="9144000" y="0"/>
                </a:lnTo>
                <a:lnTo>
                  <a:pt x="9144000" y="5143500"/>
                </a:lnTo>
                <a:lnTo>
                  <a:pt x="7560000" y="5143500"/>
                </a:lnTo>
                <a:lnTo>
                  <a:pt x="7560000" y="2565900"/>
                </a:lnTo>
                <a:lnTo>
                  <a:pt x="0" y="2565900"/>
                </a:lnTo>
                <a:close/>
              </a:path>
            </a:pathLst>
          </a:custGeom>
          <a:solidFill>
            <a:schemeClr val="tx2"/>
          </a:solidFill>
        </p:spPr>
        <p:txBody>
          <a:bodyPr wrap="square" tIns="1980000" anchor="t" anchorCtr="1">
            <a:noAutofit/>
          </a:bodyPr>
          <a:lstStyle>
            <a:lvl1pPr marL="0" indent="0">
              <a:buNone/>
              <a:defRPr baseline="0">
                <a:solidFill>
                  <a:schemeClr val="bg1"/>
                </a:solidFill>
              </a:defRPr>
            </a:lvl1pPr>
          </a:lstStyle>
          <a:p>
            <a:r>
              <a:rPr lang="en-GB"/>
              <a:t>Klicken Sie auf das Icon in der Mitte, um ein Titelbild einzufügen.</a:t>
            </a:r>
          </a:p>
        </p:txBody>
      </p:sp>
      <p:sp>
        <p:nvSpPr>
          <p:cNvPr id="2" name="Title 1"/>
          <p:cNvSpPr>
            <a:spLocks noGrp="1"/>
          </p:cNvSpPr>
          <p:nvPr>
            <p:ph type="ctrTitle" hasCustomPrompt="1"/>
          </p:nvPr>
        </p:nvSpPr>
        <p:spPr>
          <a:xfrm>
            <a:off x="306000" y="2862000"/>
            <a:ext cx="4716000" cy="774000"/>
          </a:xfrm>
          <a:noFill/>
        </p:spPr>
        <p:txBody>
          <a:bodyPr lIns="0" rIns="0" bIns="0" anchor="b">
            <a:noAutofit/>
          </a:bodyPr>
          <a:lstStyle>
            <a:lvl1pPr>
              <a:lnSpc>
                <a:spcPct val="100000"/>
              </a:lnSpc>
              <a:defRPr sz="2400" cap="none" baseline="0"/>
            </a:lvl1pPr>
          </a:lstStyle>
          <a:p>
            <a:r>
              <a:rPr lang="en-GB"/>
              <a:t>Titel 24 pt, max. zweizeilig</a:t>
            </a:r>
          </a:p>
        </p:txBody>
      </p:sp>
      <p:sp>
        <p:nvSpPr>
          <p:cNvPr id="3" name="Subtitle 2"/>
          <p:cNvSpPr>
            <a:spLocks noGrp="1"/>
          </p:cNvSpPr>
          <p:nvPr>
            <p:ph type="subTitle" idx="1" hasCustomPrompt="1"/>
          </p:nvPr>
        </p:nvSpPr>
        <p:spPr>
          <a:xfrm>
            <a:off x="306000" y="4230000"/>
            <a:ext cx="4716000" cy="648000"/>
          </a:xfrm>
        </p:spPr>
        <p:txBody>
          <a:bodyPr anchor="b"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GB"/>
              <a:t>Datum: TT.MM.JJJJ</a:t>
            </a:r>
            <a:br>
              <a:rPr lang="en-GB"/>
            </a:br>
            <a:r>
              <a:rPr lang="en-GB"/>
              <a:t>Name des Redners</a:t>
            </a:r>
          </a:p>
        </p:txBody>
      </p:sp>
      <p:sp>
        <p:nvSpPr>
          <p:cNvPr id="9" name="Textplatzhalter 12"/>
          <p:cNvSpPr>
            <a:spLocks noGrp="1"/>
          </p:cNvSpPr>
          <p:nvPr>
            <p:ph type="body" sz="quarter" idx="12" hasCustomPrompt="1"/>
          </p:nvPr>
        </p:nvSpPr>
        <p:spPr>
          <a:xfrm>
            <a:off x="5400000" y="2340000"/>
            <a:ext cx="2160000" cy="216000"/>
          </a:xfrm>
        </p:spPr>
        <p:txBody>
          <a:bodyPr wrap="none" tIns="72000" rIns="0" bIns="72000" anchor="ctr"/>
          <a:lstStyle>
            <a:lvl1pPr marL="0" indent="0" algn="r">
              <a:lnSpc>
                <a:spcPct val="100000"/>
              </a:lnSpc>
              <a:spcBef>
                <a:spcPts val="0"/>
              </a:spcBef>
              <a:buFontTx/>
              <a:buNone/>
              <a:defRPr sz="600">
                <a:solidFill>
                  <a:schemeClr val="bg1"/>
                </a:solidFill>
              </a:defRPr>
            </a:lvl1pPr>
          </a:lstStyle>
          <a:p>
            <a:pPr lvl="0"/>
            <a:r>
              <a:rPr lang="en-GB"/>
              <a:t>Quelle: Bitte Bildquelle angeben / Name des Fotografen</a:t>
            </a:r>
          </a:p>
        </p:txBody>
      </p:sp>
      <p:pic>
        <p:nvPicPr>
          <p:cNvPr id="14" name="Grafik 13" descr="Logo_Munich Re_42mm_RGB.em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88000" y="4489200"/>
            <a:ext cx="1521000" cy="354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DC66272-B363-4038-A1F5-0EA47F080C47}"/>
              </a:ext>
            </a:extLst>
          </p:cNvPr>
          <p:cNvGraphicFramePr>
            <a:graphicFrameLocks noChangeAspect="1"/>
          </p:cNvGraphicFramePr>
          <p:nvPr userDrawn="1">
            <p:custDataLst>
              <p:tags r:id="rId1"/>
            </p:custDataLst>
            <p:extLst>
              <p:ext uri="{D42A27DB-BD31-4B8C-83A1-F6EECF244321}">
                <p14:modId xmlns:p14="http://schemas.microsoft.com/office/powerpoint/2010/main" val="4141706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8" name="Objekt 7" hidden="1">
                        <a:extLst>
                          <a:ext uri="{FF2B5EF4-FFF2-40B4-BE49-F238E27FC236}">
                            <a16:creationId xmlns:a16="http://schemas.microsoft.com/office/drawing/2014/main" id="{CDC66272-B363-4038-A1F5-0EA47F080C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611A9EDE-1017-40BD-A749-F8D98212202E}"/>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el 1">
            <a:extLst>
              <a:ext uri="{FF2B5EF4-FFF2-40B4-BE49-F238E27FC236}">
                <a16:creationId xmlns:a16="http://schemas.microsoft.com/office/drawing/2014/main" id="{BB161406-ADD4-4472-AE93-385D47951CB9}"/>
              </a:ext>
            </a:extLst>
          </p:cNvPr>
          <p:cNvSpPr>
            <a:spLocks noGrp="1"/>
          </p:cNvSpPr>
          <p:nvPr>
            <p:ph type="ctrTitle"/>
          </p:nvPr>
        </p:nvSpPr>
        <p:spPr>
          <a:xfrm>
            <a:off x="1143000" y="841772"/>
            <a:ext cx="6858000" cy="1790700"/>
          </a:xfrm>
        </p:spPr>
        <p:txBody>
          <a:bodyPr anchor="b"/>
          <a:lstStyle>
            <a:lvl1pPr algn="ctr">
              <a:defRPr sz="4500"/>
            </a:lvl1pPr>
          </a:lstStyle>
          <a:p>
            <a:r>
              <a:rPr lang="en-GB"/>
              <a:t>Mastertitelformat bearbeiten</a:t>
            </a:r>
          </a:p>
        </p:txBody>
      </p:sp>
      <p:sp>
        <p:nvSpPr>
          <p:cNvPr id="3" name="Untertitel 2">
            <a:extLst>
              <a:ext uri="{FF2B5EF4-FFF2-40B4-BE49-F238E27FC236}">
                <a16:creationId xmlns:a16="http://schemas.microsoft.com/office/drawing/2014/main" id="{994ED0EA-483A-4817-B40F-C9FF1C74C8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Master-Untertitelformat bearbeiten</a:t>
            </a:r>
          </a:p>
        </p:txBody>
      </p:sp>
      <p:sp>
        <p:nvSpPr>
          <p:cNvPr id="4" name="Datumsplatzhalter 3">
            <a:extLst>
              <a:ext uri="{FF2B5EF4-FFF2-40B4-BE49-F238E27FC236}">
                <a16:creationId xmlns:a16="http://schemas.microsoft.com/office/drawing/2014/main" id="{F7C22A19-A4D1-4043-B037-A7A196415053}"/>
              </a:ext>
            </a:extLst>
          </p:cNvPr>
          <p:cNvSpPr>
            <a:spLocks noGrp="1"/>
          </p:cNvSpPr>
          <p:nvPr>
            <p:ph type="dt" sz="half" idx="10"/>
          </p:nvPr>
        </p:nvSpPr>
        <p:spPr/>
        <p:txBody>
          <a:bodyPr/>
          <a:lstStyle/>
          <a:p>
            <a:fld id="{1C60458B-404C-41FD-89D5-831DCBFEC901}" type="datetime4">
              <a:rPr lang="en-GB" smtClean="0"/>
              <a:t>02 September 2021</a:t>
            </a:fld>
            <a:endParaRPr lang="en-GB"/>
          </a:p>
        </p:txBody>
      </p:sp>
      <p:sp>
        <p:nvSpPr>
          <p:cNvPr id="5" name="Fußzeilenplatzhalter 4">
            <a:extLst>
              <a:ext uri="{FF2B5EF4-FFF2-40B4-BE49-F238E27FC236}">
                <a16:creationId xmlns:a16="http://schemas.microsoft.com/office/drawing/2014/main" id="{2A8A2071-7297-4D78-A64F-11EAF199E1E6}"/>
              </a:ext>
            </a:extLst>
          </p:cNvPr>
          <p:cNvSpPr>
            <a:spLocks noGrp="1"/>
          </p:cNvSpPr>
          <p:nvPr>
            <p:ph type="ftr" sz="quarter" idx="11"/>
          </p:nvPr>
        </p:nvSpPr>
        <p:spPr/>
        <p:txBody>
          <a:bodyPr/>
          <a:lstStyle/>
          <a:p>
            <a:r>
              <a:rPr lang="en-GB"/>
              <a:t>Risk Suite</a:t>
            </a:r>
          </a:p>
        </p:txBody>
      </p:sp>
      <p:sp>
        <p:nvSpPr>
          <p:cNvPr id="6" name="Foliennummernplatzhalter 5">
            <a:extLst>
              <a:ext uri="{FF2B5EF4-FFF2-40B4-BE49-F238E27FC236}">
                <a16:creationId xmlns:a16="http://schemas.microsoft.com/office/drawing/2014/main" id="{21457786-4D54-4BF3-BD85-928DEED9E38E}"/>
              </a:ext>
            </a:extLst>
          </p:cNvPr>
          <p:cNvSpPr>
            <a:spLocks noGrp="1"/>
          </p:cNvSpPr>
          <p:nvPr>
            <p:ph type="sldNum" sz="quarter" idx="12"/>
          </p:nvPr>
        </p:nvSpPr>
        <p:spPr/>
        <p:txBody>
          <a:bodyPr/>
          <a:lstStyle/>
          <a:p>
            <a:fld id="{71946E01-1C84-4156-BE2D-A6DBB84D4A6E}" type="slidenum">
              <a:rPr lang="en-GB" smtClean="0"/>
              <a:t>‹#›</a:t>
            </a:fld>
            <a:endParaRPr lang="en-GB"/>
          </a:p>
        </p:txBody>
      </p:sp>
    </p:spTree>
    <p:extLst>
      <p:ext uri="{BB962C8B-B14F-4D97-AF65-F5344CB8AC3E}">
        <p14:creationId xmlns:p14="http://schemas.microsoft.com/office/powerpoint/2010/main" val="39583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Only tit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8DE9C15-F2FE-4672-A5A6-8E19915AAC1D}"/>
              </a:ext>
            </a:extLst>
          </p:cNvPr>
          <p:cNvGraphicFramePr>
            <a:graphicFrameLocks noChangeAspect="1"/>
          </p:cNvGraphicFramePr>
          <p:nvPr userDrawn="1">
            <p:custDataLst>
              <p:tags r:id="rId1"/>
            </p:custDataLst>
            <p:extLst>
              <p:ext uri="{D42A27DB-BD31-4B8C-83A1-F6EECF244321}">
                <p14:modId xmlns:p14="http://schemas.microsoft.com/office/powerpoint/2010/main" val="172783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48DE9C15-F2FE-4672-A5A6-8E19915AAC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ED22EDB-5105-476F-8295-856CCA8BBAB1}"/>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 name="Titel 5"/>
          <p:cNvSpPr>
            <a:spLocks noGrp="1"/>
          </p:cNvSpPr>
          <p:nvPr>
            <p:ph type="title" hasCustomPrompt="1"/>
          </p:nvPr>
        </p:nvSpPr>
        <p:spPr/>
        <p:txBody>
          <a:bodyPr/>
          <a:lstStyle/>
          <a:p>
            <a:r>
              <a:rPr lang="en-GB" noProof="0"/>
              <a:t>Title only 20 pt, two lines max. </a:t>
            </a:r>
          </a:p>
        </p:txBody>
      </p:sp>
      <p:sp>
        <p:nvSpPr>
          <p:cNvPr id="10" name="Datumsplatzhalter 9"/>
          <p:cNvSpPr>
            <a:spLocks noGrp="1"/>
          </p:cNvSpPr>
          <p:nvPr>
            <p:ph type="dt" sz="half" idx="10"/>
          </p:nvPr>
        </p:nvSpPr>
        <p:spPr/>
        <p:txBody>
          <a:bodyPr/>
          <a:lstStyle/>
          <a:p>
            <a:fld id="{8A5F820F-B2A6-4627-9939-B091AE53D598}" type="datetime4">
              <a:rPr lang="en-GB" smtClean="0"/>
              <a:t>02 September 2021</a:t>
            </a:fld>
            <a:endParaRPr lang="en-GB"/>
          </a:p>
        </p:txBody>
      </p:sp>
      <p:sp>
        <p:nvSpPr>
          <p:cNvPr id="11" name="Foliennummernplatzhalter 10"/>
          <p:cNvSpPr>
            <a:spLocks noGrp="1"/>
          </p:cNvSpPr>
          <p:nvPr>
            <p:ph type="sldNum" sz="quarter" idx="11"/>
          </p:nvPr>
        </p:nvSpPr>
        <p:spPr/>
        <p:txBody>
          <a:bodyPr/>
          <a:lstStyle/>
          <a:p>
            <a:fld id="{D56DB8AA-803C-49D2-90AA-1140CE72DCD7}" type="slidenum">
              <a:rPr lang="en-GB" smtClean="0"/>
              <a:pPr/>
              <a:t>‹#›</a:t>
            </a:fld>
            <a:endParaRPr lang="en-GB"/>
          </a:p>
        </p:txBody>
      </p:sp>
      <p:sp>
        <p:nvSpPr>
          <p:cNvPr id="12" name="Fußzeilenplatzhalter 11"/>
          <p:cNvSpPr>
            <a:spLocks noGrp="1"/>
          </p:cNvSpPr>
          <p:nvPr>
            <p:ph type="ftr" sz="quarter" idx="12"/>
          </p:nvPr>
        </p:nvSpPr>
        <p:spPr/>
        <p:txBody>
          <a:bodyPr/>
          <a:lstStyle/>
          <a:p>
            <a:r>
              <a:rPr lang="en-GB"/>
              <a:t>Risk Suite</a:t>
            </a:r>
          </a:p>
        </p:txBody>
      </p:sp>
    </p:spTree>
    <p:extLst>
      <p:ext uri="{BB962C8B-B14F-4D97-AF65-F5344CB8AC3E}">
        <p14:creationId xmlns:p14="http://schemas.microsoft.com/office/powerpoint/2010/main" val="2365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76">
          <p15:clr>
            <a:srgbClr val="FBAE40"/>
          </p15:clr>
        </p15:guide>
        <p15:guide id="3" orient="horz" pos="2909">
          <p15:clr>
            <a:srgbClr val="FBAE40"/>
          </p15:clr>
        </p15:guide>
        <p15:guide id="4" orient="horz" pos="963">
          <p15:clr>
            <a:srgbClr val="FBAE40"/>
          </p15:clr>
        </p15:guide>
        <p15:guide id="5" pos="27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B812033-095C-47AF-997C-B6A50B83241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kt 4" hidden="1">
                        <a:extLst>
                          <a:ext uri="{FF2B5EF4-FFF2-40B4-BE49-F238E27FC236}">
                            <a16:creationId xmlns:a16="http://schemas.microsoft.com/office/drawing/2014/main" id="{EB812033-095C-47AF-997C-B6A50B8324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AA0F854-211A-47F6-AD6C-E99BD1F5D861}"/>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1600" b="0" i="0" baseline="0" dirty="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3" name="Content Placeholder 2"/>
          <p:cNvSpPr>
            <a:spLocks noGrp="1"/>
          </p:cNvSpPr>
          <p:nvPr>
            <p:ph idx="1" hasCustomPrompt="1"/>
          </p:nvPr>
        </p:nvSpPr>
        <p:spPr/>
        <p:txBody>
          <a:bodyPr/>
          <a:lstStyle>
            <a:lvl1pPr marL="0" indent="0">
              <a:buNone/>
              <a:defRPr/>
            </a:lvl1pPr>
            <a:lvl2pPr marL="270000" indent="0">
              <a:buNone/>
            </a:lvl2pPr>
            <a:lvl3pPr marL="540000" indent="0">
              <a:buNone/>
            </a:lvl3pPr>
            <a:lvl4pPr marL="810000" indent="0">
              <a:buNone/>
            </a:lvl4pPr>
            <a:lvl5pPr marL="1080000" indent="0">
              <a:buNone/>
            </a:lvl5pPr>
            <a:lvl6pPr marL="1350000" indent="0">
              <a:buNone/>
            </a:lvl6pPr>
            <a:lvl7pPr marL="1620000" indent="0">
              <a:buNone/>
            </a:lvl7pPr>
            <a:lvl8pPr marL="1890000" indent="0">
              <a:buNone/>
            </a:lvl8pPr>
            <a:lvl9pPr marL="2160000" indent="0">
              <a:buNone/>
            </a:lvl9pPr>
          </a:lstStyle>
          <a:p>
            <a:pPr lvl="0"/>
            <a:r>
              <a:rPr lang="en-GB" dirty="0"/>
              <a:t>To customise the points hierarchy, use Start &gt; Paragraph &gt; Decrease/Increase List Level. Alternatively, insert table, chart, SmartArt graphic, picture or online graphic.</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p:txBody>
          <a:bodyPr/>
          <a:lstStyle/>
          <a:p>
            <a:r>
              <a:rPr lang="en-GB" dirty="0"/>
              <a:t>Title 20 pt, two lines max. and text</a:t>
            </a:r>
            <a:endParaRPr lang="en-GB" noProof="0" dirty="0"/>
          </a:p>
        </p:txBody>
      </p:sp>
      <p:sp>
        <p:nvSpPr>
          <p:cNvPr id="7" name="Datumsplatzhalter 6"/>
          <p:cNvSpPr>
            <a:spLocks noGrp="1"/>
          </p:cNvSpPr>
          <p:nvPr>
            <p:ph type="dt" sz="half" idx="10"/>
          </p:nvPr>
        </p:nvSpPr>
        <p:spPr>
          <a:xfrm>
            <a:off x="7618295" y="4896000"/>
            <a:ext cx="833438" cy="202500"/>
          </a:xfrm>
          <a:prstGeom prst="rect">
            <a:avLst/>
          </a:prstGeom>
        </p:spPr>
        <p:txBody>
          <a:bodyPr/>
          <a:lstStyle/>
          <a:p>
            <a:endParaRPr lang="en-GB" dirty="0"/>
          </a:p>
        </p:txBody>
      </p:sp>
      <p:sp>
        <p:nvSpPr>
          <p:cNvPr id="8" name="Foliennummernplatzhalter 7"/>
          <p:cNvSpPr>
            <a:spLocks noGrp="1"/>
          </p:cNvSpPr>
          <p:nvPr>
            <p:ph type="sldNum" sz="quarter" idx="11"/>
          </p:nvPr>
        </p:nvSpPr>
        <p:spPr/>
        <p:txBody>
          <a:bodyPr/>
          <a:lstStyle/>
          <a:p>
            <a:fld id="{D56DB8AA-803C-49D2-90AA-1140CE72DCD7}" type="slidenum">
              <a:rPr lang="en-GB" smtClean="0"/>
              <a:pPr/>
              <a:t>‹#›</a:t>
            </a:fld>
            <a:endParaRPr lang="en-GB" dirty="0"/>
          </a:p>
        </p:txBody>
      </p:sp>
      <p:sp>
        <p:nvSpPr>
          <p:cNvPr id="9" name="Fußzeilenplatzhalter 8"/>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411515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Rectangle 6" hidden="1"/>
          <p:cNvSpPr/>
          <p:nvPr userDrawn="1">
            <p:custDataLst>
              <p:tags r:id="rId2"/>
            </p:custDataLst>
          </p:nvPr>
        </p:nvSpPr>
        <p:spPr>
          <a:xfrm>
            <a:off x="1" y="1"/>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685783">
              <a:spcBef>
                <a:spcPct val="0"/>
              </a:spcBef>
              <a:spcAft>
                <a:spcPct val="0"/>
              </a:spcAft>
            </a:pPr>
            <a:endParaRPr lang="en-US" sz="2000">
              <a:solidFill>
                <a:prstClr val="white"/>
              </a:solidFill>
              <a:sym typeface="Arial" panose="020B0604020202020204" pitchFamily="34" charset="0"/>
            </a:endParaRPr>
          </a:p>
        </p:txBody>
      </p:sp>
      <p:sp>
        <p:nvSpPr>
          <p:cNvPr id="2" name="Titel 1"/>
          <p:cNvSpPr>
            <a:spLocks noGrp="1"/>
          </p:cNvSpPr>
          <p:nvPr>
            <p:ph type="title"/>
          </p:nvPr>
        </p:nvSpPr>
        <p:spPr/>
        <p:txBody>
          <a:bodyPr/>
          <a:lstStyle/>
          <a:p>
            <a:r>
              <a:rPr lang="en-US" err="1"/>
              <a:t>Titelmasterformat</a:t>
            </a:r>
            <a:r>
              <a:rPr lang="en-US"/>
              <a:t> </a:t>
            </a:r>
            <a:r>
              <a:rPr lang="en-US" err="1"/>
              <a:t>durch</a:t>
            </a:r>
            <a:r>
              <a:rPr lang="en-US"/>
              <a:t> </a:t>
            </a:r>
            <a:r>
              <a:rPr lang="en-US" err="1"/>
              <a:t>Klicken</a:t>
            </a:r>
            <a:r>
              <a:rPr lang="en-US"/>
              <a:t> </a:t>
            </a:r>
            <a:r>
              <a:rPr lang="en-US" err="1"/>
              <a:t>bearbeiten</a:t>
            </a:r>
            <a:endParaRPr lang="en-US"/>
          </a:p>
        </p:txBody>
      </p:sp>
      <p:sp>
        <p:nvSpPr>
          <p:cNvPr id="3" name="Fußzeilenplatzhalter 2"/>
          <p:cNvSpPr>
            <a:spLocks noGrp="1"/>
          </p:cNvSpPr>
          <p:nvPr>
            <p:ph type="ftr" sz="quarter" idx="10"/>
          </p:nvPr>
        </p:nvSpPr>
        <p:spPr/>
        <p:txBody>
          <a:bodyPr/>
          <a:lstStyle/>
          <a:p>
            <a:endParaRPr lang="en-US">
              <a:solidFill>
                <a:srgbClr val="B2C1CA">
                  <a:lumMod val="75000"/>
                </a:srgbClr>
              </a:solidFill>
            </a:endParaRPr>
          </a:p>
        </p:txBody>
      </p:sp>
      <p:sp>
        <p:nvSpPr>
          <p:cNvPr id="4" name="Foliennummernplatzhalter 3"/>
          <p:cNvSpPr>
            <a:spLocks noGrp="1"/>
          </p:cNvSpPr>
          <p:nvPr>
            <p:ph type="sldNum" sz="quarter" idx="11"/>
          </p:nvPr>
        </p:nvSpPr>
        <p:spPr/>
        <p:txBody>
          <a:bodyPr/>
          <a:lstStyle/>
          <a:p>
            <a:fld id="{D56DB8AA-803C-49D2-90AA-1140CE72DCD7}" type="slidenum">
              <a:rPr lang="en-US" smtClean="0">
                <a:solidFill>
                  <a:srgbClr val="B2C1CA">
                    <a:lumMod val="75000"/>
                  </a:srgbClr>
                </a:solidFill>
              </a:rPr>
              <a:pPr/>
              <a:t>‹#›</a:t>
            </a:fld>
            <a:endParaRPr lang="en-US">
              <a:solidFill>
                <a:srgbClr val="B2C1CA">
                  <a:lumMod val="75000"/>
                </a:srgbClr>
              </a:solidFill>
            </a:endParaRPr>
          </a:p>
        </p:txBody>
      </p:sp>
      <p:sp>
        <p:nvSpPr>
          <p:cNvPr id="5" name="Datumsplatzhalter 4"/>
          <p:cNvSpPr>
            <a:spLocks noGrp="1"/>
          </p:cNvSpPr>
          <p:nvPr>
            <p:ph type="dt" sz="half" idx="12"/>
          </p:nvPr>
        </p:nvSpPr>
        <p:spPr/>
        <p:txBody>
          <a:bodyPr/>
          <a:lstStyle>
            <a:lvl1pPr eaLnBrk="1">
              <a:defRPr/>
            </a:lvl1pPr>
          </a:lstStyle>
          <a:p>
            <a:pPr algn="r"/>
            <a:endParaRPr>
              <a:solidFill>
                <a:srgbClr val="B2C1CA">
                  <a:lumMod val="75000"/>
                </a:srgbClr>
              </a:solidFill>
            </a:endParaRPr>
          </a:p>
        </p:txBody>
      </p:sp>
    </p:spTree>
    <p:extLst>
      <p:ext uri="{BB962C8B-B14F-4D97-AF65-F5344CB8AC3E}">
        <p14:creationId xmlns:p14="http://schemas.microsoft.com/office/powerpoint/2010/main" val="4000527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59167" y="4363211"/>
            <a:ext cx="1499870" cy="337185"/>
          </a:xfrm>
          <a:custGeom>
            <a:avLst/>
            <a:gdLst/>
            <a:ahLst/>
            <a:cxnLst/>
            <a:rect l="l" t="t" r="r" b="b"/>
            <a:pathLst>
              <a:path w="1499870" h="337185">
                <a:moveTo>
                  <a:pt x="1457991" y="126801"/>
                </a:moveTo>
                <a:lnTo>
                  <a:pt x="1156325" y="126801"/>
                </a:lnTo>
                <a:lnTo>
                  <a:pt x="1156325" y="103525"/>
                </a:lnTo>
                <a:lnTo>
                  <a:pt x="1434429" y="103525"/>
                </a:lnTo>
                <a:lnTo>
                  <a:pt x="1457991" y="126801"/>
                </a:lnTo>
                <a:close/>
              </a:path>
              <a:path w="1499870" h="337185">
                <a:moveTo>
                  <a:pt x="1327685" y="333852"/>
                </a:moveTo>
                <a:lnTo>
                  <a:pt x="1156325" y="333852"/>
                </a:lnTo>
                <a:lnTo>
                  <a:pt x="1156325" y="310923"/>
                </a:lnTo>
                <a:lnTo>
                  <a:pt x="1351605" y="310923"/>
                </a:lnTo>
                <a:lnTo>
                  <a:pt x="1327685" y="333852"/>
                </a:lnTo>
                <a:close/>
              </a:path>
              <a:path w="1499870" h="337185">
                <a:moveTo>
                  <a:pt x="1398729" y="264719"/>
                </a:moveTo>
                <a:lnTo>
                  <a:pt x="1156325" y="264719"/>
                </a:lnTo>
                <a:lnTo>
                  <a:pt x="1156325" y="241791"/>
                </a:lnTo>
                <a:lnTo>
                  <a:pt x="1422648" y="241791"/>
                </a:lnTo>
                <a:lnTo>
                  <a:pt x="1398729" y="264719"/>
                </a:lnTo>
                <a:close/>
              </a:path>
              <a:path w="1499870" h="337185">
                <a:moveTo>
                  <a:pt x="1469772" y="195586"/>
                </a:moveTo>
                <a:lnTo>
                  <a:pt x="1156325" y="195586"/>
                </a:lnTo>
                <a:lnTo>
                  <a:pt x="1156325" y="172658"/>
                </a:lnTo>
                <a:lnTo>
                  <a:pt x="1493334" y="172658"/>
                </a:lnTo>
                <a:lnTo>
                  <a:pt x="1469772" y="195586"/>
                </a:lnTo>
                <a:close/>
              </a:path>
              <a:path w="1499870" h="337185">
                <a:moveTo>
                  <a:pt x="1386948" y="57668"/>
                </a:moveTo>
                <a:lnTo>
                  <a:pt x="1156325" y="57668"/>
                </a:lnTo>
                <a:lnTo>
                  <a:pt x="1156325" y="34392"/>
                </a:lnTo>
                <a:lnTo>
                  <a:pt x="1363386" y="34392"/>
                </a:lnTo>
                <a:lnTo>
                  <a:pt x="1386948" y="57668"/>
                </a:lnTo>
                <a:close/>
              </a:path>
              <a:path w="1499870" h="337185">
                <a:moveTo>
                  <a:pt x="1499403" y="299459"/>
                </a:moveTo>
                <a:lnTo>
                  <a:pt x="1292342" y="299459"/>
                </a:lnTo>
                <a:lnTo>
                  <a:pt x="1268780" y="276183"/>
                </a:lnTo>
                <a:lnTo>
                  <a:pt x="1499403" y="276183"/>
                </a:lnTo>
                <a:lnTo>
                  <a:pt x="1499403" y="299459"/>
                </a:lnTo>
                <a:close/>
              </a:path>
              <a:path w="1499870" h="337185">
                <a:moveTo>
                  <a:pt x="1499403" y="161194"/>
                </a:moveTo>
                <a:lnTo>
                  <a:pt x="1162394" y="161194"/>
                </a:lnTo>
                <a:lnTo>
                  <a:pt x="1185956" y="138265"/>
                </a:lnTo>
                <a:lnTo>
                  <a:pt x="1499403" y="138265"/>
                </a:lnTo>
                <a:lnTo>
                  <a:pt x="1499403" y="161194"/>
                </a:lnTo>
                <a:close/>
              </a:path>
              <a:path w="1499870" h="337185">
                <a:moveTo>
                  <a:pt x="1499403" y="92061"/>
                </a:moveTo>
                <a:lnTo>
                  <a:pt x="1233080" y="92061"/>
                </a:lnTo>
                <a:lnTo>
                  <a:pt x="1256999" y="69132"/>
                </a:lnTo>
                <a:lnTo>
                  <a:pt x="1499403" y="69132"/>
                </a:lnTo>
                <a:lnTo>
                  <a:pt x="1499403" y="92061"/>
                </a:lnTo>
                <a:close/>
              </a:path>
              <a:path w="1499870" h="337185">
                <a:moveTo>
                  <a:pt x="1499403" y="22928"/>
                </a:moveTo>
                <a:lnTo>
                  <a:pt x="1304123" y="22928"/>
                </a:lnTo>
                <a:lnTo>
                  <a:pt x="1327685" y="0"/>
                </a:lnTo>
                <a:lnTo>
                  <a:pt x="1499403" y="0"/>
                </a:lnTo>
                <a:lnTo>
                  <a:pt x="1499403" y="22928"/>
                </a:lnTo>
                <a:close/>
              </a:path>
              <a:path w="1499870" h="337185">
                <a:moveTo>
                  <a:pt x="1499403" y="230326"/>
                </a:moveTo>
                <a:lnTo>
                  <a:pt x="1221299" y="230326"/>
                </a:lnTo>
                <a:lnTo>
                  <a:pt x="1197737" y="207398"/>
                </a:lnTo>
                <a:lnTo>
                  <a:pt x="1499403" y="207398"/>
                </a:lnTo>
                <a:lnTo>
                  <a:pt x="1499403" y="230326"/>
                </a:lnTo>
                <a:close/>
              </a:path>
              <a:path w="1499870" h="337185">
                <a:moveTo>
                  <a:pt x="835024" y="333852"/>
                </a:moveTo>
                <a:lnTo>
                  <a:pt x="805393" y="333852"/>
                </a:lnTo>
                <a:lnTo>
                  <a:pt x="805393" y="172658"/>
                </a:lnTo>
                <a:lnTo>
                  <a:pt x="873937" y="172658"/>
                </a:lnTo>
                <a:lnTo>
                  <a:pt x="879649" y="173005"/>
                </a:lnTo>
                <a:lnTo>
                  <a:pt x="885361" y="174395"/>
                </a:lnTo>
                <a:lnTo>
                  <a:pt x="890717" y="175437"/>
                </a:lnTo>
                <a:lnTo>
                  <a:pt x="896072" y="176827"/>
                </a:lnTo>
                <a:lnTo>
                  <a:pt x="901070" y="179258"/>
                </a:lnTo>
                <a:lnTo>
                  <a:pt x="908567" y="182732"/>
                </a:lnTo>
                <a:lnTo>
                  <a:pt x="914636" y="187596"/>
                </a:lnTo>
                <a:lnTo>
                  <a:pt x="918544" y="193154"/>
                </a:lnTo>
                <a:lnTo>
                  <a:pt x="835024" y="193154"/>
                </a:lnTo>
                <a:lnTo>
                  <a:pt x="835024" y="245959"/>
                </a:lnTo>
                <a:lnTo>
                  <a:pt x="918299" y="245959"/>
                </a:lnTo>
                <a:lnTo>
                  <a:pt x="915350" y="249781"/>
                </a:lnTo>
                <a:lnTo>
                  <a:pt x="910229" y="254682"/>
                </a:lnTo>
                <a:lnTo>
                  <a:pt x="904640" y="258509"/>
                </a:lnTo>
                <a:lnTo>
                  <a:pt x="898782" y="261359"/>
                </a:lnTo>
                <a:lnTo>
                  <a:pt x="892859" y="263329"/>
                </a:lnTo>
                <a:lnTo>
                  <a:pt x="896135" y="269583"/>
                </a:lnTo>
                <a:lnTo>
                  <a:pt x="835024" y="269583"/>
                </a:lnTo>
                <a:lnTo>
                  <a:pt x="835024" y="333852"/>
                </a:lnTo>
                <a:close/>
              </a:path>
              <a:path w="1499870" h="337185">
                <a:moveTo>
                  <a:pt x="918299" y="245959"/>
                </a:moveTo>
                <a:lnTo>
                  <a:pt x="873580" y="245959"/>
                </a:lnTo>
                <a:lnTo>
                  <a:pt x="881077" y="244222"/>
                </a:lnTo>
                <a:lnTo>
                  <a:pt x="892502" y="235885"/>
                </a:lnTo>
                <a:lnTo>
                  <a:pt x="895715" y="229284"/>
                </a:lnTo>
                <a:lnTo>
                  <a:pt x="895715" y="209135"/>
                </a:lnTo>
                <a:lnTo>
                  <a:pt x="892145" y="202882"/>
                </a:lnTo>
                <a:lnTo>
                  <a:pt x="886432" y="198713"/>
                </a:lnTo>
                <a:lnTo>
                  <a:pt x="880720" y="194891"/>
                </a:lnTo>
                <a:lnTo>
                  <a:pt x="873223" y="193154"/>
                </a:lnTo>
                <a:lnTo>
                  <a:pt x="918544" y="193154"/>
                </a:lnTo>
                <a:lnTo>
                  <a:pt x="926417" y="219209"/>
                </a:lnTo>
                <a:lnTo>
                  <a:pt x="925591" y="228872"/>
                </a:lnTo>
                <a:lnTo>
                  <a:pt x="923293" y="237101"/>
                </a:lnTo>
                <a:lnTo>
                  <a:pt x="919790" y="244027"/>
                </a:lnTo>
                <a:lnTo>
                  <a:pt x="918299" y="245959"/>
                </a:lnTo>
                <a:close/>
              </a:path>
              <a:path w="1499870" h="337185">
                <a:moveTo>
                  <a:pt x="929987" y="333852"/>
                </a:moveTo>
                <a:lnTo>
                  <a:pt x="897143" y="333852"/>
                </a:lnTo>
                <a:lnTo>
                  <a:pt x="881077" y="301543"/>
                </a:lnTo>
                <a:lnTo>
                  <a:pt x="865012" y="269583"/>
                </a:lnTo>
                <a:lnTo>
                  <a:pt x="896135" y="269583"/>
                </a:lnTo>
                <a:lnTo>
                  <a:pt x="911423" y="298764"/>
                </a:lnTo>
                <a:lnTo>
                  <a:pt x="929987" y="333852"/>
                </a:lnTo>
                <a:close/>
              </a:path>
              <a:path w="1499870" h="337185">
                <a:moveTo>
                  <a:pt x="1059578" y="333852"/>
                </a:moveTo>
                <a:lnTo>
                  <a:pt x="949979" y="333852"/>
                </a:lnTo>
                <a:lnTo>
                  <a:pt x="949979" y="172658"/>
                </a:lnTo>
                <a:lnTo>
                  <a:pt x="1057793" y="172658"/>
                </a:lnTo>
                <a:lnTo>
                  <a:pt x="1057793" y="195586"/>
                </a:lnTo>
                <a:lnTo>
                  <a:pt x="979610" y="195586"/>
                </a:lnTo>
                <a:lnTo>
                  <a:pt x="979610" y="241791"/>
                </a:lnTo>
                <a:lnTo>
                  <a:pt x="1052795" y="241791"/>
                </a:lnTo>
                <a:lnTo>
                  <a:pt x="1052795" y="264719"/>
                </a:lnTo>
                <a:lnTo>
                  <a:pt x="979610" y="264719"/>
                </a:lnTo>
                <a:lnTo>
                  <a:pt x="979610" y="310923"/>
                </a:lnTo>
                <a:lnTo>
                  <a:pt x="1059578" y="310923"/>
                </a:lnTo>
                <a:lnTo>
                  <a:pt x="1059578" y="333852"/>
                </a:lnTo>
                <a:close/>
              </a:path>
              <a:path w="1499870" h="337185">
                <a:moveTo>
                  <a:pt x="652954" y="333852"/>
                </a:moveTo>
                <a:lnTo>
                  <a:pt x="624394" y="333852"/>
                </a:lnTo>
                <a:lnTo>
                  <a:pt x="624394" y="172658"/>
                </a:lnTo>
                <a:lnTo>
                  <a:pt x="652954" y="172658"/>
                </a:lnTo>
                <a:lnTo>
                  <a:pt x="652954" y="240054"/>
                </a:lnTo>
                <a:lnTo>
                  <a:pt x="677376" y="240054"/>
                </a:lnTo>
                <a:lnTo>
                  <a:pt x="667864" y="241709"/>
                </a:lnTo>
                <a:lnTo>
                  <a:pt x="659603" y="247392"/>
                </a:lnTo>
                <a:lnTo>
                  <a:pt x="654622" y="256267"/>
                </a:lnTo>
                <a:lnTo>
                  <a:pt x="652954" y="267846"/>
                </a:lnTo>
                <a:lnTo>
                  <a:pt x="652954" y="333852"/>
                </a:lnTo>
                <a:close/>
              </a:path>
              <a:path w="1499870" h="337185">
                <a:moveTo>
                  <a:pt x="677376" y="240054"/>
                </a:moveTo>
                <a:lnTo>
                  <a:pt x="653311" y="240054"/>
                </a:lnTo>
                <a:lnTo>
                  <a:pt x="658599" y="232253"/>
                </a:lnTo>
                <a:lnTo>
                  <a:pt x="666431" y="225593"/>
                </a:lnTo>
                <a:lnTo>
                  <a:pt x="676806" y="220952"/>
                </a:lnTo>
                <a:lnTo>
                  <a:pt x="689725" y="219209"/>
                </a:lnTo>
                <a:lnTo>
                  <a:pt x="706538" y="221538"/>
                </a:lnTo>
                <a:lnTo>
                  <a:pt x="718464" y="228720"/>
                </a:lnTo>
                <a:lnTo>
                  <a:pt x="724797" y="239706"/>
                </a:lnTo>
                <a:lnTo>
                  <a:pt x="679372" y="239706"/>
                </a:lnTo>
                <a:lnTo>
                  <a:pt x="677376" y="240054"/>
                </a:lnTo>
                <a:close/>
              </a:path>
              <a:path w="1499870" h="337185">
                <a:moveTo>
                  <a:pt x="727924" y="333852"/>
                </a:moveTo>
                <a:lnTo>
                  <a:pt x="699007" y="333852"/>
                </a:lnTo>
                <a:lnTo>
                  <a:pt x="699007" y="251170"/>
                </a:lnTo>
                <a:lnTo>
                  <a:pt x="695437" y="246307"/>
                </a:lnTo>
                <a:lnTo>
                  <a:pt x="691867" y="241791"/>
                </a:lnTo>
                <a:lnTo>
                  <a:pt x="686512" y="239706"/>
                </a:lnTo>
                <a:lnTo>
                  <a:pt x="724797" y="239706"/>
                </a:lnTo>
                <a:lnTo>
                  <a:pt x="725570" y="241047"/>
                </a:lnTo>
                <a:lnTo>
                  <a:pt x="727924" y="258813"/>
                </a:lnTo>
                <a:lnTo>
                  <a:pt x="727924" y="333852"/>
                </a:lnTo>
                <a:close/>
              </a:path>
              <a:path w="1499870" h="337185">
                <a:moveTo>
                  <a:pt x="554779" y="336631"/>
                </a:moveTo>
                <a:lnTo>
                  <a:pt x="531222" y="332587"/>
                </a:lnTo>
                <a:lnTo>
                  <a:pt x="513858" y="320955"/>
                </a:lnTo>
                <a:lnTo>
                  <a:pt x="503120" y="302483"/>
                </a:lnTo>
                <a:lnTo>
                  <a:pt x="499444" y="277920"/>
                </a:lnTo>
                <a:lnTo>
                  <a:pt x="503281" y="253798"/>
                </a:lnTo>
                <a:lnTo>
                  <a:pt x="514348" y="235277"/>
                </a:lnTo>
                <a:lnTo>
                  <a:pt x="531975" y="223400"/>
                </a:lnTo>
                <a:lnTo>
                  <a:pt x="555493" y="219209"/>
                </a:lnTo>
                <a:lnTo>
                  <a:pt x="574905" y="221592"/>
                </a:lnTo>
                <a:lnTo>
                  <a:pt x="590568" y="228893"/>
                </a:lnTo>
                <a:lnTo>
                  <a:pt x="598378" y="237969"/>
                </a:lnTo>
                <a:lnTo>
                  <a:pt x="555493" y="237969"/>
                </a:lnTo>
                <a:lnTo>
                  <a:pt x="543383" y="241031"/>
                </a:lnTo>
                <a:lnTo>
                  <a:pt x="535188" y="249433"/>
                </a:lnTo>
                <a:lnTo>
                  <a:pt x="530542" y="262005"/>
                </a:lnTo>
                <a:lnTo>
                  <a:pt x="529075" y="277573"/>
                </a:lnTo>
                <a:lnTo>
                  <a:pt x="530235" y="292701"/>
                </a:lnTo>
                <a:lnTo>
                  <a:pt x="534340" y="305321"/>
                </a:lnTo>
                <a:lnTo>
                  <a:pt x="542328" y="313968"/>
                </a:lnTo>
                <a:lnTo>
                  <a:pt x="555136" y="317177"/>
                </a:lnTo>
                <a:lnTo>
                  <a:pt x="598125" y="317177"/>
                </a:lnTo>
                <a:lnTo>
                  <a:pt x="590702" y="326035"/>
                </a:lnTo>
                <a:lnTo>
                  <a:pt x="574665" y="333971"/>
                </a:lnTo>
                <a:lnTo>
                  <a:pt x="554779" y="336631"/>
                </a:lnTo>
                <a:close/>
              </a:path>
              <a:path w="1499870" h="337185">
                <a:moveTo>
                  <a:pt x="605830" y="259161"/>
                </a:moveTo>
                <a:lnTo>
                  <a:pt x="577627" y="259161"/>
                </a:lnTo>
                <a:lnTo>
                  <a:pt x="575725" y="250866"/>
                </a:lnTo>
                <a:lnTo>
                  <a:pt x="571513" y="244135"/>
                </a:lnTo>
                <a:lnTo>
                  <a:pt x="564825" y="239619"/>
                </a:lnTo>
                <a:lnTo>
                  <a:pt x="555493" y="237969"/>
                </a:lnTo>
                <a:lnTo>
                  <a:pt x="598378" y="237969"/>
                </a:lnTo>
                <a:lnTo>
                  <a:pt x="601278" y="241340"/>
                </a:lnTo>
                <a:lnTo>
                  <a:pt x="605830" y="259161"/>
                </a:lnTo>
                <a:close/>
              </a:path>
              <a:path w="1499870" h="337185">
                <a:moveTo>
                  <a:pt x="598125" y="317177"/>
                </a:moveTo>
                <a:lnTo>
                  <a:pt x="555136" y="317177"/>
                </a:lnTo>
                <a:lnTo>
                  <a:pt x="566298" y="315016"/>
                </a:lnTo>
                <a:lnTo>
                  <a:pt x="573477" y="309534"/>
                </a:lnTo>
                <a:lnTo>
                  <a:pt x="577376" y="302227"/>
                </a:lnTo>
                <a:lnTo>
                  <a:pt x="578698" y="294595"/>
                </a:lnTo>
                <a:lnTo>
                  <a:pt x="606544" y="294595"/>
                </a:lnTo>
                <a:lnTo>
                  <a:pt x="601719" y="312888"/>
                </a:lnTo>
                <a:lnTo>
                  <a:pt x="598125" y="317177"/>
                </a:lnTo>
                <a:close/>
              </a:path>
              <a:path w="1499870" h="337185">
                <a:moveTo>
                  <a:pt x="478024" y="199755"/>
                </a:moveTo>
                <a:lnTo>
                  <a:pt x="448750" y="199755"/>
                </a:lnTo>
                <a:lnTo>
                  <a:pt x="448750" y="172658"/>
                </a:lnTo>
                <a:lnTo>
                  <a:pt x="478024" y="172658"/>
                </a:lnTo>
                <a:lnTo>
                  <a:pt x="478024" y="199755"/>
                </a:lnTo>
                <a:close/>
              </a:path>
              <a:path w="1499870" h="337185">
                <a:moveTo>
                  <a:pt x="478024" y="333852"/>
                </a:moveTo>
                <a:lnTo>
                  <a:pt x="449107" y="333852"/>
                </a:lnTo>
                <a:lnTo>
                  <a:pt x="449107" y="221641"/>
                </a:lnTo>
                <a:lnTo>
                  <a:pt x="478024" y="221641"/>
                </a:lnTo>
                <a:lnTo>
                  <a:pt x="478024" y="333852"/>
                </a:lnTo>
                <a:close/>
              </a:path>
              <a:path w="1499870" h="337185">
                <a:moveTo>
                  <a:pt x="370859" y="240401"/>
                </a:moveTo>
                <a:lnTo>
                  <a:pt x="348075" y="240401"/>
                </a:lnTo>
                <a:lnTo>
                  <a:pt x="353626" y="232400"/>
                </a:lnTo>
                <a:lnTo>
                  <a:pt x="361686" y="225636"/>
                </a:lnTo>
                <a:lnTo>
                  <a:pt x="372223" y="220957"/>
                </a:lnTo>
                <a:lnTo>
                  <a:pt x="385203" y="219209"/>
                </a:lnTo>
                <a:lnTo>
                  <a:pt x="402016" y="221538"/>
                </a:lnTo>
                <a:lnTo>
                  <a:pt x="413942" y="228720"/>
                </a:lnTo>
                <a:lnTo>
                  <a:pt x="420276" y="239706"/>
                </a:lnTo>
                <a:lnTo>
                  <a:pt x="374850" y="239706"/>
                </a:lnTo>
                <a:lnTo>
                  <a:pt x="370859" y="240401"/>
                </a:lnTo>
                <a:close/>
              </a:path>
              <a:path w="1499870" h="337185">
                <a:moveTo>
                  <a:pt x="348432" y="333852"/>
                </a:moveTo>
                <a:lnTo>
                  <a:pt x="319872" y="333852"/>
                </a:lnTo>
                <a:lnTo>
                  <a:pt x="319872" y="221641"/>
                </a:lnTo>
                <a:lnTo>
                  <a:pt x="347361" y="221641"/>
                </a:lnTo>
                <a:lnTo>
                  <a:pt x="347361" y="240401"/>
                </a:lnTo>
                <a:lnTo>
                  <a:pt x="370859" y="240401"/>
                </a:lnTo>
                <a:lnTo>
                  <a:pt x="363343" y="241709"/>
                </a:lnTo>
                <a:lnTo>
                  <a:pt x="355081" y="247392"/>
                </a:lnTo>
                <a:lnTo>
                  <a:pt x="350100" y="256267"/>
                </a:lnTo>
                <a:lnTo>
                  <a:pt x="348432" y="267846"/>
                </a:lnTo>
                <a:lnTo>
                  <a:pt x="348432" y="333852"/>
                </a:lnTo>
                <a:close/>
              </a:path>
              <a:path w="1499870" h="337185">
                <a:moveTo>
                  <a:pt x="423402" y="333852"/>
                </a:moveTo>
                <a:lnTo>
                  <a:pt x="394842" y="333852"/>
                </a:lnTo>
                <a:lnTo>
                  <a:pt x="394723" y="256267"/>
                </a:lnTo>
                <a:lnTo>
                  <a:pt x="394485" y="251170"/>
                </a:lnTo>
                <a:lnTo>
                  <a:pt x="390915" y="246307"/>
                </a:lnTo>
                <a:lnTo>
                  <a:pt x="387702" y="241791"/>
                </a:lnTo>
                <a:lnTo>
                  <a:pt x="381990" y="239706"/>
                </a:lnTo>
                <a:lnTo>
                  <a:pt x="420276" y="239706"/>
                </a:lnTo>
                <a:lnTo>
                  <a:pt x="421048" y="241047"/>
                </a:lnTo>
                <a:lnTo>
                  <a:pt x="423402" y="258813"/>
                </a:lnTo>
                <a:lnTo>
                  <a:pt x="423402" y="333852"/>
                </a:lnTo>
                <a:close/>
              </a:path>
              <a:path w="1499870" h="337185">
                <a:moveTo>
                  <a:pt x="227766" y="336631"/>
                </a:moveTo>
                <a:lnTo>
                  <a:pt x="210898" y="334324"/>
                </a:lnTo>
                <a:lnTo>
                  <a:pt x="198849" y="327295"/>
                </a:lnTo>
                <a:lnTo>
                  <a:pt x="191620" y="315380"/>
                </a:lnTo>
                <a:lnTo>
                  <a:pt x="189210" y="298417"/>
                </a:lnTo>
                <a:lnTo>
                  <a:pt x="189210" y="221989"/>
                </a:lnTo>
                <a:lnTo>
                  <a:pt x="217770" y="221989"/>
                </a:lnTo>
                <a:lnTo>
                  <a:pt x="217835" y="298417"/>
                </a:lnTo>
                <a:lnTo>
                  <a:pt x="218127" y="304670"/>
                </a:lnTo>
                <a:lnTo>
                  <a:pt x="221340" y="309186"/>
                </a:lnTo>
                <a:lnTo>
                  <a:pt x="224910" y="314050"/>
                </a:lnTo>
                <a:lnTo>
                  <a:pt x="230265" y="316134"/>
                </a:lnTo>
                <a:lnTo>
                  <a:pt x="263351" y="316134"/>
                </a:lnTo>
                <a:lnTo>
                  <a:pt x="258390" y="323441"/>
                </a:lnTo>
                <a:lnTo>
                  <a:pt x="250614" y="330204"/>
                </a:lnTo>
                <a:lnTo>
                  <a:pt x="240428" y="334883"/>
                </a:lnTo>
                <a:lnTo>
                  <a:pt x="227766" y="336631"/>
                </a:lnTo>
                <a:close/>
              </a:path>
              <a:path w="1499870" h="337185">
                <a:moveTo>
                  <a:pt x="263351" y="316134"/>
                </a:moveTo>
                <a:lnTo>
                  <a:pt x="237405" y="316134"/>
                </a:lnTo>
                <a:lnTo>
                  <a:pt x="248651" y="314006"/>
                </a:lnTo>
                <a:lnTo>
                  <a:pt x="256683" y="307710"/>
                </a:lnTo>
                <a:lnTo>
                  <a:pt x="261503" y="297375"/>
                </a:lnTo>
                <a:lnTo>
                  <a:pt x="263109" y="283131"/>
                </a:lnTo>
                <a:lnTo>
                  <a:pt x="263109" y="221989"/>
                </a:lnTo>
                <a:lnTo>
                  <a:pt x="292026" y="221989"/>
                </a:lnTo>
                <a:lnTo>
                  <a:pt x="292026" y="315440"/>
                </a:lnTo>
                <a:lnTo>
                  <a:pt x="263823" y="315440"/>
                </a:lnTo>
                <a:lnTo>
                  <a:pt x="263351" y="316134"/>
                </a:lnTo>
                <a:close/>
              </a:path>
              <a:path w="1499870" h="337185">
                <a:moveTo>
                  <a:pt x="292026" y="334199"/>
                </a:moveTo>
                <a:lnTo>
                  <a:pt x="264180" y="334199"/>
                </a:lnTo>
                <a:lnTo>
                  <a:pt x="264180" y="315440"/>
                </a:lnTo>
                <a:lnTo>
                  <a:pt x="292026" y="315440"/>
                </a:lnTo>
                <a:lnTo>
                  <a:pt x="292026" y="334199"/>
                </a:lnTo>
                <a:close/>
              </a:path>
              <a:path w="1499870" h="337185">
                <a:moveTo>
                  <a:pt x="26418" y="333852"/>
                </a:moveTo>
                <a:lnTo>
                  <a:pt x="0" y="333852"/>
                </a:lnTo>
                <a:lnTo>
                  <a:pt x="0" y="172658"/>
                </a:lnTo>
                <a:lnTo>
                  <a:pt x="43911" y="172658"/>
                </a:lnTo>
                <a:lnTo>
                  <a:pt x="54315" y="201492"/>
                </a:lnTo>
                <a:lnTo>
                  <a:pt x="26418" y="201492"/>
                </a:lnTo>
                <a:lnTo>
                  <a:pt x="26418" y="333852"/>
                </a:lnTo>
                <a:close/>
              </a:path>
              <a:path w="1499870" h="337185">
                <a:moveTo>
                  <a:pt x="106824" y="278962"/>
                </a:moveTo>
                <a:lnTo>
                  <a:pt x="82110" y="278962"/>
                </a:lnTo>
                <a:lnTo>
                  <a:pt x="86394" y="263677"/>
                </a:lnTo>
                <a:lnTo>
                  <a:pt x="119238" y="172658"/>
                </a:lnTo>
                <a:lnTo>
                  <a:pt x="163149" y="172658"/>
                </a:lnTo>
                <a:lnTo>
                  <a:pt x="163149" y="201492"/>
                </a:lnTo>
                <a:lnTo>
                  <a:pt x="133518" y="201492"/>
                </a:lnTo>
                <a:lnTo>
                  <a:pt x="128877" y="216778"/>
                </a:lnTo>
                <a:lnTo>
                  <a:pt x="128163" y="218167"/>
                </a:lnTo>
                <a:lnTo>
                  <a:pt x="106824" y="278962"/>
                </a:lnTo>
                <a:close/>
              </a:path>
              <a:path w="1499870" h="337185">
                <a:moveTo>
                  <a:pt x="93534" y="316829"/>
                </a:moveTo>
                <a:lnTo>
                  <a:pt x="67116" y="316829"/>
                </a:lnTo>
                <a:lnTo>
                  <a:pt x="33558" y="222336"/>
                </a:lnTo>
                <a:lnTo>
                  <a:pt x="27132" y="201492"/>
                </a:lnTo>
                <a:lnTo>
                  <a:pt x="54315" y="201492"/>
                </a:lnTo>
                <a:lnTo>
                  <a:pt x="76755" y="263677"/>
                </a:lnTo>
                <a:lnTo>
                  <a:pt x="81396" y="278962"/>
                </a:lnTo>
                <a:lnTo>
                  <a:pt x="106824" y="278962"/>
                </a:lnTo>
                <a:lnTo>
                  <a:pt x="93534" y="316829"/>
                </a:lnTo>
                <a:close/>
              </a:path>
              <a:path w="1499870" h="337185">
                <a:moveTo>
                  <a:pt x="163149" y="333852"/>
                </a:moveTo>
                <a:lnTo>
                  <a:pt x="134232" y="333852"/>
                </a:lnTo>
                <a:lnTo>
                  <a:pt x="134232" y="201492"/>
                </a:lnTo>
                <a:lnTo>
                  <a:pt x="163149" y="201492"/>
                </a:lnTo>
                <a:lnTo>
                  <a:pt x="163149" y="333852"/>
                </a:lnTo>
                <a:close/>
              </a:path>
            </a:pathLst>
          </a:custGeom>
          <a:solidFill>
            <a:srgbClr val="175788"/>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345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CF26F1C-06DA-458A-AB82-28B310922522}"/>
              </a:ext>
            </a:extLst>
          </p:cNvPr>
          <p:cNvGraphicFramePr>
            <a:graphicFrameLocks noChangeAspect="1"/>
          </p:cNvGraphicFramePr>
          <p:nvPr userDrawn="1">
            <p:custDataLst>
              <p:tags r:id="rId1"/>
            </p:custDataLst>
            <p:extLst>
              <p:ext uri="{D42A27DB-BD31-4B8C-83A1-F6EECF244321}">
                <p14:modId xmlns:p14="http://schemas.microsoft.com/office/powerpoint/2010/main" val="518469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7CF26F1C-06DA-458A-AB82-28B3109225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156D14E-FBCF-4ACC-BD45-7F4132BC9CB6}"/>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lstStyle>
            <a:lvl1pPr>
              <a:defRPr baseline="0"/>
            </a:lvl1pPr>
          </a:lstStyle>
          <a:p>
            <a:r>
              <a:rPr lang="en-GB"/>
              <a:t>Titel 20 pt, max. zweizeilig für Agenda</a:t>
            </a:r>
            <a:endParaRPr lang="en-GB" noProof="0"/>
          </a:p>
        </p:txBody>
      </p:sp>
      <p:sp>
        <p:nvSpPr>
          <p:cNvPr id="3" name="Content Placeholder 2"/>
          <p:cNvSpPr>
            <a:spLocks noGrp="1"/>
          </p:cNvSpPr>
          <p:nvPr>
            <p:ph idx="1" hasCustomPrompt="1"/>
          </p:nvPr>
        </p:nvSpPr>
        <p:spPr/>
        <p:txBody>
          <a:bodyPr/>
          <a:lstStyle>
            <a:lvl1pPr marL="450000" indent="-450000">
              <a:spcAft>
                <a:spcPts val="900"/>
              </a:spcAft>
              <a:buClr>
                <a:schemeClr val="accent1"/>
              </a:buClr>
              <a:buSzPct val="145000"/>
              <a:buAutoNum type="arabicPeriod"/>
              <a:defRPr/>
            </a:lvl1pPr>
            <a:lvl2pPr marL="720000">
              <a:defRPr/>
            </a:lvl2pPr>
            <a:lvl3pPr marL="990000">
              <a:defRPr/>
            </a:lvl3pPr>
            <a:lvl4pPr marL="1260000">
              <a:defRPr/>
            </a:lvl4pPr>
            <a:lvl5pPr marL="1530000">
              <a:defRPr/>
            </a:lvl5pPr>
            <a:lvl6pPr marL="1800000">
              <a:defRPr/>
            </a:lvl6pPr>
            <a:lvl7pPr marL="2070000">
              <a:defRPr/>
            </a:lvl7pPr>
            <a:lvl8pPr marL="2340000">
              <a:defRPr baseline="0"/>
            </a:lvl8pPr>
            <a:lvl9pPr marL="2610000">
              <a:defRPr baseline="0"/>
            </a:lvl9pPr>
          </a:lstStyle>
          <a:p>
            <a:pPr lvl="0"/>
            <a:r>
              <a:rPr lang="en-GB"/>
              <a:t>Um die Hierarchie der Unterpunkte anzupassen, verwenden Sie Start &gt; Absatz &gt; Listenebene verringern/erhöhen. Alternativ Tabelle, Diagramm, SmartArt Grafik, Bild oder Onlinegrafik einfügen.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7" name="Datumsplatzhalter 6"/>
          <p:cNvSpPr>
            <a:spLocks noGrp="1"/>
          </p:cNvSpPr>
          <p:nvPr>
            <p:ph type="dt" sz="half" idx="10"/>
          </p:nvPr>
        </p:nvSpPr>
        <p:spPr/>
        <p:txBody>
          <a:bodyPr/>
          <a:lstStyle/>
          <a:p>
            <a:fld id="{2BD0AB24-6E28-4B36-A215-D4C769FEC45A}" type="datetime4">
              <a:rPr lang="en-GB" noProof="0" smtClean="0"/>
              <a:t>02 September 2021</a:t>
            </a:fld>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ußzeilenplatzhalter 8"/>
          <p:cNvSpPr>
            <a:spLocks noGrp="1"/>
          </p:cNvSpPr>
          <p:nvPr>
            <p:ph type="ftr" sz="quarter" idx="12"/>
          </p:nvPr>
        </p:nvSpPr>
        <p:spPr/>
        <p:txBody>
          <a:bodyPr/>
          <a:lstStyle/>
          <a:p>
            <a:r>
              <a:rPr lang="en-GB" noProof="0"/>
              <a:t>Risk Suite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und Aufzählu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8D94A89-7FFA-4FE4-AFF1-1F77A5AE484A}"/>
              </a:ext>
            </a:extLst>
          </p:cNvPr>
          <p:cNvGraphicFramePr>
            <a:graphicFrameLocks noChangeAspect="1"/>
          </p:cNvGraphicFramePr>
          <p:nvPr userDrawn="1">
            <p:custDataLst>
              <p:tags r:id="rId1"/>
            </p:custDataLst>
            <p:extLst>
              <p:ext uri="{D42A27DB-BD31-4B8C-83A1-F6EECF244321}">
                <p14:modId xmlns:p14="http://schemas.microsoft.com/office/powerpoint/2010/main" val="347005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D8D94A89-7FFA-4FE4-AFF1-1F77A5AE48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929AFDAD-6DDD-4722-95B6-582EB590C8E6}"/>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lstStyle/>
          <a:p>
            <a:r>
              <a:rPr lang="en-GB"/>
              <a:t>Titel 20 pt, max. zweizeilig und Aufzählung</a:t>
            </a:r>
            <a:endParaRPr lang="en-GB" noProof="0"/>
          </a:p>
        </p:txBody>
      </p:sp>
      <p:sp>
        <p:nvSpPr>
          <p:cNvPr id="3" name="Content Placeholder 2"/>
          <p:cNvSpPr>
            <a:spLocks noGrp="1"/>
          </p:cNvSpPr>
          <p:nvPr>
            <p:ph idx="1" hasCustomPrompt="1"/>
          </p:nvPr>
        </p:nvSpPr>
        <p:spPr/>
        <p:txBody>
          <a:bodyPr/>
          <a:lstStyle/>
          <a:p>
            <a:pPr lvl="0"/>
            <a:r>
              <a:rPr lang="en-GB"/>
              <a:t>Um die Hierarchie der Unterpunkte anzupassen, verwenden Sie Start &gt; Absatz &gt; Listenebene verringern/erhöhen. Alternativ Tabelle, Diagramm, SmartArt Grafik, Bild oder Onlinegrafik einfügen.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7" name="Datumsplatzhalter 6"/>
          <p:cNvSpPr>
            <a:spLocks noGrp="1"/>
          </p:cNvSpPr>
          <p:nvPr>
            <p:ph type="dt" sz="half" idx="10"/>
          </p:nvPr>
        </p:nvSpPr>
        <p:spPr/>
        <p:txBody>
          <a:bodyPr/>
          <a:lstStyle/>
          <a:p>
            <a:fld id="{43D2AE25-5B83-4506-B52E-4B91D900CAB8}" type="datetime4">
              <a:rPr lang="en-GB" noProof="0" smtClean="0"/>
              <a:t>02 September 2021</a:t>
            </a:fld>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ußzeilenplatzhalter 8"/>
          <p:cNvSpPr>
            <a:spLocks noGrp="1"/>
          </p:cNvSpPr>
          <p:nvPr>
            <p:ph type="ftr" sz="quarter" idx="12"/>
          </p:nvPr>
        </p:nvSpPr>
        <p:spPr/>
        <p:txBody>
          <a:bodyPr/>
          <a:lstStyle/>
          <a:p>
            <a:r>
              <a:rPr lang="en-GB" noProof="0"/>
              <a:t>Risk Suite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Nummerieru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CDEBCDC-4705-4216-ACB7-67EB018440AB}"/>
              </a:ext>
            </a:extLst>
          </p:cNvPr>
          <p:cNvGraphicFramePr>
            <a:graphicFrameLocks noChangeAspect="1"/>
          </p:cNvGraphicFramePr>
          <p:nvPr userDrawn="1">
            <p:custDataLst>
              <p:tags r:id="rId1"/>
            </p:custDataLst>
            <p:extLst>
              <p:ext uri="{D42A27DB-BD31-4B8C-83A1-F6EECF244321}">
                <p14:modId xmlns:p14="http://schemas.microsoft.com/office/powerpoint/2010/main" val="4285075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3CDEBCDC-4705-4216-ACB7-67EB018440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D24393D3-A8F0-4E28-A107-D928F6CE1ED6}"/>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GB"/>
              <a:t>Titel 20 pt, max. zweizeilig und Nummerierung</a:t>
            </a:r>
            <a:endParaRPr lang="en-GB" noProof="0"/>
          </a:p>
        </p:txBody>
      </p:sp>
      <p:sp>
        <p:nvSpPr>
          <p:cNvPr id="3" name="Content Placeholder 2"/>
          <p:cNvSpPr>
            <a:spLocks noGrp="1"/>
          </p:cNvSpPr>
          <p:nvPr>
            <p:ph idx="1" hasCustomPrompt="1"/>
          </p:nvPr>
        </p:nvSpPr>
        <p:spPr/>
        <p:txBody>
          <a:bodyPr/>
          <a:lstStyle>
            <a:lvl1pPr>
              <a:buAutoNum type="arabicPeriod"/>
              <a:defRPr/>
            </a:lvl1pPr>
          </a:lstStyle>
          <a:p>
            <a:pPr lvl="0"/>
            <a:r>
              <a:rPr lang="en-GB"/>
              <a:t>Um die Hierarchie der Unterpunkte anzupassen, verwenden Sie Start &gt; Absatz &gt; Listenebene verringern/erhöhen. Alternativ Tabelle, Diagramm, SmartArt Grafik, Bild oder Onlinegrafik einfügen.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7" name="Datumsplatzhalter 6"/>
          <p:cNvSpPr>
            <a:spLocks noGrp="1"/>
          </p:cNvSpPr>
          <p:nvPr>
            <p:ph type="dt" sz="half" idx="10"/>
          </p:nvPr>
        </p:nvSpPr>
        <p:spPr/>
        <p:txBody>
          <a:bodyPr/>
          <a:lstStyle/>
          <a:p>
            <a:fld id="{5D5B5A92-0EB6-4FB2-B5C6-66946446947E}" type="datetime4">
              <a:rPr lang="en-GB" noProof="0" smtClean="0"/>
              <a:t>02 September 2021</a:t>
            </a:fld>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ußzeilenplatzhalter 8"/>
          <p:cNvSpPr>
            <a:spLocks noGrp="1"/>
          </p:cNvSpPr>
          <p:nvPr>
            <p:ph type="ftr" sz="quarter" idx="12"/>
          </p:nvPr>
        </p:nvSpPr>
        <p:spPr/>
        <p:txBody>
          <a:bodyPr/>
          <a:lstStyle/>
          <a:p>
            <a:r>
              <a:rPr lang="en-GB" noProof="0"/>
              <a:t>Risk Suite</a:t>
            </a:r>
          </a:p>
        </p:txBody>
      </p:sp>
    </p:spTree>
    <p:extLst>
      <p:ext uri="{BB962C8B-B14F-4D97-AF65-F5344CB8AC3E}">
        <p14:creationId xmlns:p14="http://schemas.microsoft.com/office/powerpoint/2010/main" val="361029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Standard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A61B137-45A2-4159-909B-48D81F0D3E8B}"/>
              </a:ext>
            </a:extLst>
          </p:cNvPr>
          <p:cNvGraphicFramePr>
            <a:graphicFrameLocks noChangeAspect="1"/>
          </p:cNvGraphicFramePr>
          <p:nvPr userDrawn="1">
            <p:custDataLst>
              <p:tags r:id="rId1"/>
            </p:custDataLst>
            <p:extLst>
              <p:ext uri="{D42A27DB-BD31-4B8C-83A1-F6EECF244321}">
                <p14:modId xmlns:p14="http://schemas.microsoft.com/office/powerpoint/2010/main" val="4277422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FA61B137-45A2-4159-909B-48D81F0D3E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814E42B6-65BE-4F8C-8624-B5B48258A6F1}"/>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hasCustomPrompt="1"/>
          </p:nvPr>
        </p:nvSpPr>
        <p:spPr/>
        <p:txBody>
          <a:bodyPr/>
          <a:lstStyle>
            <a:lvl1pPr marL="0" indent="0">
              <a:buNone/>
              <a:defRPr/>
            </a:lvl1pPr>
            <a:lvl2pPr marL="270000" indent="0">
              <a:buNone/>
            </a:lvl2pPr>
            <a:lvl3pPr marL="540000" indent="0">
              <a:buNone/>
            </a:lvl3pPr>
            <a:lvl4pPr marL="810000" indent="0">
              <a:buNone/>
            </a:lvl4pPr>
            <a:lvl5pPr marL="1080000" indent="0">
              <a:buNone/>
            </a:lvl5pPr>
            <a:lvl6pPr marL="1350000" indent="0">
              <a:buNone/>
            </a:lvl6pPr>
            <a:lvl7pPr marL="1620000" indent="0">
              <a:buNone/>
            </a:lvl7pPr>
            <a:lvl8pPr marL="1890000" indent="0">
              <a:buNone/>
            </a:lvl8pPr>
            <a:lvl9pPr marL="2160000" indent="0">
              <a:buNone/>
            </a:lvl9pPr>
          </a:lstStyle>
          <a:p>
            <a:pPr lvl="0"/>
            <a:r>
              <a:rPr lang="en-GB"/>
              <a:t>Um die Hierarchie der Unterpunkte anzupassen, verwenden Sie Start &gt; Absatz &gt; Listenebene verringern/erhöhen. Alternativ Tabelle, Diagramm, SmartArt Grafik, Bild oder Onlinegrafik einfügen. </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2" name="Title 1"/>
          <p:cNvSpPr>
            <a:spLocks noGrp="1"/>
          </p:cNvSpPr>
          <p:nvPr>
            <p:ph type="title" hasCustomPrompt="1"/>
          </p:nvPr>
        </p:nvSpPr>
        <p:spPr/>
        <p:txBody>
          <a:bodyPr/>
          <a:lstStyle/>
          <a:p>
            <a:r>
              <a:rPr lang="en-GB"/>
              <a:t>Titel 20 pt, max. zweizeilig und Standardtext</a:t>
            </a:r>
            <a:endParaRPr lang="en-GB" noProof="0"/>
          </a:p>
        </p:txBody>
      </p:sp>
      <p:sp>
        <p:nvSpPr>
          <p:cNvPr id="7" name="Datumsplatzhalter 6"/>
          <p:cNvSpPr>
            <a:spLocks noGrp="1"/>
          </p:cNvSpPr>
          <p:nvPr>
            <p:ph type="dt" sz="half" idx="10"/>
          </p:nvPr>
        </p:nvSpPr>
        <p:spPr/>
        <p:txBody>
          <a:bodyPr/>
          <a:lstStyle/>
          <a:p>
            <a:fld id="{059B2E3A-4DDA-4B6D-8D4E-EE48896EEF2B}" type="datetime4">
              <a:rPr lang="en-GB" noProof="0" smtClean="0"/>
              <a:t>02 September 2021</a:t>
            </a:fld>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ußzeilenplatzhalter 8"/>
          <p:cNvSpPr>
            <a:spLocks noGrp="1"/>
          </p:cNvSpPr>
          <p:nvPr>
            <p:ph type="ftr" sz="quarter" idx="12"/>
          </p:nvPr>
        </p:nvSpPr>
        <p:spPr/>
        <p:txBody>
          <a:bodyPr/>
          <a:lstStyle/>
          <a:p>
            <a:r>
              <a:rPr lang="en-GB" noProof="0"/>
              <a:t>Risk Suite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62392EC-8207-4A86-AFC3-964883A502E9}"/>
              </a:ext>
            </a:extLst>
          </p:cNvPr>
          <p:cNvGraphicFramePr>
            <a:graphicFrameLocks noChangeAspect="1"/>
          </p:cNvGraphicFramePr>
          <p:nvPr userDrawn="1">
            <p:custDataLst>
              <p:tags r:id="rId1"/>
            </p:custDataLst>
            <p:extLst>
              <p:ext uri="{D42A27DB-BD31-4B8C-83A1-F6EECF244321}">
                <p14:modId xmlns:p14="http://schemas.microsoft.com/office/powerpoint/2010/main" val="328375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762392EC-8207-4A86-AFC3-964883A502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AC5A597-5290-465C-B34A-DE91E4D83693}"/>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Textplatzhalter 8"/>
          <p:cNvSpPr>
            <a:spLocks noGrp="1"/>
          </p:cNvSpPr>
          <p:nvPr>
            <p:ph type="body" sz="quarter" idx="11" hasCustomPrompt="1"/>
          </p:nvPr>
        </p:nvSpPr>
        <p:spPr>
          <a:xfrm>
            <a:off x="306000" y="1206000"/>
            <a:ext cx="8532000" cy="324000"/>
          </a:xfrm>
          <a:noFill/>
        </p:spPr>
        <p:txBody>
          <a:bodyPr lIns="0" tIns="0" rIns="0" bIns="0" anchor="t">
            <a:noAutofit/>
          </a:bodyPr>
          <a:lstStyle>
            <a:lvl1pPr marL="0" indent="0" algn="l">
              <a:lnSpc>
                <a:spcPct val="100000"/>
              </a:lnSpc>
              <a:spcBef>
                <a:spcPts val="0"/>
              </a:spcBef>
              <a:buFontTx/>
              <a:buNone/>
              <a:defRPr sz="1600" b="0">
                <a:solidFill>
                  <a:schemeClr val="accent1"/>
                </a:solidFill>
              </a:defRPr>
            </a:lvl1pPr>
          </a:lstStyle>
          <a:p>
            <a:pPr lvl="0"/>
            <a:r>
              <a:rPr lang="en-GB" noProof="0"/>
              <a:t>Überschrift 16 pt, einzeilig</a:t>
            </a:r>
          </a:p>
        </p:txBody>
      </p:sp>
      <p:sp>
        <p:nvSpPr>
          <p:cNvPr id="11" name="Datumsplatzhalter 10"/>
          <p:cNvSpPr>
            <a:spLocks noGrp="1"/>
          </p:cNvSpPr>
          <p:nvPr>
            <p:ph type="dt" sz="half" idx="12"/>
          </p:nvPr>
        </p:nvSpPr>
        <p:spPr/>
        <p:txBody>
          <a:bodyPr/>
          <a:lstStyle/>
          <a:p>
            <a:fld id="{C9A3D8EE-ED4E-4FD0-BFB7-B0AFED511131}" type="datetime4">
              <a:rPr lang="en-GB" smtClean="0"/>
              <a:t>02 September 2021</a:t>
            </a:fld>
            <a:endParaRPr lang="en-GB"/>
          </a:p>
        </p:txBody>
      </p:sp>
      <p:sp>
        <p:nvSpPr>
          <p:cNvPr id="13" name="Foliennummernplatzhalter 12"/>
          <p:cNvSpPr>
            <a:spLocks noGrp="1"/>
          </p:cNvSpPr>
          <p:nvPr>
            <p:ph type="sldNum" sz="quarter" idx="13"/>
          </p:nvPr>
        </p:nvSpPr>
        <p:spPr/>
        <p:txBody>
          <a:bodyPr/>
          <a:lstStyle/>
          <a:p>
            <a:fld id="{D56DB8AA-803C-49D2-90AA-1140CE72DCD7}" type="slidenum">
              <a:rPr lang="en-GB" smtClean="0"/>
              <a:pPr/>
              <a:t>‹#›</a:t>
            </a:fld>
            <a:endParaRPr lang="en-GB"/>
          </a:p>
        </p:txBody>
      </p:sp>
      <p:sp>
        <p:nvSpPr>
          <p:cNvPr id="14" name="Fußzeilenplatzhalter 13"/>
          <p:cNvSpPr>
            <a:spLocks noGrp="1"/>
          </p:cNvSpPr>
          <p:nvPr>
            <p:ph type="ftr" sz="quarter" idx="14"/>
          </p:nvPr>
        </p:nvSpPr>
        <p:spPr/>
        <p:txBody>
          <a:bodyPr/>
          <a:lstStyle/>
          <a:p>
            <a:r>
              <a:rPr lang="en-GB"/>
              <a:t>Risk Suite</a:t>
            </a:r>
          </a:p>
        </p:txBody>
      </p:sp>
      <p:sp>
        <p:nvSpPr>
          <p:cNvPr id="16" name="Titel 15"/>
          <p:cNvSpPr>
            <a:spLocks noGrp="1"/>
          </p:cNvSpPr>
          <p:nvPr>
            <p:ph type="title" hasCustomPrompt="1"/>
          </p:nvPr>
        </p:nvSpPr>
        <p:spPr/>
        <p:txBody>
          <a:bodyPr/>
          <a:lstStyle/>
          <a:p>
            <a:r>
              <a:rPr lang="en-GB"/>
              <a:t>Titel 20 pt, max. zweizeilig und Diagramm</a:t>
            </a:r>
          </a:p>
        </p:txBody>
      </p:sp>
      <p:sp>
        <p:nvSpPr>
          <p:cNvPr id="18" name="Diagrammplatzhalter 17"/>
          <p:cNvSpPr>
            <a:spLocks noGrp="1"/>
          </p:cNvSpPr>
          <p:nvPr>
            <p:ph type="chart" sz="quarter" idx="15" hasCustomPrompt="1"/>
          </p:nvPr>
        </p:nvSpPr>
        <p:spPr>
          <a:xfrm>
            <a:off x="306000" y="1530000"/>
            <a:ext cx="8532000" cy="3304800"/>
          </a:xfrm>
          <a:noFill/>
        </p:spPr>
        <p:txBody>
          <a:bodyPr/>
          <a:lstStyle>
            <a:lvl1pPr marL="0" indent="0">
              <a:buNone/>
            </a:lvl1pPr>
          </a:lstStyle>
          <a:p>
            <a:r>
              <a:rPr lang="en-GB" err="1"/>
              <a:t>Klicken</a:t>
            </a:r>
            <a:r>
              <a:rPr lang="en-GB"/>
              <a:t> </a:t>
            </a:r>
            <a:r>
              <a:rPr lang="en-GB" err="1"/>
              <a:t>Sie</a:t>
            </a:r>
            <a:r>
              <a:rPr lang="en-GB"/>
              <a:t> auf das Icon in der </a:t>
            </a:r>
            <a:r>
              <a:rPr lang="en-GB" err="1"/>
              <a:t>Mitte</a:t>
            </a:r>
            <a:r>
              <a:rPr lang="en-GB"/>
              <a:t>, um </a:t>
            </a:r>
            <a:r>
              <a:rPr lang="en-GB" err="1"/>
              <a:t>ein</a:t>
            </a:r>
            <a:r>
              <a:rPr lang="en-GB"/>
              <a:t> </a:t>
            </a:r>
            <a:r>
              <a:rPr lang="en-GB" err="1"/>
              <a:t>Diagramm</a:t>
            </a:r>
            <a:r>
              <a:rPr lang="en-GB"/>
              <a:t> </a:t>
            </a:r>
            <a:r>
              <a:rPr lang="en-GB" err="1"/>
              <a:t>einzufügen</a:t>
            </a:r>
            <a:r>
              <a:rPr lang="en-GB"/>
              <a:t>. </a:t>
            </a:r>
            <a:br>
              <a:rPr lang="en-GB"/>
            </a:br>
            <a:r>
              <a:rPr lang="en-GB" err="1"/>
              <a:t>Diagrammfarben</a:t>
            </a:r>
            <a:r>
              <a:rPr lang="en-GB"/>
              <a:t> </a:t>
            </a:r>
            <a:r>
              <a:rPr lang="en-GB" err="1"/>
              <a:t>ändern</a:t>
            </a:r>
            <a:r>
              <a:rPr lang="en-GB"/>
              <a:t>: Klick auf </a:t>
            </a:r>
            <a:r>
              <a:rPr lang="en-GB" err="1"/>
              <a:t>Diagramm</a:t>
            </a:r>
            <a:r>
              <a:rPr lang="en-GB"/>
              <a:t> &gt; </a:t>
            </a:r>
            <a:r>
              <a:rPr lang="en-GB" err="1"/>
              <a:t>Im</a:t>
            </a:r>
            <a:r>
              <a:rPr lang="en-GB"/>
              <a:t> Ribbon </a:t>
            </a:r>
            <a:r>
              <a:rPr lang="en-GB" err="1"/>
              <a:t>Diagrammtools</a:t>
            </a:r>
            <a:r>
              <a:rPr lang="en-GB"/>
              <a:t> &gt; </a:t>
            </a:r>
            <a:r>
              <a:rPr lang="en-GB" err="1"/>
              <a:t>Entwurf</a:t>
            </a:r>
            <a:r>
              <a:rPr lang="en-GB"/>
              <a:t> &gt; </a:t>
            </a:r>
            <a:r>
              <a:rPr lang="en-GB" err="1"/>
              <a:t>Farbfelder</a:t>
            </a:r>
            <a:r>
              <a:rPr lang="en-GB"/>
              <a:t> (</a:t>
            </a:r>
            <a:r>
              <a:rPr lang="en-GB" err="1"/>
              <a:t>Schnellfarben</a:t>
            </a:r>
            <a:r>
              <a:rPr lang="en-GB"/>
              <a:t> </a:t>
            </a:r>
            <a:r>
              <a:rPr lang="en-GB" err="1"/>
              <a:t>für</a:t>
            </a:r>
            <a:r>
              <a:rPr lang="en-GB"/>
              <a:t> </a:t>
            </a:r>
            <a:r>
              <a:rPr lang="en-GB" err="1"/>
              <a:t>Diagramme</a:t>
            </a:r>
            <a:r>
              <a:rPr lang="en-GB"/>
              <a:t>). Dort </a:t>
            </a:r>
            <a:r>
              <a:rPr lang="en-GB" err="1"/>
              <a:t>unter</a:t>
            </a:r>
            <a:r>
              <a:rPr lang="en-GB"/>
              <a:t> </a:t>
            </a:r>
            <a:r>
              <a:rPr lang="en-GB" err="1"/>
              <a:t>Monochrom</a:t>
            </a:r>
            <a:r>
              <a:rPr lang="en-GB"/>
              <a:t> </a:t>
            </a:r>
            <a:r>
              <a:rPr lang="en-GB" err="1"/>
              <a:t>Farbe</a:t>
            </a:r>
            <a:r>
              <a:rPr lang="en-GB"/>
              <a:t> 5 oder 8 </a:t>
            </a:r>
            <a:r>
              <a:rPr lang="en-GB" err="1"/>
              <a:t>wählen</a:t>
            </a:r>
            <a:r>
              <a:rPr lang="en-GB"/>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244498B-D96B-4E5A-B697-C729FA0E2240}"/>
              </a:ext>
            </a:extLst>
          </p:cNvPr>
          <p:cNvGraphicFramePr>
            <a:graphicFrameLocks noChangeAspect="1"/>
          </p:cNvGraphicFramePr>
          <p:nvPr userDrawn="1">
            <p:custDataLst>
              <p:tags r:id="rId1"/>
            </p:custDataLst>
            <p:extLst>
              <p:ext uri="{D42A27DB-BD31-4B8C-83A1-F6EECF244321}">
                <p14:modId xmlns:p14="http://schemas.microsoft.com/office/powerpoint/2010/main" val="3533609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2244498B-D96B-4E5A-B697-C729FA0E22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11DA52C-1EA8-42EA-9CF8-0500889FB8F6}"/>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Titel 9"/>
          <p:cNvSpPr>
            <a:spLocks noGrp="1"/>
          </p:cNvSpPr>
          <p:nvPr>
            <p:ph type="title" hasCustomPrompt="1"/>
          </p:nvPr>
        </p:nvSpPr>
        <p:spPr/>
        <p:txBody>
          <a:bodyPr/>
          <a:lstStyle/>
          <a:p>
            <a:r>
              <a:rPr lang="en-GB" noProof="0"/>
              <a:t>Titel 20 pt, max. zweizeilig und Tabelle</a:t>
            </a:r>
          </a:p>
        </p:txBody>
      </p:sp>
      <p:sp>
        <p:nvSpPr>
          <p:cNvPr id="7" name="Datumsplatzhalter 6"/>
          <p:cNvSpPr>
            <a:spLocks noGrp="1"/>
          </p:cNvSpPr>
          <p:nvPr>
            <p:ph type="dt" sz="half" idx="16"/>
          </p:nvPr>
        </p:nvSpPr>
        <p:spPr/>
        <p:txBody>
          <a:bodyPr/>
          <a:lstStyle/>
          <a:p>
            <a:fld id="{CDEA2205-33E5-4B11-A7DE-39C112C3F650}" type="datetime4">
              <a:rPr lang="en-GB" smtClean="0"/>
              <a:t>02 September 2021</a:t>
            </a:fld>
            <a:endParaRPr lang="en-GB"/>
          </a:p>
        </p:txBody>
      </p:sp>
      <p:sp>
        <p:nvSpPr>
          <p:cNvPr id="8" name="Foliennummernplatzhalter 7"/>
          <p:cNvSpPr>
            <a:spLocks noGrp="1"/>
          </p:cNvSpPr>
          <p:nvPr>
            <p:ph type="sldNum" sz="quarter" idx="17"/>
          </p:nvPr>
        </p:nvSpPr>
        <p:spPr/>
        <p:txBody>
          <a:bodyPr/>
          <a:lstStyle/>
          <a:p>
            <a:fld id="{D56DB8AA-803C-49D2-90AA-1140CE72DCD7}" type="slidenum">
              <a:rPr lang="en-GB" smtClean="0"/>
              <a:pPr/>
              <a:t>‹#›</a:t>
            </a:fld>
            <a:endParaRPr lang="en-GB"/>
          </a:p>
        </p:txBody>
      </p:sp>
      <p:sp>
        <p:nvSpPr>
          <p:cNvPr id="9" name="Fußzeilenplatzhalter 8"/>
          <p:cNvSpPr>
            <a:spLocks noGrp="1"/>
          </p:cNvSpPr>
          <p:nvPr>
            <p:ph type="ftr" sz="quarter" idx="18"/>
          </p:nvPr>
        </p:nvSpPr>
        <p:spPr/>
        <p:txBody>
          <a:bodyPr/>
          <a:lstStyle/>
          <a:p>
            <a:r>
              <a:rPr lang="en-GB"/>
              <a:t>Risk Suite</a:t>
            </a:r>
          </a:p>
        </p:txBody>
      </p:sp>
      <p:sp>
        <p:nvSpPr>
          <p:cNvPr id="12" name="Tabellenplatzhalter 11"/>
          <p:cNvSpPr>
            <a:spLocks noGrp="1"/>
          </p:cNvSpPr>
          <p:nvPr>
            <p:ph type="tbl" sz="quarter" idx="19" hasCustomPrompt="1"/>
          </p:nvPr>
        </p:nvSpPr>
        <p:spPr>
          <a:xfrm>
            <a:off x="306000" y="1205138"/>
            <a:ext cx="8532000" cy="3628800"/>
          </a:xfrm>
        </p:spPr>
        <p:txBody>
          <a:bodyPr/>
          <a:lstStyle>
            <a:lvl1pPr marL="0" indent="0">
              <a:buFontTx/>
              <a:buNone/>
            </a:lvl1pPr>
          </a:lstStyle>
          <a:p>
            <a:r>
              <a:rPr lang="en-GB"/>
              <a:t>Klicken Sie auf das Icon in der Mitte, um eine Tabelle einzufügen.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itel_und 2 Texblöck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95AC8C8-5A8F-4310-9C04-3431F783648B}"/>
              </a:ext>
            </a:extLst>
          </p:cNvPr>
          <p:cNvGraphicFramePr>
            <a:graphicFrameLocks noChangeAspect="1"/>
          </p:cNvGraphicFramePr>
          <p:nvPr userDrawn="1">
            <p:custDataLst>
              <p:tags r:id="rId1"/>
            </p:custDataLst>
            <p:extLst>
              <p:ext uri="{D42A27DB-BD31-4B8C-83A1-F6EECF244321}">
                <p14:modId xmlns:p14="http://schemas.microsoft.com/office/powerpoint/2010/main" val="807970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6" name="Objekt 5" hidden="1">
                        <a:extLst>
                          <a:ext uri="{FF2B5EF4-FFF2-40B4-BE49-F238E27FC236}">
                            <a16:creationId xmlns:a16="http://schemas.microsoft.com/office/drawing/2014/main" id="{495AC8C8-5A8F-4310-9C04-3431F78364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49C44FFE-8F4E-4B62-8DF7-8AA3BCE96D19}"/>
              </a:ext>
            </a:extLst>
          </p:cNvPr>
          <p:cNvSpPr/>
          <p:nvPr userDrawn="1">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el 1"/>
          <p:cNvSpPr>
            <a:spLocks noGrp="1"/>
          </p:cNvSpPr>
          <p:nvPr>
            <p:ph type="title" hasCustomPrompt="1"/>
          </p:nvPr>
        </p:nvSpPr>
        <p:spPr/>
        <p:txBody>
          <a:bodyPr/>
          <a:lstStyle>
            <a:lvl1pPr>
              <a:defRPr/>
            </a:lvl1pPr>
          </a:lstStyle>
          <a:p>
            <a:r>
              <a:rPr lang="en-GB"/>
              <a:t>Titel 20 pt, max. zweizeilig und zwei Inhaltsblöcke</a:t>
            </a:r>
          </a:p>
        </p:txBody>
      </p:sp>
      <p:sp>
        <p:nvSpPr>
          <p:cNvPr id="13" name="Datumsplatzhalter 12"/>
          <p:cNvSpPr>
            <a:spLocks noGrp="1"/>
          </p:cNvSpPr>
          <p:nvPr>
            <p:ph type="dt" sz="half" idx="10"/>
          </p:nvPr>
        </p:nvSpPr>
        <p:spPr/>
        <p:txBody>
          <a:bodyPr/>
          <a:lstStyle/>
          <a:p>
            <a:fld id="{102BF65D-7485-453C-8B1F-66CBB0251ABA}" type="datetime4">
              <a:rPr lang="en-GB" smtClean="0"/>
              <a:t>02 September 2021</a:t>
            </a:fld>
            <a:endParaRPr lang="en-GB"/>
          </a:p>
        </p:txBody>
      </p:sp>
      <p:sp>
        <p:nvSpPr>
          <p:cNvPr id="14" name="Foliennummernplatzhalter 13"/>
          <p:cNvSpPr>
            <a:spLocks noGrp="1"/>
          </p:cNvSpPr>
          <p:nvPr>
            <p:ph type="sldNum" sz="quarter" idx="11"/>
          </p:nvPr>
        </p:nvSpPr>
        <p:spPr/>
        <p:txBody>
          <a:bodyPr/>
          <a:lstStyle/>
          <a:p>
            <a:fld id="{D56DB8AA-803C-49D2-90AA-1140CE72DCD7}" type="slidenum">
              <a:rPr lang="en-GB" smtClean="0"/>
              <a:pPr/>
              <a:t>‹#›</a:t>
            </a:fld>
            <a:endParaRPr lang="en-GB"/>
          </a:p>
        </p:txBody>
      </p:sp>
      <p:sp>
        <p:nvSpPr>
          <p:cNvPr id="15" name="Fußzeilenplatzhalter 14"/>
          <p:cNvSpPr>
            <a:spLocks noGrp="1"/>
          </p:cNvSpPr>
          <p:nvPr>
            <p:ph type="ftr" sz="quarter" idx="12"/>
          </p:nvPr>
        </p:nvSpPr>
        <p:spPr/>
        <p:txBody>
          <a:bodyPr/>
          <a:lstStyle/>
          <a:p>
            <a:r>
              <a:rPr lang="en-GB"/>
              <a:t>Risk Suite</a:t>
            </a:r>
          </a:p>
        </p:txBody>
      </p:sp>
      <p:sp>
        <p:nvSpPr>
          <p:cNvPr id="20" name="Inhaltsplatzhalter 19"/>
          <p:cNvSpPr>
            <a:spLocks noGrp="1"/>
          </p:cNvSpPr>
          <p:nvPr>
            <p:ph sz="quarter" idx="13" hasCustomPrompt="1"/>
          </p:nvPr>
        </p:nvSpPr>
        <p:spPr>
          <a:xfrm>
            <a:off x="306000" y="1530000"/>
            <a:ext cx="4111200" cy="3304800"/>
          </a:xfrm>
          <a:noFill/>
        </p:spPr>
        <p:txBody>
          <a:bodyPr lIns="0" tIns="0" rIns="0" bIns="0"/>
          <a:lstStyle>
            <a:lvl1pPr>
              <a:defRPr/>
            </a:lvl1pPr>
          </a:lstStyle>
          <a:p>
            <a:pPr lvl="0"/>
            <a:r>
              <a:rPr lang="en-GB"/>
              <a:t>Um die Hierarchie der Unterpunkte anzupassen, verwenden Sie Start &gt; Absatz &gt; Listenebene verringern/erhöhen.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22" name="Inhaltsplatzhalter 21"/>
          <p:cNvSpPr>
            <a:spLocks noGrp="1"/>
          </p:cNvSpPr>
          <p:nvPr>
            <p:ph sz="quarter" idx="14" hasCustomPrompt="1"/>
          </p:nvPr>
        </p:nvSpPr>
        <p:spPr>
          <a:xfrm>
            <a:off x="4723200" y="1530000"/>
            <a:ext cx="4111200" cy="3304800"/>
          </a:xfrm>
          <a:noFill/>
        </p:spPr>
        <p:txBody>
          <a:bodyPr lIns="0" tIns="0" rIns="0" bIns="0"/>
          <a:lstStyle>
            <a:lvl1pPr>
              <a:defRPr/>
            </a:lvl1pPr>
          </a:lstStyle>
          <a:p>
            <a:pPr lvl="0"/>
            <a:r>
              <a:rPr lang="en-GB"/>
              <a:t>Um die Hierarchie der Unterpunkte anzupassen, verwenden Sie Start &gt; Absatz &gt; Listenebene verringern/erhöhen.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3" name="Textplatzhalter 2"/>
          <p:cNvSpPr>
            <a:spLocks noGrp="1"/>
          </p:cNvSpPr>
          <p:nvPr>
            <p:ph type="body" idx="1" hasCustomPrompt="1"/>
          </p:nvPr>
        </p:nvSpPr>
        <p:spPr>
          <a:xfrm>
            <a:off x="306000" y="1206000"/>
            <a:ext cx="4111200" cy="324000"/>
          </a:xfrm>
          <a:noFill/>
        </p:spPr>
        <p:txBody>
          <a:bodyPr lIns="0" tIns="0" rIns="0" bIns="0" anchor="t"/>
          <a:lstStyle>
            <a:lvl1pPr marL="0" indent="0">
              <a:buFontTx/>
              <a:buNone/>
              <a:defRPr sz="1600">
                <a:solidFill>
                  <a:schemeClr val="accent1"/>
                </a:solidFill>
              </a:defRPr>
            </a:lvl1pPr>
          </a:lstStyle>
          <a:p>
            <a:pPr lvl="0"/>
            <a:r>
              <a:rPr lang="en-GB"/>
              <a:t>Überschrift 16 pt, einzeilig</a:t>
            </a:r>
          </a:p>
        </p:txBody>
      </p:sp>
      <p:sp>
        <p:nvSpPr>
          <p:cNvPr id="5" name="Textplatzhalter 4"/>
          <p:cNvSpPr>
            <a:spLocks noGrp="1"/>
          </p:cNvSpPr>
          <p:nvPr>
            <p:ph type="body" sz="quarter" idx="3" hasCustomPrompt="1"/>
          </p:nvPr>
        </p:nvSpPr>
        <p:spPr>
          <a:xfrm>
            <a:off x="4723200" y="1206000"/>
            <a:ext cx="4111200" cy="324000"/>
          </a:xfrm>
          <a:noFill/>
        </p:spPr>
        <p:txBody>
          <a:bodyPr lIns="0" tIns="0" rIns="0" bIns="0" anchor="t"/>
          <a:lstStyle>
            <a:lvl1pPr marL="0" indent="0">
              <a:buFontTx/>
              <a:buNone/>
              <a:defRPr sz="1600">
                <a:solidFill>
                  <a:schemeClr val="accent1"/>
                </a:solidFill>
              </a:defRPr>
            </a:lvl1pPr>
          </a:lstStyle>
          <a:p>
            <a:pPr lvl="0"/>
            <a:r>
              <a:rPr lang="en-GB"/>
              <a:t>Überschrift 16 pt, einzeilig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76">
          <p15:clr>
            <a:srgbClr val="FBAE40"/>
          </p15:clr>
        </p15:guide>
        <p15:guide id="2" pos="2784">
          <p15:clr>
            <a:srgbClr val="FBAE40"/>
          </p15:clr>
        </p15:guide>
        <p15:guide id="3" orient="horz" pos="965">
          <p15:clr>
            <a:srgbClr val="FBAE40"/>
          </p15:clr>
        </p15:guide>
        <p15:guide id="4" orient="horz" pos="11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16A01A9-0150-404B-B32C-3C2512C2C53B}"/>
              </a:ext>
            </a:extLst>
          </p:cNvPr>
          <p:cNvGraphicFramePr>
            <a:graphicFrameLocks noChangeAspect="1"/>
          </p:cNvGraphicFramePr>
          <p:nvPr userDrawn="1">
            <p:custDataLst>
              <p:tags r:id="rId26"/>
            </p:custDataLst>
            <p:extLst>
              <p:ext uri="{D42A27DB-BD31-4B8C-83A1-F6EECF244321}">
                <p14:modId xmlns:p14="http://schemas.microsoft.com/office/powerpoint/2010/main" val="4291515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8" imgW="344" imgH="344" progId="TCLayout.ActiveDocument.1">
                  <p:embed/>
                </p:oleObj>
              </mc:Choice>
              <mc:Fallback>
                <p:oleObj name="think-cell Folie" r:id="rId28" imgW="344" imgH="344" progId="TCLayout.ActiveDocument.1">
                  <p:embed/>
                  <p:pic>
                    <p:nvPicPr>
                      <p:cNvPr id="5" name="Objekt 4" hidden="1">
                        <a:extLst>
                          <a:ext uri="{FF2B5EF4-FFF2-40B4-BE49-F238E27FC236}">
                            <a16:creationId xmlns:a16="http://schemas.microsoft.com/office/drawing/2014/main" id="{316A01A9-0150-404B-B32C-3C2512C2C53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8293B64A-8A46-49B8-B635-BBDB856A296C}"/>
              </a:ext>
            </a:extLst>
          </p:cNvPr>
          <p:cNvSpPr/>
          <p:nvPr userDrawn="1">
            <p:custDataLst>
              <p:tags r:id="rId27"/>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000"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306000" y="360363"/>
            <a:ext cx="6840000" cy="558000"/>
          </a:xfrm>
          <a:prstGeom prst="rect">
            <a:avLst/>
          </a:prstGeom>
        </p:spPr>
        <p:txBody>
          <a:bodyPr vert="horz" lIns="0" tIns="0" rIns="0" bIns="0" rtlCol="0" anchor="t" anchorCtr="0">
            <a:noAutofit/>
          </a:bodyPr>
          <a:lstStyle/>
          <a:p>
            <a:r>
              <a:rPr lang="en-GB"/>
              <a:t>Titel 20 pt, max. zweizeilig</a:t>
            </a:r>
          </a:p>
        </p:txBody>
      </p:sp>
      <p:sp>
        <p:nvSpPr>
          <p:cNvPr id="3" name="Textplatzhalter 2"/>
          <p:cNvSpPr>
            <a:spLocks noGrp="1"/>
          </p:cNvSpPr>
          <p:nvPr>
            <p:ph type="body" idx="1"/>
          </p:nvPr>
        </p:nvSpPr>
        <p:spPr>
          <a:xfrm>
            <a:off x="306000" y="1206000"/>
            <a:ext cx="8530200" cy="3628800"/>
          </a:xfrm>
          <a:prstGeom prst="rect">
            <a:avLst/>
          </a:prstGeom>
        </p:spPr>
        <p:txBody>
          <a:bodyPr vert="horz" lIns="0" tIns="0" rIns="0" bIns="0" rtlCol="0">
            <a:noAutofit/>
          </a:bodyPr>
          <a:lstStyle/>
          <a:p>
            <a:pPr lvl="0"/>
            <a:r>
              <a:rPr lang="en-GB"/>
              <a:t>Um die Hierarchie der Unterpunkte anzupassen, verwenden Sie Start &gt; Absatz &gt; Listenebene verringern/erhöhen. Alternativ Tabelle, Diagramm, SmartArt Grafik, Bild oder Onlinegrafik einfügen.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10" name="Datumsplatzhalter 3"/>
          <p:cNvSpPr>
            <a:spLocks noGrp="1"/>
          </p:cNvSpPr>
          <p:nvPr>
            <p:ph type="dt" sz="half" idx="2"/>
          </p:nvPr>
        </p:nvSpPr>
        <p:spPr>
          <a:xfrm>
            <a:off x="7618295" y="4896000"/>
            <a:ext cx="833438" cy="202500"/>
          </a:xfrm>
          <a:prstGeom prst="rect">
            <a:avLst/>
          </a:prstGeom>
        </p:spPr>
        <p:txBody>
          <a:bodyPr vert="horz" lIns="0" tIns="0" rIns="0" bIns="0" rtlCol="0" anchor="ctr"/>
          <a:lstStyle>
            <a:lvl1pPr algn="r">
              <a:defRPr sz="600">
                <a:solidFill>
                  <a:schemeClr val="accent4">
                    <a:lumMod val="75000"/>
                  </a:schemeClr>
                </a:solidFill>
              </a:defRPr>
            </a:lvl1pPr>
          </a:lstStyle>
          <a:p>
            <a:fld id="{7FF152B2-A397-470F-8788-5773D6F562A5}" type="datetime4">
              <a:rPr lang="en-GB" smtClean="0"/>
              <a:t>02 September 2021</a:t>
            </a:fld>
            <a:endParaRPr lang="en-GB"/>
          </a:p>
        </p:txBody>
      </p:sp>
      <p:sp>
        <p:nvSpPr>
          <p:cNvPr id="11" name="Fußzeilenplatzhalter 4"/>
          <p:cNvSpPr>
            <a:spLocks noGrp="1"/>
          </p:cNvSpPr>
          <p:nvPr>
            <p:ph type="ftr" sz="quarter" idx="3"/>
          </p:nvPr>
        </p:nvSpPr>
        <p:spPr>
          <a:xfrm>
            <a:off x="3976685" y="4896000"/>
            <a:ext cx="3598784" cy="202500"/>
          </a:xfrm>
          <a:prstGeom prst="rect">
            <a:avLst/>
          </a:prstGeom>
        </p:spPr>
        <p:txBody>
          <a:bodyPr vert="horz" lIns="0" tIns="0" rIns="0" bIns="0" rtlCol="0" anchor="ctr"/>
          <a:lstStyle>
            <a:lvl1pPr algn="r">
              <a:defRPr sz="600">
                <a:solidFill>
                  <a:schemeClr val="accent4">
                    <a:lumMod val="75000"/>
                  </a:schemeClr>
                </a:solidFill>
              </a:defRPr>
            </a:lvl1pPr>
          </a:lstStyle>
          <a:p>
            <a:r>
              <a:rPr lang="en-GB"/>
              <a:t>Risk Suite</a:t>
            </a:r>
          </a:p>
        </p:txBody>
      </p:sp>
      <p:sp>
        <p:nvSpPr>
          <p:cNvPr id="12" name="Foliennummernplatzhalter 5"/>
          <p:cNvSpPr>
            <a:spLocks noGrp="1"/>
          </p:cNvSpPr>
          <p:nvPr>
            <p:ph type="sldNum" sz="quarter" idx="4"/>
          </p:nvPr>
        </p:nvSpPr>
        <p:spPr>
          <a:xfrm>
            <a:off x="8447812" y="4896000"/>
            <a:ext cx="389503" cy="202500"/>
          </a:xfrm>
          <a:prstGeom prst="rect">
            <a:avLst/>
          </a:prstGeom>
        </p:spPr>
        <p:txBody>
          <a:bodyPr vert="horz" lIns="0" tIns="0" rIns="0" bIns="0" rtlCol="0" anchor="ctr"/>
          <a:lstStyle>
            <a:lvl1pPr algn="r">
              <a:defRPr sz="600" b="1">
                <a:solidFill>
                  <a:schemeClr val="accent4">
                    <a:lumMod val="75000"/>
                  </a:schemeClr>
                </a:solidFill>
              </a:defRPr>
            </a:lvl1pPr>
          </a:lstStyle>
          <a:p>
            <a:fld id="{D56DB8AA-803C-49D2-90AA-1140CE72DCD7}" type="slidenum">
              <a:rPr lang="en-GB" smtClean="0"/>
              <a:pPr/>
              <a:t>‹#›</a:t>
            </a:fld>
            <a:endParaRPr lang="en-GB"/>
          </a:p>
        </p:txBody>
      </p:sp>
      <p:pic>
        <p:nvPicPr>
          <p:cNvPr id="16" name="Grafik 15" descr="Logo_Munich Re_36mm_RGB.emf"/>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7531200" y="306000"/>
            <a:ext cx="1305000" cy="303750"/>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5" r:id="rId2"/>
    <p:sldLayoutId id="2147483751" r:id="rId3"/>
    <p:sldLayoutId id="2147483752" r:id="rId4"/>
    <p:sldLayoutId id="2147483755" r:id="rId5"/>
    <p:sldLayoutId id="2147483753" r:id="rId6"/>
    <p:sldLayoutId id="2147483715" r:id="rId7"/>
    <p:sldLayoutId id="2147483716" r:id="rId8"/>
    <p:sldLayoutId id="2147483717" r:id="rId9"/>
    <p:sldLayoutId id="2147483718" r:id="rId10"/>
    <p:sldLayoutId id="2147483719" r:id="rId11"/>
    <p:sldLayoutId id="2147483720" r:id="rId12"/>
    <p:sldLayoutId id="2147483721" r:id="rId13"/>
    <p:sldLayoutId id="2147483743" r:id="rId14"/>
    <p:sldLayoutId id="2147483723" r:id="rId15"/>
    <p:sldLayoutId id="2147483757" r:id="rId16"/>
    <p:sldLayoutId id="2147483724" r:id="rId17"/>
    <p:sldLayoutId id="2147483725" r:id="rId18"/>
    <p:sldLayoutId id="2147483744" r:id="rId19"/>
    <p:sldLayoutId id="2147483785" r:id="rId20"/>
    <p:sldLayoutId id="2147483786" r:id="rId21"/>
    <p:sldLayoutId id="2147483789" r:id="rId22"/>
    <p:sldLayoutId id="2147483790" r:id="rId23"/>
    <p:sldLayoutId id="214748379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270000" rtl="0" eaLnBrk="1" latinLnBrk="0" hangingPunct="1">
        <a:spcBef>
          <a:spcPct val="0"/>
        </a:spcBef>
        <a:buNone/>
        <a:defRPr sz="2000" kern="1200">
          <a:solidFill>
            <a:schemeClr val="tx2"/>
          </a:solidFill>
          <a:latin typeface="+mj-lt"/>
          <a:ea typeface="+mj-ea"/>
          <a:cs typeface="+mj-cs"/>
        </a:defRPr>
      </a:lvl1pPr>
    </p:titleStyle>
    <p:bodyStyle>
      <a:lvl1pPr marL="27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54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81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108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35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62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89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216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243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orient="horz" pos="761">
          <p15:clr>
            <a:srgbClr val="F26B43"/>
          </p15:clr>
        </p15:guide>
        <p15:guide id="4" pos="5567">
          <p15:clr>
            <a:srgbClr val="F26B43"/>
          </p15:clr>
        </p15:guide>
        <p15:guide id="5" orient="horz" pos="3047">
          <p15:clr>
            <a:srgbClr val="F26B43"/>
          </p15:clr>
        </p15:guide>
        <p15:guide id="6" orient="horz" pos="2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reports/6957ecc3-5c45-4e56-8d48-bd978ef714ef/ReportSectiond888fcafd4dd0ff95603?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slideLayout" Target="../slideLayouts/slideLayout4.xml"/><Relationship Id="rId7" Type="http://schemas.openxmlformats.org/officeDocument/2006/relationships/image" Target="../media/image7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0.emf"/><Relationship Id="rId5" Type="http://schemas.openxmlformats.org/officeDocument/2006/relationships/oleObject" Target="../embeddings/oleObject29.bin"/><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2.xml"/><Relationship Id="rId7" Type="http://schemas.openxmlformats.org/officeDocument/2006/relationships/image" Target="../media/image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2.xml"/><Relationship Id="rId7" Type="http://schemas.openxmlformats.org/officeDocument/2006/relationships/image" Target="../media/image9.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26.bin"/><Relationship Id="rId10" Type="http://schemas.openxmlformats.org/officeDocument/2006/relationships/image" Target="../media/image12.jpe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2.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jpg"/><Relationship Id="rId26" Type="http://schemas.openxmlformats.org/officeDocument/2006/relationships/image" Target="../media/image40.jp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slideLayout" Target="../slideLayouts/slideLayout4.xml"/><Relationship Id="rId16" Type="http://schemas.openxmlformats.org/officeDocument/2006/relationships/image" Target="../media/image30.jpg"/><Relationship Id="rId20" Type="http://schemas.openxmlformats.org/officeDocument/2006/relationships/image" Target="../media/image34.jpg"/><Relationship Id="rId29" Type="http://schemas.openxmlformats.org/officeDocument/2006/relationships/image" Target="../media/image43.jpg"/><Relationship Id="rId1" Type="http://schemas.openxmlformats.org/officeDocument/2006/relationships/themeOverride" Target="../theme/themeOverride1.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jp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jpg"/><Relationship Id="rId27" Type="http://schemas.openxmlformats.org/officeDocument/2006/relationships/image" Target="../media/image41.jp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3.sv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298" y="2787679"/>
            <a:ext cx="6841490" cy="751488"/>
          </a:xfrm>
          <a:prstGeom prst="rect">
            <a:avLst/>
          </a:prstGeom>
        </p:spPr>
        <p:txBody>
          <a:bodyPr vert="horz" wrap="square" lIns="0" tIns="12700" rIns="0" bIns="0" rtlCol="0">
            <a:spAutoFit/>
          </a:bodyPr>
          <a:lstStyle/>
          <a:p>
            <a:pPr marL="12700">
              <a:lnSpc>
                <a:spcPct val="100000"/>
              </a:lnSpc>
              <a:spcBef>
                <a:spcPts val="100"/>
              </a:spcBef>
            </a:pPr>
            <a:r>
              <a:rPr lang="en-ZA" sz="2400" spc="-5" dirty="0">
                <a:solidFill>
                  <a:srgbClr val="007F92"/>
                </a:solidFill>
                <a:latin typeface="Arial"/>
                <a:cs typeface="Arial"/>
              </a:rPr>
              <a:t>The New Normal: How Leaders can Reset for Growth beyond Covid-19</a:t>
            </a:r>
            <a:endParaRPr sz="2400" spc="-5" dirty="0">
              <a:solidFill>
                <a:srgbClr val="007F92"/>
              </a:solidFill>
              <a:latin typeface="Arial"/>
              <a:cs typeface="Arial"/>
            </a:endParaRPr>
          </a:p>
        </p:txBody>
      </p:sp>
      <p:sp>
        <p:nvSpPr>
          <p:cNvPr id="3" name="object 3"/>
          <p:cNvSpPr txBox="1"/>
          <p:nvPr/>
        </p:nvSpPr>
        <p:spPr>
          <a:xfrm>
            <a:off x="293298" y="3879763"/>
            <a:ext cx="3951604" cy="882293"/>
          </a:xfrm>
          <a:prstGeom prst="rect">
            <a:avLst/>
          </a:prstGeom>
        </p:spPr>
        <p:txBody>
          <a:bodyPr vert="horz" wrap="square" lIns="0" tIns="12700" rIns="0" bIns="0" rtlCol="0">
            <a:spAutoFit/>
          </a:bodyPr>
          <a:lstStyle/>
          <a:p>
            <a:pPr marL="12700">
              <a:lnSpc>
                <a:spcPct val="100000"/>
              </a:lnSpc>
              <a:spcBef>
                <a:spcPts val="100"/>
              </a:spcBef>
            </a:pPr>
            <a:r>
              <a:rPr lang="en-US" sz="1400" spc="-5" dirty="0">
                <a:solidFill>
                  <a:srgbClr val="4D4E53"/>
                </a:solidFill>
                <a:latin typeface="Arial"/>
                <a:cs typeface="Arial"/>
              </a:rPr>
              <a:t>06 September 2021 / AIO</a:t>
            </a:r>
            <a:endParaRPr sz="1400" dirty="0">
              <a:latin typeface="Arial"/>
              <a:cs typeface="Arial"/>
            </a:endParaRPr>
          </a:p>
          <a:p>
            <a:pPr>
              <a:lnSpc>
                <a:spcPct val="100000"/>
              </a:lnSpc>
              <a:spcBef>
                <a:spcPts val="15"/>
              </a:spcBef>
            </a:pPr>
            <a:endParaRPr sz="1450" dirty="0">
              <a:latin typeface="Arial"/>
              <a:cs typeface="Arial"/>
            </a:endParaRPr>
          </a:p>
          <a:p>
            <a:pPr marL="12700">
              <a:lnSpc>
                <a:spcPct val="100000"/>
              </a:lnSpc>
            </a:pPr>
            <a:r>
              <a:rPr lang="en-US" sz="1400" spc="-5" dirty="0">
                <a:solidFill>
                  <a:srgbClr val="4D4E53"/>
                </a:solidFill>
                <a:latin typeface="Arial"/>
                <a:cs typeface="Arial"/>
              </a:rPr>
              <a:t>Belhassen Tonat </a:t>
            </a:r>
          </a:p>
          <a:p>
            <a:pPr marL="12700">
              <a:lnSpc>
                <a:spcPct val="100000"/>
              </a:lnSpc>
            </a:pPr>
            <a:r>
              <a:rPr lang="en-US" sz="1400" spc="-5" dirty="0">
                <a:solidFill>
                  <a:srgbClr val="4D4E53"/>
                </a:solidFill>
                <a:latin typeface="Arial"/>
                <a:cs typeface="Arial"/>
              </a:rPr>
              <a:t>E: </a:t>
            </a:r>
            <a:r>
              <a:rPr lang="en-US" sz="1400" spc="-5" dirty="0">
                <a:solidFill>
                  <a:srgbClr val="007F92"/>
                </a:solidFill>
                <a:latin typeface="Arial"/>
                <a:cs typeface="Arial"/>
              </a:rPr>
              <a:t>Btonat@munichre.com</a:t>
            </a:r>
            <a:endParaRPr sz="1400" dirty="0">
              <a:solidFill>
                <a:srgbClr val="007F92"/>
              </a:solidFill>
              <a:latin typeface="Arial"/>
              <a:cs typeface="Arial"/>
            </a:endParaRPr>
          </a:p>
        </p:txBody>
      </p:sp>
      <p:pic>
        <p:nvPicPr>
          <p:cNvPr id="4" name="object 4"/>
          <p:cNvPicPr/>
          <p:nvPr/>
        </p:nvPicPr>
        <p:blipFill>
          <a:blip r:embed="rId2" cstate="print"/>
          <a:stretch>
            <a:fillRect/>
          </a:stretch>
        </p:blipFill>
        <p:spPr>
          <a:xfrm>
            <a:off x="0" y="0"/>
            <a:ext cx="9144000" cy="2592324"/>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190231" y="2708148"/>
            <a:ext cx="1647444" cy="1798320"/>
          </a:xfrm>
          <a:prstGeom prst="rect">
            <a:avLst/>
          </a:prstGeom>
        </p:spPr>
      </p:pic>
      <p:pic>
        <p:nvPicPr>
          <p:cNvPr id="4" name="object 4"/>
          <p:cNvPicPr/>
          <p:nvPr/>
        </p:nvPicPr>
        <p:blipFill>
          <a:blip r:embed="rId3" cstate="print"/>
          <a:stretch>
            <a:fillRect/>
          </a:stretch>
        </p:blipFill>
        <p:spPr>
          <a:xfrm>
            <a:off x="5474208" y="2708148"/>
            <a:ext cx="1639824" cy="1798320"/>
          </a:xfrm>
          <a:prstGeom prst="rect">
            <a:avLst/>
          </a:prstGeom>
        </p:spPr>
      </p:pic>
      <p:grpSp>
        <p:nvGrpSpPr>
          <p:cNvPr id="5" name="object 5"/>
          <p:cNvGrpSpPr/>
          <p:nvPr/>
        </p:nvGrpSpPr>
        <p:grpSpPr>
          <a:xfrm>
            <a:off x="3749040" y="2708148"/>
            <a:ext cx="1643380" cy="1798320"/>
            <a:chOff x="3749040" y="2708148"/>
            <a:chExt cx="1643380" cy="1798320"/>
          </a:xfrm>
        </p:grpSpPr>
        <p:pic>
          <p:nvPicPr>
            <p:cNvPr id="6" name="object 6"/>
            <p:cNvPicPr/>
            <p:nvPr/>
          </p:nvPicPr>
          <p:blipFill>
            <a:blip r:embed="rId4" cstate="print"/>
            <a:stretch>
              <a:fillRect/>
            </a:stretch>
          </p:blipFill>
          <p:spPr>
            <a:xfrm>
              <a:off x="3752088" y="2708148"/>
              <a:ext cx="1639824" cy="1798320"/>
            </a:xfrm>
            <a:prstGeom prst="rect">
              <a:avLst/>
            </a:prstGeom>
          </p:spPr>
        </p:pic>
        <p:sp>
          <p:nvSpPr>
            <p:cNvPr id="7" name="object 7"/>
            <p:cNvSpPr/>
            <p:nvPr/>
          </p:nvSpPr>
          <p:spPr>
            <a:xfrm>
              <a:off x="3749040" y="4291584"/>
              <a:ext cx="245745" cy="215265"/>
            </a:xfrm>
            <a:custGeom>
              <a:avLst/>
              <a:gdLst/>
              <a:ahLst/>
              <a:cxnLst/>
              <a:rect l="l" t="t" r="r" b="b"/>
              <a:pathLst>
                <a:path w="245745" h="215264">
                  <a:moveTo>
                    <a:pt x="0" y="0"/>
                  </a:moveTo>
                  <a:lnTo>
                    <a:pt x="0" y="214883"/>
                  </a:lnTo>
                  <a:lnTo>
                    <a:pt x="245363" y="214883"/>
                  </a:lnTo>
                  <a:lnTo>
                    <a:pt x="0" y="0"/>
                  </a:lnTo>
                  <a:close/>
                </a:path>
              </a:pathLst>
            </a:custGeom>
            <a:solidFill>
              <a:srgbClr val="FFFFFF"/>
            </a:solidFill>
          </p:spPr>
          <p:txBody>
            <a:bodyPr wrap="square" lIns="0" tIns="0" rIns="0" bIns="0" rtlCol="0"/>
            <a:lstStyle/>
            <a:p>
              <a:endParaRPr/>
            </a:p>
          </p:txBody>
        </p:sp>
      </p:grpSp>
      <p:pic>
        <p:nvPicPr>
          <p:cNvPr id="8" name="object 8"/>
          <p:cNvPicPr/>
          <p:nvPr/>
        </p:nvPicPr>
        <p:blipFill>
          <a:blip r:embed="rId5" cstate="print"/>
          <a:stretch>
            <a:fillRect/>
          </a:stretch>
        </p:blipFill>
        <p:spPr>
          <a:xfrm>
            <a:off x="2031492" y="2708148"/>
            <a:ext cx="1639824" cy="1798320"/>
          </a:xfrm>
          <a:prstGeom prst="rect">
            <a:avLst/>
          </a:prstGeom>
        </p:spPr>
      </p:pic>
      <p:pic>
        <p:nvPicPr>
          <p:cNvPr id="9" name="object 9"/>
          <p:cNvPicPr/>
          <p:nvPr/>
        </p:nvPicPr>
        <p:blipFill>
          <a:blip r:embed="rId6" cstate="print"/>
          <a:stretch>
            <a:fillRect/>
          </a:stretch>
        </p:blipFill>
        <p:spPr>
          <a:xfrm>
            <a:off x="306324" y="2708148"/>
            <a:ext cx="1639824" cy="1798320"/>
          </a:xfrm>
          <a:prstGeom prst="rect">
            <a:avLst/>
          </a:prstGeom>
        </p:spPr>
      </p:pic>
      <p:sp>
        <p:nvSpPr>
          <p:cNvPr id="10" name="object 10"/>
          <p:cNvSpPr txBox="1">
            <a:spLocks noGrp="1"/>
          </p:cNvSpPr>
          <p:nvPr>
            <p:ph type="title"/>
          </p:nvPr>
        </p:nvSpPr>
        <p:spPr>
          <a:xfrm>
            <a:off x="306324" y="238950"/>
            <a:ext cx="6489730" cy="321242"/>
          </a:xfrm>
          <a:prstGeom prst="rect">
            <a:avLst/>
          </a:prstGeom>
        </p:spPr>
        <p:txBody>
          <a:bodyPr vert="horz" wrap="square" lIns="0" tIns="13335" rIns="0" bIns="0" rtlCol="0">
            <a:spAutoFit/>
          </a:bodyPr>
          <a:lstStyle/>
          <a:p>
            <a:pPr marL="12700" marR="5080">
              <a:lnSpc>
                <a:spcPct val="100000"/>
              </a:lnSpc>
              <a:spcBef>
                <a:spcPts val="105"/>
              </a:spcBef>
            </a:pPr>
            <a:r>
              <a:rPr lang="en-US" dirty="0"/>
              <a:t>3. </a:t>
            </a:r>
            <a:r>
              <a:rPr dirty="0"/>
              <a:t>Cyber risk in the insurance industry</a:t>
            </a:r>
          </a:p>
        </p:txBody>
      </p:sp>
      <p:sp>
        <p:nvSpPr>
          <p:cNvPr id="13" name="object 13"/>
          <p:cNvSpPr/>
          <p:nvPr/>
        </p:nvSpPr>
        <p:spPr>
          <a:xfrm>
            <a:off x="306324" y="1205483"/>
            <a:ext cx="1643380" cy="1080770"/>
          </a:xfrm>
          <a:custGeom>
            <a:avLst/>
            <a:gdLst/>
            <a:ahLst/>
            <a:cxnLst/>
            <a:rect l="l" t="t" r="r" b="b"/>
            <a:pathLst>
              <a:path w="1643380" h="1080770">
                <a:moveTo>
                  <a:pt x="1462786" y="0"/>
                </a:moveTo>
                <a:lnTo>
                  <a:pt x="0" y="0"/>
                </a:lnTo>
                <a:lnTo>
                  <a:pt x="0" y="1080515"/>
                </a:lnTo>
                <a:lnTo>
                  <a:pt x="1642871" y="1080515"/>
                </a:lnTo>
                <a:lnTo>
                  <a:pt x="1642871" y="180086"/>
                </a:lnTo>
                <a:lnTo>
                  <a:pt x="1462786" y="0"/>
                </a:lnTo>
                <a:close/>
              </a:path>
            </a:pathLst>
          </a:custGeom>
          <a:solidFill>
            <a:srgbClr val="3A535E"/>
          </a:solidFill>
        </p:spPr>
        <p:txBody>
          <a:bodyPr wrap="square" lIns="0" tIns="0" rIns="0" bIns="0" rtlCol="0"/>
          <a:lstStyle/>
          <a:p>
            <a:endParaRPr/>
          </a:p>
        </p:txBody>
      </p:sp>
      <p:sp>
        <p:nvSpPr>
          <p:cNvPr id="14" name="object 14"/>
          <p:cNvSpPr txBox="1"/>
          <p:nvPr/>
        </p:nvSpPr>
        <p:spPr>
          <a:xfrm>
            <a:off x="365252" y="1297660"/>
            <a:ext cx="1365885" cy="729615"/>
          </a:xfrm>
          <a:prstGeom prst="rect">
            <a:avLst/>
          </a:prstGeom>
        </p:spPr>
        <p:txBody>
          <a:bodyPr vert="horz" wrap="square" lIns="0" tIns="12700" rIns="0" bIns="0" rtlCol="0">
            <a:spAutoFit/>
          </a:bodyPr>
          <a:lstStyle/>
          <a:p>
            <a:pPr marL="12700" marR="5080">
              <a:lnSpc>
                <a:spcPct val="110000"/>
              </a:lnSpc>
              <a:spcBef>
                <a:spcPts val="100"/>
              </a:spcBef>
            </a:pPr>
            <a:r>
              <a:rPr sz="1400" spc="-5" dirty="0">
                <a:solidFill>
                  <a:schemeClr val="bg1"/>
                </a:solidFill>
                <a:latin typeface="Arial"/>
                <a:cs typeface="Arial"/>
              </a:rPr>
              <a:t>Coverage</a:t>
            </a:r>
            <a:r>
              <a:rPr sz="1400" spc="-70" dirty="0">
                <a:solidFill>
                  <a:schemeClr val="bg1"/>
                </a:solidFill>
                <a:latin typeface="Arial"/>
                <a:cs typeface="Arial"/>
              </a:rPr>
              <a:t> </a:t>
            </a:r>
            <a:r>
              <a:rPr sz="1400" spc="-5" dirty="0">
                <a:solidFill>
                  <a:schemeClr val="bg1"/>
                </a:solidFill>
                <a:latin typeface="Arial"/>
                <a:cs typeface="Arial"/>
              </a:rPr>
              <a:t>versus </a:t>
            </a:r>
            <a:r>
              <a:rPr sz="1400" spc="-375" dirty="0">
                <a:solidFill>
                  <a:schemeClr val="bg1"/>
                </a:solidFill>
                <a:latin typeface="Arial"/>
                <a:cs typeface="Arial"/>
              </a:rPr>
              <a:t> </a:t>
            </a:r>
            <a:r>
              <a:rPr sz="1400" dirty="0">
                <a:solidFill>
                  <a:schemeClr val="bg1"/>
                </a:solidFill>
                <a:latin typeface="Arial"/>
                <a:cs typeface="Arial"/>
              </a:rPr>
              <a:t>pace of change </a:t>
            </a:r>
            <a:r>
              <a:rPr sz="1400" spc="5" dirty="0">
                <a:solidFill>
                  <a:schemeClr val="bg1"/>
                </a:solidFill>
                <a:latin typeface="Arial"/>
                <a:cs typeface="Arial"/>
              </a:rPr>
              <a:t> </a:t>
            </a:r>
            <a:r>
              <a:rPr sz="1400" dirty="0">
                <a:solidFill>
                  <a:schemeClr val="bg1"/>
                </a:solidFill>
                <a:latin typeface="Arial"/>
                <a:cs typeface="Arial"/>
              </a:rPr>
              <a:t>in</a:t>
            </a:r>
            <a:r>
              <a:rPr sz="1400" spc="-25" dirty="0">
                <a:solidFill>
                  <a:schemeClr val="bg1"/>
                </a:solidFill>
                <a:latin typeface="Arial"/>
                <a:cs typeface="Arial"/>
              </a:rPr>
              <a:t> </a:t>
            </a:r>
            <a:r>
              <a:rPr sz="1400" dirty="0">
                <a:solidFill>
                  <a:schemeClr val="bg1"/>
                </a:solidFill>
                <a:latin typeface="Arial"/>
                <a:cs typeface="Arial"/>
              </a:rPr>
              <a:t>technology</a:t>
            </a:r>
          </a:p>
        </p:txBody>
      </p:sp>
      <p:sp>
        <p:nvSpPr>
          <p:cNvPr id="15" name="object 15"/>
          <p:cNvSpPr/>
          <p:nvPr/>
        </p:nvSpPr>
        <p:spPr>
          <a:xfrm>
            <a:off x="7193280" y="1205483"/>
            <a:ext cx="1644650" cy="1080770"/>
          </a:xfrm>
          <a:custGeom>
            <a:avLst/>
            <a:gdLst/>
            <a:ahLst/>
            <a:cxnLst/>
            <a:rect l="l" t="t" r="r" b="b"/>
            <a:pathLst>
              <a:path w="1644650" h="1080770">
                <a:moveTo>
                  <a:pt x="1464310" y="0"/>
                </a:moveTo>
                <a:lnTo>
                  <a:pt x="0" y="0"/>
                </a:lnTo>
                <a:lnTo>
                  <a:pt x="0" y="1080515"/>
                </a:lnTo>
                <a:lnTo>
                  <a:pt x="1644396" y="1080515"/>
                </a:lnTo>
                <a:lnTo>
                  <a:pt x="1644396" y="180086"/>
                </a:lnTo>
                <a:lnTo>
                  <a:pt x="1464310" y="0"/>
                </a:lnTo>
                <a:close/>
              </a:path>
            </a:pathLst>
          </a:custGeom>
          <a:solidFill>
            <a:srgbClr val="3A535E"/>
          </a:solidFill>
        </p:spPr>
        <p:txBody>
          <a:bodyPr wrap="square" lIns="0" tIns="0" rIns="0" bIns="0" rtlCol="0"/>
          <a:lstStyle/>
          <a:p>
            <a:endParaRPr/>
          </a:p>
        </p:txBody>
      </p:sp>
      <p:sp>
        <p:nvSpPr>
          <p:cNvPr id="16" name="object 16"/>
          <p:cNvSpPr txBox="1"/>
          <p:nvPr/>
        </p:nvSpPr>
        <p:spPr>
          <a:xfrm>
            <a:off x="7254620" y="1318387"/>
            <a:ext cx="1094740" cy="228909"/>
          </a:xfrm>
          <a:prstGeom prst="rect">
            <a:avLst/>
          </a:prstGeom>
        </p:spPr>
        <p:txBody>
          <a:bodyPr vert="horz" wrap="square" lIns="0" tIns="13335" rIns="0" bIns="0" rtlCol="0">
            <a:spAutoFit/>
          </a:bodyPr>
          <a:lstStyle/>
          <a:p>
            <a:pPr marL="12700">
              <a:lnSpc>
                <a:spcPct val="100000"/>
              </a:lnSpc>
              <a:spcBef>
                <a:spcPts val="105"/>
              </a:spcBef>
            </a:pPr>
            <a:r>
              <a:rPr sz="1400" spc="-5" dirty="0">
                <a:solidFill>
                  <a:schemeClr val="bg1"/>
                </a:solidFill>
                <a:latin typeface="Arial"/>
                <a:cs typeface="Arial"/>
              </a:rPr>
              <a:t>Accumulation</a:t>
            </a:r>
            <a:endParaRPr sz="1400" dirty="0">
              <a:solidFill>
                <a:schemeClr val="bg1"/>
              </a:solidFill>
              <a:latin typeface="Arial"/>
              <a:cs typeface="Arial"/>
            </a:endParaRPr>
          </a:p>
        </p:txBody>
      </p:sp>
      <p:sp>
        <p:nvSpPr>
          <p:cNvPr id="17" name="object 17"/>
          <p:cNvSpPr/>
          <p:nvPr/>
        </p:nvSpPr>
        <p:spPr>
          <a:xfrm>
            <a:off x="3749040" y="1205483"/>
            <a:ext cx="1643380" cy="1080770"/>
          </a:xfrm>
          <a:custGeom>
            <a:avLst/>
            <a:gdLst/>
            <a:ahLst/>
            <a:cxnLst/>
            <a:rect l="l" t="t" r="r" b="b"/>
            <a:pathLst>
              <a:path w="1643379" h="1080770">
                <a:moveTo>
                  <a:pt x="1462786" y="0"/>
                </a:moveTo>
                <a:lnTo>
                  <a:pt x="0" y="0"/>
                </a:lnTo>
                <a:lnTo>
                  <a:pt x="0" y="1080515"/>
                </a:lnTo>
                <a:lnTo>
                  <a:pt x="1642872" y="1080515"/>
                </a:lnTo>
                <a:lnTo>
                  <a:pt x="1642872" y="180086"/>
                </a:lnTo>
                <a:lnTo>
                  <a:pt x="1462786" y="0"/>
                </a:lnTo>
                <a:close/>
              </a:path>
            </a:pathLst>
          </a:custGeom>
          <a:solidFill>
            <a:srgbClr val="3A535E"/>
          </a:solidFill>
        </p:spPr>
        <p:txBody>
          <a:bodyPr wrap="square" lIns="0" tIns="0" rIns="0" bIns="0" rtlCol="0"/>
          <a:lstStyle/>
          <a:p>
            <a:endParaRPr/>
          </a:p>
        </p:txBody>
      </p:sp>
      <p:sp>
        <p:nvSpPr>
          <p:cNvPr id="18" name="object 18"/>
          <p:cNvSpPr txBox="1"/>
          <p:nvPr/>
        </p:nvSpPr>
        <p:spPr>
          <a:xfrm>
            <a:off x="3808603" y="1297660"/>
            <a:ext cx="1296035" cy="729615"/>
          </a:xfrm>
          <a:prstGeom prst="rect">
            <a:avLst/>
          </a:prstGeom>
        </p:spPr>
        <p:txBody>
          <a:bodyPr vert="horz" wrap="square" lIns="0" tIns="12700" rIns="0" bIns="0" rtlCol="0">
            <a:spAutoFit/>
          </a:bodyPr>
          <a:lstStyle/>
          <a:p>
            <a:pPr marL="12700" marR="5080">
              <a:lnSpc>
                <a:spcPct val="110000"/>
              </a:lnSpc>
              <a:spcBef>
                <a:spcPts val="100"/>
              </a:spcBef>
            </a:pPr>
            <a:r>
              <a:rPr sz="1400" spc="-5" dirty="0">
                <a:solidFill>
                  <a:schemeClr val="bg1"/>
                </a:solidFill>
                <a:latin typeface="Arial"/>
                <a:cs typeface="Arial"/>
              </a:rPr>
              <a:t>We’re</a:t>
            </a:r>
            <a:r>
              <a:rPr sz="1400" spc="-70" dirty="0">
                <a:solidFill>
                  <a:schemeClr val="bg1"/>
                </a:solidFill>
                <a:latin typeface="Arial"/>
                <a:cs typeface="Arial"/>
              </a:rPr>
              <a:t> </a:t>
            </a:r>
            <a:r>
              <a:rPr sz="1400" dirty="0">
                <a:solidFill>
                  <a:schemeClr val="bg1"/>
                </a:solidFill>
                <a:latin typeface="Arial"/>
                <a:cs typeface="Arial"/>
              </a:rPr>
              <a:t>in</a:t>
            </a:r>
            <a:r>
              <a:rPr sz="1400" spc="-30" dirty="0">
                <a:solidFill>
                  <a:schemeClr val="bg1"/>
                </a:solidFill>
                <a:latin typeface="Arial"/>
                <a:cs typeface="Arial"/>
              </a:rPr>
              <a:t> </a:t>
            </a:r>
            <a:r>
              <a:rPr sz="1400" dirty="0">
                <a:solidFill>
                  <a:schemeClr val="bg1"/>
                </a:solidFill>
                <a:latin typeface="Arial"/>
                <a:cs typeface="Arial"/>
              </a:rPr>
              <a:t>the</a:t>
            </a:r>
            <a:r>
              <a:rPr sz="1400" spc="-40" dirty="0">
                <a:solidFill>
                  <a:schemeClr val="bg1"/>
                </a:solidFill>
                <a:latin typeface="Arial"/>
                <a:cs typeface="Arial"/>
              </a:rPr>
              <a:t> </a:t>
            </a:r>
            <a:r>
              <a:rPr sz="1400" dirty="0">
                <a:solidFill>
                  <a:schemeClr val="bg1"/>
                </a:solidFill>
                <a:latin typeface="Arial"/>
                <a:cs typeface="Arial"/>
              </a:rPr>
              <a:t>risk </a:t>
            </a:r>
            <a:r>
              <a:rPr sz="1400" spc="-375" dirty="0">
                <a:solidFill>
                  <a:schemeClr val="bg1"/>
                </a:solidFill>
                <a:latin typeface="Arial"/>
                <a:cs typeface="Arial"/>
              </a:rPr>
              <a:t> </a:t>
            </a:r>
            <a:r>
              <a:rPr sz="1400" dirty="0">
                <a:solidFill>
                  <a:schemeClr val="bg1"/>
                </a:solidFill>
                <a:latin typeface="Arial"/>
                <a:cs typeface="Arial"/>
              </a:rPr>
              <a:t>management </a:t>
            </a:r>
            <a:r>
              <a:rPr sz="1400" spc="5" dirty="0">
                <a:solidFill>
                  <a:schemeClr val="bg1"/>
                </a:solidFill>
                <a:latin typeface="Arial"/>
                <a:cs typeface="Arial"/>
              </a:rPr>
              <a:t> </a:t>
            </a:r>
            <a:r>
              <a:rPr sz="1400" dirty="0">
                <a:solidFill>
                  <a:schemeClr val="bg1"/>
                </a:solidFill>
                <a:latin typeface="Arial"/>
                <a:cs typeface="Arial"/>
              </a:rPr>
              <a:t>business</a:t>
            </a:r>
          </a:p>
        </p:txBody>
      </p:sp>
      <p:sp>
        <p:nvSpPr>
          <p:cNvPr id="19" name="object 19"/>
          <p:cNvSpPr/>
          <p:nvPr/>
        </p:nvSpPr>
        <p:spPr>
          <a:xfrm>
            <a:off x="2028444" y="1205483"/>
            <a:ext cx="1643380" cy="1080770"/>
          </a:xfrm>
          <a:custGeom>
            <a:avLst/>
            <a:gdLst/>
            <a:ahLst/>
            <a:cxnLst/>
            <a:rect l="l" t="t" r="r" b="b"/>
            <a:pathLst>
              <a:path w="1643379" h="1080770">
                <a:moveTo>
                  <a:pt x="1462785" y="0"/>
                </a:moveTo>
                <a:lnTo>
                  <a:pt x="0" y="0"/>
                </a:lnTo>
                <a:lnTo>
                  <a:pt x="0" y="1080515"/>
                </a:lnTo>
                <a:lnTo>
                  <a:pt x="1642871" y="1080515"/>
                </a:lnTo>
                <a:lnTo>
                  <a:pt x="1642871" y="180086"/>
                </a:lnTo>
                <a:lnTo>
                  <a:pt x="1462785" y="0"/>
                </a:lnTo>
                <a:close/>
              </a:path>
            </a:pathLst>
          </a:custGeom>
          <a:solidFill>
            <a:srgbClr val="3A535E"/>
          </a:solidFill>
        </p:spPr>
        <p:txBody>
          <a:bodyPr wrap="square" lIns="0" tIns="0" rIns="0" bIns="0" rtlCol="0"/>
          <a:lstStyle/>
          <a:p>
            <a:endParaRPr dirty="0"/>
          </a:p>
        </p:txBody>
      </p:sp>
      <p:sp>
        <p:nvSpPr>
          <p:cNvPr id="20" name="object 20"/>
          <p:cNvSpPr txBox="1"/>
          <p:nvPr/>
        </p:nvSpPr>
        <p:spPr>
          <a:xfrm>
            <a:off x="2087626" y="1297660"/>
            <a:ext cx="1270635" cy="729615"/>
          </a:xfrm>
          <a:prstGeom prst="rect">
            <a:avLst/>
          </a:prstGeom>
        </p:spPr>
        <p:txBody>
          <a:bodyPr vert="horz" wrap="square" lIns="0" tIns="12700" rIns="0" bIns="0" rtlCol="0">
            <a:spAutoFit/>
          </a:bodyPr>
          <a:lstStyle/>
          <a:p>
            <a:pPr marL="12700" marR="5080">
              <a:lnSpc>
                <a:spcPct val="110000"/>
              </a:lnSpc>
              <a:spcBef>
                <a:spcPts val="100"/>
              </a:spcBef>
            </a:pPr>
            <a:r>
              <a:rPr sz="1400" dirty="0">
                <a:solidFill>
                  <a:schemeClr val="bg1"/>
                </a:solidFill>
                <a:latin typeface="Arial"/>
                <a:cs typeface="Arial"/>
              </a:rPr>
              <a:t>Managing the </a:t>
            </a:r>
            <a:r>
              <a:rPr sz="1400" spc="5" dirty="0">
                <a:solidFill>
                  <a:schemeClr val="bg1"/>
                </a:solidFill>
                <a:latin typeface="Arial"/>
                <a:cs typeface="Arial"/>
              </a:rPr>
              <a:t> </a:t>
            </a:r>
            <a:r>
              <a:rPr sz="1400" dirty="0">
                <a:solidFill>
                  <a:schemeClr val="bg1"/>
                </a:solidFill>
                <a:latin typeface="Arial"/>
                <a:cs typeface="Arial"/>
              </a:rPr>
              <a:t>risk,</a:t>
            </a:r>
            <a:r>
              <a:rPr sz="1400" spc="-65" dirty="0">
                <a:solidFill>
                  <a:schemeClr val="bg1"/>
                </a:solidFill>
                <a:latin typeface="Arial"/>
                <a:cs typeface="Arial"/>
              </a:rPr>
              <a:t> </a:t>
            </a:r>
            <a:r>
              <a:rPr sz="1400" dirty="0">
                <a:solidFill>
                  <a:schemeClr val="bg1"/>
                </a:solidFill>
                <a:latin typeface="Arial"/>
                <a:cs typeface="Arial"/>
              </a:rPr>
              <a:t>and</a:t>
            </a:r>
            <a:r>
              <a:rPr sz="1400" spc="-50" dirty="0">
                <a:solidFill>
                  <a:schemeClr val="bg1"/>
                </a:solidFill>
                <a:latin typeface="Arial"/>
                <a:cs typeface="Arial"/>
              </a:rPr>
              <a:t> </a:t>
            </a:r>
            <a:r>
              <a:rPr sz="1400" dirty="0">
                <a:solidFill>
                  <a:schemeClr val="bg1"/>
                </a:solidFill>
                <a:latin typeface="Arial"/>
                <a:cs typeface="Arial"/>
              </a:rPr>
              <a:t>pricing </a:t>
            </a:r>
            <a:r>
              <a:rPr sz="1400" spc="-375" dirty="0">
                <a:solidFill>
                  <a:schemeClr val="bg1"/>
                </a:solidFill>
                <a:latin typeface="Arial"/>
                <a:cs typeface="Arial"/>
              </a:rPr>
              <a:t> </a:t>
            </a:r>
            <a:r>
              <a:rPr sz="1400" dirty="0">
                <a:solidFill>
                  <a:schemeClr val="bg1"/>
                </a:solidFill>
                <a:latin typeface="Arial"/>
                <a:cs typeface="Arial"/>
              </a:rPr>
              <a:t>accordingly</a:t>
            </a:r>
          </a:p>
        </p:txBody>
      </p:sp>
      <p:sp>
        <p:nvSpPr>
          <p:cNvPr id="21" name="object 21"/>
          <p:cNvSpPr/>
          <p:nvPr/>
        </p:nvSpPr>
        <p:spPr>
          <a:xfrm>
            <a:off x="5471159" y="1205483"/>
            <a:ext cx="1643380" cy="1080770"/>
          </a:xfrm>
          <a:custGeom>
            <a:avLst/>
            <a:gdLst/>
            <a:ahLst/>
            <a:cxnLst/>
            <a:rect l="l" t="t" r="r" b="b"/>
            <a:pathLst>
              <a:path w="1643379" h="1080770">
                <a:moveTo>
                  <a:pt x="1462786" y="0"/>
                </a:moveTo>
                <a:lnTo>
                  <a:pt x="0" y="0"/>
                </a:lnTo>
                <a:lnTo>
                  <a:pt x="0" y="1080515"/>
                </a:lnTo>
                <a:lnTo>
                  <a:pt x="1642871" y="1080515"/>
                </a:lnTo>
                <a:lnTo>
                  <a:pt x="1642871" y="180086"/>
                </a:lnTo>
                <a:lnTo>
                  <a:pt x="1462786" y="0"/>
                </a:lnTo>
                <a:close/>
              </a:path>
            </a:pathLst>
          </a:custGeom>
          <a:solidFill>
            <a:srgbClr val="3A535E"/>
          </a:solidFill>
        </p:spPr>
        <p:txBody>
          <a:bodyPr wrap="square" lIns="0" tIns="0" rIns="0" bIns="0" rtlCol="0"/>
          <a:lstStyle/>
          <a:p>
            <a:endParaRPr/>
          </a:p>
        </p:txBody>
      </p:sp>
      <p:sp>
        <p:nvSpPr>
          <p:cNvPr id="22" name="object 22"/>
          <p:cNvSpPr txBox="1"/>
          <p:nvPr/>
        </p:nvSpPr>
        <p:spPr>
          <a:xfrm>
            <a:off x="5531611" y="1297660"/>
            <a:ext cx="1189355" cy="729615"/>
          </a:xfrm>
          <a:prstGeom prst="rect">
            <a:avLst/>
          </a:prstGeom>
        </p:spPr>
        <p:txBody>
          <a:bodyPr vert="horz" wrap="square" lIns="0" tIns="12700" rIns="0" bIns="0" rtlCol="0">
            <a:spAutoFit/>
          </a:bodyPr>
          <a:lstStyle/>
          <a:p>
            <a:pPr marL="12700" marR="5080">
              <a:lnSpc>
                <a:spcPct val="110000"/>
              </a:lnSpc>
              <a:spcBef>
                <a:spcPts val="100"/>
              </a:spcBef>
            </a:pPr>
            <a:r>
              <a:rPr sz="1400" spc="-5" dirty="0">
                <a:solidFill>
                  <a:schemeClr val="bg1"/>
                </a:solidFill>
                <a:latin typeface="Arial"/>
                <a:cs typeface="Arial"/>
              </a:rPr>
              <a:t>No</a:t>
            </a:r>
            <a:r>
              <a:rPr sz="1400" spc="-50" dirty="0">
                <a:solidFill>
                  <a:schemeClr val="bg1"/>
                </a:solidFill>
                <a:latin typeface="Arial"/>
                <a:cs typeface="Arial"/>
              </a:rPr>
              <a:t> </a:t>
            </a:r>
            <a:r>
              <a:rPr sz="1400" dirty="0">
                <a:solidFill>
                  <a:schemeClr val="bg1"/>
                </a:solidFill>
                <a:latin typeface="Arial"/>
                <a:cs typeface="Arial"/>
              </a:rPr>
              <a:t>quantum</a:t>
            </a:r>
            <a:r>
              <a:rPr sz="1400" spc="-70" dirty="0">
                <a:solidFill>
                  <a:schemeClr val="bg1"/>
                </a:solidFill>
                <a:latin typeface="Arial"/>
                <a:cs typeface="Arial"/>
              </a:rPr>
              <a:t> </a:t>
            </a:r>
            <a:r>
              <a:rPr sz="1400" dirty="0">
                <a:solidFill>
                  <a:schemeClr val="bg1"/>
                </a:solidFill>
                <a:latin typeface="Arial"/>
                <a:cs typeface="Arial"/>
              </a:rPr>
              <a:t>of </a:t>
            </a:r>
            <a:r>
              <a:rPr sz="1400" spc="-375" dirty="0">
                <a:solidFill>
                  <a:schemeClr val="bg1"/>
                </a:solidFill>
                <a:latin typeface="Arial"/>
                <a:cs typeface="Arial"/>
              </a:rPr>
              <a:t> </a:t>
            </a:r>
            <a:r>
              <a:rPr sz="1400" spc="-5" dirty="0">
                <a:solidFill>
                  <a:schemeClr val="bg1"/>
                </a:solidFill>
                <a:latin typeface="Arial"/>
                <a:cs typeface="Arial"/>
              </a:rPr>
              <a:t>cyber </a:t>
            </a:r>
            <a:r>
              <a:rPr sz="1400" dirty="0">
                <a:solidFill>
                  <a:schemeClr val="bg1"/>
                </a:solidFill>
                <a:latin typeface="Arial"/>
                <a:cs typeface="Arial"/>
              </a:rPr>
              <a:t>claims </a:t>
            </a:r>
            <a:r>
              <a:rPr sz="1400" spc="5" dirty="0">
                <a:solidFill>
                  <a:schemeClr val="bg1"/>
                </a:solidFill>
                <a:latin typeface="Arial"/>
                <a:cs typeface="Arial"/>
              </a:rPr>
              <a:t> </a:t>
            </a:r>
            <a:r>
              <a:rPr sz="1400" dirty="0">
                <a:solidFill>
                  <a:schemeClr val="bg1"/>
                </a:solidFill>
                <a:latin typeface="Arial"/>
                <a:cs typeface="Arial"/>
              </a:rPr>
              <a:t>data</a:t>
            </a:r>
          </a:p>
        </p:txBody>
      </p:sp>
      <p:sp>
        <p:nvSpPr>
          <p:cNvPr id="23" name="object 23"/>
          <p:cNvSpPr/>
          <p:nvPr/>
        </p:nvSpPr>
        <p:spPr>
          <a:xfrm>
            <a:off x="306324" y="4291584"/>
            <a:ext cx="245745" cy="215265"/>
          </a:xfrm>
          <a:custGeom>
            <a:avLst/>
            <a:gdLst/>
            <a:ahLst/>
            <a:cxnLst/>
            <a:rect l="l" t="t" r="r" b="b"/>
            <a:pathLst>
              <a:path w="245745" h="215264">
                <a:moveTo>
                  <a:pt x="0" y="0"/>
                </a:moveTo>
                <a:lnTo>
                  <a:pt x="0" y="214883"/>
                </a:lnTo>
                <a:lnTo>
                  <a:pt x="245363" y="214883"/>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2029967" y="4291584"/>
            <a:ext cx="247015" cy="215265"/>
          </a:xfrm>
          <a:custGeom>
            <a:avLst/>
            <a:gdLst/>
            <a:ahLst/>
            <a:cxnLst/>
            <a:rect l="l" t="t" r="r" b="b"/>
            <a:pathLst>
              <a:path w="247014" h="215264">
                <a:moveTo>
                  <a:pt x="0" y="0"/>
                </a:moveTo>
                <a:lnTo>
                  <a:pt x="0" y="214883"/>
                </a:lnTo>
                <a:lnTo>
                  <a:pt x="246887" y="214883"/>
                </a:lnTo>
                <a:lnTo>
                  <a:pt x="0" y="0"/>
                </a:lnTo>
                <a:close/>
              </a:path>
            </a:pathLst>
          </a:custGeom>
          <a:solidFill>
            <a:srgbClr val="FFFFFF"/>
          </a:solidFill>
        </p:spPr>
        <p:txBody>
          <a:bodyPr wrap="square" lIns="0" tIns="0" rIns="0" bIns="0" rtlCol="0"/>
          <a:lstStyle/>
          <a:p>
            <a:endParaRPr/>
          </a:p>
        </p:txBody>
      </p:sp>
      <p:sp>
        <p:nvSpPr>
          <p:cNvPr id="25" name="object 25"/>
          <p:cNvSpPr/>
          <p:nvPr/>
        </p:nvSpPr>
        <p:spPr>
          <a:xfrm>
            <a:off x="5471159" y="4291584"/>
            <a:ext cx="247015" cy="215265"/>
          </a:xfrm>
          <a:custGeom>
            <a:avLst/>
            <a:gdLst/>
            <a:ahLst/>
            <a:cxnLst/>
            <a:rect l="l" t="t" r="r" b="b"/>
            <a:pathLst>
              <a:path w="247014" h="215264">
                <a:moveTo>
                  <a:pt x="0" y="0"/>
                </a:moveTo>
                <a:lnTo>
                  <a:pt x="0" y="214883"/>
                </a:lnTo>
                <a:lnTo>
                  <a:pt x="246887" y="214883"/>
                </a:lnTo>
                <a:lnTo>
                  <a:pt x="0" y="0"/>
                </a:lnTo>
                <a:close/>
              </a:path>
            </a:pathLst>
          </a:custGeom>
          <a:solidFill>
            <a:srgbClr val="FFFFFF"/>
          </a:solidFill>
        </p:spPr>
        <p:txBody>
          <a:bodyPr wrap="square" lIns="0" tIns="0" rIns="0" bIns="0" rtlCol="0"/>
          <a:lstStyle/>
          <a:p>
            <a:endParaRPr/>
          </a:p>
        </p:txBody>
      </p:sp>
      <p:sp>
        <p:nvSpPr>
          <p:cNvPr id="26" name="object 26"/>
          <p:cNvSpPr/>
          <p:nvPr/>
        </p:nvSpPr>
        <p:spPr>
          <a:xfrm>
            <a:off x="7190231" y="4291584"/>
            <a:ext cx="245745" cy="215265"/>
          </a:xfrm>
          <a:custGeom>
            <a:avLst/>
            <a:gdLst/>
            <a:ahLst/>
            <a:cxnLst/>
            <a:rect l="l" t="t" r="r" b="b"/>
            <a:pathLst>
              <a:path w="245745" h="215264">
                <a:moveTo>
                  <a:pt x="0" y="0"/>
                </a:moveTo>
                <a:lnTo>
                  <a:pt x="0" y="214883"/>
                </a:lnTo>
                <a:lnTo>
                  <a:pt x="245364" y="214883"/>
                </a:lnTo>
                <a:lnTo>
                  <a:pt x="0" y="0"/>
                </a:lnTo>
                <a:close/>
              </a:path>
            </a:pathLst>
          </a:custGeom>
          <a:solidFill>
            <a:srgbClr val="FFFFFF"/>
          </a:solidFill>
        </p:spPr>
        <p:txBody>
          <a:bodyPr wrap="square" lIns="0" tIns="0" rIns="0" bIns="0" rtlCol="0"/>
          <a:lstStyle/>
          <a:p>
            <a:endParaRPr/>
          </a:p>
        </p:txBody>
      </p:sp>
      <p:sp>
        <p:nvSpPr>
          <p:cNvPr id="27" name="object 27"/>
          <p:cNvSpPr txBox="1"/>
          <p:nvPr/>
        </p:nvSpPr>
        <p:spPr>
          <a:xfrm>
            <a:off x="2424810" y="4368800"/>
            <a:ext cx="1137920" cy="86360"/>
          </a:xfrm>
          <a:prstGeom prst="rect">
            <a:avLst/>
          </a:prstGeom>
        </p:spPr>
        <p:txBody>
          <a:bodyPr vert="horz" wrap="square" lIns="0" tIns="12065" rIns="0" bIns="0" rtlCol="0">
            <a:spAutoFit/>
          </a:bodyPr>
          <a:lstStyle/>
          <a:p>
            <a:pPr marL="12700">
              <a:lnSpc>
                <a:spcPct val="100000"/>
              </a:lnSpc>
              <a:spcBef>
                <a:spcPts val="95"/>
              </a:spcBef>
            </a:pPr>
            <a:r>
              <a:rPr sz="400" spc="-15" dirty="0">
                <a:solidFill>
                  <a:srgbClr val="FFFFFF"/>
                </a:solidFill>
                <a:latin typeface="Arial"/>
                <a:cs typeface="Arial"/>
              </a:rPr>
              <a:t>Image:</a:t>
            </a:r>
            <a:r>
              <a:rPr sz="400" spc="50" dirty="0">
                <a:solidFill>
                  <a:srgbClr val="FFFFFF"/>
                </a:solidFill>
                <a:latin typeface="Arial"/>
                <a:cs typeface="Arial"/>
              </a:rPr>
              <a:t> </a:t>
            </a:r>
            <a:r>
              <a:rPr sz="400" spc="-10" dirty="0">
                <a:solidFill>
                  <a:srgbClr val="FFFFFF"/>
                </a:solidFill>
                <a:latin typeface="Arial"/>
                <a:cs typeface="Arial"/>
              </a:rPr>
              <a:t>used</a:t>
            </a:r>
            <a:r>
              <a:rPr sz="400" spc="40" dirty="0">
                <a:solidFill>
                  <a:srgbClr val="FFFFFF"/>
                </a:solidFill>
                <a:latin typeface="Arial"/>
                <a:cs typeface="Arial"/>
              </a:rPr>
              <a:t> </a:t>
            </a:r>
            <a:r>
              <a:rPr sz="400" spc="-10" dirty="0">
                <a:solidFill>
                  <a:srgbClr val="FFFFFF"/>
                </a:solidFill>
                <a:latin typeface="Arial"/>
                <a:cs typeface="Arial"/>
              </a:rPr>
              <a:t>under</a:t>
            </a:r>
            <a:r>
              <a:rPr sz="400" spc="60" dirty="0">
                <a:solidFill>
                  <a:srgbClr val="FFFFFF"/>
                </a:solidFill>
                <a:latin typeface="Arial"/>
                <a:cs typeface="Arial"/>
              </a:rPr>
              <a:t> </a:t>
            </a:r>
            <a:r>
              <a:rPr sz="400" spc="-10" dirty="0">
                <a:solidFill>
                  <a:srgbClr val="FFFFFF"/>
                </a:solidFill>
                <a:latin typeface="Arial"/>
                <a:cs typeface="Arial"/>
              </a:rPr>
              <a:t>license</a:t>
            </a:r>
            <a:r>
              <a:rPr sz="400" spc="25" dirty="0">
                <a:solidFill>
                  <a:srgbClr val="FFFFFF"/>
                </a:solidFill>
                <a:latin typeface="Arial"/>
                <a:cs typeface="Arial"/>
              </a:rPr>
              <a:t> </a:t>
            </a:r>
            <a:r>
              <a:rPr sz="400" spc="-10" dirty="0">
                <a:solidFill>
                  <a:srgbClr val="FFFFFF"/>
                </a:solidFill>
                <a:latin typeface="Arial"/>
                <a:cs typeface="Arial"/>
              </a:rPr>
              <a:t>from</a:t>
            </a:r>
            <a:r>
              <a:rPr sz="400" spc="30" dirty="0">
                <a:solidFill>
                  <a:srgbClr val="FFFFFF"/>
                </a:solidFill>
                <a:latin typeface="Arial"/>
                <a:cs typeface="Arial"/>
              </a:rPr>
              <a:t> </a:t>
            </a:r>
            <a:r>
              <a:rPr sz="400" spc="-5" dirty="0">
                <a:solidFill>
                  <a:srgbClr val="FFFFFF"/>
                </a:solidFill>
                <a:latin typeface="Arial"/>
                <a:cs typeface="Arial"/>
              </a:rPr>
              <a:t>shutterstock.com</a:t>
            </a:r>
            <a:endParaRPr sz="400">
              <a:latin typeface="Arial"/>
              <a:cs typeface="Arial"/>
            </a:endParaRPr>
          </a:p>
        </p:txBody>
      </p:sp>
      <p:sp>
        <p:nvSpPr>
          <p:cNvPr id="32" name="object 32"/>
          <p:cNvSpPr txBox="1">
            <a:spLocks noGrp="1"/>
          </p:cNvSpPr>
          <p:nvPr>
            <p:ph type="sldNum" sz="quarter" idx="7"/>
          </p:nvPr>
        </p:nvSpPr>
        <p:spPr>
          <a:xfrm>
            <a:off x="8629142" y="4904444"/>
            <a:ext cx="259715" cy="19621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993A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GB" spc="-5" smtClean="0"/>
              <a:pPr marL="38100">
                <a:lnSpc>
                  <a:spcPts val="1425"/>
                </a:lnSpc>
              </a:pPr>
              <a:t>10</a:t>
            </a:fld>
            <a:endParaRPr spc="-5" dirty="0"/>
          </a:p>
        </p:txBody>
      </p:sp>
      <p:sp>
        <p:nvSpPr>
          <p:cNvPr id="28" name="object 28"/>
          <p:cNvSpPr txBox="1"/>
          <p:nvPr/>
        </p:nvSpPr>
        <p:spPr>
          <a:xfrm>
            <a:off x="4102100" y="4368800"/>
            <a:ext cx="1137920" cy="86360"/>
          </a:xfrm>
          <a:prstGeom prst="rect">
            <a:avLst/>
          </a:prstGeom>
        </p:spPr>
        <p:txBody>
          <a:bodyPr vert="horz" wrap="square" lIns="0" tIns="12065" rIns="0" bIns="0" rtlCol="0">
            <a:spAutoFit/>
          </a:bodyPr>
          <a:lstStyle/>
          <a:p>
            <a:pPr marL="12700">
              <a:lnSpc>
                <a:spcPct val="100000"/>
              </a:lnSpc>
              <a:spcBef>
                <a:spcPts val="95"/>
              </a:spcBef>
            </a:pPr>
            <a:r>
              <a:rPr sz="400" spc="-15" dirty="0">
                <a:solidFill>
                  <a:srgbClr val="FFFFFF"/>
                </a:solidFill>
                <a:latin typeface="Arial"/>
                <a:cs typeface="Arial"/>
              </a:rPr>
              <a:t>Image:</a:t>
            </a:r>
            <a:r>
              <a:rPr sz="400" spc="50" dirty="0">
                <a:solidFill>
                  <a:srgbClr val="FFFFFF"/>
                </a:solidFill>
                <a:latin typeface="Arial"/>
                <a:cs typeface="Arial"/>
              </a:rPr>
              <a:t> </a:t>
            </a:r>
            <a:r>
              <a:rPr sz="400" spc="-10" dirty="0">
                <a:solidFill>
                  <a:srgbClr val="FFFFFF"/>
                </a:solidFill>
                <a:latin typeface="Arial"/>
                <a:cs typeface="Arial"/>
              </a:rPr>
              <a:t>used</a:t>
            </a:r>
            <a:r>
              <a:rPr sz="400" spc="40" dirty="0">
                <a:solidFill>
                  <a:srgbClr val="FFFFFF"/>
                </a:solidFill>
                <a:latin typeface="Arial"/>
                <a:cs typeface="Arial"/>
              </a:rPr>
              <a:t> </a:t>
            </a:r>
            <a:r>
              <a:rPr sz="400" spc="-10" dirty="0">
                <a:solidFill>
                  <a:srgbClr val="FFFFFF"/>
                </a:solidFill>
                <a:latin typeface="Arial"/>
                <a:cs typeface="Arial"/>
              </a:rPr>
              <a:t>under</a:t>
            </a:r>
            <a:r>
              <a:rPr sz="400" spc="60" dirty="0">
                <a:solidFill>
                  <a:srgbClr val="FFFFFF"/>
                </a:solidFill>
                <a:latin typeface="Arial"/>
                <a:cs typeface="Arial"/>
              </a:rPr>
              <a:t> </a:t>
            </a:r>
            <a:r>
              <a:rPr sz="400" spc="-10" dirty="0">
                <a:solidFill>
                  <a:srgbClr val="FFFFFF"/>
                </a:solidFill>
                <a:latin typeface="Arial"/>
                <a:cs typeface="Arial"/>
              </a:rPr>
              <a:t>license</a:t>
            </a:r>
            <a:r>
              <a:rPr sz="400" spc="25" dirty="0">
                <a:solidFill>
                  <a:srgbClr val="FFFFFF"/>
                </a:solidFill>
                <a:latin typeface="Arial"/>
                <a:cs typeface="Arial"/>
              </a:rPr>
              <a:t> </a:t>
            </a:r>
            <a:r>
              <a:rPr sz="400" spc="-10" dirty="0">
                <a:solidFill>
                  <a:srgbClr val="FFFFFF"/>
                </a:solidFill>
                <a:latin typeface="Arial"/>
                <a:cs typeface="Arial"/>
              </a:rPr>
              <a:t>from</a:t>
            </a:r>
            <a:r>
              <a:rPr sz="400" spc="30" dirty="0">
                <a:solidFill>
                  <a:srgbClr val="FFFFFF"/>
                </a:solidFill>
                <a:latin typeface="Arial"/>
                <a:cs typeface="Arial"/>
              </a:rPr>
              <a:t> </a:t>
            </a:r>
            <a:r>
              <a:rPr sz="400" spc="-5" dirty="0">
                <a:solidFill>
                  <a:srgbClr val="FFFFFF"/>
                </a:solidFill>
                <a:latin typeface="Arial"/>
                <a:cs typeface="Arial"/>
              </a:rPr>
              <a:t>shutterstock.com</a:t>
            </a:r>
            <a:endParaRPr sz="400">
              <a:latin typeface="Arial"/>
              <a:cs typeface="Arial"/>
            </a:endParaRPr>
          </a:p>
        </p:txBody>
      </p:sp>
      <p:sp>
        <p:nvSpPr>
          <p:cNvPr id="29" name="object 29"/>
          <p:cNvSpPr txBox="1"/>
          <p:nvPr/>
        </p:nvSpPr>
        <p:spPr>
          <a:xfrm>
            <a:off x="6558533" y="4368800"/>
            <a:ext cx="494030" cy="86360"/>
          </a:xfrm>
          <a:prstGeom prst="rect">
            <a:avLst/>
          </a:prstGeom>
        </p:spPr>
        <p:txBody>
          <a:bodyPr vert="horz" wrap="square" lIns="0" tIns="12065" rIns="0" bIns="0" rtlCol="0">
            <a:spAutoFit/>
          </a:bodyPr>
          <a:lstStyle/>
          <a:p>
            <a:pPr marL="12700">
              <a:lnSpc>
                <a:spcPct val="100000"/>
              </a:lnSpc>
              <a:spcBef>
                <a:spcPts val="95"/>
              </a:spcBef>
            </a:pPr>
            <a:r>
              <a:rPr sz="400" spc="-15" dirty="0">
                <a:solidFill>
                  <a:srgbClr val="FFFFFF"/>
                </a:solidFill>
                <a:latin typeface="Arial"/>
                <a:cs typeface="Arial"/>
              </a:rPr>
              <a:t>Image:</a:t>
            </a:r>
            <a:r>
              <a:rPr sz="400" spc="35" dirty="0">
                <a:solidFill>
                  <a:srgbClr val="FFFFFF"/>
                </a:solidFill>
                <a:latin typeface="Arial"/>
                <a:cs typeface="Arial"/>
              </a:rPr>
              <a:t> </a:t>
            </a:r>
            <a:r>
              <a:rPr sz="400" spc="-10" dirty="0">
                <a:solidFill>
                  <a:srgbClr val="FFFFFF"/>
                </a:solidFill>
                <a:latin typeface="Arial"/>
                <a:cs typeface="Arial"/>
              </a:rPr>
              <a:t>Getty</a:t>
            </a:r>
            <a:r>
              <a:rPr sz="400" spc="25" dirty="0">
                <a:solidFill>
                  <a:srgbClr val="FFFFFF"/>
                </a:solidFill>
                <a:latin typeface="Arial"/>
                <a:cs typeface="Arial"/>
              </a:rPr>
              <a:t> </a:t>
            </a:r>
            <a:r>
              <a:rPr sz="400" spc="-15" dirty="0">
                <a:solidFill>
                  <a:srgbClr val="FFFFFF"/>
                </a:solidFill>
                <a:latin typeface="Arial"/>
                <a:cs typeface="Arial"/>
              </a:rPr>
              <a:t>Images</a:t>
            </a:r>
            <a:endParaRPr sz="400">
              <a:latin typeface="Arial"/>
              <a:cs typeface="Arial"/>
            </a:endParaRPr>
          </a:p>
        </p:txBody>
      </p:sp>
      <p:sp>
        <p:nvSpPr>
          <p:cNvPr id="30" name="object 30"/>
          <p:cNvSpPr txBox="1"/>
          <p:nvPr/>
        </p:nvSpPr>
        <p:spPr>
          <a:xfrm>
            <a:off x="7656956" y="4368800"/>
            <a:ext cx="1137920" cy="86360"/>
          </a:xfrm>
          <a:prstGeom prst="rect">
            <a:avLst/>
          </a:prstGeom>
        </p:spPr>
        <p:txBody>
          <a:bodyPr vert="horz" wrap="square" lIns="0" tIns="12065" rIns="0" bIns="0" rtlCol="0">
            <a:spAutoFit/>
          </a:bodyPr>
          <a:lstStyle/>
          <a:p>
            <a:pPr marL="12700">
              <a:lnSpc>
                <a:spcPct val="100000"/>
              </a:lnSpc>
              <a:spcBef>
                <a:spcPts val="95"/>
              </a:spcBef>
            </a:pPr>
            <a:r>
              <a:rPr sz="400" spc="-15" dirty="0">
                <a:solidFill>
                  <a:srgbClr val="4D4E52"/>
                </a:solidFill>
                <a:latin typeface="Arial"/>
                <a:cs typeface="Arial"/>
              </a:rPr>
              <a:t>Image:</a:t>
            </a:r>
            <a:r>
              <a:rPr sz="400" spc="50" dirty="0">
                <a:solidFill>
                  <a:srgbClr val="4D4E52"/>
                </a:solidFill>
                <a:latin typeface="Arial"/>
                <a:cs typeface="Arial"/>
              </a:rPr>
              <a:t> </a:t>
            </a:r>
            <a:r>
              <a:rPr sz="400" spc="-10" dirty="0">
                <a:solidFill>
                  <a:srgbClr val="4D4E52"/>
                </a:solidFill>
                <a:latin typeface="Arial"/>
                <a:cs typeface="Arial"/>
              </a:rPr>
              <a:t>used</a:t>
            </a:r>
            <a:r>
              <a:rPr sz="400" spc="40" dirty="0">
                <a:solidFill>
                  <a:srgbClr val="4D4E52"/>
                </a:solidFill>
                <a:latin typeface="Arial"/>
                <a:cs typeface="Arial"/>
              </a:rPr>
              <a:t> </a:t>
            </a:r>
            <a:r>
              <a:rPr sz="400" spc="-10" dirty="0">
                <a:solidFill>
                  <a:srgbClr val="4D4E52"/>
                </a:solidFill>
                <a:latin typeface="Arial"/>
                <a:cs typeface="Arial"/>
              </a:rPr>
              <a:t>under</a:t>
            </a:r>
            <a:r>
              <a:rPr sz="400" spc="60" dirty="0">
                <a:solidFill>
                  <a:srgbClr val="4D4E52"/>
                </a:solidFill>
                <a:latin typeface="Arial"/>
                <a:cs typeface="Arial"/>
              </a:rPr>
              <a:t> </a:t>
            </a:r>
            <a:r>
              <a:rPr sz="400" spc="-10" dirty="0">
                <a:solidFill>
                  <a:srgbClr val="4D4E52"/>
                </a:solidFill>
                <a:latin typeface="Arial"/>
                <a:cs typeface="Arial"/>
              </a:rPr>
              <a:t>license</a:t>
            </a:r>
            <a:r>
              <a:rPr sz="400" spc="25" dirty="0">
                <a:solidFill>
                  <a:srgbClr val="4D4E52"/>
                </a:solidFill>
                <a:latin typeface="Arial"/>
                <a:cs typeface="Arial"/>
              </a:rPr>
              <a:t> </a:t>
            </a:r>
            <a:r>
              <a:rPr sz="400" spc="-10" dirty="0">
                <a:solidFill>
                  <a:srgbClr val="4D4E52"/>
                </a:solidFill>
                <a:latin typeface="Arial"/>
                <a:cs typeface="Arial"/>
              </a:rPr>
              <a:t>from</a:t>
            </a:r>
            <a:r>
              <a:rPr sz="400" spc="30" dirty="0">
                <a:solidFill>
                  <a:srgbClr val="4D4E52"/>
                </a:solidFill>
                <a:latin typeface="Arial"/>
                <a:cs typeface="Arial"/>
              </a:rPr>
              <a:t> </a:t>
            </a:r>
            <a:r>
              <a:rPr sz="400" spc="-5" dirty="0">
                <a:solidFill>
                  <a:srgbClr val="4D4E52"/>
                </a:solidFill>
                <a:latin typeface="Arial"/>
                <a:cs typeface="Arial"/>
              </a:rPr>
              <a:t>shutterstock.com</a:t>
            </a:r>
            <a:endParaRPr sz="400">
              <a:latin typeface="Arial"/>
              <a:cs typeface="Arial"/>
            </a:endParaRPr>
          </a:p>
        </p:txBody>
      </p:sp>
      <p:sp>
        <p:nvSpPr>
          <p:cNvPr id="31" name="object 31"/>
          <p:cNvSpPr txBox="1"/>
          <p:nvPr/>
        </p:nvSpPr>
        <p:spPr>
          <a:xfrm>
            <a:off x="743813" y="4368800"/>
            <a:ext cx="1137920" cy="86360"/>
          </a:xfrm>
          <a:prstGeom prst="rect">
            <a:avLst/>
          </a:prstGeom>
        </p:spPr>
        <p:txBody>
          <a:bodyPr vert="horz" wrap="square" lIns="0" tIns="12065" rIns="0" bIns="0" rtlCol="0">
            <a:spAutoFit/>
          </a:bodyPr>
          <a:lstStyle/>
          <a:p>
            <a:pPr marL="12700">
              <a:lnSpc>
                <a:spcPct val="100000"/>
              </a:lnSpc>
              <a:spcBef>
                <a:spcPts val="95"/>
              </a:spcBef>
            </a:pPr>
            <a:r>
              <a:rPr sz="400" spc="-15" dirty="0">
                <a:solidFill>
                  <a:srgbClr val="FFFFFF"/>
                </a:solidFill>
                <a:latin typeface="Arial"/>
                <a:cs typeface="Arial"/>
              </a:rPr>
              <a:t>Image:</a:t>
            </a:r>
            <a:r>
              <a:rPr sz="400" spc="50" dirty="0">
                <a:solidFill>
                  <a:srgbClr val="FFFFFF"/>
                </a:solidFill>
                <a:latin typeface="Arial"/>
                <a:cs typeface="Arial"/>
              </a:rPr>
              <a:t> </a:t>
            </a:r>
            <a:r>
              <a:rPr sz="400" spc="-10" dirty="0">
                <a:solidFill>
                  <a:srgbClr val="FFFFFF"/>
                </a:solidFill>
                <a:latin typeface="Arial"/>
                <a:cs typeface="Arial"/>
              </a:rPr>
              <a:t>used</a:t>
            </a:r>
            <a:r>
              <a:rPr sz="400" spc="40" dirty="0">
                <a:solidFill>
                  <a:srgbClr val="FFFFFF"/>
                </a:solidFill>
                <a:latin typeface="Arial"/>
                <a:cs typeface="Arial"/>
              </a:rPr>
              <a:t> </a:t>
            </a:r>
            <a:r>
              <a:rPr sz="400" spc="-10" dirty="0">
                <a:solidFill>
                  <a:srgbClr val="FFFFFF"/>
                </a:solidFill>
                <a:latin typeface="Arial"/>
                <a:cs typeface="Arial"/>
              </a:rPr>
              <a:t>under</a:t>
            </a:r>
            <a:r>
              <a:rPr sz="400" spc="60" dirty="0">
                <a:solidFill>
                  <a:srgbClr val="FFFFFF"/>
                </a:solidFill>
                <a:latin typeface="Arial"/>
                <a:cs typeface="Arial"/>
              </a:rPr>
              <a:t> </a:t>
            </a:r>
            <a:r>
              <a:rPr sz="400" spc="-10" dirty="0">
                <a:solidFill>
                  <a:srgbClr val="FFFFFF"/>
                </a:solidFill>
                <a:latin typeface="Arial"/>
                <a:cs typeface="Arial"/>
              </a:rPr>
              <a:t>license</a:t>
            </a:r>
            <a:r>
              <a:rPr sz="400" spc="25" dirty="0">
                <a:solidFill>
                  <a:srgbClr val="FFFFFF"/>
                </a:solidFill>
                <a:latin typeface="Arial"/>
                <a:cs typeface="Arial"/>
              </a:rPr>
              <a:t> </a:t>
            </a:r>
            <a:r>
              <a:rPr sz="400" spc="-10" dirty="0">
                <a:solidFill>
                  <a:srgbClr val="FFFFFF"/>
                </a:solidFill>
                <a:latin typeface="Arial"/>
                <a:cs typeface="Arial"/>
              </a:rPr>
              <a:t>from</a:t>
            </a:r>
            <a:r>
              <a:rPr sz="400" spc="30" dirty="0">
                <a:solidFill>
                  <a:srgbClr val="FFFFFF"/>
                </a:solidFill>
                <a:latin typeface="Arial"/>
                <a:cs typeface="Arial"/>
              </a:rPr>
              <a:t> </a:t>
            </a:r>
            <a:r>
              <a:rPr sz="400" spc="-5" dirty="0">
                <a:solidFill>
                  <a:srgbClr val="FFFFFF"/>
                </a:solidFill>
                <a:latin typeface="Arial"/>
                <a:cs typeface="Arial"/>
              </a:rPr>
              <a:t>shutterstock.com</a:t>
            </a:r>
            <a:endParaRPr sz="4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38023" y="2651337"/>
            <a:ext cx="3289935" cy="2247900"/>
          </a:xfrm>
          <a:custGeom>
            <a:avLst/>
            <a:gdLst/>
            <a:ahLst/>
            <a:cxnLst/>
            <a:rect l="l" t="t" r="r" b="b"/>
            <a:pathLst>
              <a:path w="3289935" h="2247900">
                <a:moveTo>
                  <a:pt x="3289935" y="443611"/>
                </a:moveTo>
                <a:lnTo>
                  <a:pt x="487692" y="205447"/>
                </a:lnTo>
                <a:lnTo>
                  <a:pt x="402526" y="174675"/>
                </a:lnTo>
                <a:lnTo>
                  <a:pt x="151765" y="0"/>
                </a:lnTo>
                <a:lnTo>
                  <a:pt x="0" y="194310"/>
                </a:lnTo>
                <a:lnTo>
                  <a:pt x="105257" y="286270"/>
                </a:lnTo>
                <a:lnTo>
                  <a:pt x="89535" y="323342"/>
                </a:lnTo>
                <a:lnTo>
                  <a:pt x="155587" y="355777"/>
                </a:lnTo>
                <a:lnTo>
                  <a:pt x="146050" y="423418"/>
                </a:lnTo>
                <a:lnTo>
                  <a:pt x="296037" y="452958"/>
                </a:lnTo>
                <a:lnTo>
                  <a:pt x="2350135" y="2247493"/>
                </a:lnTo>
                <a:lnTo>
                  <a:pt x="2712593" y="1783689"/>
                </a:lnTo>
                <a:lnTo>
                  <a:pt x="1871814" y="1198067"/>
                </a:lnTo>
                <a:lnTo>
                  <a:pt x="2891028" y="1698282"/>
                </a:lnTo>
                <a:lnTo>
                  <a:pt x="3121025" y="1156462"/>
                </a:lnTo>
                <a:lnTo>
                  <a:pt x="2224773" y="832789"/>
                </a:lnTo>
                <a:lnTo>
                  <a:pt x="3208020" y="1026414"/>
                </a:lnTo>
                <a:lnTo>
                  <a:pt x="3289935" y="443611"/>
                </a:lnTo>
                <a:close/>
              </a:path>
            </a:pathLst>
          </a:custGeom>
          <a:solidFill>
            <a:schemeClr val="accent4">
              <a:alpha val="38038"/>
            </a:schemeClr>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1168400" y="1691259"/>
            <a:ext cx="1865376" cy="2703576"/>
          </a:xfrm>
          <a:prstGeom prst="rect">
            <a:avLst/>
          </a:prstGeom>
          <a:noFill/>
          <a:ln>
            <a:noFill/>
          </a:ln>
          <a:effectLst>
            <a:softEdge rad="112500"/>
          </a:effectLst>
        </p:spPr>
      </p:pic>
      <p:grpSp>
        <p:nvGrpSpPr>
          <p:cNvPr id="6" name="object 6"/>
          <p:cNvGrpSpPr/>
          <p:nvPr/>
        </p:nvGrpSpPr>
        <p:grpSpPr>
          <a:xfrm>
            <a:off x="1277238" y="1181100"/>
            <a:ext cx="3331845" cy="2252345"/>
            <a:chOff x="1277238" y="1181100"/>
            <a:chExt cx="3331845" cy="2252345"/>
          </a:xfrm>
        </p:grpSpPr>
        <p:sp>
          <p:nvSpPr>
            <p:cNvPr id="7" name="object 7"/>
            <p:cNvSpPr/>
            <p:nvPr/>
          </p:nvSpPr>
          <p:spPr>
            <a:xfrm>
              <a:off x="1277239" y="1205483"/>
              <a:ext cx="3331845" cy="2228215"/>
            </a:xfrm>
            <a:custGeom>
              <a:avLst/>
              <a:gdLst/>
              <a:ahLst/>
              <a:cxnLst/>
              <a:rect l="l" t="t" r="r" b="b"/>
              <a:pathLst>
                <a:path w="3331845" h="2228215">
                  <a:moveTo>
                    <a:pt x="3331718" y="1806067"/>
                  </a:moveTo>
                  <a:lnTo>
                    <a:pt x="3259963" y="1221867"/>
                  </a:lnTo>
                  <a:lnTo>
                    <a:pt x="2365883" y="1381772"/>
                  </a:lnTo>
                  <a:lnTo>
                    <a:pt x="3162808" y="1102741"/>
                  </a:lnTo>
                  <a:lnTo>
                    <a:pt x="2942336" y="557022"/>
                  </a:lnTo>
                  <a:lnTo>
                    <a:pt x="1973211" y="1002830"/>
                  </a:lnTo>
                  <a:lnTo>
                    <a:pt x="2754376" y="470027"/>
                  </a:lnTo>
                  <a:lnTo>
                    <a:pt x="2400046" y="0"/>
                  </a:lnTo>
                  <a:lnTo>
                    <a:pt x="288556" y="1753285"/>
                  </a:lnTo>
                  <a:lnTo>
                    <a:pt x="187960" y="1771269"/>
                  </a:lnTo>
                  <a:lnTo>
                    <a:pt x="194094" y="1821230"/>
                  </a:lnTo>
                  <a:lnTo>
                    <a:pt x="108331" y="1860677"/>
                  </a:lnTo>
                  <a:lnTo>
                    <a:pt x="121107" y="1892325"/>
                  </a:lnTo>
                  <a:lnTo>
                    <a:pt x="0" y="1992884"/>
                  </a:lnTo>
                  <a:lnTo>
                    <a:pt x="177165" y="2227834"/>
                  </a:lnTo>
                  <a:lnTo>
                    <a:pt x="417372" y="2064004"/>
                  </a:lnTo>
                  <a:lnTo>
                    <a:pt x="634669" y="1987918"/>
                  </a:lnTo>
                  <a:lnTo>
                    <a:pt x="3331718" y="1806067"/>
                  </a:lnTo>
                  <a:close/>
                </a:path>
              </a:pathLst>
            </a:custGeom>
            <a:solidFill>
              <a:schemeClr val="accent4">
                <a:alpha val="38038"/>
              </a:schemeClr>
            </a:solidFill>
          </p:spPr>
          <p:txBody>
            <a:bodyPr wrap="square" lIns="0" tIns="0" rIns="0" bIns="0" rtlCol="0"/>
            <a:lstStyle/>
            <a:p>
              <a:endParaRPr dirty="0"/>
            </a:p>
          </p:txBody>
        </p:sp>
        <p:sp>
          <p:nvSpPr>
            <p:cNvPr id="8" name="object 8"/>
            <p:cNvSpPr/>
            <p:nvPr/>
          </p:nvSpPr>
          <p:spPr>
            <a:xfrm>
              <a:off x="3482340" y="1185672"/>
              <a:ext cx="611505" cy="611505"/>
            </a:xfrm>
            <a:custGeom>
              <a:avLst/>
              <a:gdLst/>
              <a:ahLst/>
              <a:cxnLst/>
              <a:rect l="l" t="t" r="r" b="b"/>
              <a:pathLst>
                <a:path w="611504" h="611505">
                  <a:moveTo>
                    <a:pt x="305562"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2"/>
                  </a:lnTo>
                  <a:lnTo>
                    <a:pt x="3998" y="355132"/>
                  </a:lnTo>
                  <a:lnTo>
                    <a:pt x="15575" y="402153"/>
                  </a:lnTo>
                  <a:lnTo>
                    <a:pt x="34101" y="445996"/>
                  </a:lnTo>
                  <a:lnTo>
                    <a:pt x="58948" y="486034"/>
                  </a:lnTo>
                  <a:lnTo>
                    <a:pt x="89487" y="521636"/>
                  </a:lnTo>
                  <a:lnTo>
                    <a:pt x="125089" y="552175"/>
                  </a:lnTo>
                  <a:lnTo>
                    <a:pt x="165127" y="577022"/>
                  </a:lnTo>
                  <a:lnTo>
                    <a:pt x="208970" y="595548"/>
                  </a:lnTo>
                  <a:lnTo>
                    <a:pt x="255991" y="607125"/>
                  </a:lnTo>
                  <a:lnTo>
                    <a:pt x="305562" y="611124"/>
                  </a:lnTo>
                  <a:lnTo>
                    <a:pt x="355132" y="607125"/>
                  </a:lnTo>
                  <a:lnTo>
                    <a:pt x="402153" y="595548"/>
                  </a:lnTo>
                  <a:lnTo>
                    <a:pt x="445996" y="577022"/>
                  </a:lnTo>
                  <a:lnTo>
                    <a:pt x="486034" y="552175"/>
                  </a:lnTo>
                  <a:lnTo>
                    <a:pt x="521636" y="521636"/>
                  </a:lnTo>
                  <a:lnTo>
                    <a:pt x="552175" y="486034"/>
                  </a:lnTo>
                  <a:lnTo>
                    <a:pt x="577022" y="445996"/>
                  </a:lnTo>
                  <a:lnTo>
                    <a:pt x="595548" y="402153"/>
                  </a:lnTo>
                  <a:lnTo>
                    <a:pt x="607125" y="355132"/>
                  </a:lnTo>
                  <a:lnTo>
                    <a:pt x="611124" y="305562"/>
                  </a:lnTo>
                  <a:lnTo>
                    <a:pt x="607125" y="255991"/>
                  </a:lnTo>
                  <a:lnTo>
                    <a:pt x="595548" y="208970"/>
                  </a:lnTo>
                  <a:lnTo>
                    <a:pt x="577022" y="165127"/>
                  </a:lnTo>
                  <a:lnTo>
                    <a:pt x="552175" y="125089"/>
                  </a:lnTo>
                  <a:lnTo>
                    <a:pt x="521636" y="89487"/>
                  </a:lnTo>
                  <a:lnTo>
                    <a:pt x="486034" y="58948"/>
                  </a:lnTo>
                  <a:lnTo>
                    <a:pt x="445996" y="34101"/>
                  </a:lnTo>
                  <a:lnTo>
                    <a:pt x="402153" y="15575"/>
                  </a:lnTo>
                  <a:lnTo>
                    <a:pt x="355132" y="3998"/>
                  </a:lnTo>
                  <a:lnTo>
                    <a:pt x="305562" y="0"/>
                  </a:lnTo>
                  <a:close/>
                </a:path>
              </a:pathLst>
            </a:custGeom>
            <a:solidFill>
              <a:srgbClr val="FFFFFF"/>
            </a:solidFill>
          </p:spPr>
          <p:txBody>
            <a:bodyPr wrap="square" lIns="0" tIns="0" rIns="0" bIns="0" rtlCol="0"/>
            <a:lstStyle/>
            <a:p>
              <a:endParaRPr/>
            </a:p>
          </p:txBody>
        </p:sp>
        <p:sp>
          <p:nvSpPr>
            <p:cNvPr id="9" name="object 9"/>
            <p:cNvSpPr/>
            <p:nvPr/>
          </p:nvSpPr>
          <p:spPr>
            <a:xfrm>
              <a:off x="3482340" y="1185672"/>
              <a:ext cx="611505" cy="611505"/>
            </a:xfrm>
            <a:custGeom>
              <a:avLst/>
              <a:gdLst/>
              <a:ahLst/>
              <a:cxnLst/>
              <a:rect l="l" t="t" r="r" b="b"/>
              <a:pathLst>
                <a:path w="611504" h="611505">
                  <a:moveTo>
                    <a:pt x="0" y="305562"/>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2" y="0"/>
                  </a:lnTo>
                  <a:lnTo>
                    <a:pt x="355132" y="3998"/>
                  </a:lnTo>
                  <a:lnTo>
                    <a:pt x="402153" y="15575"/>
                  </a:lnTo>
                  <a:lnTo>
                    <a:pt x="445996" y="34101"/>
                  </a:lnTo>
                  <a:lnTo>
                    <a:pt x="486034" y="58948"/>
                  </a:lnTo>
                  <a:lnTo>
                    <a:pt x="521636" y="89487"/>
                  </a:lnTo>
                  <a:lnTo>
                    <a:pt x="552175" y="125089"/>
                  </a:lnTo>
                  <a:lnTo>
                    <a:pt x="577022" y="165127"/>
                  </a:lnTo>
                  <a:lnTo>
                    <a:pt x="595548" y="208970"/>
                  </a:lnTo>
                  <a:lnTo>
                    <a:pt x="607125" y="255991"/>
                  </a:lnTo>
                  <a:lnTo>
                    <a:pt x="611124" y="305562"/>
                  </a:lnTo>
                  <a:lnTo>
                    <a:pt x="607125" y="355132"/>
                  </a:lnTo>
                  <a:lnTo>
                    <a:pt x="595548" y="402153"/>
                  </a:lnTo>
                  <a:lnTo>
                    <a:pt x="577022" y="445996"/>
                  </a:lnTo>
                  <a:lnTo>
                    <a:pt x="552175" y="486034"/>
                  </a:lnTo>
                  <a:lnTo>
                    <a:pt x="521636" y="521636"/>
                  </a:lnTo>
                  <a:lnTo>
                    <a:pt x="486034" y="552175"/>
                  </a:lnTo>
                  <a:lnTo>
                    <a:pt x="445996" y="577022"/>
                  </a:lnTo>
                  <a:lnTo>
                    <a:pt x="402153" y="595548"/>
                  </a:lnTo>
                  <a:lnTo>
                    <a:pt x="355132" y="607125"/>
                  </a:lnTo>
                  <a:lnTo>
                    <a:pt x="305562" y="611124"/>
                  </a:lnTo>
                  <a:lnTo>
                    <a:pt x="255991" y="607125"/>
                  </a:lnTo>
                  <a:lnTo>
                    <a:pt x="208970" y="595548"/>
                  </a:lnTo>
                  <a:lnTo>
                    <a:pt x="165127" y="577022"/>
                  </a:lnTo>
                  <a:lnTo>
                    <a:pt x="125089" y="552175"/>
                  </a:lnTo>
                  <a:lnTo>
                    <a:pt x="89487" y="521636"/>
                  </a:lnTo>
                  <a:lnTo>
                    <a:pt x="58948" y="486034"/>
                  </a:lnTo>
                  <a:lnTo>
                    <a:pt x="34101" y="445996"/>
                  </a:lnTo>
                  <a:lnTo>
                    <a:pt x="15575" y="402153"/>
                  </a:lnTo>
                  <a:lnTo>
                    <a:pt x="3998" y="355132"/>
                  </a:lnTo>
                  <a:lnTo>
                    <a:pt x="0" y="305562"/>
                  </a:lnTo>
                  <a:close/>
                </a:path>
              </a:pathLst>
            </a:custGeom>
            <a:ln w="9144">
              <a:solidFill>
                <a:srgbClr val="F7931D"/>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3581399" y="1207007"/>
              <a:ext cx="355091" cy="542544"/>
            </a:xfrm>
            <a:prstGeom prst="rect">
              <a:avLst/>
            </a:prstGeom>
          </p:spPr>
        </p:pic>
      </p:grpSp>
      <p:sp>
        <p:nvSpPr>
          <p:cNvPr id="11" name="object 11"/>
          <p:cNvSpPr txBox="1"/>
          <p:nvPr/>
        </p:nvSpPr>
        <p:spPr>
          <a:xfrm>
            <a:off x="1302766" y="1865757"/>
            <a:ext cx="113347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C76F07"/>
                </a:solidFill>
                <a:latin typeface="Arial"/>
                <a:cs typeface="Arial"/>
              </a:rPr>
              <a:t>Life</a:t>
            </a:r>
            <a:r>
              <a:rPr sz="1400" spc="-90" dirty="0">
                <a:solidFill>
                  <a:srgbClr val="C76F07"/>
                </a:solidFill>
                <a:latin typeface="Arial"/>
                <a:cs typeface="Arial"/>
              </a:rPr>
              <a:t> </a:t>
            </a:r>
            <a:r>
              <a:rPr sz="1400" dirty="0">
                <a:solidFill>
                  <a:srgbClr val="C76F07"/>
                </a:solidFill>
                <a:latin typeface="Arial"/>
                <a:cs typeface="Arial"/>
              </a:rPr>
              <a:t>insurance</a:t>
            </a:r>
            <a:endParaRPr sz="1400" dirty="0">
              <a:latin typeface="Arial"/>
              <a:cs typeface="Arial"/>
            </a:endParaRPr>
          </a:p>
        </p:txBody>
      </p:sp>
      <p:sp>
        <p:nvSpPr>
          <p:cNvPr id="12" name="object 12"/>
          <p:cNvSpPr txBox="1"/>
          <p:nvPr/>
        </p:nvSpPr>
        <p:spPr>
          <a:xfrm>
            <a:off x="1302766" y="2366518"/>
            <a:ext cx="11550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C76F07"/>
                </a:solidFill>
                <a:latin typeface="Arial"/>
                <a:cs typeface="Arial"/>
              </a:rPr>
              <a:t>P-C</a:t>
            </a:r>
            <a:r>
              <a:rPr sz="1400" spc="-70" dirty="0">
                <a:solidFill>
                  <a:srgbClr val="C76F07"/>
                </a:solidFill>
                <a:latin typeface="Arial"/>
                <a:cs typeface="Arial"/>
              </a:rPr>
              <a:t> </a:t>
            </a:r>
            <a:r>
              <a:rPr sz="1400" dirty="0">
                <a:solidFill>
                  <a:srgbClr val="C76F07"/>
                </a:solidFill>
                <a:latin typeface="Arial"/>
                <a:cs typeface="Arial"/>
              </a:rPr>
              <a:t>insurance</a:t>
            </a:r>
            <a:endParaRPr sz="1400">
              <a:latin typeface="Arial"/>
              <a:cs typeface="Arial"/>
            </a:endParaRPr>
          </a:p>
        </p:txBody>
      </p:sp>
      <p:sp>
        <p:nvSpPr>
          <p:cNvPr id="13" name="object 13"/>
          <p:cNvSpPr txBox="1"/>
          <p:nvPr/>
        </p:nvSpPr>
        <p:spPr>
          <a:xfrm>
            <a:off x="1302766" y="2867406"/>
            <a:ext cx="111442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C76F07"/>
                </a:solidFill>
                <a:latin typeface="Arial"/>
                <a:cs typeface="Arial"/>
              </a:rPr>
              <a:t>Critical</a:t>
            </a:r>
            <a:r>
              <a:rPr sz="1400" spc="-80" dirty="0">
                <a:solidFill>
                  <a:srgbClr val="C76F07"/>
                </a:solidFill>
                <a:latin typeface="Arial"/>
                <a:cs typeface="Arial"/>
              </a:rPr>
              <a:t> </a:t>
            </a:r>
            <a:r>
              <a:rPr sz="1400" dirty="0">
                <a:solidFill>
                  <a:srgbClr val="C76F07"/>
                </a:solidFill>
                <a:latin typeface="Arial"/>
                <a:cs typeface="Arial"/>
              </a:rPr>
              <a:t>illness</a:t>
            </a:r>
            <a:endParaRPr sz="1400" dirty="0">
              <a:latin typeface="Arial"/>
              <a:cs typeface="Arial"/>
            </a:endParaRPr>
          </a:p>
        </p:txBody>
      </p:sp>
      <p:sp>
        <p:nvSpPr>
          <p:cNvPr id="14" name="object 14"/>
          <p:cNvSpPr txBox="1"/>
          <p:nvPr/>
        </p:nvSpPr>
        <p:spPr>
          <a:xfrm>
            <a:off x="1302766" y="3367785"/>
            <a:ext cx="136080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C76F07"/>
                </a:solidFill>
                <a:latin typeface="Arial"/>
                <a:cs typeface="Arial"/>
              </a:rPr>
              <a:t>Health</a:t>
            </a:r>
            <a:r>
              <a:rPr sz="1400" spc="-90" dirty="0">
                <a:solidFill>
                  <a:srgbClr val="C76F07"/>
                </a:solidFill>
                <a:latin typeface="Arial"/>
                <a:cs typeface="Arial"/>
              </a:rPr>
              <a:t> </a:t>
            </a:r>
            <a:r>
              <a:rPr sz="1400" dirty="0">
                <a:solidFill>
                  <a:srgbClr val="C76F07"/>
                </a:solidFill>
                <a:latin typeface="Arial"/>
                <a:cs typeface="Arial"/>
              </a:rPr>
              <a:t>insurance</a:t>
            </a:r>
            <a:endParaRPr sz="1400">
              <a:latin typeface="Arial"/>
              <a:cs typeface="Arial"/>
            </a:endParaRPr>
          </a:p>
        </p:txBody>
      </p:sp>
      <p:sp>
        <p:nvSpPr>
          <p:cNvPr id="15" name="object 15"/>
          <p:cNvSpPr txBox="1"/>
          <p:nvPr/>
        </p:nvSpPr>
        <p:spPr>
          <a:xfrm>
            <a:off x="1302766" y="3761943"/>
            <a:ext cx="1064895" cy="452755"/>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C76F07"/>
                </a:solidFill>
                <a:latin typeface="Arial"/>
                <a:cs typeface="Arial"/>
              </a:rPr>
              <a:t>Wealth </a:t>
            </a:r>
            <a:r>
              <a:rPr sz="1400" spc="5" dirty="0">
                <a:solidFill>
                  <a:srgbClr val="C76F07"/>
                </a:solidFill>
                <a:latin typeface="Arial"/>
                <a:cs typeface="Arial"/>
              </a:rPr>
              <a:t> </a:t>
            </a:r>
            <a:r>
              <a:rPr sz="1400" dirty="0">
                <a:solidFill>
                  <a:srgbClr val="C76F07"/>
                </a:solidFill>
                <a:latin typeface="Arial"/>
                <a:cs typeface="Arial"/>
              </a:rPr>
              <a:t>ma</a:t>
            </a:r>
            <a:r>
              <a:rPr sz="1400" spc="-5" dirty="0">
                <a:solidFill>
                  <a:srgbClr val="C76F07"/>
                </a:solidFill>
                <a:latin typeface="Arial"/>
                <a:cs typeface="Arial"/>
              </a:rPr>
              <a:t>n</a:t>
            </a:r>
            <a:r>
              <a:rPr sz="1400" dirty="0">
                <a:solidFill>
                  <a:srgbClr val="C76F07"/>
                </a:solidFill>
                <a:latin typeface="Arial"/>
                <a:cs typeface="Arial"/>
              </a:rPr>
              <a:t>age</a:t>
            </a:r>
            <a:r>
              <a:rPr sz="1400" spc="-10" dirty="0">
                <a:solidFill>
                  <a:srgbClr val="C76F07"/>
                </a:solidFill>
                <a:latin typeface="Arial"/>
                <a:cs typeface="Arial"/>
              </a:rPr>
              <a:t>m</a:t>
            </a:r>
            <a:r>
              <a:rPr sz="1400" dirty="0">
                <a:solidFill>
                  <a:srgbClr val="C76F07"/>
                </a:solidFill>
                <a:latin typeface="Arial"/>
                <a:cs typeface="Arial"/>
              </a:rPr>
              <a:t>ent</a:t>
            </a:r>
            <a:endParaRPr sz="1400" dirty="0">
              <a:latin typeface="Arial"/>
              <a:cs typeface="Arial"/>
            </a:endParaRPr>
          </a:p>
        </p:txBody>
      </p:sp>
      <p:sp>
        <p:nvSpPr>
          <p:cNvPr id="16" name="object 16"/>
          <p:cNvSpPr txBox="1">
            <a:spLocks noGrp="1"/>
          </p:cNvSpPr>
          <p:nvPr>
            <p:ph type="title"/>
          </p:nvPr>
        </p:nvSpPr>
        <p:spPr>
          <a:xfrm>
            <a:off x="311403" y="245301"/>
            <a:ext cx="6602730" cy="320601"/>
          </a:xfrm>
          <a:prstGeom prst="rect">
            <a:avLst/>
          </a:prstGeom>
        </p:spPr>
        <p:txBody>
          <a:bodyPr vert="horz" wrap="square" lIns="0" tIns="12700" rIns="0" bIns="0" rtlCol="0">
            <a:spAutoFit/>
          </a:bodyPr>
          <a:lstStyle/>
          <a:p>
            <a:pPr marL="12700" marR="5080">
              <a:lnSpc>
                <a:spcPct val="100000"/>
              </a:lnSpc>
              <a:spcBef>
                <a:spcPts val="100"/>
              </a:spcBef>
            </a:pPr>
            <a:r>
              <a:rPr lang="en-US" dirty="0"/>
              <a:t>3. </a:t>
            </a:r>
            <a:r>
              <a:rPr dirty="0"/>
              <a:t>A customer-centric platform</a:t>
            </a:r>
          </a:p>
        </p:txBody>
      </p:sp>
      <p:sp>
        <p:nvSpPr>
          <p:cNvPr id="22" name="object 22"/>
          <p:cNvSpPr txBox="1"/>
          <p:nvPr/>
        </p:nvSpPr>
        <p:spPr>
          <a:xfrm>
            <a:off x="293319" y="1187576"/>
            <a:ext cx="134175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7931D"/>
                </a:solidFill>
                <a:latin typeface="Arial"/>
                <a:cs typeface="Arial"/>
              </a:rPr>
              <a:t>THE</a:t>
            </a:r>
            <a:r>
              <a:rPr sz="1400" spc="-70" dirty="0">
                <a:solidFill>
                  <a:srgbClr val="F7931D"/>
                </a:solidFill>
                <a:latin typeface="Arial"/>
                <a:cs typeface="Arial"/>
              </a:rPr>
              <a:t> </a:t>
            </a:r>
            <a:r>
              <a:rPr sz="1400" dirty="0">
                <a:solidFill>
                  <a:srgbClr val="F7931D"/>
                </a:solidFill>
                <a:latin typeface="Arial"/>
                <a:cs typeface="Arial"/>
              </a:rPr>
              <a:t>SOLUTION</a:t>
            </a:r>
            <a:endParaRPr sz="1400">
              <a:latin typeface="Arial"/>
              <a:cs typeface="Arial"/>
            </a:endParaRPr>
          </a:p>
        </p:txBody>
      </p:sp>
      <p:sp>
        <p:nvSpPr>
          <p:cNvPr id="23" name="object 23"/>
          <p:cNvSpPr txBox="1"/>
          <p:nvPr/>
        </p:nvSpPr>
        <p:spPr>
          <a:xfrm>
            <a:off x="4141470" y="1299464"/>
            <a:ext cx="15246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7931D"/>
                </a:solidFill>
                <a:latin typeface="Arial"/>
                <a:cs typeface="Arial"/>
              </a:rPr>
              <a:t>LIFE</a:t>
            </a:r>
            <a:r>
              <a:rPr sz="1800" spc="-5" dirty="0">
                <a:solidFill>
                  <a:srgbClr val="7E7E7E"/>
                </a:solidFill>
                <a:latin typeface="Arial"/>
                <a:cs typeface="Arial"/>
              </a:rPr>
              <a:t>Insurance</a:t>
            </a:r>
            <a:endParaRPr sz="1800">
              <a:latin typeface="Arial"/>
              <a:cs typeface="Arial"/>
            </a:endParaRPr>
          </a:p>
        </p:txBody>
      </p:sp>
      <p:sp>
        <p:nvSpPr>
          <p:cNvPr id="24" name="object 24"/>
          <p:cNvSpPr txBox="1"/>
          <p:nvPr/>
        </p:nvSpPr>
        <p:spPr>
          <a:xfrm>
            <a:off x="4959222" y="2530601"/>
            <a:ext cx="1732914"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7931D"/>
                </a:solidFill>
                <a:latin typeface="Arial"/>
                <a:cs typeface="Arial"/>
              </a:rPr>
              <a:t>C</a:t>
            </a:r>
            <a:r>
              <a:rPr sz="1800" b="1" spc="-15" dirty="0">
                <a:solidFill>
                  <a:srgbClr val="F7931D"/>
                </a:solidFill>
                <a:latin typeface="Arial"/>
                <a:cs typeface="Arial"/>
              </a:rPr>
              <a:t>R</a:t>
            </a:r>
            <a:r>
              <a:rPr sz="1800" b="1" dirty="0">
                <a:solidFill>
                  <a:srgbClr val="F7931D"/>
                </a:solidFill>
                <a:latin typeface="Arial"/>
                <a:cs typeface="Arial"/>
              </a:rPr>
              <a:t>I</a:t>
            </a:r>
            <a:r>
              <a:rPr sz="1800" b="1" spc="5" dirty="0">
                <a:solidFill>
                  <a:srgbClr val="F7931D"/>
                </a:solidFill>
                <a:latin typeface="Arial"/>
                <a:cs typeface="Arial"/>
              </a:rPr>
              <a:t>T</a:t>
            </a:r>
            <a:r>
              <a:rPr sz="1800" b="1" spc="-5" dirty="0">
                <a:solidFill>
                  <a:srgbClr val="F7931D"/>
                </a:solidFill>
                <a:latin typeface="Arial"/>
                <a:cs typeface="Arial"/>
              </a:rPr>
              <a:t>IC</a:t>
            </a:r>
            <a:r>
              <a:rPr sz="1800" b="1" spc="-60" dirty="0">
                <a:solidFill>
                  <a:srgbClr val="F7931D"/>
                </a:solidFill>
                <a:latin typeface="Arial"/>
                <a:cs typeface="Arial"/>
              </a:rPr>
              <a:t>A</a:t>
            </a:r>
            <a:r>
              <a:rPr sz="1800" b="1" spc="5" dirty="0">
                <a:solidFill>
                  <a:srgbClr val="F7931D"/>
                </a:solidFill>
                <a:latin typeface="Arial"/>
                <a:cs typeface="Arial"/>
              </a:rPr>
              <a:t>L</a:t>
            </a:r>
            <a:r>
              <a:rPr sz="1800" spc="-5" dirty="0">
                <a:solidFill>
                  <a:srgbClr val="7E7E7E"/>
                </a:solidFill>
                <a:latin typeface="Arial"/>
                <a:cs typeface="Arial"/>
              </a:rPr>
              <a:t>Ill</a:t>
            </a:r>
            <a:r>
              <a:rPr sz="1800" spc="-15" dirty="0">
                <a:solidFill>
                  <a:srgbClr val="7E7E7E"/>
                </a:solidFill>
                <a:latin typeface="Arial"/>
                <a:cs typeface="Arial"/>
              </a:rPr>
              <a:t>n</a:t>
            </a:r>
            <a:r>
              <a:rPr sz="1800" spc="-5" dirty="0">
                <a:solidFill>
                  <a:srgbClr val="7E7E7E"/>
                </a:solidFill>
                <a:latin typeface="Arial"/>
                <a:cs typeface="Arial"/>
              </a:rPr>
              <a:t>ess</a:t>
            </a:r>
            <a:endParaRPr sz="1800">
              <a:latin typeface="Arial"/>
              <a:cs typeface="Arial"/>
            </a:endParaRPr>
          </a:p>
        </p:txBody>
      </p:sp>
      <p:sp>
        <p:nvSpPr>
          <p:cNvPr id="25" name="object 25"/>
          <p:cNvSpPr txBox="1"/>
          <p:nvPr/>
        </p:nvSpPr>
        <p:spPr>
          <a:xfrm>
            <a:off x="4640960" y="1879549"/>
            <a:ext cx="1421130"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7931D"/>
                </a:solidFill>
                <a:latin typeface="Arial"/>
                <a:cs typeface="Arial"/>
              </a:rPr>
              <a:t>P-C</a:t>
            </a:r>
            <a:r>
              <a:rPr sz="1800" spc="-5" dirty="0">
                <a:solidFill>
                  <a:srgbClr val="7E7E7E"/>
                </a:solidFill>
                <a:latin typeface="Arial"/>
                <a:cs typeface="Arial"/>
              </a:rPr>
              <a:t>Insurance</a:t>
            </a:r>
            <a:endParaRPr sz="1800">
              <a:latin typeface="Arial"/>
              <a:cs typeface="Arial"/>
            </a:endParaRPr>
          </a:p>
        </p:txBody>
      </p:sp>
      <p:sp>
        <p:nvSpPr>
          <p:cNvPr id="26" name="object 26"/>
          <p:cNvSpPr txBox="1"/>
          <p:nvPr/>
        </p:nvSpPr>
        <p:spPr>
          <a:xfrm>
            <a:off x="4959222" y="3252342"/>
            <a:ext cx="1932939"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7931D"/>
                </a:solidFill>
                <a:latin typeface="Arial"/>
                <a:cs typeface="Arial"/>
              </a:rPr>
              <a:t>HEALTH</a:t>
            </a:r>
            <a:r>
              <a:rPr sz="1800" spc="-15" dirty="0">
                <a:solidFill>
                  <a:srgbClr val="7E7E7E"/>
                </a:solidFill>
                <a:latin typeface="Arial"/>
                <a:cs typeface="Arial"/>
              </a:rPr>
              <a:t>Insurance</a:t>
            </a:r>
            <a:endParaRPr sz="1800">
              <a:latin typeface="Arial"/>
              <a:cs typeface="Arial"/>
            </a:endParaRPr>
          </a:p>
        </p:txBody>
      </p:sp>
      <p:sp>
        <p:nvSpPr>
          <p:cNvPr id="27" name="object 27"/>
          <p:cNvSpPr txBox="1"/>
          <p:nvPr/>
        </p:nvSpPr>
        <p:spPr>
          <a:xfrm>
            <a:off x="4640960" y="3937812"/>
            <a:ext cx="2313305"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4D6270"/>
                </a:solidFill>
                <a:latin typeface="Arial"/>
                <a:cs typeface="Arial"/>
              </a:rPr>
              <a:t>WEALTH</a:t>
            </a:r>
            <a:r>
              <a:rPr sz="1800" spc="-15" dirty="0">
                <a:solidFill>
                  <a:srgbClr val="7E7E7E"/>
                </a:solidFill>
                <a:latin typeface="Arial"/>
                <a:cs typeface="Arial"/>
              </a:rPr>
              <a:t>Management</a:t>
            </a:r>
            <a:endParaRPr sz="1800">
              <a:latin typeface="Arial"/>
              <a:cs typeface="Arial"/>
            </a:endParaRPr>
          </a:p>
        </p:txBody>
      </p:sp>
      <p:sp>
        <p:nvSpPr>
          <p:cNvPr id="28" name="object 28"/>
          <p:cNvSpPr txBox="1"/>
          <p:nvPr/>
        </p:nvSpPr>
        <p:spPr>
          <a:xfrm>
            <a:off x="4141470" y="4521504"/>
            <a:ext cx="18529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D6270"/>
                </a:solidFill>
                <a:latin typeface="Arial"/>
                <a:cs typeface="Arial"/>
              </a:rPr>
              <a:t>FUTURE</a:t>
            </a:r>
            <a:r>
              <a:rPr sz="1800" spc="-5" dirty="0">
                <a:solidFill>
                  <a:srgbClr val="7E7E7E"/>
                </a:solidFill>
                <a:latin typeface="Arial"/>
                <a:cs typeface="Arial"/>
              </a:rPr>
              <a:t>Products</a:t>
            </a:r>
            <a:endParaRPr sz="1800">
              <a:latin typeface="Arial"/>
              <a:cs typeface="Arial"/>
            </a:endParaRPr>
          </a:p>
        </p:txBody>
      </p:sp>
      <p:sp>
        <p:nvSpPr>
          <p:cNvPr id="29" name="object 29"/>
          <p:cNvSpPr txBox="1"/>
          <p:nvPr/>
        </p:nvSpPr>
        <p:spPr>
          <a:xfrm>
            <a:off x="6062598" y="4394098"/>
            <a:ext cx="851535" cy="546735"/>
          </a:xfrm>
          <a:prstGeom prst="rect">
            <a:avLst/>
          </a:prstGeom>
        </p:spPr>
        <p:txBody>
          <a:bodyPr vert="horz" wrap="square" lIns="0" tIns="12700" rIns="0" bIns="0" rtlCol="0">
            <a:spAutoFit/>
          </a:bodyPr>
          <a:lstStyle/>
          <a:p>
            <a:pPr marL="12700" marR="5080">
              <a:lnSpc>
                <a:spcPct val="126699"/>
              </a:lnSpc>
              <a:spcBef>
                <a:spcPts val="100"/>
              </a:spcBef>
            </a:pPr>
            <a:r>
              <a:rPr sz="900" dirty="0">
                <a:latin typeface="Arial"/>
                <a:cs typeface="Arial"/>
              </a:rPr>
              <a:t>Student </a:t>
            </a:r>
            <a:r>
              <a:rPr sz="900" spc="-5" dirty="0">
                <a:latin typeface="Arial"/>
                <a:cs typeface="Arial"/>
              </a:rPr>
              <a:t>loans </a:t>
            </a:r>
            <a:r>
              <a:rPr sz="900" dirty="0">
                <a:latin typeface="Arial"/>
                <a:cs typeface="Arial"/>
              </a:rPr>
              <a:t> </a:t>
            </a:r>
            <a:r>
              <a:rPr sz="900" spc="-5" dirty="0">
                <a:latin typeface="Arial"/>
                <a:cs typeface="Arial"/>
              </a:rPr>
              <a:t>New </a:t>
            </a:r>
            <a:r>
              <a:rPr sz="900" dirty="0">
                <a:latin typeface="Arial"/>
                <a:cs typeface="Arial"/>
              </a:rPr>
              <a:t>insurance </a:t>
            </a:r>
            <a:r>
              <a:rPr sz="900" spc="5" dirty="0">
                <a:latin typeface="Arial"/>
                <a:cs typeface="Arial"/>
              </a:rPr>
              <a:t> </a:t>
            </a:r>
            <a:r>
              <a:rPr sz="900" spc="-5" dirty="0">
                <a:latin typeface="Arial"/>
                <a:cs typeface="Arial"/>
              </a:rPr>
              <a:t>Deals</a:t>
            </a:r>
            <a:r>
              <a:rPr sz="900" spc="-50" dirty="0">
                <a:latin typeface="Arial"/>
                <a:cs typeface="Arial"/>
              </a:rPr>
              <a:t> </a:t>
            </a:r>
            <a:r>
              <a:rPr sz="900" spc="-5" dirty="0">
                <a:latin typeface="Arial"/>
                <a:cs typeface="Arial"/>
              </a:rPr>
              <a:t>and</a:t>
            </a:r>
            <a:r>
              <a:rPr sz="900" spc="-35" dirty="0">
                <a:latin typeface="Arial"/>
                <a:cs typeface="Arial"/>
              </a:rPr>
              <a:t> </a:t>
            </a:r>
            <a:r>
              <a:rPr sz="900" dirty="0">
                <a:latin typeface="Arial"/>
                <a:cs typeface="Arial"/>
              </a:rPr>
              <a:t>perks</a:t>
            </a:r>
            <a:endParaRPr sz="900">
              <a:latin typeface="Arial"/>
              <a:cs typeface="Arial"/>
            </a:endParaRPr>
          </a:p>
        </p:txBody>
      </p:sp>
      <p:sp>
        <p:nvSpPr>
          <p:cNvPr id="30" name="object 30"/>
          <p:cNvSpPr txBox="1"/>
          <p:nvPr/>
        </p:nvSpPr>
        <p:spPr>
          <a:xfrm>
            <a:off x="1218082" y="4370933"/>
            <a:ext cx="1321435" cy="574040"/>
          </a:xfrm>
          <a:prstGeom prst="rect">
            <a:avLst/>
          </a:prstGeom>
        </p:spPr>
        <p:txBody>
          <a:bodyPr vert="horz" wrap="square" lIns="0" tIns="12700" rIns="0" bIns="0" rtlCol="0">
            <a:spAutoFit/>
          </a:bodyPr>
          <a:lstStyle/>
          <a:p>
            <a:pPr marL="156845" indent="-144780">
              <a:lnSpc>
                <a:spcPct val="100000"/>
              </a:lnSpc>
              <a:spcBef>
                <a:spcPts val="100"/>
              </a:spcBef>
              <a:buFont typeface="Wingdings"/>
              <a:buChar char=""/>
              <a:tabLst>
                <a:tab pos="157480" algn="l"/>
              </a:tabLst>
            </a:pPr>
            <a:r>
              <a:rPr sz="1200" dirty="0">
                <a:latin typeface="Arial"/>
                <a:cs typeface="Arial"/>
              </a:rPr>
              <a:t>One</a:t>
            </a:r>
            <a:r>
              <a:rPr sz="1200" spc="-55" dirty="0">
                <a:latin typeface="Arial"/>
                <a:cs typeface="Arial"/>
              </a:rPr>
              <a:t> </a:t>
            </a:r>
            <a:r>
              <a:rPr sz="1200" dirty="0">
                <a:latin typeface="Arial"/>
                <a:cs typeface="Arial"/>
              </a:rPr>
              <a:t>platform</a:t>
            </a:r>
            <a:endParaRPr sz="1200">
              <a:latin typeface="Arial"/>
              <a:cs typeface="Arial"/>
            </a:endParaRPr>
          </a:p>
          <a:p>
            <a:pPr marL="156845" indent="-144780">
              <a:lnSpc>
                <a:spcPct val="100000"/>
              </a:lnSpc>
              <a:buFont typeface="Wingdings"/>
              <a:buChar char=""/>
              <a:tabLst>
                <a:tab pos="157480" algn="l"/>
              </a:tabLst>
            </a:pPr>
            <a:r>
              <a:rPr sz="1200" spc="-5" dirty="0">
                <a:latin typeface="Arial"/>
                <a:cs typeface="Arial"/>
              </a:rPr>
              <a:t>Multiple</a:t>
            </a:r>
            <a:r>
              <a:rPr sz="1200" spc="-40" dirty="0">
                <a:latin typeface="Arial"/>
                <a:cs typeface="Arial"/>
              </a:rPr>
              <a:t> </a:t>
            </a:r>
            <a:r>
              <a:rPr sz="1200" spc="-5" dirty="0">
                <a:latin typeface="Arial"/>
                <a:cs typeface="Arial"/>
              </a:rPr>
              <a:t>products</a:t>
            </a:r>
            <a:endParaRPr sz="1200">
              <a:latin typeface="Arial"/>
              <a:cs typeface="Arial"/>
            </a:endParaRPr>
          </a:p>
          <a:p>
            <a:pPr marL="156845" indent="-144780">
              <a:lnSpc>
                <a:spcPct val="100000"/>
              </a:lnSpc>
              <a:buFont typeface="Wingdings"/>
              <a:buChar char=""/>
              <a:tabLst>
                <a:tab pos="157480" algn="l"/>
              </a:tabLst>
            </a:pPr>
            <a:r>
              <a:rPr sz="1200" spc="-5" dirty="0">
                <a:latin typeface="Arial"/>
                <a:cs typeface="Arial"/>
              </a:rPr>
              <a:t>Any</a:t>
            </a:r>
            <a:r>
              <a:rPr sz="1200" spc="-55" dirty="0">
                <a:latin typeface="Arial"/>
                <a:cs typeface="Arial"/>
              </a:rPr>
              <a:t> </a:t>
            </a:r>
            <a:r>
              <a:rPr sz="1200" dirty="0">
                <a:latin typeface="Arial"/>
                <a:cs typeface="Arial"/>
              </a:rPr>
              <a:t>brand</a:t>
            </a:r>
            <a:endParaRPr sz="1200">
              <a:latin typeface="Arial"/>
              <a:cs typeface="Arial"/>
            </a:endParaRPr>
          </a:p>
        </p:txBody>
      </p:sp>
      <p:grpSp>
        <p:nvGrpSpPr>
          <p:cNvPr id="31" name="object 31"/>
          <p:cNvGrpSpPr/>
          <p:nvPr/>
        </p:nvGrpSpPr>
        <p:grpSpPr>
          <a:xfrm>
            <a:off x="294131" y="1559052"/>
            <a:ext cx="4620895" cy="3400425"/>
            <a:chOff x="294131" y="1559052"/>
            <a:chExt cx="4620895" cy="3400425"/>
          </a:xfrm>
        </p:grpSpPr>
        <p:sp>
          <p:nvSpPr>
            <p:cNvPr id="32" name="object 32"/>
            <p:cNvSpPr/>
            <p:nvPr/>
          </p:nvSpPr>
          <p:spPr>
            <a:xfrm>
              <a:off x="3482339" y="4343400"/>
              <a:ext cx="611505" cy="611505"/>
            </a:xfrm>
            <a:custGeom>
              <a:avLst/>
              <a:gdLst/>
              <a:ahLst/>
              <a:cxnLst/>
              <a:rect l="l" t="t" r="r" b="b"/>
              <a:pathLst>
                <a:path w="611504" h="611504">
                  <a:moveTo>
                    <a:pt x="305562" y="0"/>
                  </a:moveTo>
                  <a:lnTo>
                    <a:pt x="255991" y="3999"/>
                  </a:lnTo>
                  <a:lnTo>
                    <a:pt x="208970" y="15577"/>
                  </a:lnTo>
                  <a:lnTo>
                    <a:pt x="165127" y="34106"/>
                  </a:lnTo>
                  <a:lnTo>
                    <a:pt x="125089" y="58955"/>
                  </a:lnTo>
                  <a:lnTo>
                    <a:pt x="89487" y="89496"/>
                  </a:lnTo>
                  <a:lnTo>
                    <a:pt x="58948" y="125100"/>
                  </a:lnTo>
                  <a:lnTo>
                    <a:pt x="34101" y="165138"/>
                  </a:lnTo>
                  <a:lnTo>
                    <a:pt x="15575" y="208980"/>
                  </a:lnTo>
                  <a:lnTo>
                    <a:pt x="3998" y="255998"/>
                  </a:lnTo>
                  <a:lnTo>
                    <a:pt x="0" y="305562"/>
                  </a:lnTo>
                  <a:lnTo>
                    <a:pt x="3998" y="355125"/>
                  </a:lnTo>
                  <a:lnTo>
                    <a:pt x="15575" y="402143"/>
                  </a:lnTo>
                  <a:lnTo>
                    <a:pt x="34101" y="445985"/>
                  </a:lnTo>
                  <a:lnTo>
                    <a:pt x="58948" y="486023"/>
                  </a:lnTo>
                  <a:lnTo>
                    <a:pt x="89487" y="521627"/>
                  </a:lnTo>
                  <a:lnTo>
                    <a:pt x="125089" y="552168"/>
                  </a:lnTo>
                  <a:lnTo>
                    <a:pt x="165127" y="577017"/>
                  </a:lnTo>
                  <a:lnTo>
                    <a:pt x="208970" y="595546"/>
                  </a:lnTo>
                  <a:lnTo>
                    <a:pt x="255991" y="607124"/>
                  </a:lnTo>
                  <a:lnTo>
                    <a:pt x="305562" y="611124"/>
                  </a:lnTo>
                  <a:lnTo>
                    <a:pt x="355132" y="607124"/>
                  </a:lnTo>
                  <a:lnTo>
                    <a:pt x="402153" y="595546"/>
                  </a:lnTo>
                  <a:lnTo>
                    <a:pt x="445996" y="577017"/>
                  </a:lnTo>
                  <a:lnTo>
                    <a:pt x="486034" y="552168"/>
                  </a:lnTo>
                  <a:lnTo>
                    <a:pt x="521636" y="521627"/>
                  </a:lnTo>
                  <a:lnTo>
                    <a:pt x="552175" y="486023"/>
                  </a:lnTo>
                  <a:lnTo>
                    <a:pt x="577022" y="445985"/>
                  </a:lnTo>
                  <a:lnTo>
                    <a:pt x="595548" y="402143"/>
                  </a:lnTo>
                  <a:lnTo>
                    <a:pt x="607125" y="355125"/>
                  </a:lnTo>
                  <a:lnTo>
                    <a:pt x="611124" y="305562"/>
                  </a:lnTo>
                  <a:lnTo>
                    <a:pt x="607125" y="255998"/>
                  </a:lnTo>
                  <a:lnTo>
                    <a:pt x="595548" y="208980"/>
                  </a:lnTo>
                  <a:lnTo>
                    <a:pt x="577022" y="165138"/>
                  </a:lnTo>
                  <a:lnTo>
                    <a:pt x="552175" y="125100"/>
                  </a:lnTo>
                  <a:lnTo>
                    <a:pt x="521636" y="89496"/>
                  </a:lnTo>
                  <a:lnTo>
                    <a:pt x="486034" y="58955"/>
                  </a:lnTo>
                  <a:lnTo>
                    <a:pt x="445996" y="34106"/>
                  </a:lnTo>
                  <a:lnTo>
                    <a:pt x="402153" y="15577"/>
                  </a:lnTo>
                  <a:lnTo>
                    <a:pt x="355132" y="3999"/>
                  </a:lnTo>
                  <a:lnTo>
                    <a:pt x="305562" y="0"/>
                  </a:lnTo>
                  <a:close/>
                </a:path>
              </a:pathLst>
            </a:custGeom>
            <a:solidFill>
              <a:srgbClr val="FFFFFF"/>
            </a:solidFill>
          </p:spPr>
          <p:txBody>
            <a:bodyPr wrap="square" lIns="0" tIns="0" rIns="0" bIns="0" rtlCol="0"/>
            <a:lstStyle/>
            <a:p>
              <a:endParaRPr/>
            </a:p>
          </p:txBody>
        </p:sp>
        <p:sp>
          <p:nvSpPr>
            <p:cNvPr id="33" name="object 33"/>
            <p:cNvSpPr/>
            <p:nvPr/>
          </p:nvSpPr>
          <p:spPr>
            <a:xfrm>
              <a:off x="3482339" y="4343400"/>
              <a:ext cx="611505" cy="611505"/>
            </a:xfrm>
            <a:custGeom>
              <a:avLst/>
              <a:gdLst/>
              <a:ahLst/>
              <a:cxnLst/>
              <a:rect l="l" t="t" r="r" b="b"/>
              <a:pathLst>
                <a:path w="611504" h="611504">
                  <a:moveTo>
                    <a:pt x="0" y="305562"/>
                  </a:moveTo>
                  <a:lnTo>
                    <a:pt x="3998" y="255998"/>
                  </a:lnTo>
                  <a:lnTo>
                    <a:pt x="15575" y="208980"/>
                  </a:lnTo>
                  <a:lnTo>
                    <a:pt x="34101" y="165138"/>
                  </a:lnTo>
                  <a:lnTo>
                    <a:pt x="58948" y="125100"/>
                  </a:lnTo>
                  <a:lnTo>
                    <a:pt x="89487" y="89496"/>
                  </a:lnTo>
                  <a:lnTo>
                    <a:pt x="125089" y="58955"/>
                  </a:lnTo>
                  <a:lnTo>
                    <a:pt x="165127" y="34106"/>
                  </a:lnTo>
                  <a:lnTo>
                    <a:pt x="208970" y="15577"/>
                  </a:lnTo>
                  <a:lnTo>
                    <a:pt x="255991" y="3999"/>
                  </a:lnTo>
                  <a:lnTo>
                    <a:pt x="305562" y="0"/>
                  </a:lnTo>
                  <a:lnTo>
                    <a:pt x="355132" y="3999"/>
                  </a:lnTo>
                  <a:lnTo>
                    <a:pt x="402153" y="15577"/>
                  </a:lnTo>
                  <a:lnTo>
                    <a:pt x="445996" y="34106"/>
                  </a:lnTo>
                  <a:lnTo>
                    <a:pt x="486034" y="58955"/>
                  </a:lnTo>
                  <a:lnTo>
                    <a:pt x="521636" y="89496"/>
                  </a:lnTo>
                  <a:lnTo>
                    <a:pt x="552175" y="125100"/>
                  </a:lnTo>
                  <a:lnTo>
                    <a:pt x="577022" y="165138"/>
                  </a:lnTo>
                  <a:lnTo>
                    <a:pt x="595548" y="208980"/>
                  </a:lnTo>
                  <a:lnTo>
                    <a:pt x="607125" y="255998"/>
                  </a:lnTo>
                  <a:lnTo>
                    <a:pt x="611124" y="305562"/>
                  </a:lnTo>
                  <a:lnTo>
                    <a:pt x="607125" y="355125"/>
                  </a:lnTo>
                  <a:lnTo>
                    <a:pt x="595548" y="402143"/>
                  </a:lnTo>
                  <a:lnTo>
                    <a:pt x="577022" y="445985"/>
                  </a:lnTo>
                  <a:lnTo>
                    <a:pt x="552175" y="486023"/>
                  </a:lnTo>
                  <a:lnTo>
                    <a:pt x="521636" y="521627"/>
                  </a:lnTo>
                  <a:lnTo>
                    <a:pt x="486034" y="552168"/>
                  </a:lnTo>
                  <a:lnTo>
                    <a:pt x="445996" y="577017"/>
                  </a:lnTo>
                  <a:lnTo>
                    <a:pt x="402153" y="595546"/>
                  </a:lnTo>
                  <a:lnTo>
                    <a:pt x="355132" y="607124"/>
                  </a:lnTo>
                  <a:lnTo>
                    <a:pt x="305562" y="611124"/>
                  </a:lnTo>
                  <a:lnTo>
                    <a:pt x="255991" y="607124"/>
                  </a:lnTo>
                  <a:lnTo>
                    <a:pt x="208970" y="595546"/>
                  </a:lnTo>
                  <a:lnTo>
                    <a:pt x="165127" y="577017"/>
                  </a:lnTo>
                  <a:lnTo>
                    <a:pt x="125089" y="552168"/>
                  </a:lnTo>
                  <a:lnTo>
                    <a:pt x="89487" y="521627"/>
                  </a:lnTo>
                  <a:lnTo>
                    <a:pt x="58948" y="486023"/>
                  </a:lnTo>
                  <a:lnTo>
                    <a:pt x="34101" y="445985"/>
                  </a:lnTo>
                  <a:lnTo>
                    <a:pt x="15575" y="402143"/>
                  </a:lnTo>
                  <a:lnTo>
                    <a:pt x="3998" y="355125"/>
                  </a:lnTo>
                  <a:lnTo>
                    <a:pt x="0" y="305562"/>
                  </a:lnTo>
                  <a:close/>
                </a:path>
              </a:pathLst>
            </a:custGeom>
            <a:ln w="9144">
              <a:solidFill>
                <a:srgbClr val="F7931D"/>
              </a:solidFill>
            </a:ln>
          </p:spPr>
          <p:txBody>
            <a:bodyPr wrap="square" lIns="0" tIns="0" rIns="0" bIns="0" rtlCol="0"/>
            <a:lstStyle/>
            <a:p>
              <a:endParaRPr/>
            </a:p>
          </p:txBody>
        </p:sp>
        <p:pic>
          <p:nvPicPr>
            <p:cNvPr id="34" name="object 34"/>
            <p:cNvPicPr/>
            <p:nvPr/>
          </p:nvPicPr>
          <p:blipFill>
            <a:blip r:embed="rId5" cstate="print"/>
            <a:stretch>
              <a:fillRect/>
            </a:stretch>
          </p:blipFill>
          <p:spPr>
            <a:xfrm>
              <a:off x="3621023" y="4480559"/>
              <a:ext cx="335279" cy="335280"/>
            </a:xfrm>
            <a:prstGeom prst="rect">
              <a:avLst/>
            </a:prstGeom>
          </p:spPr>
        </p:pic>
        <p:sp>
          <p:nvSpPr>
            <p:cNvPr id="35" name="object 35"/>
            <p:cNvSpPr/>
            <p:nvPr/>
          </p:nvSpPr>
          <p:spPr>
            <a:xfrm>
              <a:off x="4297679" y="2403348"/>
              <a:ext cx="612775" cy="611505"/>
            </a:xfrm>
            <a:custGeom>
              <a:avLst/>
              <a:gdLst/>
              <a:ahLst/>
              <a:cxnLst/>
              <a:rect l="l" t="t" r="r" b="b"/>
              <a:pathLst>
                <a:path w="612775" h="611505">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4009" y="355132"/>
                  </a:lnTo>
                  <a:lnTo>
                    <a:pt x="15617" y="402153"/>
                  </a:lnTo>
                  <a:lnTo>
                    <a:pt x="34193" y="445996"/>
                  </a:lnTo>
                  <a:lnTo>
                    <a:pt x="59106" y="486034"/>
                  </a:lnTo>
                  <a:lnTo>
                    <a:pt x="89725" y="521636"/>
                  </a:lnTo>
                  <a:lnTo>
                    <a:pt x="125419" y="552175"/>
                  </a:lnTo>
                  <a:lnTo>
                    <a:pt x="165556" y="577022"/>
                  </a:lnTo>
                  <a:lnTo>
                    <a:pt x="209507" y="595548"/>
                  </a:lnTo>
                  <a:lnTo>
                    <a:pt x="256640" y="607125"/>
                  </a:lnTo>
                  <a:lnTo>
                    <a:pt x="306324" y="611124"/>
                  </a:lnTo>
                  <a:lnTo>
                    <a:pt x="356007" y="607125"/>
                  </a:lnTo>
                  <a:lnTo>
                    <a:pt x="403140" y="595548"/>
                  </a:lnTo>
                  <a:lnTo>
                    <a:pt x="447091" y="577022"/>
                  </a:lnTo>
                  <a:lnTo>
                    <a:pt x="487228" y="552175"/>
                  </a:lnTo>
                  <a:lnTo>
                    <a:pt x="522922" y="521636"/>
                  </a:lnTo>
                  <a:lnTo>
                    <a:pt x="553541" y="486034"/>
                  </a:lnTo>
                  <a:lnTo>
                    <a:pt x="578454" y="445996"/>
                  </a:lnTo>
                  <a:lnTo>
                    <a:pt x="597030" y="402153"/>
                  </a:lnTo>
                  <a:lnTo>
                    <a:pt x="608638" y="355132"/>
                  </a:lnTo>
                  <a:lnTo>
                    <a:pt x="612648" y="305562"/>
                  </a:lnTo>
                  <a:lnTo>
                    <a:pt x="608638" y="255991"/>
                  </a:lnTo>
                  <a:lnTo>
                    <a:pt x="597030" y="208970"/>
                  </a:lnTo>
                  <a:lnTo>
                    <a:pt x="578454" y="165127"/>
                  </a:lnTo>
                  <a:lnTo>
                    <a:pt x="553541" y="125089"/>
                  </a:lnTo>
                  <a:lnTo>
                    <a:pt x="522922" y="89487"/>
                  </a:lnTo>
                  <a:lnTo>
                    <a:pt x="487228" y="58948"/>
                  </a:lnTo>
                  <a:lnTo>
                    <a:pt x="447091" y="34101"/>
                  </a:lnTo>
                  <a:lnTo>
                    <a:pt x="403140" y="15575"/>
                  </a:lnTo>
                  <a:lnTo>
                    <a:pt x="356007" y="3998"/>
                  </a:lnTo>
                  <a:lnTo>
                    <a:pt x="306324" y="0"/>
                  </a:lnTo>
                  <a:close/>
                </a:path>
              </a:pathLst>
            </a:custGeom>
            <a:solidFill>
              <a:srgbClr val="FFFFFF"/>
            </a:solidFill>
          </p:spPr>
          <p:txBody>
            <a:bodyPr wrap="square" lIns="0" tIns="0" rIns="0" bIns="0" rtlCol="0"/>
            <a:lstStyle/>
            <a:p>
              <a:endParaRPr/>
            </a:p>
          </p:txBody>
        </p:sp>
        <p:sp>
          <p:nvSpPr>
            <p:cNvPr id="36" name="object 36"/>
            <p:cNvSpPr/>
            <p:nvPr/>
          </p:nvSpPr>
          <p:spPr>
            <a:xfrm>
              <a:off x="4297679" y="2403348"/>
              <a:ext cx="612775" cy="611505"/>
            </a:xfrm>
            <a:custGeom>
              <a:avLst/>
              <a:gdLst/>
              <a:ahLst/>
              <a:cxnLst/>
              <a:rect l="l" t="t" r="r" b="b"/>
              <a:pathLst>
                <a:path w="612775" h="611505">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56007" y="3998"/>
                  </a:lnTo>
                  <a:lnTo>
                    <a:pt x="403140" y="15575"/>
                  </a:lnTo>
                  <a:lnTo>
                    <a:pt x="447091" y="34101"/>
                  </a:lnTo>
                  <a:lnTo>
                    <a:pt x="487228" y="58948"/>
                  </a:lnTo>
                  <a:lnTo>
                    <a:pt x="522922" y="89487"/>
                  </a:lnTo>
                  <a:lnTo>
                    <a:pt x="553541" y="125089"/>
                  </a:lnTo>
                  <a:lnTo>
                    <a:pt x="578454" y="165127"/>
                  </a:lnTo>
                  <a:lnTo>
                    <a:pt x="597030" y="208970"/>
                  </a:lnTo>
                  <a:lnTo>
                    <a:pt x="608638" y="255991"/>
                  </a:lnTo>
                  <a:lnTo>
                    <a:pt x="612648" y="305562"/>
                  </a:lnTo>
                  <a:lnTo>
                    <a:pt x="608638" y="355132"/>
                  </a:lnTo>
                  <a:lnTo>
                    <a:pt x="597030" y="402153"/>
                  </a:lnTo>
                  <a:lnTo>
                    <a:pt x="578454" y="445996"/>
                  </a:lnTo>
                  <a:lnTo>
                    <a:pt x="553541" y="486034"/>
                  </a:lnTo>
                  <a:lnTo>
                    <a:pt x="522922" y="521636"/>
                  </a:lnTo>
                  <a:lnTo>
                    <a:pt x="487228" y="552175"/>
                  </a:lnTo>
                  <a:lnTo>
                    <a:pt x="447091" y="577022"/>
                  </a:lnTo>
                  <a:lnTo>
                    <a:pt x="403140" y="595548"/>
                  </a:lnTo>
                  <a:lnTo>
                    <a:pt x="356007" y="607125"/>
                  </a:lnTo>
                  <a:lnTo>
                    <a:pt x="306324" y="611124"/>
                  </a:lnTo>
                  <a:lnTo>
                    <a:pt x="256640" y="607125"/>
                  </a:lnTo>
                  <a:lnTo>
                    <a:pt x="209507" y="595548"/>
                  </a:lnTo>
                  <a:lnTo>
                    <a:pt x="165556" y="577022"/>
                  </a:lnTo>
                  <a:lnTo>
                    <a:pt x="125419" y="552175"/>
                  </a:lnTo>
                  <a:lnTo>
                    <a:pt x="89725" y="521636"/>
                  </a:lnTo>
                  <a:lnTo>
                    <a:pt x="59106" y="486034"/>
                  </a:lnTo>
                  <a:lnTo>
                    <a:pt x="34193" y="445996"/>
                  </a:lnTo>
                  <a:lnTo>
                    <a:pt x="15617" y="402153"/>
                  </a:lnTo>
                  <a:lnTo>
                    <a:pt x="4009" y="355132"/>
                  </a:lnTo>
                  <a:lnTo>
                    <a:pt x="0" y="305562"/>
                  </a:lnTo>
                  <a:close/>
                </a:path>
              </a:pathLst>
            </a:custGeom>
            <a:ln w="9144">
              <a:solidFill>
                <a:srgbClr val="F7931D"/>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4402835" y="2522219"/>
              <a:ext cx="402336" cy="402336"/>
            </a:xfrm>
            <a:prstGeom prst="rect">
              <a:avLst/>
            </a:prstGeom>
          </p:spPr>
        </p:pic>
        <p:sp>
          <p:nvSpPr>
            <p:cNvPr id="38" name="object 38"/>
            <p:cNvSpPr/>
            <p:nvPr/>
          </p:nvSpPr>
          <p:spPr>
            <a:xfrm>
              <a:off x="4297679" y="3107436"/>
              <a:ext cx="612775" cy="612775"/>
            </a:xfrm>
            <a:custGeom>
              <a:avLst/>
              <a:gdLst/>
              <a:ahLst/>
              <a:cxnLst/>
              <a:rect l="l" t="t" r="r" b="b"/>
              <a:pathLst>
                <a:path w="612775" h="612775">
                  <a:moveTo>
                    <a:pt x="306324" y="0"/>
                  </a:moveTo>
                  <a:lnTo>
                    <a:pt x="256640" y="4009"/>
                  </a:lnTo>
                  <a:lnTo>
                    <a:pt x="209507" y="15617"/>
                  </a:lnTo>
                  <a:lnTo>
                    <a:pt x="165556" y="34193"/>
                  </a:lnTo>
                  <a:lnTo>
                    <a:pt x="125419" y="59106"/>
                  </a:lnTo>
                  <a:lnTo>
                    <a:pt x="89725" y="89725"/>
                  </a:lnTo>
                  <a:lnTo>
                    <a:pt x="59106" y="125419"/>
                  </a:lnTo>
                  <a:lnTo>
                    <a:pt x="34193" y="165556"/>
                  </a:lnTo>
                  <a:lnTo>
                    <a:pt x="15617" y="209507"/>
                  </a:lnTo>
                  <a:lnTo>
                    <a:pt x="4009" y="256640"/>
                  </a:lnTo>
                  <a:lnTo>
                    <a:pt x="0" y="306324"/>
                  </a:lnTo>
                  <a:lnTo>
                    <a:pt x="4009" y="356007"/>
                  </a:lnTo>
                  <a:lnTo>
                    <a:pt x="15617" y="403140"/>
                  </a:lnTo>
                  <a:lnTo>
                    <a:pt x="34193" y="447091"/>
                  </a:lnTo>
                  <a:lnTo>
                    <a:pt x="59106" y="487228"/>
                  </a:lnTo>
                  <a:lnTo>
                    <a:pt x="89725" y="522922"/>
                  </a:lnTo>
                  <a:lnTo>
                    <a:pt x="125419" y="553541"/>
                  </a:lnTo>
                  <a:lnTo>
                    <a:pt x="165556" y="578454"/>
                  </a:lnTo>
                  <a:lnTo>
                    <a:pt x="209507" y="597030"/>
                  </a:lnTo>
                  <a:lnTo>
                    <a:pt x="256640" y="608638"/>
                  </a:lnTo>
                  <a:lnTo>
                    <a:pt x="306324" y="612647"/>
                  </a:lnTo>
                  <a:lnTo>
                    <a:pt x="356007" y="608638"/>
                  </a:lnTo>
                  <a:lnTo>
                    <a:pt x="403140" y="597030"/>
                  </a:lnTo>
                  <a:lnTo>
                    <a:pt x="447091" y="578454"/>
                  </a:lnTo>
                  <a:lnTo>
                    <a:pt x="487228" y="553541"/>
                  </a:lnTo>
                  <a:lnTo>
                    <a:pt x="522922" y="522922"/>
                  </a:lnTo>
                  <a:lnTo>
                    <a:pt x="553541" y="487228"/>
                  </a:lnTo>
                  <a:lnTo>
                    <a:pt x="578454" y="447091"/>
                  </a:lnTo>
                  <a:lnTo>
                    <a:pt x="597030" y="403140"/>
                  </a:lnTo>
                  <a:lnTo>
                    <a:pt x="608638" y="356007"/>
                  </a:lnTo>
                  <a:lnTo>
                    <a:pt x="612648" y="306324"/>
                  </a:lnTo>
                  <a:lnTo>
                    <a:pt x="608638" y="256640"/>
                  </a:lnTo>
                  <a:lnTo>
                    <a:pt x="597030" y="209507"/>
                  </a:lnTo>
                  <a:lnTo>
                    <a:pt x="578454" y="165556"/>
                  </a:lnTo>
                  <a:lnTo>
                    <a:pt x="553541" y="125419"/>
                  </a:lnTo>
                  <a:lnTo>
                    <a:pt x="522922" y="89725"/>
                  </a:lnTo>
                  <a:lnTo>
                    <a:pt x="487228" y="59106"/>
                  </a:lnTo>
                  <a:lnTo>
                    <a:pt x="447091" y="34193"/>
                  </a:lnTo>
                  <a:lnTo>
                    <a:pt x="403140" y="15617"/>
                  </a:lnTo>
                  <a:lnTo>
                    <a:pt x="356007" y="4009"/>
                  </a:lnTo>
                  <a:lnTo>
                    <a:pt x="306324" y="0"/>
                  </a:lnTo>
                  <a:close/>
                </a:path>
              </a:pathLst>
            </a:custGeom>
            <a:solidFill>
              <a:srgbClr val="FFFFFF"/>
            </a:solidFill>
          </p:spPr>
          <p:txBody>
            <a:bodyPr wrap="square" lIns="0" tIns="0" rIns="0" bIns="0" rtlCol="0"/>
            <a:lstStyle/>
            <a:p>
              <a:endParaRPr/>
            </a:p>
          </p:txBody>
        </p:sp>
        <p:sp>
          <p:nvSpPr>
            <p:cNvPr id="39" name="object 39"/>
            <p:cNvSpPr/>
            <p:nvPr/>
          </p:nvSpPr>
          <p:spPr>
            <a:xfrm>
              <a:off x="4297679" y="3107436"/>
              <a:ext cx="612775" cy="612775"/>
            </a:xfrm>
            <a:custGeom>
              <a:avLst/>
              <a:gdLst/>
              <a:ahLst/>
              <a:cxnLst/>
              <a:rect l="l" t="t" r="r" b="b"/>
              <a:pathLst>
                <a:path w="612775" h="612775">
                  <a:moveTo>
                    <a:pt x="0" y="306324"/>
                  </a:moveTo>
                  <a:lnTo>
                    <a:pt x="4009" y="256640"/>
                  </a:lnTo>
                  <a:lnTo>
                    <a:pt x="15617" y="209507"/>
                  </a:lnTo>
                  <a:lnTo>
                    <a:pt x="34193" y="165556"/>
                  </a:lnTo>
                  <a:lnTo>
                    <a:pt x="59106" y="125419"/>
                  </a:lnTo>
                  <a:lnTo>
                    <a:pt x="89725" y="89725"/>
                  </a:lnTo>
                  <a:lnTo>
                    <a:pt x="125419" y="59106"/>
                  </a:lnTo>
                  <a:lnTo>
                    <a:pt x="165556" y="34193"/>
                  </a:lnTo>
                  <a:lnTo>
                    <a:pt x="209507" y="15617"/>
                  </a:lnTo>
                  <a:lnTo>
                    <a:pt x="256640" y="4009"/>
                  </a:lnTo>
                  <a:lnTo>
                    <a:pt x="306324" y="0"/>
                  </a:lnTo>
                  <a:lnTo>
                    <a:pt x="356007" y="4009"/>
                  </a:lnTo>
                  <a:lnTo>
                    <a:pt x="403140" y="15617"/>
                  </a:lnTo>
                  <a:lnTo>
                    <a:pt x="447091" y="34193"/>
                  </a:lnTo>
                  <a:lnTo>
                    <a:pt x="487228" y="59106"/>
                  </a:lnTo>
                  <a:lnTo>
                    <a:pt x="522922" y="89725"/>
                  </a:lnTo>
                  <a:lnTo>
                    <a:pt x="553541" y="125419"/>
                  </a:lnTo>
                  <a:lnTo>
                    <a:pt x="578454" y="165556"/>
                  </a:lnTo>
                  <a:lnTo>
                    <a:pt x="597030" y="209507"/>
                  </a:lnTo>
                  <a:lnTo>
                    <a:pt x="608638" y="256640"/>
                  </a:lnTo>
                  <a:lnTo>
                    <a:pt x="612648" y="306324"/>
                  </a:lnTo>
                  <a:lnTo>
                    <a:pt x="608638" y="356007"/>
                  </a:lnTo>
                  <a:lnTo>
                    <a:pt x="597030" y="403140"/>
                  </a:lnTo>
                  <a:lnTo>
                    <a:pt x="578454" y="447091"/>
                  </a:lnTo>
                  <a:lnTo>
                    <a:pt x="553541" y="487228"/>
                  </a:lnTo>
                  <a:lnTo>
                    <a:pt x="522922" y="522922"/>
                  </a:lnTo>
                  <a:lnTo>
                    <a:pt x="487228" y="553541"/>
                  </a:lnTo>
                  <a:lnTo>
                    <a:pt x="447091" y="578454"/>
                  </a:lnTo>
                  <a:lnTo>
                    <a:pt x="403140" y="597030"/>
                  </a:lnTo>
                  <a:lnTo>
                    <a:pt x="356007" y="608638"/>
                  </a:lnTo>
                  <a:lnTo>
                    <a:pt x="306324" y="612647"/>
                  </a:lnTo>
                  <a:lnTo>
                    <a:pt x="256640" y="608638"/>
                  </a:lnTo>
                  <a:lnTo>
                    <a:pt x="209507" y="597030"/>
                  </a:lnTo>
                  <a:lnTo>
                    <a:pt x="165556" y="578454"/>
                  </a:lnTo>
                  <a:lnTo>
                    <a:pt x="125419" y="553541"/>
                  </a:lnTo>
                  <a:lnTo>
                    <a:pt x="89725" y="522922"/>
                  </a:lnTo>
                  <a:lnTo>
                    <a:pt x="59106" y="487228"/>
                  </a:lnTo>
                  <a:lnTo>
                    <a:pt x="34193" y="447091"/>
                  </a:lnTo>
                  <a:lnTo>
                    <a:pt x="15617" y="403140"/>
                  </a:lnTo>
                  <a:lnTo>
                    <a:pt x="4009" y="356007"/>
                  </a:lnTo>
                  <a:lnTo>
                    <a:pt x="0" y="306324"/>
                  </a:lnTo>
                  <a:close/>
                </a:path>
              </a:pathLst>
            </a:custGeom>
            <a:ln w="9144">
              <a:solidFill>
                <a:srgbClr val="F7931D"/>
              </a:solidFill>
            </a:ln>
          </p:spPr>
          <p:txBody>
            <a:bodyPr wrap="square" lIns="0" tIns="0" rIns="0" bIns="0" rtlCol="0"/>
            <a:lstStyle/>
            <a:p>
              <a:endParaRPr/>
            </a:p>
          </p:txBody>
        </p:sp>
        <p:pic>
          <p:nvPicPr>
            <p:cNvPr id="40" name="object 40"/>
            <p:cNvPicPr/>
            <p:nvPr/>
          </p:nvPicPr>
          <p:blipFill>
            <a:blip r:embed="rId7" cstate="print"/>
            <a:stretch>
              <a:fillRect/>
            </a:stretch>
          </p:blipFill>
          <p:spPr>
            <a:xfrm>
              <a:off x="4398264" y="3204972"/>
              <a:ext cx="440436" cy="440435"/>
            </a:xfrm>
            <a:prstGeom prst="rect">
              <a:avLst/>
            </a:prstGeom>
          </p:spPr>
        </p:pic>
        <p:sp>
          <p:nvSpPr>
            <p:cNvPr id="41" name="object 41"/>
            <p:cNvSpPr/>
            <p:nvPr/>
          </p:nvSpPr>
          <p:spPr>
            <a:xfrm>
              <a:off x="3991355" y="3779519"/>
              <a:ext cx="611505" cy="611505"/>
            </a:xfrm>
            <a:custGeom>
              <a:avLst/>
              <a:gdLst/>
              <a:ahLst/>
              <a:cxnLst/>
              <a:rect l="l" t="t" r="r" b="b"/>
              <a:pathLst>
                <a:path w="611504" h="611504">
                  <a:moveTo>
                    <a:pt x="305562" y="0"/>
                  </a:moveTo>
                  <a:lnTo>
                    <a:pt x="255991" y="3999"/>
                  </a:lnTo>
                  <a:lnTo>
                    <a:pt x="208970" y="15577"/>
                  </a:lnTo>
                  <a:lnTo>
                    <a:pt x="165127" y="34106"/>
                  </a:lnTo>
                  <a:lnTo>
                    <a:pt x="125089" y="58955"/>
                  </a:lnTo>
                  <a:lnTo>
                    <a:pt x="89487" y="89496"/>
                  </a:lnTo>
                  <a:lnTo>
                    <a:pt x="58948" y="125100"/>
                  </a:lnTo>
                  <a:lnTo>
                    <a:pt x="34101" y="165138"/>
                  </a:lnTo>
                  <a:lnTo>
                    <a:pt x="15575" y="208980"/>
                  </a:lnTo>
                  <a:lnTo>
                    <a:pt x="3998" y="255998"/>
                  </a:lnTo>
                  <a:lnTo>
                    <a:pt x="0" y="305561"/>
                  </a:lnTo>
                  <a:lnTo>
                    <a:pt x="3998" y="355125"/>
                  </a:lnTo>
                  <a:lnTo>
                    <a:pt x="15575" y="402143"/>
                  </a:lnTo>
                  <a:lnTo>
                    <a:pt x="34101" y="445985"/>
                  </a:lnTo>
                  <a:lnTo>
                    <a:pt x="58948" y="486023"/>
                  </a:lnTo>
                  <a:lnTo>
                    <a:pt x="89487" y="521627"/>
                  </a:lnTo>
                  <a:lnTo>
                    <a:pt x="125089" y="552168"/>
                  </a:lnTo>
                  <a:lnTo>
                    <a:pt x="165127" y="577017"/>
                  </a:lnTo>
                  <a:lnTo>
                    <a:pt x="208970" y="595546"/>
                  </a:lnTo>
                  <a:lnTo>
                    <a:pt x="255991" y="607124"/>
                  </a:lnTo>
                  <a:lnTo>
                    <a:pt x="305562" y="611123"/>
                  </a:lnTo>
                  <a:lnTo>
                    <a:pt x="355132" y="607124"/>
                  </a:lnTo>
                  <a:lnTo>
                    <a:pt x="402153" y="595546"/>
                  </a:lnTo>
                  <a:lnTo>
                    <a:pt x="445996" y="577017"/>
                  </a:lnTo>
                  <a:lnTo>
                    <a:pt x="486034" y="552168"/>
                  </a:lnTo>
                  <a:lnTo>
                    <a:pt x="521636" y="521627"/>
                  </a:lnTo>
                  <a:lnTo>
                    <a:pt x="552175" y="486023"/>
                  </a:lnTo>
                  <a:lnTo>
                    <a:pt x="577022" y="445985"/>
                  </a:lnTo>
                  <a:lnTo>
                    <a:pt x="595548" y="402143"/>
                  </a:lnTo>
                  <a:lnTo>
                    <a:pt x="607125" y="355125"/>
                  </a:lnTo>
                  <a:lnTo>
                    <a:pt x="611124" y="305561"/>
                  </a:lnTo>
                  <a:lnTo>
                    <a:pt x="607125" y="255998"/>
                  </a:lnTo>
                  <a:lnTo>
                    <a:pt x="595548" y="208980"/>
                  </a:lnTo>
                  <a:lnTo>
                    <a:pt x="577022" y="165138"/>
                  </a:lnTo>
                  <a:lnTo>
                    <a:pt x="552175" y="125100"/>
                  </a:lnTo>
                  <a:lnTo>
                    <a:pt x="521636" y="89496"/>
                  </a:lnTo>
                  <a:lnTo>
                    <a:pt x="486034" y="58955"/>
                  </a:lnTo>
                  <a:lnTo>
                    <a:pt x="445996" y="34106"/>
                  </a:lnTo>
                  <a:lnTo>
                    <a:pt x="402153" y="15577"/>
                  </a:lnTo>
                  <a:lnTo>
                    <a:pt x="355132" y="3999"/>
                  </a:lnTo>
                  <a:lnTo>
                    <a:pt x="305562" y="0"/>
                  </a:lnTo>
                  <a:close/>
                </a:path>
              </a:pathLst>
            </a:custGeom>
            <a:solidFill>
              <a:srgbClr val="FFFFFF"/>
            </a:solidFill>
          </p:spPr>
          <p:txBody>
            <a:bodyPr wrap="square" lIns="0" tIns="0" rIns="0" bIns="0" rtlCol="0"/>
            <a:lstStyle/>
            <a:p>
              <a:endParaRPr/>
            </a:p>
          </p:txBody>
        </p:sp>
        <p:sp>
          <p:nvSpPr>
            <p:cNvPr id="42" name="object 42"/>
            <p:cNvSpPr/>
            <p:nvPr/>
          </p:nvSpPr>
          <p:spPr>
            <a:xfrm>
              <a:off x="3991355" y="3779519"/>
              <a:ext cx="611505" cy="611505"/>
            </a:xfrm>
            <a:custGeom>
              <a:avLst/>
              <a:gdLst/>
              <a:ahLst/>
              <a:cxnLst/>
              <a:rect l="l" t="t" r="r" b="b"/>
              <a:pathLst>
                <a:path w="611504" h="611504">
                  <a:moveTo>
                    <a:pt x="0" y="305561"/>
                  </a:moveTo>
                  <a:lnTo>
                    <a:pt x="3998" y="255998"/>
                  </a:lnTo>
                  <a:lnTo>
                    <a:pt x="15575" y="208980"/>
                  </a:lnTo>
                  <a:lnTo>
                    <a:pt x="34101" y="165138"/>
                  </a:lnTo>
                  <a:lnTo>
                    <a:pt x="58948" y="125100"/>
                  </a:lnTo>
                  <a:lnTo>
                    <a:pt x="89487" y="89496"/>
                  </a:lnTo>
                  <a:lnTo>
                    <a:pt x="125089" y="58955"/>
                  </a:lnTo>
                  <a:lnTo>
                    <a:pt x="165127" y="34106"/>
                  </a:lnTo>
                  <a:lnTo>
                    <a:pt x="208970" y="15577"/>
                  </a:lnTo>
                  <a:lnTo>
                    <a:pt x="255991" y="3999"/>
                  </a:lnTo>
                  <a:lnTo>
                    <a:pt x="305562" y="0"/>
                  </a:lnTo>
                  <a:lnTo>
                    <a:pt x="355132" y="3999"/>
                  </a:lnTo>
                  <a:lnTo>
                    <a:pt x="402153" y="15577"/>
                  </a:lnTo>
                  <a:lnTo>
                    <a:pt x="445996" y="34106"/>
                  </a:lnTo>
                  <a:lnTo>
                    <a:pt x="486034" y="58955"/>
                  </a:lnTo>
                  <a:lnTo>
                    <a:pt x="521636" y="89496"/>
                  </a:lnTo>
                  <a:lnTo>
                    <a:pt x="552175" y="125100"/>
                  </a:lnTo>
                  <a:lnTo>
                    <a:pt x="577022" y="165138"/>
                  </a:lnTo>
                  <a:lnTo>
                    <a:pt x="595548" y="208980"/>
                  </a:lnTo>
                  <a:lnTo>
                    <a:pt x="607125" y="255998"/>
                  </a:lnTo>
                  <a:lnTo>
                    <a:pt x="611124" y="305561"/>
                  </a:lnTo>
                  <a:lnTo>
                    <a:pt x="607125" y="355125"/>
                  </a:lnTo>
                  <a:lnTo>
                    <a:pt x="595548" y="402143"/>
                  </a:lnTo>
                  <a:lnTo>
                    <a:pt x="577022" y="445985"/>
                  </a:lnTo>
                  <a:lnTo>
                    <a:pt x="552175" y="486023"/>
                  </a:lnTo>
                  <a:lnTo>
                    <a:pt x="521636" y="521627"/>
                  </a:lnTo>
                  <a:lnTo>
                    <a:pt x="486034" y="552168"/>
                  </a:lnTo>
                  <a:lnTo>
                    <a:pt x="445996" y="577017"/>
                  </a:lnTo>
                  <a:lnTo>
                    <a:pt x="402153" y="595546"/>
                  </a:lnTo>
                  <a:lnTo>
                    <a:pt x="355132" y="607124"/>
                  </a:lnTo>
                  <a:lnTo>
                    <a:pt x="305562" y="611123"/>
                  </a:lnTo>
                  <a:lnTo>
                    <a:pt x="255991" y="607124"/>
                  </a:lnTo>
                  <a:lnTo>
                    <a:pt x="208970" y="595546"/>
                  </a:lnTo>
                  <a:lnTo>
                    <a:pt x="165127" y="577017"/>
                  </a:lnTo>
                  <a:lnTo>
                    <a:pt x="125089" y="552168"/>
                  </a:lnTo>
                  <a:lnTo>
                    <a:pt x="89487" y="521627"/>
                  </a:lnTo>
                  <a:lnTo>
                    <a:pt x="58948" y="486023"/>
                  </a:lnTo>
                  <a:lnTo>
                    <a:pt x="34101" y="445985"/>
                  </a:lnTo>
                  <a:lnTo>
                    <a:pt x="15575" y="402143"/>
                  </a:lnTo>
                  <a:lnTo>
                    <a:pt x="3998" y="355125"/>
                  </a:lnTo>
                  <a:lnTo>
                    <a:pt x="0" y="305561"/>
                  </a:lnTo>
                  <a:close/>
                </a:path>
              </a:pathLst>
            </a:custGeom>
            <a:ln w="9144">
              <a:solidFill>
                <a:srgbClr val="F7931D"/>
              </a:solidFill>
            </a:ln>
          </p:spPr>
          <p:txBody>
            <a:bodyPr wrap="square" lIns="0" tIns="0" rIns="0" bIns="0" rtlCol="0"/>
            <a:lstStyle/>
            <a:p>
              <a:endParaRPr/>
            </a:p>
          </p:txBody>
        </p:sp>
        <p:pic>
          <p:nvPicPr>
            <p:cNvPr id="43" name="object 43"/>
            <p:cNvPicPr/>
            <p:nvPr/>
          </p:nvPicPr>
          <p:blipFill>
            <a:blip r:embed="rId8" cstate="print"/>
            <a:stretch>
              <a:fillRect/>
            </a:stretch>
          </p:blipFill>
          <p:spPr>
            <a:xfrm>
              <a:off x="4052316" y="3813047"/>
              <a:ext cx="513588" cy="513588"/>
            </a:xfrm>
            <a:prstGeom prst="rect">
              <a:avLst/>
            </a:prstGeom>
          </p:spPr>
        </p:pic>
        <p:sp>
          <p:nvSpPr>
            <p:cNvPr id="44" name="object 44"/>
            <p:cNvSpPr/>
            <p:nvPr/>
          </p:nvSpPr>
          <p:spPr>
            <a:xfrm>
              <a:off x="766572" y="1559052"/>
              <a:ext cx="457200" cy="2935605"/>
            </a:xfrm>
            <a:custGeom>
              <a:avLst/>
              <a:gdLst/>
              <a:ahLst/>
              <a:cxnLst/>
              <a:rect l="l" t="t" r="r" b="b"/>
              <a:pathLst>
                <a:path w="457200" h="2935604">
                  <a:moveTo>
                    <a:pt x="457200" y="0"/>
                  </a:moveTo>
                  <a:lnTo>
                    <a:pt x="0" y="0"/>
                  </a:lnTo>
                  <a:lnTo>
                    <a:pt x="0" y="2935224"/>
                  </a:lnTo>
                  <a:lnTo>
                    <a:pt x="457200" y="2935224"/>
                  </a:lnTo>
                  <a:lnTo>
                    <a:pt x="457200" y="0"/>
                  </a:lnTo>
                  <a:close/>
                </a:path>
              </a:pathLst>
            </a:custGeom>
            <a:solidFill>
              <a:srgbClr val="FFFFFF"/>
            </a:solidFill>
          </p:spPr>
          <p:txBody>
            <a:bodyPr wrap="square" lIns="0" tIns="0" rIns="0" bIns="0" rtlCol="0"/>
            <a:lstStyle/>
            <a:p>
              <a:endParaRPr/>
            </a:p>
          </p:txBody>
        </p:sp>
        <p:sp>
          <p:nvSpPr>
            <p:cNvPr id="45" name="object 45"/>
            <p:cNvSpPr/>
            <p:nvPr/>
          </p:nvSpPr>
          <p:spPr>
            <a:xfrm>
              <a:off x="729233" y="2942082"/>
              <a:ext cx="500380" cy="100965"/>
            </a:xfrm>
            <a:custGeom>
              <a:avLst/>
              <a:gdLst/>
              <a:ahLst/>
              <a:cxnLst/>
              <a:rect l="l" t="t" r="r" b="b"/>
              <a:pathLst>
                <a:path w="500380" h="100964">
                  <a:moveTo>
                    <a:pt x="499872" y="100584"/>
                  </a:moveTo>
                  <a:lnTo>
                    <a:pt x="111950" y="50926"/>
                  </a:lnTo>
                  <a:lnTo>
                    <a:pt x="264528" y="5334"/>
                  </a:lnTo>
                  <a:lnTo>
                    <a:pt x="0" y="0"/>
                  </a:lnTo>
                </a:path>
              </a:pathLst>
            </a:custGeom>
            <a:ln w="28956">
              <a:solidFill>
                <a:srgbClr val="F7931D"/>
              </a:solidFill>
            </a:ln>
          </p:spPr>
          <p:txBody>
            <a:bodyPr wrap="square" lIns="0" tIns="0" rIns="0" bIns="0" rtlCol="0"/>
            <a:lstStyle/>
            <a:p>
              <a:endParaRPr/>
            </a:p>
          </p:txBody>
        </p:sp>
        <p:sp>
          <p:nvSpPr>
            <p:cNvPr id="46" name="object 46"/>
            <p:cNvSpPr/>
            <p:nvPr/>
          </p:nvSpPr>
          <p:spPr>
            <a:xfrm>
              <a:off x="3991355" y="1751076"/>
              <a:ext cx="611505" cy="612775"/>
            </a:xfrm>
            <a:custGeom>
              <a:avLst/>
              <a:gdLst/>
              <a:ahLst/>
              <a:cxnLst/>
              <a:rect l="l" t="t" r="r" b="b"/>
              <a:pathLst>
                <a:path w="611504" h="612775">
                  <a:moveTo>
                    <a:pt x="305562" y="0"/>
                  </a:moveTo>
                  <a:lnTo>
                    <a:pt x="255991" y="4009"/>
                  </a:lnTo>
                  <a:lnTo>
                    <a:pt x="208970" y="15617"/>
                  </a:lnTo>
                  <a:lnTo>
                    <a:pt x="165127" y="34193"/>
                  </a:lnTo>
                  <a:lnTo>
                    <a:pt x="125089" y="59106"/>
                  </a:lnTo>
                  <a:lnTo>
                    <a:pt x="89487" y="89725"/>
                  </a:lnTo>
                  <a:lnTo>
                    <a:pt x="58948" y="125419"/>
                  </a:lnTo>
                  <a:lnTo>
                    <a:pt x="34101" y="165556"/>
                  </a:lnTo>
                  <a:lnTo>
                    <a:pt x="15575" y="209507"/>
                  </a:lnTo>
                  <a:lnTo>
                    <a:pt x="3998" y="256640"/>
                  </a:lnTo>
                  <a:lnTo>
                    <a:pt x="0" y="306324"/>
                  </a:lnTo>
                  <a:lnTo>
                    <a:pt x="3998" y="356007"/>
                  </a:lnTo>
                  <a:lnTo>
                    <a:pt x="15575" y="403140"/>
                  </a:lnTo>
                  <a:lnTo>
                    <a:pt x="34101" y="447091"/>
                  </a:lnTo>
                  <a:lnTo>
                    <a:pt x="58948" y="487228"/>
                  </a:lnTo>
                  <a:lnTo>
                    <a:pt x="89487" y="522922"/>
                  </a:lnTo>
                  <a:lnTo>
                    <a:pt x="125089" y="553541"/>
                  </a:lnTo>
                  <a:lnTo>
                    <a:pt x="165127" y="578454"/>
                  </a:lnTo>
                  <a:lnTo>
                    <a:pt x="208970" y="597030"/>
                  </a:lnTo>
                  <a:lnTo>
                    <a:pt x="255991" y="608638"/>
                  </a:lnTo>
                  <a:lnTo>
                    <a:pt x="305562" y="612648"/>
                  </a:lnTo>
                  <a:lnTo>
                    <a:pt x="355132" y="608638"/>
                  </a:lnTo>
                  <a:lnTo>
                    <a:pt x="402153" y="597030"/>
                  </a:lnTo>
                  <a:lnTo>
                    <a:pt x="445996" y="578454"/>
                  </a:lnTo>
                  <a:lnTo>
                    <a:pt x="486034" y="553541"/>
                  </a:lnTo>
                  <a:lnTo>
                    <a:pt x="521636" y="522922"/>
                  </a:lnTo>
                  <a:lnTo>
                    <a:pt x="552175" y="487228"/>
                  </a:lnTo>
                  <a:lnTo>
                    <a:pt x="577022" y="447091"/>
                  </a:lnTo>
                  <a:lnTo>
                    <a:pt x="595548" y="403140"/>
                  </a:lnTo>
                  <a:lnTo>
                    <a:pt x="607125" y="356007"/>
                  </a:lnTo>
                  <a:lnTo>
                    <a:pt x="611124" y="306324"/>
                  </a:lnTo>
                  <a:lnTo>
                    <a:pt x="607125" y="256640"/>
                  </a:lnTo>
                  <a:lnTo>
                    <a:pt x="595548" y="209507"/>
                  </a:lnTo>
                  <a:lnTo>
                    <a:pt x="577022" y="165556"/>
                  </a:lnTo>
                  <a:lnTo>
                    <a:pt x="552175" y="125419"/>
                  </a:lnTo>
                  <a:lnTo>
                    <a:pt x="521636" y="89725"/>
                  </a:lnTo>
                  <a:lnTo>
                    <a:pt x="486034" y="59106"/>
                  </a:lnTo>
                  <a:lnTo>
                    <a:pt x="445996" y="34193"/>
                  </a:lnTo>
                  <a:lnTo>
                    <a:pt x="402153" y="15617"/>
                  </a:lnTo>
                  <a:lnTo>
                    <a:pt x="355132" y="4009"/>
                  </a:lnTo>
                  <a:lnTo>
                    <a:pt x="305562" y="0"/>
                  </a:lnTo>
                  <a:close/>
                </a:path>
              </a:pathLst>
            </a:custGeom>
            <a:solidFill>
              <a:srgbClr val="FFFFFF"/>
            </a:solidFill>
          </p:spPr>
          <p:txBody>
            <a:bodyPr wrap="square" lIns="0" tIns="0" rIns="0" bIns="0" rtlCol="0"/>
            <a:lstStyle/>
            <a:p>
              <a:endParaRPr/>
            </a:p>
          </p:txBody>
        </p:sp>
        <p:sp>
          <p:nvSpPr>
            <p:cNvPr id="47" name="object 47"/>
            <p:cNvSpPr/>
            <p:nvPr/>
          </p:nvSpPr>
          <p:spPr>
            <a:xfrm>
              <a:off x="3991355" y="1751076"/>
              <a:ext cx="611505" cy="612775"/>
            </a:xfrm>
            <a:custGeom>
              <a:avLst/>
              <a:gdLst/>
              <a:ahLst/>
              <a:cxnLst/>
              <a:rect l="l" t="t" r="r" b="b"/>
              <a:pathLst>
                <a:path w="611504" h="612775">
                  <a:moveTo>
                    <a:pt x="0" y="306324"/>
                  </a:moveTo>
                  <a:lnTo>
                    <a:pt x="3998" y="256640"/>
                  </a:lnTo>
                  <a:lnTo>
                    <a:pt x="15575" y="209507"/>
                  </a:lnTo>
                  <a:lnTo>
                    <a:pt x="34101" y="165556"/>
                  </a:lnTo>
                  <a:lnTo>
                    <a:pt x="58948" y="125419"/>
                  </a:lnTo>
                  <a:lnTo>
                    <a:pt x="89487" y="89725"/>
                  </a:lnTo>
                  <a:lnTo>
                    <a:pt x="125089" y="59106"/>
                  </a:lnTo>
                  <a:lnTo>
                    <a:pt x="165127" y="34193"/>
                  </a:lnTo>
                  <a:lnTo>
                    <a:pt x="208970" y="15617"/>
                  </a:lnTo>
                  <a:lnTo>
                    <a:pt x="255991" y="4009"/>
                  </a:lnTo>
                  <a:lnTo>
                    <a:pt x="305562" y="0"/>
                  </a:lnTo>
                  <a:lnTo>
                    <a:pt x="355132" y="4009"/>
                  </a:lnTo>
                  <a:lnTo>
                    <a:pt x="402153" y="15617"/>
                  </a:lnTo>
                  <a:lnTo>
                    <a:pt x="445996" y="34193"/>
                  </a:lnTo>
                  <a:lnTo>
                    <a:pt x="486034" y="59106"/>
                  </a:lnTo>
                  <a:lnTo>
                    <a:pt x="521636" y="89725"/>
                  </a:lnTo>
                  <a:lnTo>
                    <a:pt x="552175" y="125419"/>
                  </a:lnTo>
                  <a:lnTo>
                    <a:pt x="577022" y="165556"/>
                  </a:lnTo>
                  <a:lnTo>
                    <a:pt x="595548" y="209507"/>
                  </a:lnTo>
                  <a:lnTo>
                    <a:pt x="607125" y="256640"/>
                  </a:lnTo>
                  <a:lnTo>
                    <a:pt x="611124" y="306324"/>
                  </a:lnTo>
                  <a:lnTo>
                    <a:pt x="607125" y="356007"/>
                  </a:lnTo>
                  <a:lnTo>
                    <a:pt x="595548" y="403140"/>
                  </a:lnTo>
                  <a:lnTo>
                    <a:pt x="577022" y="447091"/>
                  </a:lnTo>
                  <a:lnTo>
                    <a:pt x="552175" y="487228"/>
                  </a:lnTo>
                  <a:lnTo>
                    <a:pt x="521636" y="522922"/>
                  </a:lnTo>
                  <a:lnTo>
                    <a:pt x="486034" y="553541"/>
                  </a:lnTo>
                  <a:lnTo>
                    <a:pt x="445996" y="578454"/>
                  </a:lnTo>
                  <a:lnTo>
                    <a:pt x="402153" y="597030"/>
                  </a:lnTo>
                  <a:lnTo>
                    <a:pt x="355132" y="608638"/>
                  </a:lnTo>
                  <a:lnTo>
                    <a:pt x="305562" y="612648"/>
                  </a:lnTo>
                  <a:lnTo>
                    <a:pt x="255991" y="608638"/>
                  </a:lnTo>
                  <a:lnTo>
                    <a:pt x="208970" y="597030"/>
                  </a:lnTo>
                  <a:lnTo>
                    <a:pt x="165127" y="578454"/>
                  </a:lnTo>
                  <a:lnTo>
                    <a:pt x="125089" y="553541"/>
                  </a:lnTo>
                  <a:lnTo>
                    <a:pt x="89487" y="522922"/>
                  </a:lnTo>
                  <a:lnTo>
                    <a:pt x="58948" y="487228"/>
                  </a:lnTo>
                  <a:lnTo>
                    <a:pt x="34101" y="447091"/>
                  </a:lnTo>
                  <a:lnTo>
                    <a:pt x="15575" y="403140"/>
                  </a:lnTo>
                  <a:lnTo>
                    <a:pt x="3998" y="356007"/>
                  </a:lnTo>
                  <a:lnTo>
                    <a:pt x="0" y="306324"/>
                  </a:lnTo>
                  <a:close/>
                </a:path>
              </a:pathLst>
            </a:custGeom>
            <a:ln w="9144">
              <a:solidFill>
                <a:srgbClr val="F7931D"/>
              </a:solidFill>
            </a:ln>
          </p:spPr>
          <p:txBody>
            <a:bodyPr wrap="square" lIns="0" tIns="0" rIns="0" bIns="0" rtlCol="0"/>
            <a:lstStyle/>
            <a:p>
              <a:endParaRPr/>
            </a:p>
          </p:txBody>
        </p:sp>
        <p:pic>
          <p:nvPicPr>
            <p:cNvPr id="48" name="object 48"/>
            <p:cNvPicPr/>
            <p:nvPr/>
          </p:nvPicPr>
          <p:blipFill>
            <a:blip r:embed="rId9" cstate="print"/>
            <a:stretch>
              <a:fillRect/>
            </a:stretch>
          </p:blipFill>
          <p:spPr>
            <a:xfrm>
              <a:off x="4072128" y="1807464"/>
              <a:ext cx="449579" cy="449580"/>
            </a:xfrm>
            <a:prstGeom prst="rect">
              <a:avLst/>
            </a:prstGeom>
          </p:spPr>
        </p:pic>
        <p:sp>
          <p:nvSpPr>
            <p:cNvPr id="49" name="object 49"/>
            <p:cNvSpPr/>
            <p:nvPr/>
          </p:nvSpPr>
          <p:spPr>
            <a:xfrm>
              <a:off x="298703" y="2552700"/>
              <a:ext cx="710565" cy="756285"/>
            </a:xfrm>
            <a:custGeom>
              <a:avLst/>
              <a:gdLst/>
              <a:ahLst/>
              <a:cxnLst/>
              <a:rect l="l" t="t" r="r" b="b"/>
              <a:pathLst>
                <a:path w="710565" h="756285">
                  <a:moveTo>
                    <a:pt x="360210" y="0"/>
                  </a:moveTo>
                  <a:lnTo>
                    <a:pt x="318814" y="5824"/>
                  </a:lnTo>
                  <a:lnTo>
                    <a:pt x="278303" y="20589"/>
                  </a:lnTo>
                  <a:lnTo>
                    <a:pt x="244147" y="45094"/>
                  </a:lnTo>
                  <a:lnTo>
                    <a:pt x="221818" y="80137"/>
                  </a:lnTo>
                  <a:lnTo>
                    <a:pt x="209948" y="140366"/>
                  </a:lnTo>
                  <a:lnTo>
                    <a:pt x="209384" y="208406"/>
                  </a:lnTo>
                  <a:lnTo>
                    <a:pt x="201440" y="209303"/>
                  </a:lnTo>
                  <a:lnTo>
                    <a:pt x="195970" y="220821"/>
                  </a:lnTo>
                  <a:lnTo>
                    <a:pt x="192972" y="237624"/>
                  </a:lnTo>
                  <a:lnTo>
                    <a:pt x="192443" y="254381"/>
                  </a:lnTo>
                  <a:lnTo>
                    <a:pt x="200181" y="284495"/>
                  </a:lnTo>
                  <a:lnTo>
                    <a:pt x="210042" y="306228"/>
                  </a:lnTo>
                  <a:lnTo>
                    <a:pt x="222021" y="323532"/>
                  </a:lnTo>
                  <a:lnTo>
                    <a:pt x="236118" y="340360"/>
                  </a:lnTo>
                  <a:lnTo>
                    <a:pt x="242274" y="361438"/>
                  </a:lnTo>
                  <a:lnTo>
                    <a:pt x="252312" y="381539"/>
                  </a:lnTo>
                  <a:lnTo>
                    <a:pt x="263762" y="401117"/>
                  </a:lnTo>
                  <a:lnTo>
                    <a:pt x="274154" y="420624"/>
                  </a:lnTo>
                  <a:lnTo>
                    <a:pt x="226573" y="441584"/>
                  </a:lnTo>
                  <a:lnTo>
                    <a:pt x="179870" y="462962"/>
                  </a:lnTo>
                  <a:lnTo>
                    <a:pt x="86995" y="505968"/>
                  </a:lnTo>
                  <a:lnTo>
                    <a:pt x="58185" y="532892"/>
                  </a:lnTo>
                  <a:lnTo>
                    <a:pt x="32200" y="576484"/>
                  </a:lnTo>
                  <a:lnTo>
                    <a:pt x="11864" y="630126"/>
                  </a:lnTo>
                  <a:lnTo>
                    <a:pt x="0" y="687197"/>
                  </a:lnTo>
                  <a:lnTo>
                    <a:pt x="2492" y="701020"/>
                  </a:lnTo>
                  <a:lnTo>
                    <a:pt x="77693" y="732002"/>
                  </a:lnTo>
                  <a:lnTo>
                    <a:pt x="128528" y="740999"/>
                  </a:lnTo>
                  <a:lnTo>
                    <a:pt x="179325" y="747606"/>
                  </a:lnTo>
                  <a:lnTo>
                    <a:pt x="230169" y="752097"/>
                  </a:lnTo>
                  <a:lnTo>
                    <a:pt x="281144" y="754743"/>
                  </a:lnTo>
                  <a:lnTo>
                    <a:pt x="332335" y="755819"/>
                  </a:lnTo>
                  <a:lnTo>
                    <a:pt x="383829" y="755596"/>
                  </a:lnTo>
                  <a:lnTo>
                    <a:pt x="435709" y="754348"/>
                  </a:lnTo>
                  <a:lnTo>
                    <a:pt x="488061" y="752348"/>
                  </a:lnTo>
                  <a:lnTo>
                    <a:pt x="535034" y="746962"/>
                  </a:lnTo>
                  <a:lnTo>
                    <a:pt x="580642" y="740505"/>
                  </a:lnTo>
                  <a:lnTo>
                    <a:pt x="625704" y="732952"/>
                  </a:lnTo>
                  <a:lnTo>
                    <a:pt x="671042" y="724281"/>
                  </a:lnTo>
                  <a:lnTo>
                    <a:pt x="706050" y="701260"/>
                  </a:lnTo>
                  <a:lnTo>
                    <a:pt x="710184" y="683768"/>
                  </a:lnTo>
                  <a:lnTo>
                    <a:pt x="705509" y="647934"/>
                  </a:lnTo>
                  <a:lnTo>
                    <a:pt x="695317" y="600170"/>
                  </a:lnTo>
                  <a:lnTo>
                    <a:pt x="677606" y="553215"/>
                  </a:lnTo>
                  <a:lnTo>
                    <a:pt x="650379" y="519811"/>
                  </a:lnTo>
                  <a:lnTo>
                    <a:pt x="597139" y="487091"/>
                  </a:lnTo>
                  <a:lnTo>
                    <a:pt x="548378" y="464041"/>
                  </a:lnTo>
                  <a:lnTo>
                    <a:pt x="496545" y="440205"/>
                  </a:lnTo>
                  <a:lnTo>
                    <a:pt x="450405" y="418338"/>
                  </a:lnTo>
                  <a:lnTo>
                    <a:pt x="462678" y="401343"/>
                  </a:lnTo>
                  <a:lnTo>
                    <a:pt x="472481" y="383349"/>
                  </a:lnTo>
                  <a:lnTo>
                    <a:pt x="479812" y="364116"/>
                  </a:lnTo>
                  <a:lnTo>
                    <a:pt x="484670" y="343407"/>
                  </a:lnTo>
                  <a:lnTo>
                    <a:pt x="503893" y="324135"/>
                  </a:lnTo>
                  <a:lnTo>
                    <a:pt x="516848" y="301529"/>
                  </a:lnTo>
                  <a:lnTo>
                    <a:pt x="525389" y="276113"/>
                  </a:lnTo>
                  <a:lnTo>
                    <a:pt x="531368" y="248412"/>
                  </a:lnTo>
                  <a:lnTo>
                    <a:pt x="531672" y="229891"/>
                  </a:lnTo>
                  <a:lnTo>
                    <a:pt x="527157" y="214741"/>
                  </a:lnTo>
                  <a:lnTo>
                    <a:pt x="519852" y="205853"/>
                  </a:lnTo>
                  <a:lnTo>
                    <a:pt x="511784" y="206120"/>
                  </a:lnTo>
                  <a:lnTo>
                    <a:pt x="512963" y="183804"/>
                  </a:lnTo>
                  <a:lnTo>
                    <a:pt x="513697" y="161417"/>
                  </a:lnTo>
                  <a:lnTo>
                    <a:pt x="513900" y="139219"/>
                  </a:lnTo>
                  <a:lnTo>
                    <a:pt x="513486" y="117475"/>
                  </a:lnTo>
                  <a:lnTo>
                    <a:pt x="498063" y="74406"/>
                  </a:lnTo>
                  <a:lnTo>
                    <a:pt x="474878" y="39243"/>
                  </a:lnTo>
                  <a:lnTo>
                    <a:pt x="422840" y="11858"/>
                  </a:lnTo>
                  <a:lnTo>
                    <a:pt x="391657" y="3720"/>
                  </a:lnTo>
                  <a:lnTo>
                    <a:pt x="360210" y="0"/>
                  </a:lnTo>
                  <a:close/>
                </a:path>
              </a:pathLst>
            </a:custGeom>
            <a:solidFill>
              <a:srgbClr val="FFFFFF"/>
            </a:solidFill>
          </p:spPr>
          <p:txBody>
            <a:bodyPr wrap="square" lIns="0" tIns="0" rIns="0" bIns="0" rtlCol="0"/>
            <a:lstStyle/>
            <a:p>
              <a:endParaRPr/>
            </a:p>
          </p:txBody>
        </p:sp>
        <p:sp>
          <p:nvSpPr>
            <p:cNvPr id="50" name="object 50"/>
            <p:cNvSpPr/>
            <p:nvPr/>
          </p:nvSpPr>
          <p:spPr>
            <a:xfrm>
              <a:off x="298703" y="2552700"/>
              <a:ext cx="710565" cy="756285"/>
            </a:xfrm>
            <a:custGeom>
              <a:avLst/>
              <a:gdLst/>
              <a:ahLst/>
              <a:cxnLst/>
              <a:rect l="l" t="t" r="r" b="b"/>
              <a:pathLst>
                <a:path w="710565" h="756285">
                  <a:moveTo>
                    <a:pt x="488061" y="752348"/>
                  </a:moveTo>
                  <a:lnTo>
                    <a:pt x="535034" y="746962"/>
                  </a:lnTo>
                  <a:lnTo>
                    <a:pt x="580642" y="740505"/>
                  </a:lnTo>
                  <a:lnTo>
                    <a:pt x="625704" y="732952"/>
                  </a:lnTo>
                  <a:lnTo>
                    <a:pt x="671042" y="724281"/>
                  </a:lnTo>
                  <a:lnTo>
                    <a:pt x="706050" y="701260"/>
                  </a:lnTo>
                  <a:lnTo>
                    <a:pt x="710184" y="683768"/>
                  </a:lnTo>
                  <a:lnTo>
                    <a:pt x="705509" y="647934"/>
                  </a:lnTo>
                  <a:lnTo>
                    <a:pt x="695317" y="600170"/>
                  </a:lnTo>
                  <a:lnTo>
                    <a:pt x="677606" y="553215"/>
                  </a:lnTo>
                  <a:lnTo>
                    <a:pt x="650379" y="519811"/>
                  </a:lnTo>
                  <a:lnTo>
                    <a:pt x="597139" y="487091"/>
                  </a:lnTo>
                  <a:lnTo>
                    <a:pt x="548378" y="464041"/>
                  </a:lnTo>
                  <a:lnTo>
                    <a:pt x="496545" y="440205"/>
                  </a:lnTo>
                  <a:lnTo>
                    <a:pt x="450405" y="418338"/>
                  </a:lnTo>
                  <a:lnTo>
                    <a:pt x="462678" y="401343"/>
                  </a:lnTo>
                  <a:lnTo>
                    <a:pt x="472481" y="383349"/>
                  </a:lnTo>
                  <a:lnTo>
                    <a:pt x="479812" y="364116"/>
                  </a:lnTo>
                  <a:lnTo>
                    <a:pt x="484670" y="343407"/>
                  </a:lnTo>
                  <a:lnTo>
                    <a:pt x="503893" y="324135"/>
                  </a:lnTo>
                  <a:lnTo>
                    <a:pt x="516848" y="301529"/>
                  </a:lnTo>
                  <a:lnTo>
                    <a:pt x="525389" y="276113"/>
                  </a:lnTo>
                  <a:lnTo>
                    <a:pt x="531368" y="248412"/>
                  </a:lnTo>
                  <a:lnTo>
                    <a:pt x="531672" y="229891"/>
                  </a:lnTo>
                  <a:lnTo>
                    <a:pt x="527157" y="214741"/>
                  </a:lnTo>
                  <a:lnTo>
                    <a:pt x="519852" y="205853"/>
                  </a:lnTo>
                  <a:lnTo>
                    <a:pt x="511784" y="206120"/>
                  </a:lnTo>
                  <a:lnTo>
                    <a:pt x="512963" y="183804"/>
                  </a:lnTo>
                  <a:lnTo>
                    <a:pt x="513697" y="161417"/>
                  </a:lnTo>
                  <a:lnTo>
                    <a:pt x="513900" y="139219"/>
                  </a:lnTo>
                  <a:lnTo>
                    <a:pt x="513486" y="117475"/>
                  </a:lnTo>
                  <a:lnTo>
                    <a:pt x="498063" y="74406"/>
                  </a:lnTo>
                  <a:lnTo>
                    <a:pt x="474878" y="39243"/>
                  </a:lnTo>
                  <a:lnTo>
                    <a:pt x="422840" y="11858"/>
                  </a:lnTo>
                  <a:lnTo>
                    <a:pt x="360210" y="0"/>
                  </a:lnTo>
                  <a:lnTo>
                    <a:pt x="318814" y="5824"/>
                  </a:lnTo>
                  <a:lnTo>
                    <a:pt x="278303" y="20589"/>
                  </a:lnTo>
                  <a:lnTo>
                    <a:pt x="244147" y="45094"/>
                  </a:lnTo>
                  <a:lnTo>
                    <a:pt x="221818" y="80137"/>
                  </a:lnTo>
                  <a:lnTo>
                    <a:pt x="209948" y="140366"/>
                  </a:lnTo>
                  <a:lnTo>
                    <a:pt x="209384" y="208406"/>
                  </a:lnTo>
                  <a:lnTo>
                    <a:pt x="201440" y="209303"/>
                  </a:lnTo>
                  <a:lnTo>
                    <a:pt x="195970" y="220821"/>
                  </a:lnTo>
                  <a:lnTo>
                    <a:pt x="192972" y="237624"/>
                  </a:lnTo>
                  <a:lnTo>
                    <a:pt x="192443" y="254381"/>
                  </a:lnTo>
                  <a:lnTo>
                    <a:pt x="200181" y="284495"/>
                  </a:lnTo>
                  <a:lnTo>
                    <a:pt x="210042" y="306228"/>
                  </a:lnTo>
                  <a:lnTo>
                    <a:pt x="222021" y="323532"/>
                  </a:lnTo>
                  <a:lnTo>
                    <a:pt x="236118" y="340360"/>
                  </a:lnTo>
                  <a:lnTo>
                    <a:pt x="242274" y="361438"/>
                  </a:lnTo>
                  <a:lnTo>
                    <a:pt x="252312" y="381539"/>
                  </a:lnTo>
                  <a:lnTo>
                    <a:pt x="263762" y="401117"/>
                  </a:lnTo>
                  <a:lnTo>
                    <a:pt x="274154" y="420624"/>
                  </a:lnTo>
                  <a:lnTo>
                    <a:pt x="226573" y="441584"/>
                  </a:lnTo>
                  <a:lnTo>
                    <a:pt x="179870" y="462962"/>
                  </a:lnTo>
                  <a:lnTo>
                    <a:pt x="133519" y="484506"/>
                  </a:lnTo>
                  <a:lnTo>
                    <a:pt x="86995" y="505968"/>
                  </a:lnTo>
                  <a:lnTo>
                    <a:pt x="58185" y="532892"/>
                  </a:lnTo>
                  <a:lnTo>
                    <a:pt x="32200" y="576484"/>
                  </a:lnTo>
                  <a:lnTo>
                    <a:pt x="11864" y="630126"/>
                  </a:lnTo>
                  <a:lnTo>
                    <a:pt x="0" y="687197"/>
                  </a:lnTo>
                  <a:lnTo>
                    <a:pt x="2492" y="701020"/>
                  </a:lnTo>
                  <a:lnTo>
                    <a:pt x="77693" y="732002"/>
                  </a:lnTo>
                  <a:lnTo>
                    <a:pt x="128528" y="740999"/>
                  </a:lnTo>
                  <a:lnTo>
                    <a:pt x="179325" y="747606"/>
                  </a:lnTo>
                  <a:lnTo>
                    <a:pt x="230169" y="752097"/>
                  </a:lnTo>
                  <a:lnTo>
                    <a:pt x="281144" y="754743"/>
                  </a:lnTo>
                  <a:lnTo>
                    <a:pt x="332335" y="755819"/>
                  </a:lnTo>
                  <a:lnTo>
                    <a:pt x="383829" y="755596"/>
                  </a:lnTo>
                  <a:lnTo>
                    <a:pt x="435709" y="754348"/>
                  </a:lnTo>
                  <a:lnTo>
                    <a:pt x="488061" y="752348"/>
                  </a:lnTo>
                  <a:close/>
                </a:path>
              </a:pathLst>
            </a:custGeom>
            <a:ln w="9144">
              <a:solidFill>
                <a:srgbClr val="F7931D"/>
              </a:solidFill>
            </a:ln>
          </p:spPr>
          <p:txBody>
            <a:bodyPr wrap="square" lIns="0" tIns="0" rIns="0" bIns="0" rtlCol="0"/>
            <a:lstStyle/>
            <a:p>
              <a:endParaRPr/>
            </a:p>
          </p:txBody>
        </p:sp>
        <p:pic>
          <p:nvPicPr>
            <p:cNvPr id="51" name="object 51"/>
            <p:cNvPicPr/>
            <p:nvPr/>
          </p:nvPicPr>
          <p:blipFill>
            <a:blip r:embed="rId10" cstate="print"/>
            <a:stretch>
              <a:fillRect/>
            </a:stretch>
          </p:blipFill>
          <p:spPr>
            <a:xfrm>
              <a:off x="544068" y="2967227"/>
              <a:ext cx="233172" cy="347456"/>
            </a:xfrm>
            <a:prstGeom prst="rect">
              <a:avLst/>
            </a:prstGeom>
          </p:spPr>
        </p:pic>
      </p:grpSp>
      <p:sp>
        <p:nvSpPr>
          <p:cNvPr id="52" name="object 52"/>
          <p:cNvSpPr txBox="1"/>
          <p:nvPr/>
        </p:nvSpPr>
        <p:spPr>
          <a:xfrm>
            <a:off x="7357109" y="2277236"/>
            <a:ext cx="106045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rgbClr val="F7931D"/>
                </a:solidFill>
                <a:latin typeface="Arial"/>
                <a:cs typeface="Arial"/>
              </a:rPr>
              <a:t>Munich</a:t>
            </a:r>
            <a:r>
              <a:rPr sz="1200" b="1" dirty="0">
                <a:solidFill>
                  <a:srgbClr val="F7931D"/>
                </a:solidFill>
                <a:latin typeface="Arial"/>
                <a:cs typeface="Arial"/>
              </a:rPr>
              <a:t> </a:t>
            </a:r>
            <a:r>
              <a:rPr sz="1200" b="1" spc="-5" dirty="0">
                <a:solidFill>
                  <a:srgbClr val="F7931D"/>
                </a:solidFill>
                <a:latin typeface="Arial"/>
                <a:cs typeface="Arial"/>
              </a:rPr>
              <a:t>Re </a:t>
            </a:r>
            <a:r>
              <a:rPr sz="1200" b="1" dirty="0">
                <a:solidFill>
                  <a:srgbClr val="F7931D"/>
                </a:solidFill>
                <a:latin typeface="Arial"/>
                <a:cs typeface="Arial"/>
              </a:rPr>
              <a:t> </a:t>
            </a:r>
            <a:r>
              <a:rPr sz="1200" b="1" spc="-5" dirty="0">
                <a:solidFill>
                  <a:srgbClr val="F7931D"/>
                </a:solidFill>
                <a:latin typeface="Arial"/>
                <a:cs typeface="Arial"/>
              </a:rPr>
              <a:t>core</a:t>
            </a:r>
            <a:r>
              <a:rPr sz="1200" b="1" spc="-45" dirty="0">
                <a:solidFill>
                  <a:srgbClr val="F7931D"/>
                </a:solidFill>
                <a:latin typeface="Arial"/>
                <a:cs typeface="Arial"/>
              </a:rPr>
              <a:t> </a:t>
            </a:r>
            <a:r>
              <a:rPr sz="1200" b="1" spc="-5" dirty="0">
                <a:solidFill>
                  <a:srgbClr val="F7931D"/>
                </a:solidFill>
                <a:latin typeface="Arial"/>
                <a:cs typeface="Arial"/>
              </a:rPr>
              <a:t>expertise</a:t>
            </a:r>
            <a:endParaRPr sz="1200">
              <a:latin typeface="Arial"/>
              <a:cs typeface="Arial"/>
            </a:endParaRPr>
          </a:p>
        </p:txBody>
      </p:sp>
      <p:sp>
        <p:nvSpPr>
          <p:cNvPr id="53" name="object 53"/>
          <p:cNvSpPr txBox="1"/>
          <p:nvPr/>
        </p:nvSpPr>
        <p:spPr>
          <a:xfrm>
            <a:off x="7357109" y="4108805"/>
            <a:ext cx="94996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4D6270"/>
                </a:solidFill>
                <a:latin typeface="Arial"/>
                <a:cs typeface="Arial"/>
              </a:rPr>
              <a:t>External </a:t>
            </a:r>
            <a:r>
              <a:rPr sz="1200" b="1" spc="5" dirty="0">
                <a:solidFill>
                  <a:srgbClr val="4D6270"/>
                </a:solidFill>
                <a:latin typeface="Arial"/>
                <a:cs typeface="Arial"/>
              </a:rPr>
              <a:t> </a:t>
            </a:r>
            <a:r>
              <a:rPr sz="1200" b="1" dirty="0">
                <a:solidFill>
                  <a:srgbClr val="4D6270"/>
                </a:solidFill>
                <a:latin typeface="Arial"/>
                <a:cs typeface="Arial"/>
              </a:rPr>
              <a:t>pa</a:t>
            </a:r>
            <a:r>
              <a:rPr sz="1200" b="1" spc="-5" dirty="0">
                <a:solidFill>
                  <a:srgbClr val="4D6270"/>
                </a:solidFill>
                <a:latin typeface="Arial"/>
                <a:cs typeface="Arial"/>
              </a:rPr>
              <a:t>rtner</a:t>
            </a:r>
            <a:r>
              <a:rPr sz="1200" b="1" dirty="0">
                <a:solidFill>
                  <a:srgbClr val="4D6270"/>
                </a:solidFill>
                <a:latin typeface="Arial"/>
                <a:cs typeface="Arial"/>
              </a:rPr>
              <a:t>ships</a:t>
            </a:r>
            <a:endParaRPr sz="1200">
              <a:latin typeface="Arial"/>
              <a:cs typeface="Arial"/>
            </a:endParaRPr>
          </a:p>
        </p:txBody>
      </p:sp>
      <p:sp>
        <p:nvSpPr>
          <p:cNvPr id="54" name="object 54"/>
          <p:cNvSpPr/>
          <p:nvPr/>
        </p:nvSpPr>
        <p:spPr>
          <a:xfrm>
            <a:off x="7306056" y="1403603"/>
            <a:ext cx="0" cy="2148840"/>
          </a:xfrm>
          <a:custGeom>
            <a:avLst/>
            <a:gdLst/>
            <a:ahLst/>
            <a:cxnLst/>
            <a:rect l="l" t="t" r="r" b="b"/>
            <a:pathLst>
              <a:path h="2148840">
                <a:moveTo>
                  <a:pt x="0" y="2148713"/>
                </a:moveTo>
                <a:lnTo>
                  <a:pt x="0" y="0"/>
                </a:lnTo>
              </a:path>
            </a:pathLst>
          </a:custGeom>
          <a:ln w="12192">
            <a:solidFill>
              <a:srgbClr val="F7931D"/>
            </a:solidFill>
          </a:ln>
        </p:spPr>
        <p:txBody>
          <a:bodyPr wrap="square" lIns="0" tIns="0" rIns="0" bIns="0" rtlCol="0"/>
          <a:lstStyle/>
          <a:p>
            <a:endParaRPr/>
          </a:p>
        </p:txBody>
      </p:sp>
      <p:sp>
        <p:nvSpPr>
          <p:cNvPr id="55" name="object 55"/>
          <p:cNvSpPr/>
          <p:nvPr/>
        </p:nvSpPr>
        <p:spPr>
          <a:xfrm>
            <a:off x="7306056" y="3779520"/>
            <a:ext cx="0" cy="1117600"/>
          </a:xfrm>
          <a:custGeom>
            <a:avLst/>
            <a:gdLst/>
            <a:ahLst/>
            <a:cxnLst/>
            <a:rect l="l" t="t" r="r" b="b"/>
            <a:pathLst>
              <a:path h="1117600">
                <a:moveTo>
                  <a:pt x="0" y="1117079"/>
                </a:moveTo>
                <a:lnTo>
                  <a:pt x="0" y="0"/>
                </a:lnTo>
              </a:path>
            </a:pathLst>
          </a:custGeom>
          <a:ln w="12192">
            <a:solidFill>
              <a:srgbClr val="7993A2"/>
            </a:solidFill>
          </a:ln>
        </p:spPr>
        <p:txBody>
          <a:bodyPr wrap="square" lIns="0" tIns="0" rIns="0" bIns="0" rtlCol="0"/>
          <a:lstStyle/>
          <a:p>
            <a:endParaRPr/>
          </a:p>
        </p:txBody>
      </p:sp>
      <p:sp>
        <p:nvSpPr>
          <p:cNvPr id="56" name="object 56"/>
          <p:cNvSpPr txBox="1">
            <a:spLocks noGrp="1"/>
          </p:cNvSpPr>
          <p:nvPr>
            <p:ph type="sldNum" sz="quarter" idx="7"/>
          </p:nvPr>
        </p:nvSpPr>
        <p:spPr>
          <a:xfrm>
            <a:off x="8629142" y="4904444"/>
            <a:ext cx="259715" cy="19621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993A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en-GB" spc="-5" smtClean="0"/>
              <a:pPr marL="38100">
                <a:lnSpc>
                  <a:spcPts val="1425"/>
                </a:lnSpc>
              </a:pPr>
              <a:t>11</a:t>
            </a:fld>
            <a:endParaRPr spc="-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429A5F2-12B5-45E3-BC31-1637C40AD7B4}"/>
              </a:ext>
            </a:extLst>
          </p:cNvPr>
          <p:cNvSpPr txBox="1"/>
          <p:nvPr/>
        </p:nvSpPr>
        <p:spPr>
          <a:xfrm>
            <a:off x="305999" y="360363"/>
            <a:ext cx="7155197" cy="558000"/>
          </a:xfrm>
          <a:prstGeom prst="rect">
            <a:avLst/>
          </a:prstGeom>
        </p:spPr>
        <p:txBody>
          <a:bodyPr vert="horz" lIns="0" tIns="0" rIns="0" bIns="0" rtlCol="0" anchor="t" anchorCtr="0">
            <a:noAutofit/>
          </a:bodyPr>
          <a:lstStyle/>
          <a:p>
            <a:pPr defTabSz="270000">
              <a:lnSpc>
                <a:spcPct val="90000"/>
              </a:lnSpc>
              <a:spcBef>
                <a:spcPct val="0"/>
              </a:spcBef>
              <a:spcAft>
                <a:spcPts val="600"/>
              </a:spcAft>
            </a:pPr>
            <a:r>
              <a:rPr lang="en-GB" sz="2000" kern="1200" dirty="0">
                <a:solidFill>
                  <a:schemeClr val="tx2"/>
                </a:solidFill>
                <a:latin typeface="+mj-lt"/>
                <a:ea typeface="+mj-ea"/>
                <a:cs typeface="+mj-cs"/>
              </a:rPr>
              <a:t>4. High share of natural catastrophe losses remains uninsured </a:t>
            </a:r>
          </a:p>
          <a:p>
            <a:pPr defTabSz="270000">
              <a:lnSpc>
                <a:spcPct val="90000"/>
              </a:lnSpc>
              <a:spcBef>
                <a:spcPct val="0"/>
              </a:spcBef>
              <a:spcAft>
                <a:spcPts val="600"/>
              </a:spcAft>
            </a:pPr>
            <a:r>
              <a:rPr lang="en-GB" sz="2000" b="0" i="0" u="none" strike="noStrike" kern="1200" baseline="0" dirty="0">
                <a:solidFill>
                  <a:schemeClr val="accent4"/>
                </a:solidFill>
                <a:latin typeface="+mj-lt"/>
                <a:ea typeface="+mj-ea"/>
                <a:cs typeface="+mj-cs"/>
              </a:rPr>
              <a:t>Global losses from natural catastrophes 1980–2020 </a:t>
            </a:r>
          </a:p>
          <a:p>
            <a:pPr defTabSz="270000">
              <a:lnSpc>
                <a:spcPct val="90000"/>
              </a:lnSpc>
              <a:spcBef>
                <a:spcPct val="0"/>
              </a:spcBef>
              <a:spcAft>
                <a:spcPts val="600"/>
              </a:spcAft>
            </a:pPr>
            <a:endParaRPr lang="en-GB" sz="2000" b="0" i="0" u="none" strike="noStrike" kern="1200" baseline="0" dirty="0">
              <a:solidFill>
                <a:schemeClr val="tx2"/>
              </a:solidFill>
              <a:latin typeface="+mj-lt"/>
              <a:ea typeface="+mj-ea"/>
              <a:cs typeface="+mj-cs"/>
            </a:endParaRPr>
          </a:p>
        </p:txBody>
      </p:sp>
      <p:sp>
        <p:nvSpPr>
          <p:cNvPr id="4" name="Slide Number Placeholder 3">
            <a:extLst>
              <a:ext uri="{FF2B5EF4-FFF2-40B4-BE49-F238E27FC236}">
                <a16:creationId xmlns:a16="http://schemas.microsoft.com/office/drawing/2014/main" id="{A48510A9-E319-471D-BA67-5B0BFFAB1E0A}"/>
              </a:ext>
            </a:extLst>
          </p:cNvPr>
          <p:cNvSpPr>
            <a:spLocks noGrp="1"/>
          </p:cNvSpPr>
          <p:nvPr>
            <p:ph type="sldNum" sz="quarter" idx="11"/>
          </p:nvPr>
        </p:nvSpPr>
        <p:spPr>
          <a:xfrm>
            <a:off x="8447812" y="4896000"/>
            <a:ext cx="389503" cy="202500"/>
          </a:xfrm>
        </p:spPr>
        <p:txBody>
          <a:bodyPr vert="horz" lIns="0" tIns="0" rIns="0" bIns="0" rtlCol="0" anchor="ctr">
            <a:normAutofit/>
          </a:bodyPr>
          <a:lstStyle/>
          <a:p>
            <a:pPr>
              <a:spcAft>
                <a:spcPts val="600"/>
              </a:spcAft>
            </a:pPr>
            <a:fld id="{D56DB8AA-803C-49D2-90AA-1140CE72DCD7}" type="slidenum">
              <a:rPr lang="en-GB" smtClean="0"/>
              <a:pPr>
                <a:spcAft>
                  <a:spcPts val="600"/>
                </a:spcAft>
              </a:pPr>
              <a:t>12</a:t>
            </a:fld>
            <a:endParaRPr lang="en-GB"/>
          </a:p>
        </p:txBody>
      </p:sp>
      <p:sp>
        <p:nvSpPr>
          <p:cNvPr id="9" name="Inhaltsplatzhalter 6">
            <a:extLst>
              <a:ext uri="{FF2B5EF4-FFF2-40B4-BE49-F238E27FC236}">
                <a16:creationId xmlns:a16="http://schemas.microsoft.com/office/drawing/2014/main" id="{3CC20541-0879-421B-A965-4D9327CF1466}"/>
              </a:ext>
            </a:extLst>
          </p:cNvPr>
          <p:cNvSpPr txBox="1">
            <a:spLocks/>
          </p:cNvSpPr>
          <p:nvPr/>
        </p:nvSpPr>
        <p:spPr>
          <a:xfrm>
            <a:off x="4723200" y="1530000"/>
            <a:ext cx="4111200" cy="3304800"/>
          </a:xfrm>
          <a:prstGeom prst="rect">
            <a:avLst/>
          </a:prstGeom>
          <a:noFill/>
        </p:spPr>
        <p:txBody>
          <a:bodyPr vert="horz" lIns="0" tIns="0" rIns="0" bIns="0" rtlCol="0">
            <a:normAutofit/>
          </a:bodyPr>
          <a:lstStyle>
            <a:lvl1pPr marL="21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432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648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864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080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29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512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1728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1944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a:lstStyle>
          <a:p>
            <a:pPr indent="-270000"/>
            <a:endParaRPr lang="en-GB" b="0" i="0" u="none" strike="noStrike" baseline="0" dirty="0"/>
          </a:p>
          <a:p>
            <a:r>
              <a:rPr lang="en-GB" dirty="0">
                <a:solidFill>
                  <a:srgbClr val="000000"/>
                </a:solidFill>
              </a:rPr>
              <a:t>Vulnerability of emerging countries to natural catastrophes is noticeably greater than that of industrialised countries </a:t>
            </a:r>
          </a:p>
          <a:p>
            <a:pPr indent="-270000"/>
            <a:r>
              <a:rPr lang="en-GB" dirty="0">
                <a:solidFill>
                  <a:srgbClr val="000000"/>
                </a:solidFill>
              </a:rPr>
              <a:t>Insurance gap remains significant, higher share of insured losses for meteorological events </a:t>
            </a:r>
          </a:p>
          <a:p>
            <a:r>
              <a:rPr lang="en-GB" b="0" i="0" u="none" strike="noStrike" baseline="0" dirty="0">
                <a:solidFill>
                  <a:srgbClr val="000000"/>
                </a:solidFill>
              </a:rPr>
              <a:t>In Africa, less than 5% of the losses were covered by insurers, </a:t>
            </a:r>
          </a:p>
        </p:txBody>
      </p:sp>
      <p:sp>
        <p:nvSpPr>
          <p:cNvPr id="16" name="Text Placeholder 7">
            <a:extLst>
              <a:ext uri="{FF2B5EF4-FFF2-40B4-BE49-F238E27FC236}">
                <a16:creationId xmlns:a16="http://schemas.microsoft.com/office/drawing/2014/main" id="{8E0D8906-B20B-4F89-82C5-85C188555776}"/>
              </a:ext>
            </a:extLst>
          </p:cNvPr>
          <p:cNvSpPr>
            <a:spLocks noGrp="1"/>
          </p:cNvSpPr>
          <p:nvPr>
            <p:ph type="body" idx="1"/>
          </p:nvPr>
        </p:nvSpPr>
        <p:spPr>
          <a:xfrm>
            <a:off x="460800" y="1105303"/>
            <a:ext cx="4111200" cy="324000"/>
          </a:xfrm>
        </p:spPr>
        <p:txBody>
          <a:bodyPr/>
          <a:lstStyle/>
          <a:p>
            <a:r>
              <a:rPr lang="en-US" sz="1400" dirty="0"/>
              <a:t>Striking insurance gap in MEA</a:t>
            </a:r>
          </a:p>
        </p:txBody>
      </p:sp>
      <p:sp>
        <p:nvSpPr>
          <p:cNvPr id="18" name="Text Placeholder 8">
            <a:extLst>
              <a:ext uri="{FF2B5EF4-FFF2-40B4-BE49-F238E27FC236}">
                <a16:creationId xmlns:a16="http://schemas.microsoft.com/office/drawing/2014/main" id="{CE8D11EA-17A6-4B40-8C21-F37C3C483C43}"/>
              </a:ext>
            </a:extLst>
          </p:cNvPr>
          <p:cNvSpPr>
            <a:spLocks noGrp="1"/>
          </p:cNvSpPr>
          <p:nvPr>
            <p:ph type="body" sz="quarter" idx="3"/>
          </p:nvPr>
        </p:nvSpPr>
        <p:spPr>
          <a:xfrm>
            <a:off x="4723200" y="1105303"/>
            <a:ext cx="4111200" cy="324000"/>
          </a:xfrm>
        </p:spPr>
        <p:txBody>
          <a:bodyPr/>
          <a:lstStyle/>
          <a:p>
            <a:pPr algn="l"/>
            <a:r>
              <a:rPr lang="en-GB" sz="1400" dirty="0"/>
              <a:t>Only 26% of Nat Cat are insured globally</a:t>
            </a:r>
          </a:p>
          <a:p>
            <a:endParaRPr lang="en-US" sz="1400" dirty="0"/>
          </a:p>
        </p:txBody>
      </p:sp>
      <p:pic>
        <p:nvPicPr>
          <p:cNvPr id="17" name="Picture">
            <a:hlinkClick r:id="rId3"/>
            <a:extLst>
              <a:ext uri="{FF2B5EF4-FFF2-40B4-BE49-F238E27FC236}">
                <a16:creationId xmlns:a16="http://schemas.microsoft.com/office/drawing/2014/main" id="{9B3010B9-E48E-4FDE-90E8-7729028FE5E1}"/>
              </a:ext>
            </a:extLst>
          </p:cNvPr>
          <p:cNvPicPr>
            <a:picLocks/>
          </p:cNvPicPr>
          <p:nvPr/>
        </p:nvPicPr>
        <p:blipFill rotWithShape="1">
          <a:blip r:embed="rId4"/>
          <a:srcRect l="877" t="7083" r="3486" b="7622"/>
          <a:stretch/>
        </p:blipFill>
        <p:spPr>
          <a:xfrm>
            <a:off x="291600" y="1530000"/>
            <a:ext cx="4125600" cy="3100366"/>
          </a:xfrm>
          <a:prstGeom prst="rect">
            <a:avLst/>
          </a:prstGeom>
          <a:noFill/>
        </p:spPr>
      </p:pic>
    </p:spTree>
    <p:extLst>
      <p:ext uri="{BB962C8B-B14F-4D97-AF65-F5344CB8AC3E}">
        <p14:creationId xmlns:p14="http://schemas.microsoft.com/office/powerpoint/2010/main" val="348136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06000" y="360363"/>
            <a:ext cx="7009201" cy="558000"/>
          </a:xfrm>
        </p:spPr>
        <p:txBody>
          <a:bodyPr/>
          <a:lstStyle/>
          <a:p>
            <a:r>
              <a:rPr lang="en-US" dirty="0"/>
              <a:t>4. The </a:t>
            </a:r>
            <a:r>
              <a:rPr lang="en-US" dirty="0" err="1"/>
              <a:t>NatCat</a:t>
            </a:r>
            <a:r>
              <a:rPr lang="en-US" dirty="0"/>
              <a:t> Insurance Gap: still a serious issue in low-income countries – </a:t>
            </a:r>
            <a:r>
              <a:rPr lang="en-US" b="1" dirty="0"/>
              <a:t>but </a:t>
            </a:r>
            <a:r>
              <a:rPr lang="en-US" dirty="0"/>
              <a:t>also a topic in high-income nations </a:t>
            </a:r>
          </a:p>
        </p:txBody>
      </p:sp>
      <p:sp>
        <p:nvSpPr>
          <p:cNvPr id="2" name="Rechteck 1"/>
          <p:cNvSpPr/>
          <p:nvPr/>
        </p:nvSpPr>
        <p:spPr>
          <a:xfrm>
            <a:off x="712922" y="1208089"/>
            <a:ext cx="3731878" cy="307777"/>
          </a:xfrm>
          <a:prstGeom prst="rect">
            <a:avLst/>
          </a:prstGeom>
        </p:spPr>
        <p:txBody>
          <a:bodyPr wrap="square">
            <a:spAutoFit/>
          </a:bodyPr>
          <a:lstStyle/>
          <a:p>
            <a:pPr defTabSz="685783"/>
            <a:r>
              <a:rPr lang="de-DE" sz="1400" dirty="0">
                <a:solidFill>
                  <a:srgbClr val="4D4E53"/>
                </a:solidFill>
              </a:rPr>
              <a:t>Insurance </a:t>
            </a:r>
            <a:r>
              <a:rPr lang="de-DE" sz="1400" dirty="0" err="1">
                <a:solidFill>
                  <a:srgbClr val="4D4E53"/>
                </a:solidFill>
              </a:rPr>
              <a:t>gap</a:t>
            </a:r>
            <a:r>
              <a:rPr lang="de-DE" sz="1400" dirty="0">
                <a:solidFill>
                  <a:srgbClr val="4D4E53"/>
                </a:solidFill>
              </a:rPr>
              <a:t> in </a:t>
            </a:r>
            <a:r>
              <a:rPr lang="de-DE" sz="1400" b="1" dirty="0">
                <a:solidFill>
                  <a:srgbClr val="4D4E53"/>
                </a:solidFill>
              </a:rPr>
              <a:t>high-</a:t>
            </a:r>
            <a:r>
              <a:rPr lang="de-DE" sz="1400" b="1" dirty="0" err="1">
                <a:solidFill>
                  <a:srgbClr val="4D4E53"/>
                </a:solidFill>
              </a:rPr>
              <a:t>income</a:t>
            </a:r>
            <a:r>
              <a:rPr lang="de-DE" sz="1400" b="1" dirty="0">
                <a:solidFill>
                  <a:srgbClr val="4D4E53"/>
                </a:solidFill>
              </a:rPr>
              <a:t> countries</a:t>
            </a:r>
            <a:r>
              <a:rPr lang="de-DE" sz="1400" dirty="0">
                <a:solidFill>
                  <a:srgbClr val="4D4E53"/>
                </a:solidFill>
              </a:rPr>
              <a:t>* </a:t>
            </a:r>
            <a:endParaRPr lang="en-US" sz="1200" dirty="0">
              <a:solidFill>
                <a:srgbClr val="4D4E53"/>
              </a:solidFill>
            </a:endParaRPr>
          </a:p>
        </p:txBody>
      </p:sp>
      <p:sp>
        <p:nvSpPr>
          <p:cNvPr id="8" name="Textfeld 7"/>
          <p:cNvSpPr txBox="1"/>
          <p:nvPr/>
        </p:nvSpPr>
        <p:spPr>
          <a:xfrm>
            <a:off x="305258" y="4876882"/>
            <a:ext cx="8838743" cy="124906"/>
          </a:xfrm>
          <a:prstGeom prst="rect">
            <a:avLst/>
          </a:prstGeom>
          <a:noFill/>
          <a:effectLst/>
        </p:spPr>
        <p:txBody>
          <a:bodyPr wrap="square" lIns="0" tIns="0" rIns="0" bIns="0" rtlCol="0">
            <a:spAutoFit/>
          </a:bodyPr>
          <a:lstStyle/>
          <a:p>
            <a:pPr defTabSz="685783">
              <a:lnSpc>
                <a:spcPct val="110000"/>
              </a:lnSpc>
            </a:pPr>
            <a:r>
              <a:rPr lang="en-US" sz="800" dirty="0">
                <a:solidFill>
                  <a:srgbClr val="4D4E53"/>
                </a:solidFill>
              </a:rPr>
              <a:t>Source: Munich Re </a:t>
            </a:r>
            <a:r>
              <a:rPr lang="en-US" sz="800" dirty="0" err="1">
                <a:solidFill>
                  <a:srgbClr val="4D4E53"/>
                </a:solidFill>
              </a:rPr>
              <a:t>NatCatSERVICE</a:t>
            </a:r>
            <a:r>
              <a:rPr lang="en-US" sz="800" dirty="0">
                <a:solidFill>
                  <a:srgbClr val="4D4E53"/>
                </a:solidFill>
              </a:rPr>
              <a:t> data (2018)             *Income classification defined by World Bank: high-income countries </a:t>
            </a:r>
            <a:r>
              <a:rPr lang="de-DE" sz="800" dirty="0">
                <a:solidFill>
                  <a:srgbClr val="4D4E53"/>
                </a:solidFill>
              </a:rPr>
              <a:t>GNI ≥ 12,736 US$; </a:t>
            </a:r>
            <a:r>
              <a:rPr lang="en-US" sz="800" dirty="0">
                <a:solidFill>
                  <a:srgbClr val="4D4E53"/>
                </a:solidFill>
              </a:rPr>
              <a:t>low-income countries </a:t>
            </a:r>
            <a:r>
              <a:rPr lang="de-DE" sz="800" dirty="0">
                <a:solidFill>
                  <a:srgbClr val="4D4E53"/>
                </a:solidFill>
              </a:rPr>
              <a:t>GNI ≤ 1,045 US$ </a:t>
            </a:r>
            <a:endParaRPr lang="en-US" sz="800" dirty="0">
              <a:solidFill>
                <a:srgbClr val="4D4E53"/>
              </a:solidFill>
            </a:endParaRPr>
          </a:p>
        </p:txBody>
      </p:sp>
      <p:graphicFrame>
        <p:nvGraphicFramePr>
          <p:cNvPr id="10" name="Diagramm 9"/>
          <p:cNvGraphicFramePr/>
          <p:nvPr/>
        </p:nvGraphicFramePr>
        <p:xfrm>
          <a:off x="304800" y="1538210"/>
          <a:ext cx="4140000"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p:cNvGraphicFramePr/>
          <p:nvPr/>
        </p:nvGraphicFramePr>
        <p:xfrm>
          <a:off x="4697614" y="1528248"/>
          <a:ext cx="4140000" cy="27360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hteck 2"/>
          <p:cNvSpPr/>
          <p:nvPr/>
        </p:nvSpPr>
        <p:spPr>
          <a:xfrm>
            <a:off x="304801" y="4353147"/>
            <a:ext cx="8532813" cy="437051"/>
          </a:xfrm>
          <a:prstGeom prst="rect">
            <a:avLst/>
          </a:prstGeom>
          <a:solidFill>
            <a:srgbClr val="FF580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85783"/>
            <a:r>
              <a:rPr lang="en-US" sz="1400" dirty="0">
                <a:solidFill>
                  <a:prstClr val="white"/>
                </a:solidFill>
              </a:rPr>
              <a:t>Who is paying the bill?</a:t>
            </a:r>
          </a:p>
        </p:txBody>
      </p:sp>
      <p:sp>
        <p:nvSpPr>
          <p:cNvPr id="9" name="Rechteck 8"/>
          <p:cNvSpPr/>
          <p:nvPr/>
        </p:nvSpPr>
        <p:spPr>
          <a:xfrm>
            <a:off x="5021452" y="1208089"/>
            <a:ext cx="3708830" cy="307777"/>
          </a:xfrm>
          <a:prstGeom prst="rect">
            <a:avLst/>
          </a:prstGeom>
        </p:spPr>
        <p:txBody>
          <a:bodyPr wrap="square">
            <a:spAutoFit/>
          </a:bodyPr>
          <a:lstStyle/>
          <a:p>
            <a:pPr defTabSz="685783"/>
            <a:r>
              <a:rPr lang="de-DE" sz="1400" dirty="0">
                <a:solidFill>
                  <a:srgbClr val="4D4E53"/>
                </a:solidFill>
              </a:rPr>
              <a:t>Insurance </a:t>
            </a:r>
            <a:r>
              <a:rPr lang="de-DE" sz="1400" dirty="0" err="1">
                <a:solidFill>
                  <a:srgbClr val="4D4E53"/>
                </a:solidFill>
              </a:rPr>
              <a:t>gap</a:t>
            </a:r>
            <a:r>
              <a:rPr lang="de-DE" sz="1400" dirty="0">
                <a:solidFill>
                  <a:srgbClr val="4D4E53"/>
                </a:solidFill>
              </a:rPr>
              <a:t> in </a:t>
            </a:r>
            <a:r>
              <a:rPr lang="de-DE" sz="1400" b="1" dirty="0" err="1">
                <a:solidFill>
                  <a:srgbClr val="4D4E53"/>
                </a:solidFill>
              </a:rPr>
              <a:t>low-income</a:t>
            </a:r>
            <a:r>
              <a:rPr lang="de-DE" sz="1400" b="1" dirty="0">
                <a:solidFill>
                  <a:srgbClr val="4D4E53"/>
                </a:solidFill>
              </a:rPr>
              <a:t> countries</a:t>
            </a:r>
            <a:r>
              <a:rPr lang="de-DE" sz="1400" dirty="0">
                <a:solidFill>
                  <a:srgbClr val="4D4E53"/>
                </a:solidFill>
              </a:rPr>
              <a:t>*</a:t>
            </a:r>
            <a:endParaRPr lang="en-US" sz="1200" dirty="0">
              <a:solidFill>
                <a:srgbClr val="4D4E53"/>
              </a:solidFill>
            </a:endParaRPr>
          </a:p>
        </p:txBody>
      </p:sp>
    </p:spTree>
    <p:extLst>
      <p:ext uri="{BB962C8B-B14F-4D97-AF65-F5344CB8AC3E}">
        <p14:creationId xmlns:p14="http://schemas.microsoft.com/office/powerpoint/2010/main" val="91722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3"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8387" y="4937306"/>
            <a:ext cx="11112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4D4E53"/>
                </a:solidFill>
                <a:latin typeface="Arial"/>
                <a:cs typeface="Arial"/>
              </a:rPr>
              <a:t>10</a:t>
            </a:r>
            <a:endParaRPr sz="600">
              <a:latin typeface="Arial"/>
              <a:cs typeface="Arial"/>
            </a:endParaRPr>
          </a:p>
        </p:txBody>
      </p:sp>
      <p:sp>
        <p:nvSpPr>
          <p:cNvPr id="3" name="object 3"/>
          <p:cNvSpPr txBox="1">
            <a:spLocks noGrp="1"/>
          </p:cNvSpPr>
          <p:nvPr>
            <p:ph type="title"/>
          </p:nvPr>
        </p:nvSpPr>
        <p:spPr>
          <a:xfrm>
            <a:off x="293300" y="341567"/>
            <a:ext cx="6759575" cy="628377"/>
          </a:xfrm>
          <a:prstGeom prst="rect">
            <a:avLst/>
          </a:prstGeom>
        </p:spPr>
        <p:txBody>
          <a:bodyPr vert="horz" wrap="square" lIns="0" tIns="12700" rIns="0" bIns="0" rtlCol="0">
            <a:spAutoFit/>
          </a:bodyPr>
          <a:lstStyle/>
          <a:p>
            <a:pPr marL="12700">
              <a:lnSpc>
                <a:spcPct val="100000"/>
              </a:lnSpc>
              <a:spcBef>
                <a:spcPts val="100"/>
              </a:spcBef>
            </a:pPr>
            <a:r>
              <a:rPr lang="en-US" dirty="0"/>
              <a:t>4. </a:t>
            </a:r>
            <a:r>
              <a:rPr dirty="0"/>
              <a:t>Divergent recoveries in 2021: US and China ahead– Emerging markets</a:t>
            </a:r>
            <a:r>
              <a:rPr lang="en-US" dirty="0"/>
              <a:t> </a:t>
            </a:r>
            <a:r>
              <a:rPr dirty="0"/>
              <a:t>lagging behind</a:t>
            </a:r>
          </a:p>
        </p:txBody>
      </p:sp>
      <p:grpSp>
        <p:nvGrpSpPr>
          <p:cNvPr id="4" name="object 4"/>
          <p:cNvGrpSpPr/>
          <p:nvPr/>
        </p:nvGrpSpPr>
        <p:grpSpPr>
          <a:xfrm>
            <a:off x="804672" y="1719072"/>
            <a:ext cx="8033384" cy="2274570"/>
            <a:chOff x="804672" y="1719072"/>
            <a:chExt cx="8033384" cy="2274570"/>
          </a:xfrm>
        </p:grpSpPr>
        <p:sp>
          <p:nvSpPr>
            <p:cNvPr id="5" name="object 5"/>
            <p:cNvSpPr/>
            <p:nvPr/>
          </p:nvSpPr>
          <p:spPr>
            <a:xfrm>
              <a:off x="804672" y="3988307"/>
              <a:ext cx="8033384" cy="0"/>
            </a:xfrm>
            <a:custGeom>
              <a:avLst/>
              <a:gdLst/>
              <a:ahLst/>
              <a:cxnLst/>
              <a:rect l="l" t="t" r="r" b="b"/>
              <a:pathLst>
                <a:path w="8033384">
                  <a:moveTo>
                    <a:pt x="0" y="0"/>
                  </a:moveTo>
                  <a:lnTo>
                    <a:pt x="8033004" y="0"/>
                  </a:lnTo>
                </a:path>
              </a:pathLst>
            </a:custGeom>
            <a:ln w="9525">
              <a:solidFill>
                <a:srgbClr val="E5E5E5"/>
              </a:solidFill>
            </a:ln>
          </p:spPr>
          <p:txBody>
            <a:bodyPr wrap="square" lIns="0" tIns="0" rIns="0" bIns="0" rtlCol="0"/>
            <a:lstStyle/>
            <a:p>
              <a:endParaRPr/>
            </a:p>
          </p:txBody>
        </p:sp>
        <p:sp>
          <p:nvSpPr>
            <p:cNvPr id="6" name="object 6"/>
            <p:cNvSpPr/>
            <p:nvPr/>
          </p:nvSpPr>
          <p:spPr>
            <a:xfrm>
              <a:off x="804672" y="3035808"/>
              <a:ext cx="8033384" cy="713740"/>
            </a:xfrm>
            <a:custGeom>
              <a:avLst/>
              <a:gdLst/>
              <a:ahLst/>
              <a:cxnLst/>
              <a:rect l="l" t="t" r="r" b="b"/>
              <a:pathLst>
                <a:path w="8033384" h="713739">
                  <a:moveTo>
                    <a:pt x="0" y="713231"/>
                  </a:moveTo>
                  <a:lnTo>
                    <a:pt x="1600200" y="713231"/>
                  </a:lnTo>
                </a:path>
                <a:path w="8033384" h="713739">
                  <a:moveTo>
                    <a:pt x="1740408" y="713231"/>
                  </a:moveTo>
                  <a:lnTo>
                    <a:pt x="8033004" y="713231"/>
                  </a:lnTo>
                </a:path>
                <a:path w="8033384" h="713739">
                  <a:moveTo>
                    <a:pt x="0" y="475488"/>
                  </a:moveTo>
                  <a:lnTo>
                    <a:pt x="1600200" y="475488"/>
                  </a:lnTo>
                </a:path>
                <a:path w="8033384" h="713739">
                  <a:moveTo>
                    <a:pt x="1740408" y="475488"/>
                  </a:moveTo>
                  <a:lnTo>
                    <a:pt x="2330196" y="475488"/>
                  </a:lnTo>
                </a:path>
                <a:path w="8033384" h="713739">
                  <a:moveTo>
                    <a:pt x="0" y="237743"/>
                  </a:moveTo>
                  <a:lnTo>
                    <a:pt x="1600200" y="237743"/>
                  </a:lnTo>
                </a:path>
                <a:path w="8033384" h="713739">
                  <a:moveTo>
                    <a:pt x="1740408" y="237743"/>
                  </a:moveTo>
                  <a:lnTo>
                    <a:pt x="2330196" y="237743"/>
                  </a:lnTo>
                </a:path>
                <a:path w="8033384" h="713739">
                  <a:moveTo>
                    <a:pt x="0" y="0"/>
                  </a:moveTo>
                  <a:lnTo>
                    <a:pt x="140208" y="0"/>
                  </a:lnTo>
                </a:path>
                <a:path w="8033384" h="713739">
                  <a:moveTo>
                    <a:pt x="280416" y="0"/>
                  </a:moveTo>
                  <a:lnTo>
                    <a:pt x="870204" y="0"/>
                  </a:lnTo>
                </a:path>
              </a:pathLst>
            </a:custGeom>
            <a:ln w="9525">
              <a:solidFill>
                <a:srgbClr val="E5E5E5"/>
              </a:solidFill>
            </a:ln>
          </p:spPr>
          <p:txBody>
            <a:bodyPr wrap="square" lIns="0" tIns="0" rIns="0" bIns="0" rtlCol="0"/>
            <a:lstStyle/>
            <a:p>
              <a:endParaRPr/>
            </a:p>
          </p:txBody>
        </p:sp>
        <p:sp>
          <p:nvSpPr>
            <p:cNvPr id="7" name="object 7"/>
            <p:cNvSpPr/>
            <p:nvPr/>
          </p:nvSpPr>
          <p:spPr>
            <a:xfrm>
              <a:off x="944880" y="2798063"/>
              <a:ext cx="140335" cy="424180"/>
            </a:xfrm>
            <a:custGeom>
              <a:avLst/>
              <a:gdLst/>
              <a:ahLst/>
              <a:cxnLst/>
              <a:rect l="l" t="t" r="r" b="b"/>
              <a:pathLst>
                <a:path w="140334" h="424180">
                  <a:moveTo>
                    <a:pt x="140207" y="0"/>
                  </a:moveTo>
                  <a:lnTo>
                    <a:pt x="0" y="0"/>
                  </a:lnTo>
                  <a:lnTo>
                    <a:pt x="0" y="423672"/>
                  </a:lnTo>
                  <a:lnTo>
                    <a:pt x="140207" y="423672"/>
                  </a:lnTo>
                  <a:lnTo>
                    <a:pt x="140207" y="0"/>
                  </a:lnTo>
                  <a:close/>
                </a:path>
              </a:pathLst>
            </a:custGeom>
            <a:solidFill>
              <a:srgbClr val="C00000"/>
            </a:solidFill>
          </p:spPr>
          <p:txBody>
            <a:bodyPr wrap="square" lIns="0" tIns="0" rIns="0" bIns="0" rtlCol="0"/>
            <a:lstStyle/>
            <a:p>
              <a:endParaRPr/>
            </a:p>
          </p:txBody>
        </p:sp>
        <p:sp>
          <p:nvSpPr>
            <p:cNvPr id="8" name="object 8"/>
            <p:cNvSpPr/>
            <p:nvPr/>
          </p:nvSpPr>
          <p:spPr>
            <a:xfrm>
              <a:off x="1815083" y="3035808"/>
              <a:ext cx="589915" cy="0"/>
            </a:xfrm>
            <a:custGeom>
              <a:avLst/>
              <a:gdLst/>
              <a:ahLst/>
              <a:cxnLst/>
              <a:rect l="l" t="t" r="r" b="b"/>
              <a:pathLst>
                <a:path w="589914">
                  <a:moveTo>
                    <a:pt x="0" y="0"/>
                  </a:moveTo>
                  <a:lnTo>
                    <a:pt x="589788" y="0"/>
                  </a:lnTo>
                </a:path>
              </a:pathLst>
            </a:custGeom>
            <a:ln w="9525">
              <a:solidFill>
                <a:srgbClr val="E5E5E5"/>
              </a:solidFill>
            </a:ln>
          </p:spPr>
          <p:txBody>
            <a:bodyPr wrap="square" lIns="0" tIns="0" rIns="0" bIns="0" rtlCol="0"/>
            <a:lstStyle/>
            <a:p>
              <a:endParaRPr/>
            </a:p>
          </p:txBody>
        </p:sp>
        <p:sp>
          <p:nvSpPr>
            <p:cNvPr id="9" name="object 9"/>
            <p:cNvSpPr/>
            <p:nvPr/>
          </p:nvSpPr>
          <p:spPr>
            <a:xfrm>
              <a:off x="1674875" y="2798063"/>
              <a:ext cx="140335" cy="414655"/>
            </a:xfrm>
            <a:custGeom>
              <a:avLst/>
              <a:gdLst/>
              <a:ahLst/>
              <a:cxnLst/>
              <a:rect l="l" t="t" r="r" b="b"/>
              <a:pathLst>
                <a:path w="140335" h="414655">
                  <a:moveTo>
                    <a:pt x="140207" y="0"/>
                  </a:moveTo>
                  <a:lnTo>
                    <a:pt x="0" y="0"/>
                  </a:lnTo>
                  <a:lnTo>
                    <a:pt x="0" y="414528"/>
                  </a:lnTo>
                  <a:lnTo>
                    <a:pt x="140207" y="414528"/>
                  </a:lnTo>
                  <a:lnTo>
                    <a:pt x="140207" y="0"/>
                  </a:lnTo>
                  <a:close/>
                </a:path>
              </a:pathLst>
            </a:custGeom>
            <a:solidFill>
              <a:srgbClr val="C00000"/>
            </a:solidFill>
          </p:spPr>
          <p:txBody>
            <a:bodyPr wrap="square" lIns="0" tIns="0" rIns="0" bIns="0" rtlCol="0"/>
            <a:lstStyle/>
            <a:p>
              <a:endParaRPr/>
            </a:p>
          </p:txBody>
        </p:sp>
        <p:sp>
          <p:nvSpPr>
            <p:cNvPr id="10" name="object 10"/>
            <p:cNvSpPr/>
            <p:nvPr/>
          </p:nvSpPr>
          <p:spPr>
            <a:xfrm>
              <a:off x="2545079" y="3035808"/>
              <a:ext cx="589915" cy="0"/>
            </a:xfrm>
            <a:custGeom>
              <a:avLst/>
              <a:gdLst/>
              <a:ahLst/>
              <a:cxnLst/>
              <a:rect l="l" t="t" r="r" b="b"/>
              <a:pathLst>
                <a:path w="589914">
                  <a:moveTo>
                    <a:pt x="0" y="0"/>
                  </a:moveTo>
                  <a:lnTo>
                    <a:pt x="589788" y="0"/>
                  </a:lnTo>
                </a:path>
              </a:pathLst>
            </a:custGeom>
            <a:ln w="9525">
              <a:solidFill>
                <a:srgbClr val="E5E5E5"/>
              </a:solidFill>
            </a:ln>
          </p:spPr>
          <p:txBody>
            <a:bodyPr wrap="square" lIns="0" tIns="0" rIns="0" bIns="0" rtlCol="0"/>
            <a:lstStyle/>
            <a:p>
              <a:endParaRPr/>
            </a:p>
          </p:txBody>
        </p:sp>
        <p:sp>
          <p:nvSpPr>
            <p:cNvPr id="11" name="object 11"/>
            <p:cNvSpPr/>
            <p:nvPr/>
          </p:nvSpPr>
          <p:spPr>
            <a:xfrm>
              <a:off x="2404872" y="2798063"/>
              <a:ext cx="140335" cy="1172210"/>
            </a:xfrm>
            <a:custGeom>
              <a:avLst/>
              <a:gdLst/>
              <a:ahLst/>
              <a:cxnLst/>
              <a:rect l="l" t="t" r="r" b="b"/>
              <a:pathLst>
                <a:path w="140335" h="1172210">
                  <a:moveTo>
                    <a:pt x="140207" y="0"/>
                  </a:moveTo>
                  <a:lnTo>
                    <a:pt x="0" y="0"/>
                  </a:lnTo>
                  <a:lnTo>
                    <a:pt x="0" y="1171956"/>
                  </a:lnTo>
                  <a:lnTo>
                    <a:pt x="140207" y="1171956"/>
                  </a:lnTo>
                  <a:lnTo>
                    <a:pt x="140207" y="0"/>
                  </a:lnTo>
                  <a:close/>
                </a:path>
              </a:pathLst>
            </a:custGeom>
            <a:solidFill>
              <a:srgbClr val="C00000"/>
            </a:solidFill>
          </p:spPr>
          <p:txBody>
            <a:bodyPr wrap="square" lIns="0" tIns="0" rIns="0" bIns="0" rtlCol="0"/>
            <a:lstStyle/>
            <a:p>
              <a:endParaRPr/>
            </a:p>
          </p:txBody>
        </p:sp>
        <p:sp>
          <p:nvSpPr>
            <p:cNvPr id="12" name="object 12"/>
            <p:cNvSpPr/>
            <p:nvPr/>
          </p:nvSpPr>
          <p:spPr>
            <a:xfrm>
              <a:off x="3276600" y="3035808"/>
              <a:ext cx="2780030" cy="475615"/>
            </a:xfrm>
            <a:custGeom>
              <a:avLst/>
              <a:gdLst/>
              <a:ahLst/>
              <a:cxnLst/>
              <a:rect l="l" t="t" r="r" b="b"/>
              <a:pathLst>
                <a:path w="2780029" h="475614">
                  <a:moveTo>
                    <a:pt x="0" y="475488"/>
                  </a:moveTo>
                  <a:lnTo>
                    <a:pt x="2779776" y="475488"/>
                  </a:lnTo>
                </a:path>
                <a:path w="2780029" h="475614">
                  <a:moveTo>
                    <a:pt x="0" y="237743"/>
                  </a:moveTo>
                  <a:lnTo>
                    <a:pt x="589788" y="237743"/>
                  </a:lnTo>
                </a:path>
                <a:path w="2780029" h="475614">
                  <a:moveTo>
                    <a:pt x="0" y="0"/>
                  </a:moveTo>
                  <a:lnTo>
                    <a:pt x="589788" y="0"/>
                  </a:lnTo>
                </a:path>
              </a:pathLst>
            </a:custGeom>
            <a:ln w="9525">
              <a:solidFill>
                <a:srgbClr val="E5E5E5"/>
              </a:solidFill>
            </a:ln>
          </p:spPr>
          <p:txBody>
            <a:bodyPr wrap="square" lIns="0" tIns="0" rIns="0" bIns="0" rtlCol="0"/>
            <a:lstStyle/>
            <a:p>
              <a:endParaRPr/>
            </a:p>
          </p:txBody>
        </p:sp>
        <p:sp>
          <p:nvSpPr>
            <p:cNvPr id="13" name="object 13"/>
            <p:cNvSpPr/>
            <p:nvPr/>
          </p:nvSpPr>
          <p:spPr>
            <a:xfrm>
              <a:off x="3134867" y="2798063"/>
              <a:ext cx="142240" cy="782320"/>
            </a:xfrm>
            <a:custGeom>
              <a:avLst/>
              <a:gdLst/>
              <a:ahLst/>
              <a:cxnLst/>
              <a:rect l="l" t="t" r="r" b="b"/>
              <a:pathLst>
                <a:path w="142239" h="782320">
                  <a:moveTo>
                    <a:pt x="141731" y="0"/>
                  </a:moveTo>
                  <a:lnTo>
                    <a:pt x="0" y="0"/>
                  </a:lnTo>
                  <a:lnTo>
                    <a:pt x="0" y="781812"/>
                  </a:lnTo>
                  <a:lnTo>
                    <a:pt x="141731" y="781812"/>
                  </a:lnTo>
                  <a:lnTo>
                    <a:pt x="141731" y="0"/>
                  </a:lnTo>
                  <a:close/>
                </a:path>
              </a:pathLst>
            </a:custGeom>
            <a:solidFill>
              <a:srgbClr val="C00000"/>
            </a:solidFill>
          </p:spPr>
          <p:txBody>
            <a:bodyPr wrap="square" lIns="0" tIns="0" rIns="0" bIns="0" rtlCol="0"/>
            <a:lstStyle/>
            <a:p>
              <a:endParaRPr/>
            </a:p>
          </p:txBody>
        </p:sp>
        <p:sp>
          <p:nvSpPr>
            <p:cNvPr id="14" name="object 14"/>
            <p:cNvSpPr/>
            <p:nvPr/>
          </p:nvSpPr>
          <p:spPr>
            <a:xfrm>
              <a:off x="4006595" y="3035808"/>
              <a:ext cx="589915" cy="238125"/>
            </a:xfrm>
            <a:custGeom>
              <a:avLst/>
              <a:gdLst/>
              <a:ahLst/>
              <a:cxnLst/>
              <a:rect l="l" t="t" r="r" b="b"/>
              <a:pathLst>
                <a:path w="589914" h="238125">
                  <a:moveTo>
                    <a:pt x="0" y="237743"/>
                  </a:moveTo>
                  <a:lnTo>
                    <a:pt x="589788" y="237743"/>
                  </a:lnTo>
                </a:path>
                <a:path w="589914" h="238125">
                  <a:moveTo>
                    <a:pt x="0" y="0"/>
                  </a:moveTo>
                  <a:lnTo>
                    <a:pt x="589788" y="0"/>
                  </a:lnTo>
                </a:path>
              </a:pathLst>
            </a:custGeom>
            <a:ln w="9525">
              <a:solidFill>
                <a:srgbClr val="E5E5E5"/>
              </a:solidFill>
            </a:ln>
          </p:spPr>
          <p:txBody>
            <a:bodyPr wrap="square" lIns="0" tIns="0" rIns="0" bIns="0" rtlCol="0"/>
            <a:lstStyle/>
            <a:p>
              <a:endParaRPr/>
            </a:p>
          </p:txBody>
        </p:sp>
        <p:sp>
          <p:nvSpPr>
            <p:cNvPr id="15" name="object 15"/>
            <p:cNvSpPr/>
            <p:nvPr/>
          </p:nvSpPr>
          <p:spPr>
            <a:xfrm>
              <a:off x="3866388" y="2798063"/>
              <a:ext cx="140335" cy="584200"/>
            </a:xfrm>
            <a:custGeom>
              <a:avLst/>
              <a:gdLst/>
              <a:ahLst/>
              <a:cxnLst/>
              <a:rect l="l" t="t" r="r" b="b"/>
              <a:pathLst>
                <a:path w="140335" h="584200">
                  <a:moveTo>
                    <a:pt x="140208" y="0"/>
                  </a:moveTo>
                  <a:lnTo>
                    <a:pt x="0" y="0"/>
                  </a:lnTo>
                  <a:lnTo>
                    <a:pt x="0" y="583692"/>
                  </a:lnTo>
                  <a:lnTo>
                    <a:pt x="140208" y="583692"/>
                  </a:lnTo>
                  <a:lnTo>
                    <a:pt x="140208" y="0"/>
                  </a:lnTo>
                  <a:close/>
                </a:path>
              </a:pathLst>
            </a:custGeom>
            <a:solidFill>
              <a:srgbClr val="C00000"/>
            </a:solidFill>
          </p:spPr>
          <p:txBody>
            <a:bodyPr wrap="square" lIns="0" tIns="0" rIns="0" bIns="0" rtlCol="0"/>
            <a:lstStyle/>
            <a:p>
              <a:endParaRPr/>
            </a:p>
          </p:txBody>
        </p:sp>
        <p:sp>
          <p:nvSpPr>
            <p:cNvPr id="16" name="object 16"/>
            <p:cNvSpPr/>
            <p:nvPr/>
          </p:nvSpPr>
          <p:spPr>
            <a:xfrm>
              <a:off x="4736592" y="3035808"/>
              <a:ext cx="1320165" cy="238125"/>
            </a:xfrm>
            <a:custGeom>
              <a:avLst/>
              <a:gdLst/>
              <a:ahLst/>
              <a:cxnLst/>
              <a:rect l="l" t="t" r="r" b="b"/>
              <a:pathLst>
                <a:path w="1320164" h="238125">
                  <a:moveTo>
                    <a:pt x="0" y="237743"/>
                  </a:moveTo>
                  <a:lnTo>
                    <a:pt x="1319783" y="237743"/>
                  </a:lnTo>
                </a:path>
                <a:path w="1320164" h="238125">
                  <a:moveTo>
                    <a:pt x="0" y="0"/>
                  </a:moveTo>
                  <a:lnTo>
                    <a:pt x="1319783" y="0"/>
                  </a:lnTo>
                </a:path>
              </a:pathLst>
            </a:custGeom>
            <a:ln w="9525">
              <a:solidFill>
                <a:srgbClr val="E5E5E5"/>
              </a:solidFill>
            </a:ln>
          </p:spPr>
          <p:txBody>
            <a:bodyPr wrap="square" lIns="0" tIns="0" rIns="0" bIns="0" rtlCol="0"/>
            <a:lstStyle/>
            <a:p>
              <a:endParaRPr/>
            </a:p>
          </p:txBody>
        </p:sp>
        <p:sp>
          <p:nvSpPr>
            <p:cNvPr id="17" name="object 17"/>
            <p:cNvSpPr/>
            <p:nvPr/>
          </p:nvSpPr>
          <p:spPr>
            <a:xfrm>
              <a:off x="4596383" y="2798063"/>
              <a:ext cx="140335" cy="563880"/>
            </a:xfrm>
            <a:custGeom>
              <a:avLst/>
              <a:gdLst/>
              <a:ahLst/>
              <a:cxnLst/>
              <a:rect l="l" t="t" r="r" b="b"/>
              <a:pathLst>
                <a:path w="140335" h="563879">
                  <a:moveTo>
                    <a:pt x="140208" y="0"/>
                  </a:moveTo>
                  <a:lnTo>
                    <a:pt x="0" y="0"/>
                  </a:lnTo>
                  <a:lnTo>
                    <a:pt x="0" y="563880"/>
                  </a:lnTo>
                  <a:lnTo>
                    <a:pt x="140208" y="563880"/>
                  </a:lnTo>
                  <a:lnTo>
                    <a:pt x="140208" y="0"/>
                  </a:lnTo>
                  <a:close/>
                </a:path>
              </a:pathLst>
            </a:custGeom>
            <a:solidFill>
              <a:srgbClr val="C00000"/>
            </a:solidFill>
          </p:spPr>
          <p:txBody>
            <a:bodyPr wrap="square" lIns="0" tIns="0" rIns="0" bIns="0" rtlCol="0"/>
            <a:lstStyle/>
            <a:p>
              <a:endParaRPr/>
            </a:p>
          </p:txBody>
        </p:sp>
        <p:sp>
          <p:nvSpPr>
            <p:cNvPr id="18" name="object 18"/>
            <p:cNvSpPr/>
            <p:nvPr/>
          </p:nvSpPr>
          <p:spPr>
            <a:xfrm>
              <a:off x="5045963" y="2560319"/>
              <a:ext cx="434340" cy="0"/>
            </a:xfrm>
            <a:custGeom>
              <a:avLst/>
              <a:gdLst/>
              <a:ahLst/>
              <a:cxnLst/>
              <a:rect l="l" t="t" r="r" b="b"/>
              <a:pathLst>
                <a:path w="434339">
                  <a:moveTo>
                    <a:pt x="0" y="0"/>
                  </a:moveTo>
                  <a:lnTo>
                    <a:pt x="280415" y="0"/>
                  </a:lnTo>
                </a:path>
                <a:path w="434339">
                  <a:moveTo>
                    <a:pt x="420624" y="0"/>
                  </a:moveTo>
                  <a:lnTo>
                    <a:pt x="434339" y="0"/>
                  </a:lnTo>
                </a:path>
              </a:pathLst>
            </a:custGeom>
            <a:ln w="9525">
              <a:solidFill>
                <a:srgbClr val="E5E5E5"/>
              </a:solidFill>
            </a:ln>
          </p:spPr>
          <p:txBody>
            <a:bodyPr wrap="square" lIns="0" tIns="0" rIns="0" bIns="0" rtlCol="0"/>
            <a:lstStyle/>
            <a:p>
              <a:endParaRPr/>
            </a:p>
          </p:txBody>
        </p:sp>
        <p:sp>
          <p:nvSpPr>
            <p:cNvPr id="19" name="object 19"/>
            <p:cNvSpPr/>
            <p:nvPr/>
          </p:nvSpPr>
          <p:spPr>
            <a:xfrm>
              <a:off x="5326380" y="2519172"/>
              <a:ext cx="140335" cy="279400"/>
            </a:xfrm>
            <a:custGeom>
              <a:avLst/>
              <a:gdLst/>
              <a:ahLst/>
              <a:cxnLst/>
              <a:rect l="l" t="t" r="r" b="b"/>
              <a:pathLst>
                <a:path w="140335" h="279400">
                  <a:moveTo>
                    <a:pt x="140208" y="0"/>
                  </a:moveTo>
                  <a:lnTo>
                    <a:pt x="0" y="0"/>
                  </a:lnTo>
                  <a:lnTo>
                    <a:pt x="0" y="278892"/>
                  </a:lnTo>
                  <a:lnTo>
                    <a:pt x="140208" y="278892"/>
                  </a:lnTo>
                  <a:lnTo>
                    <a:pt x="140208" y="0"/>
                  </a:lnTo>
                  <a:close/>
                </a:path>
              </a:pathLst>
            </a:custGeom>
            <a:solidFill>
              <a:srgbClr val="C00000"/>
            </a:solidFill>
          </p:spPr>
          <p:txBody>
            <a:bodyPr wrap="square" lIns="0" tIns="0" rIns="0" bIns="0" rtlCol="0"/>
            <a:lstStyle/>
            <a:p>
              <a:endParaRPr/>
            </a:p>
          </p:txBody>
        </p:sp>
        <p:sp>
          <p:nvSpPr>
            <p:cNvPr id="20" name="object 20"/>
            <p:cNvSpPr/>
            <p:nvPr/>
          </p:nvSpPr>
          <p:spPr>
            <a:xfrm>
              <a:off x="6196583" y="3035808"/>
              <a:ext cx="1321435" cy="475615"/>
            </a:xfrm>
            <a:custGeom>
              <a:avLst/>
              <a:gdLst/>
              <a:ahLst/>
              <a:cxnLst/>
              <a:rect l="l" t="t" r="r" b="b"/>
              <a:pathLst>
                <a:path w="1321434" h="475614">
                  <a:moveTo>
                    <a:pt x="0" y="475488"/>
                  </a:moveTo>
                  <a:lnTo>
                    <a:pt x="1321308" y="475488"/>
                  </a:lnTo>
                </a:path>
                <a:path w="1321434" h="475614">
                  <a:moveTo>
                    <a:pt x="0" y="237743"/>
                  </a:moveTo>
                  <a:lnTo>
                    <a:pt x="589788" y="237743"/>
                  </a:lnTo>
                </a:path>
                <a:path w="1321434" h="475614">
                  <a:moveTo>
                    <a:pt x="0" y="0"/>
                  </a:moveTo>
                  <a:lnTo>
                    <a:pt x="589788" y="0"/>
                  </a:lnTo>
                </a:path>
              </a:pathLst>
            </a:custGeom>
            <a:ln w="9525">
              <a:solidFill>
                <a:srgbClr val="E5E5E5"/>
              </a:solidFill>
            </a:ln>
          </p:spPr>
          <p:txBody>
            <a:bodyPr wrap="square" lIns="0" tIns="0" rIns="0" bIns="0" rtlCol="0"/>
            <a:lstStyle/>
            <a:p>
              <a:endParaRPr/>
            </a:p>
          </p:txBody>
        </p:sp>
        <p:sp>
          <p:nvSpPr>
            <p:cNvPr id="21" name="object 21"/>
            <p:cNvSpPr/>
            <p:nvPr/>
          </p:nvSpPr>
          <p:spPr>
            <a:xfrm>
              <a:off x="6056375" y="2798063"/>
              <a:ext cx="140335" cy="829310"/>
            </a:xfrm>
            <a:custGeom>
              <a:avLst/>
              <a:gdLst/>
              <a:ahLst/>
              <a:cxnLst/>
              <a:rect l="l" t="t" r="r" b="b"/>
              <a:pathLst>
                <a:path w="140335" h="829310">
                  <a:moveTo>
                    <a:pt x="140208" y="0"/>
                  </a:moveTo>
                  <a:lnTo>
                    <a:pt x="0" y="0"/>
                  </a:lnTo>
                  <a:lnTo>
                    <a:pt x="0" y="829056"/>
                  </a:lnTo>
                  <a:lnTo>
                    <a:pt x="140208" y="829056"/>
                  </a:lnTo>
                  <a:lnTo>
                    <a:pt x="140208" y="0"/>
                  </a:lnTo>
                  <a:close/>
                </a:path>
              </a:pathLst>
            </a:custGeom>
            <a:solidFill>
              <a:srgbClr val="C00000"/>
            </a:solidFill>
          </p:spPr>
          <p:txBody>
            <a:bodyPr wrap="square" lIns="0" tIns="0" rIns="0" bIns="0" rtlCol="0"/>
            <a:lstStyle/>
            <a:p>
              <a:endParaRPr/>
            </a:p>
          </p:txBody>
        </p:sp>
        <p:sp>
          <p:nvSpPr>
            <p:cNvPr id="22" name="object 22"/>
            <p:cNvSpPr/>
            <p:nvPr/>
          </p:nvSpPr>
          <p:spPr>
            <a:xfrm>
              <a:off x="6928104" y="3035808"/>
              <a:ext cx="589915" cy="238125"/>
            </a:xfrm>
            <a:custGeom>
              <a:avLst/>
              <a:gdLst/>
              <a:ahLst/>
              <a:cxnLst/>
              <a:rect l="l" t="t" r="r" b="b"/>
              <a:pathLst>
                <a:path w="589915" h="238125">
                  <a:moveTo>
                    <a:pt x="0" y="237743"/>
                  </a:moveTo>
                  <a:lnTo>
                    <a:pt x="589788" y="237743"/>
                  </a:lnTo>
                </a:path>
                <a:path w="589915" h="238125">
                  <a:moveTo>
                    <a:pt x="0" y="0"/>
                  </a:moveTo>
                  <a:lnTo>
                    <a:pt x="589788" y="0"/>
                  </a:lnTo>
                </a:path>
              </a:pathLst>
            </a:custGeom>
            <a:ln w="9525">
              <a:solidFill>
                <a:srgbClr val="E5E5E5"/>
              </a:solidFill>
            </a:ln>
          </p:spPr>
          <p:txBody>
            <a:bodyPr wrap="square" lIns="0" tIns="0" rIns="0" bIns="0" rtlCol="0"/>
            <a:lstStyle/>
            <a:p>
              <a:endParaRPr/>
            </a:p>
          </p:txBody>
        </p:sp>
        <p:sp>
          <p:nvSpPr>
            <p:cNvPr id="23" name="object 23"/>
            <p:cNvSpPr/>
            <p:nvPr/>
          </p:nvSpPr>
          <p:spPr>
            <a:xfrm>
              <a:off x="6786372" y="2798063"/>
              <a:ext cx="142240" cy="576580"/>
            </a:xfrm>
            <a:custGeom>
              <a:avLst/>
              <a:gdLst/>
              <a:ahLst/>
              <a:cxnLst/>
              <a:rect l="l" t="t" r="r" b="b"/>
              <a:pathLst>
                <a:path w="142240" h="576579">
                  <a:moveTo>
                    <a:pt x="141731" y="0"/>
                  </a:moveTo>
                  <a:lnTo>
                    <a:pt x="0" y="0"/>
                  </a:lnTo>
                  <a:lnTo>
                    <a:pt x="0" y="576072"/>
                  </a:lnTo>
                  <a:lnTo>
                    <a:pt x="141731" y="576072"/>
                  </a:lnTo>
                  <a:lnTo>
                    <a:pt x="141731" y="0"/>
                  </a:lnTo>
                  <a:close/>
                </a:path>
              </a:pathLst>
            </a:custGeom>
            <a:solidFill>
              <a:srgbClr val="C00000"/>
            </a:solidFill>
          </p:spPr>
          <p:txBody>
            <a:bodyPr wrap="square" lIns="0" tIns="0" rIns="0" bIns="0" rtlCol="0"/>
            <a:lstStyle/>
            <a:p>
              <a:endParaRPr/>
            </a:p>
          </p:txBody>
        </p:sp>
        <p:sp>
          <p:nvSpPr>
            <p:cNvPr id="24" name="object 24"/>
            <p:cNvSpPr/>
            <p:nvPr/>
          </p:nvSpPr>
          <p:spPr>
            <a:xfrm>
              <a:off x="7658100" y="3035808"/>
              <a:ext cx="1179830" cy="475615"/>
            </a:xfrm>
            <a:custGeom>
              <a:avLst/>
              <a:gdLst/>
              <a:ahLst/>
              <a:cxnLst/>
              <a:rect l="l" t="t" r="r" b="b"/>
              <a:pathLst>
                <a:path w="1179829" h="475614">
                  <a:moveTo>
                    <a:pt x="0" y="475488"/>
                  </a:moveTo>
                  <a:lnTo>
                    <a:pt x="1179576" y="475488"/>
                  </a:lnTo>
                </a:path>
                <a:path w="1179829" h="475614">
                  <a:moveTo>
                    <a:pt x="0" y="237743"/>
                  </a:moveTo>
                  <a:lnTo>
                    <a:pt x="1179576" y="237743"/>
                  </a:lnTo>
                </a:path>
                <a:path w="1179829" h="475614">
                  <a:moveTo>
                    <a:pt x="0" y="0"/>
                  </a:moveTo>
                  <a:lnTo>
                    <a:pt x="589788" y="0"/>
                  </a:lnTo>
                </a:path>
              </a:pathLst>
            </a:custGeom>
            <a:ln w="9525">
              <a:solidFill>
                <a:srgbClr val="E5E5E5"/>
              </a:solidFill>
            </a:ln>
          </p:spPr>
          <p:txBody>
            <a:bodyPr wrap="square" lIns="0" tIns="0" rIns="0" bIns="0" rtlCol="0"/>
            <a:lstStyle/>
            <a:p>
              <a:endParaRPr/>
            </a:p>
          </p:txBody>
        </p:sp>
        <p:sp>
          <p:nvSpPr>
            <p:cNvPr id="25" name="object 25"/>
            <p:cNvSpPr/>
            <p:nvPr/>
          </p:nvSpPr>
          <p:spPr>
            <a:xfrm>
              <a:off x="7517891" y="2798063"/>
              <a:ext cx="140335" cy="830580"/>
            </a:xfrm>
            <a:custGeom>
              <a:avLst/>
              <a:gdLst/>
              <a:ahLst/>
              <a:cxnLst/>
              <a:rect l="l" t="t" r="r" b="b"/>
              <a:pathLst>
                <a:path w="140334" h="830579">
                  <a:moveTo>
                    <a:pt x="140207" y="0"/>
                  </a:moveTo>
                  <a:lnTo>
                    <a:pt x="0" y="0"/>
                  </a:lnTo>
                  <a:lnTo>
                    <a:pt x="0" y="830580"/>
                  </a:lnTo>
                  <a:lnTo>
                    <a:pt x="140207" y="830580"/>
                  </a:lnTo>
                  <a:lnTo>
                    <a:pt x="140207" y="0"/>
                  </a:lnTo>
                  <a:close/>
                </a:path>
              </a:pathLst>
            </a:custGeom>
            <a:solidFill>
              <a:srgbClr val="C00000"/>
            </a:solidFill>
          </p:spPr>
          <p:txBody>
            <a:bodyPr wrap="square" lIns="0" tIns="0" rIns="0" bIns="0" rtlCol="0"/>
            <a:lstStyle/>
            <a:p>
              <a:endParaRPr/>
            </a:p>
          </p:txBody>
        </p:sp>
        <p:sp>
          <p:nvSpPr>
            <p:cNvPr id="26" name="object 26"/>
            <p:cNvSpPr/>
            <p:nvPr/>
          </p:nvSpPr>
          <p:spPr>
            <a:xfrm>
              <a:off x="8388095" y="3035808"/>
              <a:ext cx="449580" cy="0"/>
            </a:xfrm>
            <a:custGeom>
              <a:avLst/>
              <a:gdLst/>
              <a:ahLst/>
              <a:cxnLst/>
              <a:rect l="l" t="t" r="r" b="b"/>
              <a:pathLst>
                <a:path w="449579">
                  <a:moveTo>
                    <a:pt x="0" y="0"/>
                  </a:moveTo>
                  <a:lnTo>
                    <a:pt x="449579" y="0"/>
                  </a:lnTo>
                </a:path>
              </a:pathLst>
            </a:custGeom>
            <a:ln w="9525">
              <a:solidFill>
                <a:srgbClr val="E5E5E5"/>
              </a:solidFill>
            </a:ln>
          </p:spPr>
          <p:txBody>
            <a:bodyPr wrap="square" lIns="0" tIns="0" rIns="0" bIns="0" rtlCol="0"/>
            <a:lstStyle/>
            <a:p>
              <a:endParaRPr/>
            </a:p>
          </p:txBody>
        </p:sp>
        <p:sp>
          <p:nvSpPr>
            <p:cNvPr id="27" name="object 27"/>
            <p:cNvSpPr/>
            <p:nvPr/>
          </p:nvSpPr>
          <p:spPr>
            <a:xfrm>
              <a:off x="8247888" y="2798063"/>
              <a:ext cx="140335" cy="457200"/>
            </a:xfrm>
            <a:custGeom>
              <a:avLst/>
              <a:gdLst/>
              <a:ahLst/>
              <a:cxnLst/>
              <a:rect l="l" t="t" r="r" b="b"/>
              <a:pathLst>
                <a:path w="140334" h="457200">
                  <a:moveTo>
                    <a:pt x="140207" y="0"/>
                  </a:moveTo>
                  <a:lnTo>
                    <a:pt x="0" y="0"/>
                  </a:lnTo>
                  <a:lnTo>
                    <a:pt x="0" y="457200"/>
                  </a:lnTo>
                  <a:lnTo>
                    <a:pt x="140207" y="457200"/>
                  </a:lnTo>
                  <a:lnTo>
                    <a:pt x="140207" y="0"/>
                  </a:lnTo>
                  <a:close/>
                </a:path>
              </a:pathLst>
            </a:custGeom>
            <a:solidFill>
              <a:srgbClr val="C00000"/>
            </a:solidFill>
          </p:spPr>
          <p:txBody>
            <a:bodyPr wrap="square" lIns="0" tIns="0" rIns="0" bIns="0" rtlCol="0"/>
            <a:lstStyle/>
            <a:p>
              <a:endParaRPr/>
            </a:p>
          </p:txBody>
        </p:sp>
        <p:sp>
          <p:nvSpPr>
            <p:cNvPr id="28" name="object 28"/>
            <p:cNvSpPr/>
            <p:nvPr/>
          </p:nvSpPr>
          <p:spPr>
            <a:xfrm>
              <a:off x="804672" y="2322576"/>
              <a:ext cx="448309" cy="238125"/>
            </a:xfrm>
            <a:custGeom>
              <a:avLst/>
              <a:gdLst/>
              <a:ahLst/>
              <a:cxnLst/>
              <a:rect l="l" t="t" r="r" b="b"/>
              <a:pathLst>
                <a:path w="448309" h="238125">
                  <a:moveTo>
                    <a:pt x="0" y="237744"/>
                  </a:moveTo>
                  <a:lnTo>
                    <a:pt x="294131" y="237744"/>
                  </a:lnTo>
                </a:path>
                <a:path w="448309" h="238125">
                  <a:moveTo>
                    <a:pt x="434340" y="237744"/>
                  </a:moveTo>
                  <a:lnTo>
                    <a:pt x="448056" y="237744"/>
                  </a:lnTo>
                </a:path>
                <a:path w="448309" h="238125">
                  <a:moveTo>
                    <a:pt x="0" y="0"/>
                  </a:moveTo>
                  <a:lnTo>
                    <a:pt x="294131" y="0"/>
                  </a:lnTo>
                </a:path>
                <a:path w="448309" h="238125">
                  <a:moveTo>
                    <a:pt x="434340" y="0"/>
                  </a:moveTo>
                  <a:lnTo>
                    <a:pt x="448056" y="0"/>
                  </a:lnTo>
                </a:path>
              </a:pathLst>
            </a:custGeom>
            <a:ln w="9525">
              <a:solidFill>
                <a:srgbClr val="E5E5E5"/>
              </a:solidFill>
            </a:ln>
          </p:spPr>
          <p:txBody>
            <a:bodyPr wrap="square" lIns="0" tIns="0" rIns="0" bIns="0" rtlCol="0"/>
            <a:lstStyle/>
            <a:p>
              <a:endParaRPr/>
            </a:p>
          </p:txBody>
        </p:sp>
        <p:sp>
          <p:nvSpPr>
            <p:cNvPr id="29" name="object 29"/>
            <p:cNvSpPr/>
            <p:nvPr/>
          </p:nvSpPr>
          <p:spPr>
            <a:xfrm>
              <a:off x="804672" y="2082450"/>
              <a:ext cx="1024255" cy="5080"/>
            </a:xfrm>
            <a:custGeom>
              <a:avLst/>
              <a:gdLst/>
              <a:ahLst/>
              <a:cxnLst/>
              <a:rect l="l" t="t" r="r" b="b"/>
              <a:pathLst>
                <a:path w="1024255" h="5080">
                  <a:moveTo>
                    <a:pt x="0" y="4762"/>
                  </a:moveTo>
                  <a:lnTo>
                    <a:pt x="1024128" y="4762"/>
                  </a:lnTo>
                </a:path>
                <a:path w="1024255" h="5080">
                  <a:moveTo>
                    <a:pt x="0" y="0"/>
                  </a:moveTo>
                  <a:lnTo>
                    <a:pt x="1024128" y="0"/>
                  </a:lnTo>
                </a:path>
              </a:pathLst>
            </a:custGeom>
            <a:ln w="4762">
              <a:solidFill>
                <a:srgbClr val="E5E5E5"/>
              </a:solidFill>
            </a:ln>
          </p:spPr>
          <p:txBody>
            <a:bodyPr wrap="square" lIns="0" tIns="0" rIns="0" bIns="0" rtlCol="0"/>
            <a:lstStyle/>
            <a:p>
              <a:endParaRPr/>
            </a:p>
          </p:txBody>
        </p:sp>
        <p:sp>
          <p:nvSpPr>
            <p:cNvPr id="30" name="object 30"/>
            <p:cNvSpPr/>
            <p:nvPr/>
          </p:nvSpPr>
          <p:spPr>
            <a:xfrm>
              <a:off x="1098804" y="2084831"/>
              <a:ext cx="140335" cy="713740"/>
            </a:xfrm>
            <a:custGeom>
              <a:avLst/>
              <a:gdLst/>
              <a:ahLst/>
              <a:cxnLst/>
              <a:rect l="l" t="t" r="r" b="b"/>
              <a:pathLst>
                <a:path w="140334" h="713739">
                  <a:moveTo>
                    <a:pt x="140208" y="0"/>
                  </a:moveTo>
                  <a:lnTo>
                    <a:pt x="0" y="0"/>
                  </a:lnTo>
                  <a:lnTo>
                    <a:pt x="0" y="713232"/>
                  </a:lnTo>
                  <a:lnTo>
                    <a:pt x="140208" y="713232"/>
                  </a:lnTo>
                  <a:lnTo>
                    <a:pt x="140208" y="0"/>
                  </a:lnTo>
                  <a:close/>
                </a:path>
              </a:pathLst>
            </a:custGeom>
            <a:solidFill>
              <a:srgbClr val="57AB27"/>
            </a:solidFill>
          </p:spPr>
          <p:txBody>
            <a:bodyPr wrap="square" lIns="0" tIns="0" rIns="0" bIns="0" rtlCol="0"/>
            <a:lstStyle/>
            <a:p>
              <a:endParaRPr/>
            </a:p>
          </p:txBody>
        </p:sp>
        <p:sp>
          <p:nvSpPr>
            <p:cNvPr id="31" name="object 31"/>
            <p:cNvSpPr/>
            <p:nvPr/>
          </p:nvSpPr>
          <p:spPr>
            <a:xfrm>
              <a:off x="1394459" y="2322576"/>
              <a:ext cx="589915" cy="238125"/>
            </a:xfrm>
            <a:custGeom>
              <a:avLst/>
              <a:gdLst/>
              <a:ahLst/>
              <a:cxnLst/>
              <a:rect l="l" t="t" r="r" b="b"/>
              <a:pathLst>
                <a:path w="589914" h="238125">
                  <a:moveTo>
                    <a:pt x="0" y="237744"/>
                  </a:moveTo>
                  <a:lnTo>
                    <a:pt x="434340" y="237744"/>
                  </a:lnTo>
                </a:path>
                <a:path w="589914" h="238125">
                  <a:moveTo>
                    <a:pt x="574547" y="237744"/>
                  </a:moveTo>
                  <a:lnTo>
                    <a:pt x="589788" y="237744"/>
                  </a:lnTo>
                </a:path>
                <a:path w="589914" h="238125">
                  <a:moveTo>
                    <a:pt x="0" y="0"/>
                  </a:moveTo>
                  <a:lnTo>
                    <a:pt x="434340" y="0"/>
                  </a:lnTo>
                </a:path>
                <a:path w="589914" h="238125">
                  <a:moveTo>
                    <a:pt x="574547" y="0"/>
                  </a:moveTo>
                  <a:lnTo>
                    <a:pt x="589788" y="0"/>
                  </a:lnTo>
                </a:path>
              </a:pathLst>
            </a:custGeom>
            <a:ln w="9525">
              <a:solidFill>
                <a:srgbClr val="E5E5E5"/>
              </a:solidFill>
            </a:ln>
          </p:spPr>
          <p:txBody>
            <a:bodyPr wrap="square" lIns="0" tIns="0" rIns="0" bIns="0" rtlCol="0"/>
            <a:lstStyle/>
            <a:p>
              <a:endParaRPr/>
            </a:p>
          </p:txBody>
        </p:sp>
        <p:sp>
          <p:nvSpPr>
            <p:cNvPr id="32" name="object 32"/>
            <p:cNvSpPr/>
            <p:nvPr/>
          </p:nvSpPr>
          <p:spPr>
            <a:xfrm>
              <a:off x="1969008" y="2082450"/>
              <a:ext cx="591820" cy="5080"/>
            </a:xfrm>
            <a:custGeom>
              <a:avLst/>
              <a:gdLst/>
              <a:ahLst/>
              <a:cxnLst/>
              <a:rect l="l" t="t" r="r" b="b"/>
              <a:pathLst>
                <a:path w="591819" h="5080">
                  <a:moveTo>
                    <a:pt x="0" y="4762"/>
                  </a:moveTo>
                  <a:lnTo>
                    <a:pt x="591312" y="4762"/>
                  </a:lnTo>
                </a:path>
                <a:path w="591819" h="5080">
                  <a:moveTo>
                    <a:pt x="0" y="0"/>
                  </a:moveTo>
                  <a:lnTo>
                    <a:pt x="591312" y="0"/>
                  </a:lnTo>
                </a:path>
              </a:pathLst>
            </a:custGeom>
            <a:ln w="4762">
              <a:solidFill>
                <a:srgbClr val="E5E5E5"/>
              </a:solidFill>
            </a:ln>
          </p:spPr>
          <p:txBody>
            <a:bodyPr wrap="square" lIns="0" tIns="0" rIns="0" bIns="0" rtlCol="0"/>
            <a:lstStyle/>
            <a:p>
              <a:endParaRPr/>
            </a:p>
          </p:txBody>
        </p:sp>
        <p:sp>
          <p:nvSpPr>
            <p:cNvPr id="33" name="object 33"/>
            <p:cNvSpPr/>
            <p:nvPr/>
          </p:nvSpPr>
          <p:spPr>
            <a:xfrm>
              <a:off x="1828800" y="1965960"/>
              <a:ext cx="140335" cy="832485"/>
            </a:xfrm>
            <a:custGeom>
              <a:avLst/>
              <a:gdLst/>
              <a:ahLst/>
              <a:cxnLst/>
              <a:rect l="l" t="t" r="r" b="b"/>
              <a:pathLst>
                <a:path w="140335" h="832485">
                  <a:moveTo>
                    <a:pt x="140207" y="0"/>
                  </a:moveTo>
                  <a:lnTo>
                    <a:pt x="0" y="0"/>
                  </a:lnTo>
                  <a:lnTo>
                    <a:pt x="0" y="832103"/>
                  </a:lnTo>
                  <a:lnTo>
                    <a:pt x="140207" y="832103"/>
                  </a:lnTo>
                  <a:lnTo>
                    <a:pt x="140207" y="0"/>
                  </a:lnTo>
                  <a:close/>
                </a:path>
              </a:pathLst>
            </a:custGeom>
            <a:solidFill>
              <a:srgbClr val="57AB27"/>
            </a:solidFill>
          </p:spPr>
          <p:txBody>
            <a:bodyPr wrap="square" lIns="0" tIns="0" rIns="0" bIns="0" rtlCol="0"/>
            <a:lstStyle/>
            <a:p>
              <a:endParaRPr/>
            </a:p>
          </p:txBody>
        </p:sp>
        <p:sp>
          <p:nvSpPr>
            <p:cNvPr id="34" name="object 34"/>
            <p:cNvSpPr/>
            <p:nvPr/>
          </p:nvSpPr>
          <p:spPr>
            <a:xfrm>
              <a:off x="2124455" y="2322576"/>
              <a:ext cx="589915" cy="238125"/>
            </a:xfrm>
            <a:custGeom>
              <a:avLst/>
              <a:gdLst/>
              <a:ahLst/>
              <a:cxnLst/>
              <a:rect l="l" t="t" r="r" b="b"/>
              <a:pathLst>
                <a:path w="589914" h="238125">
                  <a:moveTo>
                    <a:pt x="0" y="237744"/>
                  </a:moveTo>
                  <a:lnTo>
                    <a:pt x="435863" y="237744"/>
                  </a:lnTo>
                </a:path>
                <a:path w="589914" h="238125">
                  <a:moveTo>
                    <a:pt x="576071" y="237744"/>
                  </a:moveTo>
                  <a:lnTo>
                    <a:pt x="589788" y="237744"/>
                  </a:lnTo>
                </a:path>
                <a:path w="589914" h="238125">
                  <a:moveTo>
                    <a:pt x="0" y="0"/>
                  </a:moveTo>
                  <a:lnTo>
                    <a:pt x="435863" y="0"/>
                  </a:lnTo>
                </a:path>
                <a:path w="589914" h="238125">
                  <a:moveTo>
                    <a:pt x="576071" y="0"/>
                  </a:moveTo>
                  <a:lnTo>
                    <a:pt x="589788" y="0"/>
                  </a:lnTo>
                </a:path>
              </a:pathLst>
            </a:custGeom>
            <a:ln w="9525">
              <a:solidFill>
                <a:srgbClr val="E5E5E5"/>
              </a:solidFill>
            </a:ln>
          </p:spPr>
          <p:txBody>
            <a:bodyPr wrap="square" lIns="0" tIns="0" rIns="0" bIns="0" rtlCol="0"/>
            <a:lstStyle/>
            <a:p>
              <a:endParaRPr/>
            </a:p>
          </p:txBody>
        </p:sp>
        <p:sp>
          <p:nvSpPr>
            <p:cNvPr id="35" name="object 35"/>
            <p:cNvSpPr/>
            <p:nvPr/>
          </p:nvSpPr>
          <p:spPr>
            <a:xfrm>
              <a:off x="2700527" y="2082450"/>
              <a:ext cx="2780030" cy="5080"/>
            </a:xfrm>
            <a:custGeom>
              <a:avLst/>
              <a:gdLst/>
              <a:ahLst/>
              <a:cxnLst/>
              <a:rect l="l" t="t" r="r" b="b"/>
              <a:pathLst>
                <a:path w="2780029" h="5080">
                  <a:moveTo>
                    <a:pt x="0" y="4762"/>
                  </a:moveTo>
                  <a:lnTo>
                    <a:pt x="2779776" y="4762"/>
                  </a:lnTo>
                </a:path>
                <a:path w="2780029" h="5080">
                  <a:moveTo>
                    <a:pt x="0" y="0"/>
                  </a:moveTo>
                  <a:lnTo>
                    <a:pt x="2779776" y="0"/>
                  </a:lnTo>
                </a:path>
              </a:pathLst>
            </a:custGeom>
            <a:ln w="4762">
              <a:solidFill>
                <a:srgbClr val="E5E5E5"/>
              </a:solidFill>
            </a:ln>
          </p:spPr>
          <p:txBody>
            <a:bodyPr wrap="square" lIns="0" tIns="0" rIns="0" bIns="0" rtlCol="0"/>
            <a:lstStyle/>
            <a:p>
              <a:endParaRPr/>
            </a:p>
          </p:txBody>
        </p:sp>
        <p:sp>
          <p:nvSpPr>
            <p:cNvPr id="36" name="object 36"/>
            <p:cNvSpPr/>
            <p:nvPr/>
          </p:nvSpPr>
          <p:spPr>
            <a:xfrm>
              <a:off x="2560320" y="1965960"/>
              <a:ext cx="140335" cy="832485"/>
            </a:xfrm>
            <a:custGeom>
              <a:avLst/>
              <a:gdLst/>
              <a:ahLst/>
              <a:cxnLst/>
              <a:rect l="l" t="t" r="r" b="b"/>
              <a:pathLst>
                <a:path w="140335" h="832485">
                  <a:moveTo>
                    <a:pt x="140207" y="0"/>
                  </a:moveTo>
                  <a:lnTo>
                    <a:pt x="0" y="0"/>
                  </a:lnTo>
                  <a:lnTo>
                    <a:pt x="0" y="832103"/>
                  </a:lnTo>
                  <a:lnTo>
                    <a:pt x="140207" y="832103"/>
                  </a:lnTo>
                  <a:lnTo>
                    <a:pt x="140207" y="0"/>
                  </a:lnTo>
                  <a:close/>
                </a:path>
              </a:pathLst>
            </a:custGeom>
            <a:solidFill>
              <a:srgbClr val="57AB27"/>
            </a:solidFill>
          </p:spPr>
          <p:txBody>
            <a:bodyPr wrap="square" lIns="0" tIns="0" rIns="0" bIns="0" rtlCol="0"/>
            <a:lstStyle/>
            <a:p>
              <a:endParaRPr/>
            </a:p>
          </p:txBody>
        </p:sp>
        <p:sp>
          <p:nvSpPr>
            <p:cNvPr id="37" name="object 37"/>
            <p:cNvSpPr/>
            <p:nvPr/>
          </p:nvSpPr>
          <p:spPr>
            <a:xfrm>
              <a:off x="2854451" y="2322576"/>
              <a:ext cx="589915" cy="238125"/>
            </a:xfrm>
            <a:custGeom>
              <a:avLst/>
              <a:gdLst/>
              <a:ahLst/>
              <a:cxnLst/>
              <a:rect l="l" t="t" r="r" b="b"/>
              <a:pathLst>
                <a:path w="589914" h="238125">
                  <a:moveTo>
                    <a:pt x="0" y="237744"/>
                  </a:moveTo>
                  <a:lnTo>
                    <a:pt x="435863" y="237744"/>
                  </a:lnTo>
                </a:path>
                <a:path w="589914" h="238125">
                  <a:moveTo>
                    <a:pt x="576072" y="237744"/>
                  </a:moveTo>
                  <a:lnTo>
                    <a:pt x="589788" y="237744"/>
                  </a:lnTo>
                </a:path>
                <a:path w="589914" h="238125">
                  <a:moveTo>
                    <a:pt x="0" y="0"/>
                  </a:moveTo>
                  <a:lnTo>
                    <a:pt x="435863" y="0"/>
                  </a:lnTo>
                </a:path>
                <a:path w="589914" h="238125">
                  <a:moveTo>
                    <a:pt x="576072" y="0"/>
                  </a:moveTo>
                  <a:lnTo>
                    <a:pt x="589788" y="0"/>
                  </a:lnTo>
                </a:path>
              </a:pathLst>
            </a:custGeom>
            <a:ln w="9525">
              <a:solidFill>
                <a:srgbClr val="E5E5E5"/>
              </a:solidFill>
            </a:ln>
          </p:spPr>
          <p:txBody>
            <a:bodyPr wrap="square" lIns="0" tIns="0" rIns="0" bIns="0" rtlCol="0"/>
            <a:lstStyle/>
            <a:p>
              <a:endParaRPr/>
            </a:p>
          </p:txBody>
        </p:sp>
        <p:sp>
          <p:nvSpPr>
            <p:cNvPr id="38" name="object 38"/>
            <p:cNvSpPr/>
            <p:nvPr/>
          </p:nvSpPr>
          <p:spPr>
            <a:xfrm>
              <a:off x="3290316" y="2269236"/>
              <a:ext cx="140335" cy="528955"/>
            </a:xfrm>
            <a:custGeom>
              <a:avLst/>
              <a:gdLst/>
              <a:ahLst/>
              <a:cxnLst/>
              <a:rect l="l" t="t" r="r" b="b"/>
              <a:pathLst>
                <a:path w="140335" h="528955">
                  <a:moveTo>
                    <a:pt x="140208" y="0"/>
                  </a:moveTo>
                  <a:lnTo>
                    <a:pt x="0" y="0"/>
                  </a:lnTo>
                  <a:lnTo>
                    <a:pt x="0" y="528827"/>
                  </a:lnTo>
                  <a:lnTo>
                    <a:pt x="140208" y="528827"/>
                  </a:lnTo>
                  <a:lnTo>
                    <a:pt x="140208" y="0"/>
                  </a:lnTo>
                  <a:close/>
                </a:path>
              </a:pathLst>
            </a:custGeom>
            <a:solidFill>
              <a:srgbClr val="57AB27"/>
            </a:solidFill>
          </p:spPr>
          <p:txBody>
            <a:bodyPr wrap="square" lIns="0" tIns="0" rIns="0" bIns="0" rtlCol="0"/>
            <a:lstStyle/>
            <a:p>
              <a:endParaRPr/>
            </a:p>
          </p:txBody>
        </p:sp>
        <p:sp>
          <p:nvSpPr>
            <p:cNvPr id="39" name="object 39"/>
            <p:cNvSpPr/>
            <p:nvPr/>
          </p:nvSpPr>
          <p:spPr>
            <a:xfrm>
              <a:off x="3584448" y="2560319"/>
              <a:ext cx="589915" cy="0"/>
            </a:xfrm>
            <a:custGeom>
              <a:avLst/>
              <a:gdLst/>
              <a:ahLst/>
              <a:cxnLst/>
              <a:rect l="l" t="t" r="r" b="b"/>
              <a:pathLst>
                <a:path w="589914">
                  <a:moveTo>
                    <a:pt x="0" y="0"/>
                  </a:moveTo>
                  <a:lnTo>
                    <a:pt x="435863" y="0"/>
                  </a:lnTo>
                </a:path>
                <a:path w="589914">
                  <a:moveTo>
                    <a:pt x="576072" y="0"/>
                  </a:moveTo>
                  <a:lnTo>
                    <a:pt x="589788" y="0"/>
                  </a:lnTo>
                </a:path>
              </a:pathLst>
            </a:custGeom>
            <a:ln w="9525">
              <a:solidFill>
                <a:srgbClr val="E5E5E5"/>
              </a:solidFill>
            </a:ln>
          </p:spPr>
          <p:txBody>
            <a:bodyPr wrap="square" lIns="0" tIns="0" rIns="0" bIns="0" rtlCol="0"/>
            <a:lstStyle/>
            <a:p>
              <a:endParaRPr/>
            </a:p>
          </p:txBody>
        </p:sp>
        <p:sp>
          <p:nvSpPr>
            <p:cNvPr id="40" name="object 40"/>
            <p:cNvSpPr/>
            <p:nvPr/>
          </p:nvSpPr>
          <p:spPr>
            <a:xfrm>
              <a:off x="4020311" y="2406395"/>
              <a:ext cx="140335" cy="391795"/>
            </a:xfrm>
            <a:custGeom>
              <a:avLst/>
              <a:gdLst/>
              <a:ahLst/>
              <a:cxnLst/>
              <a:rect l="l" t="t" r="r" b="b"/>
              <a:pathLst>
                <a:path w="140335" h="391794">
                  <a:moveTo>
                    <a:pt x="140208" y="0"/>
                  </a:moveTo>
                  <a:lnTo>
                    <a:pt x="0" y="0"/>
                  </a:lnTo>
                  <a:lnTo>
                    <a:pt x="0" y="391668"/>
                  </a:lnTo>
                  <a:lnTo>
                    <a:pt x="140208" y="391668"/>
                  </a:lnTo>
                  <a:lnTo>
                    <a:pt x="140208" y="0"/>
                  </a:lnTo>
                  <a:close/>
                </a:path>
              </a:pathLst>
            </a:custGeom>
            <a:solidFill>
              <a:srgbClr val="57AB27"/>
            </a:solidFill>
          </p:spPr>
          <p:txBody>
            <a:bodyPr wrap="square" lIns="0" tIns="0" rIns="0" bIns="0" rtlCol="0"/>
            <a:lstStyle/>
            <a:p>
              <a:endParaRPr/>
            </a:p>
          </p:txBody>
        </p:sp>
        <p:sp>
          <p:nvSpPr>
            <p:cNvPr id="41" name="object 41"/>
            <p:cNvSpPr/>
            <p:nvPr/>
          </p:nvSpPr>
          <p:spPr>
            <a:xfrm>
              <a:off x="4314443" y="2560319"/>
              <a:ext cx="591820" cy="0"/>
            </a:xfrm>
            <a:custGeom>
              <a:avLst/>
              <a:gdLst/>
              <a:ahLst/>
              <a:cxnLst/>
              <a:rect l="l" t="t" r="r" b="b"/>
              <a:pathLst>
                <a:path w="591820">
                  <a:moveTo>
                    <a:pt x="0" y="0"/>
                  </a:moveTo>
                  <a:lnTo>
                    <a:pt x="435863" y="0"/>
                  </a:lnTo>
                </a:path>
                <a:path w="591820">
                  <a:moveTo>
                    <a:pt x="576072" y="0"/>
                  </a:moveTo>
                  <a:lnTo>
                    <a:pt x="591311" y="0"/>
                  </a:lnTo>
                </a:path>
              </a:pathLst>
            </a:custGeom>
            <a:ln w="9525">
              <a:solidFill>
                <a:srgbClr val="E5E5E5"/>
              </a:solidFill>
            </a:ln>
          </p:spPr>
          <p:txBody>
            <a:bodyPr wrap="square" lIns="0" tIns="0" rIns="0" bIns="0" rtlCol="0"/>
            <a:lstStyle/>
            <a:p>
              <a:endParaRPr/>
            </a:p>
          </p:txBody>
        </p:sp>
        <p:sp>
          <p:nvSpPr>
            <p:cNvPr id="42" name="object 42"/>
            <p:cNvSpPr/>
            <p:nvPr/>
          </p:nvSpPr>
          <p:spPr>
            <a:xfrm>
              <a:off x="4750307" y="2506980"/>
              <a:ext cx="140335" cy="291465"/>
            </a:xfrm>
            <a:custGeom>
              <a:avLst/>
              <a:gdLst/>
              <a:ahLst/>
              <a:cxnLst/>
              <a:rect l="l" t="t" r="r" b="b"/>
              <a:pathLst>
                <a:path w="140335" h="291464">
                  <a:moveTo>
                    <a:pt x="140208" y="0"/>
                  </a:moveTo>
                  <a:lnTo>
                    <a:pt x="0" y="0"/>
                  </a:lnTo>
                  <a:lnTo>
                    <a:pt x="0" y="291083"/>
                  </a:lnTo>
                  <a:lnTo>
                    <a:pt x="140208" y="291083"/>
                  </a:lnTo>
                  <a:lnTo>
                    <a:pt x="140208" y="0"/>
                  </a:lnTo>
                  <a:close/>
                </a:path>
              </a:pathLst>
            </a:custGeom>
            <a:solidFill>
              <a:srgbClr val="57AB27"/>
            </a:solidFill>
          </p:spPr>
          <p:txBody>
            <a:bodyPr wrap="square" lIns="0" tIns="0" rIns="0" bIns="0" rtlCol="0"/>
            <a:lstStyle/>
            <a:p>
              <a:endParaRPr/>
            </a:p>
          </p:txBody>
        </p:sp>
        <p:sp>
          <p:nvSpPr>
            <p:cNvPr id="43" name="object 43"/>
            <p:cNvSpPr/>
            <p:nvPr/>
          </p:nvSpPr>
          <p:spPr>
            <a:xfrm>
              <a:off x="4314443" y="2322576"/>
              <a:ext cx="1321435" cy="238125"/>
            </a:xfrm>
            <a:custGeom>
              <a:avLst/>
              <a:gdLst/>
              <a:ahLst/>
              <a:cxnLst/>
              <a:rect l="l" t="t" r="r" b="b"/>
              <a:pathLst>
                <a:path w="1321435" h="238125">
                  <a:moveTo>
                    <a:pt x="1307591" y="237744"/>
                  </a:moveTo>
                  <a:lnTo>
                    <a:pt x="1321307" y="237744"/>
                  </a:lnTo>
                </a:path>
                <a:path w="1321435" h="238125">
                  <a:moveTo>
                    <a:pt x="0" y="0"/>
                  </a:moveTo>
                  <a:lnTo>
                    <a:pt x="1165859" y="0"/>
                  </a:lnTo>
                </a:path>
                <a:path w="1321435" h="238125">
                  <a:moveTo>
                    <a:pt x="1307591" y="0"/>
                  </a:moveTo>
                  <a:lnTo>
                    <a:pt x="1321307" y="0"/>
                  </a:lnTo>
                </a:path>
              </a:pathLst>
            </a:custGeom>
            <a:ln w="9525">
              <a:solidFill>
                <a:srgbClr val="E5E5E5"/>
              </a:solidFill>
            </a:ln>
          </p:spPr>
          <p:txBody>
            <a:bodyPr wrap="square" lIns="0" tIns="0" rIns="0" bIns="0" rtlCol="0"/>
            <a:lstStyle/>
            <a:p>
              <a:endParaRPr/>
            </a:p>
          </p:txBody>
        </p:sp>
        <p:sp>
          <p:nvSpPr>
            <p:cNvPr id="44" name="object 44"/>
            <p:cNvSpPr/>
            <p:nvPr/>
          </p:nvSpPr>
          <p:spPr>
            <a:xfrm>
              <a:off x="5622036" y="2082450"/>
              <a:ext cx="589915" cy="5080"/>
            </a:xfrm>
            <a:custGeom>
              <a:avLst/>
              <a:gdLst/>
              <a:ahLst/>
              <a:cxnLst/>
              <a:rect l="l" t="t" r="r" b="b"/>
              <a:pathLst>
                <a:path w="589914" h="5080">
                  <a:moveTo>
                    <a:pt x="0" y="4762"/>
                  </a:moveTo>
                  <a:lnTo>
                    <a:pt x="589788" y="4762"/>
                  </a:lnTo>
                </a:path>
                <a:path w="589914" h="5080">
                  <a:moveTo>
                    <a:pt x="0" y="0"/>
                  </a:moveTo>
                  <a:lnTo>
                    <a:pt x="589788" y="0"/>
                  </a:lnTo>
                </a:path>
              </a:pathLst>
            </a:custGeom>
            <a:ln w="4762">
              <a:solidFill>
                <a:srgbClr val="E5E5E5"/>
              </a:solidFill>
            </a:ln>
          </p:spPr>
          <p:txBody>
            <a:bodyPr wrap="square" lIns="0" tIns="0" rIns="0" bIns="0" rtlCol="0"/>
            <a:lstStyle/>
            <a:p>
              <a:endParaRPr/>
            </a:p>
          </p:txBody>
        </p:sp>
        <p:sp>
          <p:nvSpPr>
            <p:cNvPr id="45" name="object 45"/>
            <p:cNvSpPr/>
            <p:nvPr/>
          </p:nvSpPr>
          <p:spPr>
            <a:xfrm>
              <a:off x="804672" y="1847088"/>
              <a:ext cx="5407660" cy="0"/>
            </a:xfrm>
            <a:custGeom>
              <a:avLst/>
              <a:gdLst/>
              <a:ahLst/>
              <a:cxnLst/>
              <a:rect l="l" t="t" r="r" b="b"/>
              <a:pathLst>
                <a:path w="5407660">
                  <a:moveTo>
                    <a:pt x="0" y="0"/>
                  </a:moveTo>
                  <a:lnTo>
                    <a:pt x="4675632" y="0"/>
                  </a:lnTo>
                </a:path>
                <a:path w="5407660">
                  <a:moveTo>
                    <a:pt x="4817364" y="0"/>
                  </a:moveTo>
                  <a:lnTo>
                    <a:pt x="5407152" y="0"/>
                  </a:lnTo>
                </a:path>
              </a:pathLst>
            </a:custGeom>
            <a:ln w="9525">
              <a:solidFill>
                <a:srgbClr val="E5E5E5"/>
              </a:solidFill>
            </a:ln>
          </p:spPr>
          <p:txBody>
            <a:bodyPr wrap="square" lIns="0" tIns="0" rIns="0" bIns="0" rtlCol="0"/>
            <a:lstStyle/>
            <a:p>
              <a:endParaRPr/>
            </a:p>
          </p:txBody>
        </p:sp>
        <p:sp>
          <p:nvSpPr>
            <p:cNvPr id="46" name="object 46"/>
            <p:cNvSpPr/>
            <p:nvPr/>
          </p:nvSpPr>
          <p:spPr>
            <a:xfrm>
              <a:off x="5480304" y="1798320"/>
              <a:ext cx="142240" cy="1000125"/>
            </a:xfrm>
            <a:custGeom>
              <a:avLst/>
              <a:gdLst/>
              <a:ahLst/>
              <a:cxnLst/>
              <a:rect l="l" t="t" r="r" b="b"/>
              <a:pathLst>
                <a:path w="142239" h="1000125">
                  <a:moveTo>
                    <a:pt x="141732" y="0"/>
                  </a:moveTo>
                  <a:lnTo>
                    <a:pt x="0" y="0"/>
                  </a:lnTo>
                  <a:lnTo>
                    <a:pt x="0" y="999744"/>
                  </a:lnTo>
                  <a:lnTo>
                    <a:pt x="141732" y="999744"/>
                  </a:lnTo>
                  <a:lnTo>
                    <a:pt x="141732" y="0"/>
                  </a:lnTo>
                  <a:close/>
                </a:path>
              </a:pathLst>
            </a:custGeom>
            <a:solidFill>
              <a:srgbClr val="57AB27"/>
            </a:solidFill>
          </p:spPr>
          <p:txBody>
            <a:bodyPr wrap="square" lIns="0" tIns="0" rIns="0" bIns="0" rtlCol="0"/>
            <a:lstStyle/>
            <a:p>
              <a:endParaRPr/>
            </a:p>
          </p:txBody>
        </p:sp>
        <p:sp>
          <p:nvSpPr>
            <p:cNvPr id="47" name="object 47"/>
            <p:cNvSpPr/>
            <p:nvPr/>
          </p:nvSpPr>
          <p:spPr>
            <a:xfrm>
              <a:off x="5775960" y="2322576"/>
              <a:ext cx="589915" cy="238125"/>
            </a:xfrm>
            <a:custGeom>
              <a:avLst/>
              <a:gdLst/>
              <a:ahLst/>
              <a:cxnLst/>
              <a:rect l="l" t="t" r="r" b="b"/>
              <a:pathLst>
                <a:path w="589914" h="238125">
                  <a:moveTo>
                    <a:pt x="0" y="237744"/>
                  </a:moveTo>
                  <a:lnTo>
                    <a:pt x="435863" y="237744"/>
                  </a:lnTo>
                </a:path>
                <a:path w="589914" h="238125">
                  <a:moveTo>
                    <a:pt x="576072" y="237744"/>
                  </a:moveTo>
                  <a:lnTo>
                    <a:pt x="589788" y="237744"/>
                  </a:lnTo>
                </a:path>
                <a:path w="589914" h="238125">
                  <a:moveTo>
                    <a:pt x="0" y="0"/>
                  </a:moveTo>
                  <a:lnTo>
                    <a:pt x="435863" y="0"/>
                  </a:lnTo>
                </a:path>
                <a:path w="589914" h="238125">
                  <a:moveTo>
                    <a:pt x="576072" y="0"/>
                  </a:moveTo>
                  <a:lnTo>
                    <a:pt x="589788" y="0"/>
                  </a:lnTo>
                </a:path>
              </a:pathLst>
            </a:custGeom>
            <a:ln w="9525">
              <a:solidFill>
                <a:srgbClr val="E5E5E5"/>
              </a:solidFill>
            </a:ln>
          </p:spPr>
          <p:txBody>
            <a:bodyPr wrap="square" lIns="0" tIns="0" rIns="0" bIns="0" rtlCol="0"/>
            <a:lstStyle/>
            <a:p>
              <a:endParaRPr/>
            </a:p>
          </p:txBody>
        </p:sp>
        <p:sp>
          <p:nvSpPr>
            <p:cNvPr id="48" name="object 48"/>
            <p:cNvSpPr/>
            <p:nvPr/>
          </p:nvSpPr>
          <p:spPr>
            <a:xfrm>
              <a:off x="6352031" y="2082450"/>
              <a:ext cx="13970" cy="5080"/>
            </a:xfrm>
            <a:custGeom>
              <a:avLst/>
              <a:gdLst/>
              <a:ahLst/>
              <a:cxnLst/>
              <a:rect l="l" t="t" r="r" b="b"/>
              <a:pathLst>
                <a:path w="13970" h="5080">
                  <a:moveTo>
                    <a:pt x="0" y="4762"/>
                  </a:moveTo>
                  <a:lnTo>
                    <a:pt x="13715" y="4762"/>
                  </a:lnTo>
                </a:path>
                <a:path w="13970" h="5080">
                  <a:moveTo>
                    <a:pt x="0" y="0"/>
                  </a:moveTo>
                  <a:lnTo>
                    <a:pt x="13715" y="0"/>
                  </a:lnTo>
                </a:path>
              </a:pathLst>
            </a:custGeom>
            <a:ln w="4762">
              <a:solidFill>
                <a:srgbClr val="E5E5E5"/>
              </a:solidFill>
            </a:ln>
          </p:spPr>
          <p:txBody>
            <a:bodyPr wrap="square" lIns="0" tIns="0" rIns="0" bIns="0" rtlCol="0"/>
            <a:lstStyle/>
            <a:p>
              <a:endParaRPr/>
            </a:p>
          </p:txBody>
        </p:sp>
        <p:sp>
          <p:nvSpPr>
            <p:cNvPr id="49" name="object 49"/>
            <p:cNvSpPr/>
            <p:nvPr/>
          </p:nvSpPr>
          <p:spPr>
            <a:xfrm>
              <a:off x="6352031" y="1847088"/>
              <a:ext cx="2486025" cy="0"/>
            </a:xfrm>
            <a:custGeom>
              <a:avLst/>
              <a:gdLst/>
              <a:ahLst/>
              <a:cxnLst/>
              <a:rect l="l" t="t" r="r" b="b"/>
              <a:pathLst>
                <a:path w="2486025">
                  <a:moveTo>
                    <a:pt x="0" y="0"/>
                  </a:moveTo>
                  <a:lnTo>
                    <a:pt x="2485643" y="0"/>
                  </a:lnTo>
                </a:path>
              </a:pathLst>
            </a:custGeom>
            <a:ln w="9525">
              <a:solidFill>
                <a:srgbClr val="E5E5E5"/>
              </a:solidFill>
            </a:ln>
          </p:spPr>
          <p:txBody>
            <a:bodyPr wrap="square" lIns="0" tIns="0" rIns="0" bIns="0" rtlCol="0"/>
            <a:lstStyle/>
            <a:p>
              <a:endParaRPr/>
            </a:p>
          </p:txBody>
        </p:sp>
        <p:sp>
          <p:nvSpPr>
            <p:cNvPr id="50" name="object 50"/>
            <p:cNvSpPr/>
            <p:nvPr/>
          </p:nvSpPr>
          <p:spPr>
            <a:xfrm>
              <a:off x="6211824" y="1719072"/>
              <a:ext cx="140335" cy="1079500"/>
            </a:xfrm>
            <a:custGeom>
              <a:avLst/>
              <a:gdLst/>
              <a:ahLst/>
              <a:cxnLst/>
              <a:rect l="l" t="t" r="r" b="b"/>
              <a:pathLst>
                <a:path w="140335" h="1079500">
                  <a:moveTo>
                    <a:pt x="140208" y="0"/>
                  </a:moveTo>
                  <a:lnTo>
                    <a:pt x="0" y="0"/>
                  </a:lnTo>
                  <a:lnTo>
                    <a:pt x="0" y="1078991"/>
                  </a:lnTo>
                  <a:lnTo>
                    <a:pt x="140208" y="1078991"/>
                  </a:lnTo>
                  <a:lnTo>
                    <a:pt x="140208" y="0"/>
                  </a:lnTo>
                  <a:close/>
                </a:path>
              </a:pathLst>
            </a:custGeom>
            <a:solidFill>
              <a:srgbClr val="57AB27"/>
            </a:solidFill>
          </p:spPr>
          <p:txBody>
            <a:bodyPr wrap="square" lIns="0" tIns="0" rIns="0" bIns="0" rtlCol="0"/>
            <a:lstStyle/>
            <a:p>
              <a:endParaRPr/>
            </a:p>
          </p:txBody>
        </p:sp>
        <p:sp>
          <p:nvSpPr>
            <p:cNvPr id="51" name="object 51"/>
            <p:cNvSpPr/>
            <p:nvPr/>
          </p:nvSpPr>
          <p:spPr>
            <a:xfrm>
              <a:off x="6505956" y="2322576"/>
              <a:ext cx="589915" cy="238125"/>
            </a:xfrm>
            <a:custGeom>
              <a:avLst/>
              <a:gdLst/>
              <a:ahLst/>
              <a:cxnLst/>
              <a:rect l="l" t="t" r="r" b="b"/>
              <a:pathLst>
                <a:path w="589915" h="238125">
                  <a:moveTo>
                    <a:pt x="0" y="237744"/>
                  </a:moveTo>
                  <a:lnTo>
                    <a:pt x="435864" y="237744"/>
                  </a:lnTo>
                </a:path>
                <a:path w="589915" h="238125">
                  <a:moveTo>
                    <a:pt x="576072" y="237744"/>
                  </a:moveTo>
                  <a:lnTo>
                    <a:pt x="589788" y="237744"/>
                  </a:lnTo>
                </a:path>
                <a:path w="589915" h="238125">
                  <a:moveTo>
                    <a:pt x="0" y="0"/>
                  </a:moveTo>
                  <a:lnTo>
                    <a:pt x="435864" y="0"/>
                  </a:lnTo>
                </a:path>
                <a:path w="589915" h="238125">
                  <a:moveTo>
                    <a:pt x="576072" y="0"/>
                  </a:moveTo>
                  <a:lnTo>
                    <a:pt x="589788" y="0"/>
                  </a:lnTo>
                </a:path>
              </a:pathLst>
            </a:custGeom>
            <a:ln w="9525">
              <a:solidFill>
                <a:srgbClr val="E5E5E5"/>
              </a:solidFill>
            </a:ln>
          </p:spPr>
          <p:txBody>
            <a:bodyPr wrap="square" lIns="0" tIns="0" rIns="0" bIns="0" rtlCol="0"/>
            <a:lstStyle/>
            <a:p>
              <a:endParaRPr/>
            </a:p>
          </p:txBody>
        </p:sp>
        <p:sp>
          <p:nvSpPr>
            <p:cNvPr id="52" name="object 52"/>
            <p:cNvSpPr/>
            <p:nvPr/>
          </p:nvSpPr>
          <p:spPr>
            <a:xfrm>
              <a:off x="6505956" y="2082450"/>
              <a:ext cx="589915" cy="5080"/>
            </a:xfrm>
            <a:custGeom>
              <a:avLst/>
              <a:gdLst/>
              <a:ahLst/>
              <a:cxnLst/>
              <a:rect l="l" t="t" r="r" b="b"/>
              <a:pathLst>
                <a:path w="589915" h="5080">
                  <a:moveTo>
                    <a:pt x="0" y="4762"/>
                  </a:moveTo>
                  <a:lnTo>
                    <a:pt x="435864" y="4762"/>
                  </a:lnTo>
                </a:path>
                <a:path w="589915" h="5080">
                  <a:moveTo>
                    <a:pt x="0" y="0"/>
                  </a:moveTo>
                  <a:lnTo>
                    <a:pt x="435864" y="0"/>
                  </a:lnTo>
                </a:path>
                <a:path w="589915" h="5080">
                  <a:moveTo>
                    <a:pt x="576072" y="4762"/>
                  </a:moveTo>
                  <a:lnTo>
                    <a:pt x="589788" y="4762"/>
                  </a:lnTo>
                </a:path>
                <a:path w="589915" h="5080">
                  <a:moveTo>
                    <a:pt x="576072" y="0"/>
                  </a:moveTo>
                  <a:lnTo>
                    <a:pt x="589788" y="0"/>
                  </a:lnTo>
                </a:path>
              </a:pathLst>
            </a:custGeom>
            <a:ln w="4762">
              <a:solidFill>
                <a:srgbClr val="E5E5E5"/>
              </a:solidFill>
            </a:ln>
          </p:spPr>
          <p:txBody>
            <a:bodyPr wrap="square" lIns="0" tIns="0" rIns="0" bIns="0" rtlCol="0"/>
            <a:lstStyle/>
            <a:p>
              <a:endParaRPr/>
            </a:p>
          </p:txBody>
        </p:sp>
        <p:sp>
          <p:nvSpPr>
            <p:cNvPr id="53" name="object 53"/>
            <p:cNvSpPr/>
            <p:nvPr/>
          </p:nvSpPr>
          <p:spPr>
            <a:xfrm>
              <a:off x="6941819" y="2019300"/>
              <a:ext cx="140335" cy="779145"/>
            </a:xfrm>
            <a:custGeom>
              <a:avLst/>
              <a:gdLst/>
              <a:ahLst/>
              <a:cxnLst/>
              <a:rect l="l" t="t" r="r" b="b"/>
              <a:pathLst>
                <a:path w="140334" h="779144">
                  <a:moveTo>
                    <a:pt x="140207" y="0"/>
                  </a:moveTo>
                  <a:lnTo>
                    <a:pt x="0" y="0"/>
                  </a:lnTo>
                  <a:lnTo>
                    <a:pt x="0" y="778763"/>
                  </a:lnTo>
                  <a:lnTo>
                    <a:pt x="140207" y="778763"/>
                  </a:lnTo>
                  <a:lnTo>
                    <a:pt x="140207" y="0"/>
                  </a:lnTo>
                  <a:close/>
                </a:path>
              </a:pathLst>
            </a:custGeom>
            <a:solidFill>
              <a:srgbClr val="57AB27"/>
            </a:solidFill>
          </p:spPr>
          <p:txBody>
            <a:bodyPr wrap="square" lIns="0" tIns="0" rIns="0" bIns="0" rtlCol="0"/>
            <a:lstStyle/>
            <a:p>
              <a:endParaRPr/>
            </a:p>
          </p:txBody>
        </p:sp>
        <p:sp>
          <p:nvSpPr>
            <p:cNvPr id="54" name="object 54"/>
            <p:cNvSpPr/>
            <p:nvPr/>
          </p:nvSpPr>
          <p:spPr>
            <a:xfrm>
              <a:off x="7235951" y="2322576"/>
              <a:ext cx="589915" cy="238125"/>
            </a:xfrm>
            <a:custGeom>
              <a:avLst/>
              <a:gdLst/>
              <a:ahLst/>
              <a:cxnLst/>
              <a:rect l="l" t="t" r="r" b="b"/>
              <a:pathLst>
                <a:path w="589915" h="238125">
                  <a:moveTo>
                    <a:pt x="0" y="237744"/>
                  </a:moveTo>
                  <a:lnTo>
                    <a:pt x="435864" y="237744"/>
                  </a:lnTo>
                </a:path>
                <a:path w="589915" h="238125">
                  <a:moveTo>
                    <a:pt x="576072" y="237744"/>
                  </a:moveTo>
                  <a:lnTo>
                    <a:pt x="589788" y="237744"/>
                  </a:lnTo>
                </a:path>
                <a:path w="589915" h="238125">
                  <a:moveTo>
                    <a:pt x="0" y="0"/>
                  </a:moveTo>
                  <a:lnTo>
                    <a:pt x="435864" y="0"/>
                  </a:lnTo>
                </a:path>
              </a:pathLst>
            </a:custGeom>
            <a:ln w="9525">
              <a:solidFill>
                <a:srgbClr val="E5E5E5"/>
              </a:solidFill>
            </a:ln>
          </p:spPr>
          <p:txBody>
            <a:bodyPr wrap="square" lIns="0" tIns="0" rIns="0" bIns="0" rtlCol="0"/>
            <a:lstStyle/>
            <a:p>
              <a:endParaRPr/>
            </a:p>
          </p:txBody>
        </p:sp>
        <p:sp>
          <p:nvSpPr>
            <p:cNvPr id="55" name="object 55"/>
            <p:cNvSpPr/>
            <p:nvPr/>
          </p:nvSpPr>
          <p:spPr>
            <a:xfrm>
              <a:off x="7812024" y="2317908"/>
              <a:ext cx="1026160" cy="5080"/>
            </a:xfrm>
            <a:custGeom>
              <a:avLst/>
              <a:gdLst/>
              <a:ahLst/>
              <a:cxnLst/>
              <a:rect l="l" t="t" r="r" b="b"/>
              <a:pathLst>
                <a:path w="1026159" h="5080">
                  <a:moveTo>
                    <a:pt x="0" y="4762"/>
                  </a:moveTo>
                  <a:lnTo>
                    <a:pt x="1025651" y="4762"/>
                  </a:lnTo>
                </a:path>
                <a:path w="1026159" h="5080">
                  <a:moveTo>
                    <a:pt x="0" y="0"/>
                  </a:moveTo>
                  <a:lnTo>
                    <a:pt x="1025651" y="0"/>
                  </a:lnTo>
                </a:path>
              </a:pathLst>
            </a:custGeom>
            <a:ln w="9334">
              <a:solidFill>
                <a:srgbClr val="E5E5E5"/>
              </a:solidFill>
            </a:ln>
          </p:spPr>
          <p:txBody>
            <a:bodyPr wrap="square" lIns="0" tIns="0" rIns="0" bIns="0" rtlCol="0"/>
            <a:lstStyle/>
            <a:p>
              <a:endParaRPr/>
            </a:p>
          </p:txBody>
        </p:sp>
        <p:sp>
          <p:nvSpPr>
            <p:cNvPr id="56" name="object 56"/>
            <p:cNvSpPr/>
            <p:nvPr/>
          </p:nvSpPr>
          <p:spPr>
            <a:xfrm>
              <a:off x="7671815" y="2168652"/>
              <a:ext cx="140335" cy="629920"/>
            </a:xfrm>
            <a:custGeom>
              <a:avLst/>
              <a:gdLst/>
              <a:ahLst/>
              <a:cxnLst/>
              <a:rect l="l" t="t" r="r" b="b"/>
              <a:pathLst>
                <a:path w="140334" h="629919">
                  <a:moveTo>
                    <a:pt x="140207" y="0"/>
                  </a:moveTo>
                  <a:lnTo>
                    <a:pt x="0" y="0"/>
                  </a:lnTo>
                  <a:lnTo>
                    <a:pt x="0" y="629412"/>
                  </a:lnTo>
                  <a:lnTo>
                    <a:pt x="140207" y="629412"/>
                  </a:lnTo>
                  <a:lnTo>
                    <a:pt x="140207" y="0"/>
                  </a:lnTo>
                  <a:close/>
                </a:path>
              </a:pathLst>
            </a:custGeom>
            <a:solidFill>
              <a:srgbClr val="57AB27"/>
            </a:solidFill>
          </p:spPr>
          <p:txBody>
            <a:bodyPr wrap="square" lIns="0" tIns="0" rIns="0" bIns="0" rtlCol="0"/>
            <a:lstStyle/>
            <a:p>
              <a:endParaRPr/>
            </a:p>
          </p:txBody>
        </p:sp>
        <p:sp>
          <p:nvSpPr>
            <p:cNvPr id="57" name="object 57"/>
            <p:cNvSpPr/>
            <p:nvPr/>
          </p:nvSpPr>
          <p:spPr>
            <a:xfrm>
              <a:off x="7967472" y="2560319"/>
              <a:ext cx="589915" cy="0"/>
            </a:xfrm>
            <a:custGeom>
              <a:avLst/>
              <a:gdLst/>
              <a:ahLst/>
              <a:cxnLst/>
              <a:rect l="l" t="t" r="r" b="b"/>
              <a:pathLst>
                <a:path w="589915">
                  <a:moveTo>
                    <a:pt x="0" y="0"/>
                  </a:moveTo>
                  <a:lnTo>
                    <a:pt x="434339" y="0"/>
                  </a:lnTo>
                </a:path>
                <a:path w="589915">
                  <a:moveTo>
                    <a:pt x="574547" y="0"/>
                  </a:moveTo>
                  <a:lnTo>
                    <a:pt x="589787" y="0"/>
                  </a:lnTo>
                </a:path>
              </a:pathLst>
            </a:custGeom>
            <a:ln w="9525">
              <a:solidFill>
                <a:srgbClr val="E5E5E5"/>
              </a:solidFill>
            </a:ln>
          </p:spPr>
          <p:txBody>
            <a:bodyPr wrap="square" lIns="0" tIns="0" rIns="0" bIns="0" rtlCol="0"/>
            <a:lstStyle/>
            <a:p>
              <a:endParaRPr/>
            </a:p>
          </p:txBody>
        </p:sp>
        <p:sp>
          <p:nvSpPr>
            <p:cNvPr id="58" name="object 58"/>
            <p:cNvSpPr/>
            <p:nvPr/>
          </p:nvSpPr>
          <p:spPr>
            <a:xfrm>
              <a:off x="8401812" y="2369820"/>
              <a:ext cx="140335" cy="428625"/>
            </a:xfrm>
            <a:custGeom>
              <a:avLst/>
              <a:gdLst/>
              <a:ahLst/>
              <a:cxnLst/>
              <a:rect l="l" t="t" r="r" b="b"/>
              <a:pathLst>
                <a:path w="140334" h="428625">
                  <a:moveTo>
                    <a:pt x="140207" y="0"/>
                  </a:moveTo>
                  <a:lnTo>
                    <a:pt x="0" y="0"/>
                  </a:lnTo>
                  <a:lnTo>
                    <a:pt x="0" y="428244"/>
                  </a:lnTo>
                  <a:lnTo>
                    <a:pt x="140207" y="428244"/>
                  </a:lnTo>
                  <a:lnTo>
                    <a:pt x="140207" y="0"/>
                  </a:lnTo>
                  <a:close/>
                </a:path>
              </a:pathLst>
            </a:custGeom>
            <a:solidFill>
              <a:srgbClr val="57AB27"/>
            </a:solidFill>
          </p:spPr>
          <p:txBody>
            <a:bodyPr wrap="square" lIns="0" tIns="0" rIns="0" bIns="0" rtlCol="0"/>
            <a:lstStyle/>
            <a:p>
              <a:endParaRPr/>
            </a:p>
          </p:txBody>
        </p:sp>
        <p:sp>
          <p:nvSpPr>
            <p:cNvPr id="59" name="object 59"/>
            <p:cNvSpPr/>
            <p:nvPr/>
          </p:nvSpPr>
          <p:spPr>
            <a:xfrm>
              <a:off x="1252728" y="2109215"/>
              <a:ext cx="1602105" cy="688975"/>
            </a:xfrm>
            <a:custGeom>
              <a:avLst/>
              <a:gdLst/>
              <a:ahLst/>
              <a:cxnLst/>
              <a:rect l="l" t="t" r="r" b="b"/>
              <a:pathLst>
                <a:path w="1602105" h="688975">
                  <a:moveTo>
                    <a:pt x="141732" y="156972"/>
                  </a:moveTo>
                  <a:lnTo>
                    <a:pt x="0" y="156972"/>
                  </a:lnTo>
                  <a:lnTo>
                    <a:pt x="0" y="688848"/>
                  </a:lnTo>
                  <a:lnTo>
                    <a:pt x="141732" y="688848"/>
                  </a:lnTo>
                  <a:lnTo>
                    <a:pt x="141732" y="156972"/>
                  </a:lnTo>
                  <a:close/>
                </a:path>
                <a:path w="1602105" h="688975">
                  <a:moveTo>
                    <a:pt x="871728" y="201168"/>
                  </a:moveTo>
                  <a:lnTo>
                    <a:pt x="731520" y="201168"/>
                  </a:lnTo>
                  <a:lnTo>
                    <a:pt x="731520" y="688848"/>
                  </a:lnTo>
                  <a:lnTo>
                    <a:pt x="871728" y="688848"/>
                  </a:lnTo>
                  <a:lnTo>
                    <a:pt x="871728" y="201168"/>
                  </a:lnTo>
                  <a:close/>
                </a:path>
                <a:path w="1602105" h="688975">
                  <a:moveTo>
                    <a:pt x="1601724" y="0"/>
                  </a:moveTo>
                  <a:lnTo>
                    <a:pt x="1461516" y="0"/>
                  </a:lnTo>
                  <a:lnTo>
                    <a:pt x="1461516" y="688860"/>
                  </a:lnTo>
                  <a:lnTo>
                    <a:pt x="1601724" y="688860"/>
                  </a:lnTo>
                  <a:lnTo>
                    <a:pt x="1601724" y="0"/>
                  </a:lnTo>
                  <a:close/>
                </a:path>
              </a:pathLst>
            </a:custGeom>
            <a:solidFill>
              <a:srgbClr val="567C8E"/>
            </a:solidFill>
          </p:spPr>
          <p:txBody>
            <a:bodyPr wrap="square" lIns="0" tIns="0" rIns="0" bIns="0" rtlCol="0"/>
            <a:lstStyle/>
            <a:p>
              <a:endParaRPr/>
            </a:p>
          </p:txBody>
        </p:sp>
        <p:sp>
          <p:nvSpPr>
            <p:cNvPr id="60" name="object 60"/>
            <p:cNvSpPr/>
            <p:nvPr/>
          </p:nvSpPr>
          <p:spPr>
            <a:xfrm>
              <a:off x="3584448" y="2322576"/>
              <a:ext cx="589915" cy="0"/>
            </a:xfrm>
            <a:custGeom>
              <a:avLst/>
              <a:gdLst/>
              <a:ahLst/>
              <a:cxnLst/>
              <a:rect l="l" t="t" r="r" b="b"/>
              <a:pathLst>
                <a:path w="589914">
                  <a:moveTo>
                    <a:pt x="0" y="0"/>
                  </a:moveTo>
                  <a:lnTo>
                    <a:pt x="589788" y="0"/>
                  </a:lnTo>
                </a:path>
              </a:pathLst>
            </a:custGeom>
            <a:ln w="9525">
              <a:solidFill>
                <a:srgbClr val="E5E5E5"/>
              </a:solidFill>
            </a:ln>
          </p:spPr>
          <p:txBody>
            <a:bodyPr wrap="square" lIns="0" tIns="0" rIns="0" bIns="0" rtlCol="0"/>
            <a:lstStyle/>
            <a:p>
              <a:endParaRPr/>
            </a:p>
          </p:txBody>
        </p:sp>
        <p:sp>
          <p:nvSpPr>
            <p:cNvPr id="61" name="object 61"/>
            <p:cNvSpPr/>
            <p:nvPr/>
          </p:nvSpPr>
          <p:spPr>
            <a:xfrm>
              <a:off x="3444240" y="1953767"/>
              <a:ext cx="4523740" cy="844550"/>
            </a:xfrm>
            <a:custGeom>
              <a:avLst/>
              <a:gdLst/>
              <a:ahLst/>
              <a:cxnLst/>
              <a:rect l="l" t="t" r="r" b="b"/>
              <a:pathLst>
                <a:path w="4523740" h="844550">
                  <a:moveTo>
                    <a:pt x="140208" y="312420"/>
                  </a:moveTo>
                  <a:lnTo>
                    <a:pt x="0" y="312420"/>
                  </a:lnTo>
                  <a:lnTo>
                    <a:pt x="0" y="844296"/>
                  </a:lnTo>
                  <a:lnTo>
                    <a:pt x="140208" y="844296"/>
                  </a:lnTo>
                  <a:lnTo>
                    <a:pt x="140208" y="312420"/>
                  </a:lnTo>
                  <a:close/>
                </a:path>
                <a:path w="4523740" h="844550">
                  <a:moveTo>
                    <a:pt x="870204" y="344424"/>
                  </a:moveTo>
                  <a:lnTo>
                    <a:pt x="729996" y="344424"/>
                  </a:lnTo>
                  <a:lnTo>
                    <a:pt x="729996" y="844296"/>
                  </a:lnTo>
                  <a:lnTo>
                    <a:pt x="870204" y="844296"/>
                  </a:lnTo>
                  <a:lnTo>
                    <a:pt x="870204" y="344424"/>
                  </a:lnTo>
                  <a:close/>
                </a:path>
                <a:path w="4523740" h="844550">
                  <a:moveTo>
                    <a:pt x="1601724" y="489204"/>
                  </a:moveTo>
                  <a:lnTo>
                    <a:pt x="1461516" y="489204"/>
                  </a:lnTo>
                  <a:lnTo>
                    <a:pt x="1461516" y="844308"/>
                  </a:lnTo>
                  <a:lnTo>
                    <a:pt x="1601724" y="844308"/>
                  </a:lnTo>
                  <a:lnTo>
                    <a:pt x="1601724" y="489204"/>
                  </a:lnTo>
                  <a:close/>
                </a:path>
                <a:path w="4523740" h="844550">
                  <a:moveTo>
                    <a:pt x="2331720" y="167640"/>
                  </a:moveTo>
                  <a:lnTo>
                    <a:pt x="2191512" y="167640"/>
                  </a:lnTo>
                  <a:lnTo>
                    <a:pt x="2191512" y="844296"/>
                  </a:lnTo>
                  <a:lnTo>
                    <a:pt x="2331720" y="844296"/>
                  </a:lnTo>
                  <a:lnTo>
                    <a:pt x="2331720" y="167640"/>
                  </a:lnTo>
                  <a:close/>
                </a:path>
                <a:path w="4523740" h="844550">
                  <a:moveTo>
                    <a:pt x="3061716" y="0"/>
                  </a:moveTo>
                  <a:lnTo>
                    <a:pt x="2921508" y="0"/>
                  </a:lnTo>
                  <a:lnTo>
                    <a:pt x="2921508" y="844296"/>
                  </a:lnTo>
                  <a:lnTo>
                    <a:pt x="3061716" y="844296"/>
                  </a:lnTo>
                  <a:lnTo>
                    <a:pt x="3061716" y="0"/>
                  </a:lnTo>
                  <a:close/>
                </a:path>
                <a:path w="4523740" h="844550">
                  <a:moveTo>
                    <a:pt x="3791712" y="19812"/>
                  </a:moveTo>
                  <a:lnTo>
                    <a:pt x="3651504" y="19812"/>
                  </a:lnTo>
                  <a:lnTo>
                    <a:pt x="3651504" y="844296"/>
                  </a:lnTo>
                  <a:lnTo>
                    <a:pt x="3791712" y="844296"/>
                  </a:lnTo>
                  <a:lnTo>
                    <a:pt x="3791712" y="19812"/>
                  </a:lnTo>
                  <a:close/>
                </a:path>
                <a:path w="4523740" h="844550">
                  <a:moveTo>
                    <a:pt x="4523232" y="445008"/>
                  </a:moveTo>
                  <a:lnTo>
                    <a:pt x="4381500" y="445008"/>
                  </a:lnTo>
                  <a:lnTo>
                    <a:pt x="4381500" y="844296"/>
                  </a:lnTo>
                  <a:lnTo>
                    <a:pt x="4523232" y="844296"/>
                  </a:lnTo>
                  <a:lnTo>
                    <a:pt x="4523232" y="445008"/>
                  </a:lnTo>
                  <a:close/>
                </a:path>
              </a:pathLst>
            </a:custGeom>
            <a:solidFill>
              <a:srgbClr val="567C8E"/>
            </a:solidFill>
          </p:spPr>
          <p:txBody>
            <a:bodyPr wrap="square" lIns="0" tIns="0" rIns="0" bIns="0" rtlCol="0"/>
            <a:lstStyle/>
            <a:p>
              <a:endParaRPr/>
            </a:p>
          </p:txBody>
        </p:sp>
        <p:sp>
          <p:nvSpPr>
            <p:cNvPr id="62" name="object 62"/>
            <p:cNvSpPr/>
            <p:nvPr/>
          </p:nvSpPr>
          <p:spPr>
            <a:xfrm>
              <a:off x="8697467" y="2560319"/>
              <a:ext cx="140335" cy="0"/>
            </a:xfrm>
            <a:custGeom>
              <a:avLst/>
              <a:gdLst/>
              <a:ahLst/>
              <a:cxnLst/>
              <a:rect l="l" t="t" r="r" b="b"/>
              <a:pathLst>
                <a:path w="140334">
                  <a:moveTo>
                    <a:pt x="0" y="0"/>
                  </a:moveTo>
                  <a:lnTo>
                    <a:pt x="140208" y="0"/>
                  </a:lnTo>
                </a:path>
              </a:pathLst>
            </a:custGeom>
            <a:ln w="9525">
              <a:solidFill>
                <a:srgbClr val="E5E5E5"/>
              </a:solidFill>
            </a:ln>
          </p:spPr>
          <p:txBody>
            <a:bodyPr wrap="square" lIns="0" tIns="0" rIns="0" bIns="0" rtlCol="0"/>
            <a:lstStyle/>
            <a:p>
              <a:endParaRPr/>
            </a:p>
          </p:txBody>
        </p:sp>
        <p:sp>
          <p:nvSpPr>
            <p:cNvPr id="63" name="object 63"/>
            <p:cNvSpPr/>
            <p:nvPr/>
          </p:nvSpPr>
          <p:spPr>
            <a:xfrm>
              <a:off x="8557260" y="2318004"/>
              <a:ext cx="140335" cy="480059"/>
            </a:xfrm>
            <a:custGeom>
              <a:avLst/>
              <a:gdLst/>
              <a:ahLst/>
              <a:cxnLst/>
              <a:rect l="l" t="t" r="r" b="b"/>
              <a:pathLst>
                <a:path w="140334" h="480060">
                  <a:moveTo>
                    <a:pt x="140207" y="0"/>
                  </a:moveTo>
                  <a:lnTo>
                    <a:pt x="0" y="0"/>
                  </a:lnTo>
                  <a:lnTo>
                    <a:pt x="0" y="480059"/>
                  </a:lnTo>
                  <a:lnTo>
                    <a:pt x="140207" y="480059"/>
                  </a:lnTo>
                  <a:lnTo>
                    <a:pt x="140207" y="0"/>
                  </a:lnTo>
                  <a:close/>
                </a:path>
              </a:pathLst>
            </a:custGeom>
            <a:solidFill>
              <a:srgbClr val="567C8E"/>
            </a:solidFill>
          </p:spPr>
          <p:txBody>
            <a:bodyPr wrap="square" lIns="0" tIns="0" rIns="0" bIns="0" rtlCol="0"/>
            <a:lstStyle/>
            <a:p>
              <a:endParaRPr/>
            </a:p>
          </p:txBody>
        </p:sp>
        <p:sp>
          <p:nvSpPr>
            <p:cNvPr id="64" name="object 64"/>
            <p:cNvSpPr/>
            <p:nvPr/>
          </p:nvSpPr>
          <p:spPr>
            <a:xfrm>
              <a:off x="804672" y="2798063"/>
              <a:ext cx="8033384" cy="0"/>
            </a:xfrm>
            <a:custGeom>
              <a:avLst/>
              <a:gdLst/>
              <a:ahLst/>
              <a:cxnLst/>
              <a:rect l="l" t="t" r="r" b="b"/>
              <a:pathLst>
                <a:path w="8033384">
                  <a:moveTo>
                    <a:pt x="0" y="0"/>
                  </a:moveTo>
                  <a:lnTo>
                    <a:pt x="8033004" y="0"/>
                  </a:lnTo>
                </a:path>
              </a:pathLst>
            </a:custGeom>
            <a:ln w="9525">
              <a:solidFill>
                <a:srgbClr val="E5E5E5"/>
              </a:solidFill>
            </a:ln>
          </p:spPr>
          <p:txBody>
            <a:bodyPr wrap="square" lIns="0" tIns="0" rIns="0" bIns="0" rtlCol="0"/>
            <a:lstStyle/>
            <a:p>
              <a:endParaRPr/>
            </a:p>
          </p:txBody>
        </p:sp>
      </p:grpSp>
      <p:sp>
        <p:nvSpPr>
          <p:cNvPr id="65" name="object 65"/>
          <p:cNvSpPr/>
          <p:nvPr/>
        </p:nvSpPr>
        <p:spPr>
          <a:xfrm>
            <a:off x="804672" y="1609344"/>
            <a:ext cx="8033384" cy="0"/>
          </a:xfrm>
          <a:custGeom>
            <a:avLst/>
            <a:gdLst/>
            <a:ahLst/>
            <a:cxnLst/>
            <a:rect l="l" t="t" r="r" b="b"/>
            <a:pathLst>
              <a:path w="8033384">
                <a:moveTo>
                  <a:pt x="0" y="0"/>
                </a:moveTo>
                <a:lnTo>
                  <a:pt x="8033004" y="0"/>
                </a:lnTo>
              </a:path>
            </a:pathLst>
          </a:custGeom>
          <a:ln w="9525">
            <a:solidFill>
              <a:srgbClr val="E5E5E5"/>
            </a:solidFill>
          </a:ln>
        </p:spPr>
        <p:txBody>
          <a:bodyPr wrap="square" lIns="0" tIns="0" rIns="0" bIns="0" rtlCol="0"/>
          <a:lstStyle/>
          <a:p>
            <a:endParaRPr/>
          </a:p>
        </p:txBody>
      </p:sp>
      <p:sp>
        <p:nvSpPr>
          <p:cNvPr id="66" name="object 66"/>
          <p:cNvSpPr txBox="1"/>
          <p:nvPr/>
        </p:nvSpPr>
        <p:spPr>
          <a:xfrm>
            <a:off x="903259" y="3258869"/>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-3,6</a:t>
            </a:r>
            <a:endParaRPr sz="900">
              <a:latin typeface="Arial"/>
              <a:cs typeface="Arial"/>
            </a:endParaRPr>
          </a:p>
        </p:txBody>
      </p:sp>
      <p:sp>
        <p:nvSpPr>
          <p:cNvPr id="67" name="object 67"/>
          <p:cNvSpPr txBox="1"/>
          <p:nvPr/>
        </p:nvSpPr>
        <p:spPr>
          <a:xfrm>
            <a:off x="1633636" y="3249839"/>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-3,5</a:t>
            </a:r>
            <a:endParaRPr sz="900">
              <a:latin typeface="Arial"/>
              <a:cs typeface="Arial"/>
            </a:endParaRPr>
          </a:p>
        </p:txBody>
      </p:sp>
      <p:sp>
        <p:nvSpPr>
          <p:cNvPr id="68" name="object 68"/>
          <p:cNvSpPr txBox="1"/>
          <p:nvPr/>
        </p:nvSpPr>
        <p:spPr>
          <a:xfrm>
            <a:off x="2148100" y="3866488"/>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-9,8</a:t>
            </a:r>
            <a:endParaRPr sz="900">
              <a:latin typeface="Arial"/>
              <a:cs typeface="Arial"/>
            </a:endParaRPr>
          </a:p>
        </p:txBody>
      </p:sp>
      <p:sp>
        <p:nvSpPr>
          <p:cNvPr id="69" name="object 69"/>
          <p:cNvSpPr txBox="1"/>
          <p:nvPr/>
        </p:nvSpPr>
        <p:spPr>
          <a:xfrm>
            <a:off x="3119765" y="3629544"/>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-6,6</a:t>
            </a:r>
            <a:endParaRPr sz="900">
              <a:latin typeface="Arial"/>
              <a:cs typeface="Arial"/>
            </a:endParaRPr>
          </a:p>
        </p:txBody>
      </p:sp>
      <p:sp>
        <p:nvSpPr>
          <p:cNvPr id="70" name="object 70"/>
          <p:cNvSpPr txBox="1"/>
          <p:nvPr/>
        </p:nvSpPr>
        <p:spPr>
          <a:xfrm>
            <a:off x="3837353" y="3417975"/>
            <a:ext cx="2108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-4,9</a:t>
            </a:r>
            <a:endParaRPr sz="900">
              <a:latin typeface="Arial"/>
              <a:cs typeface="Arial"/>
            </a:endParaRPr>
          </a:p>
        </p:txBody>
      </p:sp>
      <p:sp>
        <p:nvSpPr>
          <p:cNvPr id="71" name="object 71"/>
          <p:cNvSpPr txBox="1"/>
          <p:nvPr/>
        </p:nvSpPr>
        <p:spPr>
          <a:xfrm>
            <a:off x="4567730" y="3399115"/>
            <a:ext cx="2108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-4,7</a:t>
            </a:r>
            <a:endParaRPr sz="900">
              <a:latin typeface="Arial"/>
              <a:cs typeface="Arial"/>
            </a:endParaRPr>
          </a:p>
        </p:txBody>
      </p:sp>
      <p:sp>
        <p:nvSpPr>
          <p:cNvPr id="72" name="object 72"/>
          <p:cNvSpPr txBox="1"/>
          <p:nvPr/>
        </p:nvSpPr>
        <p:spPr>
          <a:xfrm>
            <a:off x="5316280" y="2310751"/>
            <a:ext cx="1727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2,3</a:t>
            </a:r>
            <a:endParaRPr sz="900">
              <a:latin typeface="Arial"/>
              <a:cs typeface="Arial"/>
            </a:endParaRPr>
          </a:p>
        </p:txBody>
      </p:sp>
      <p:sp>
        <p:nvSpPr>
          <p:cNvPr id="73" name="object 73"/>
          <p:cNvSpPr txBox="1"/>
          <p:nvPr/>
        </p:nvSpPr>
        <p:spPr>
          <a:xfrm>
            <a:off x="6015670" y="3664063"/>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-7,0</a:t>
            </a:r>
            <a:endParaRPr sz="900">
              <a:latin typeface="Arial"/>
              <a:cs typeface="Arial"/>
            </a:endParaRPr>
          </a:p>
        </p:txBody>
      </p:sp>
      <p:sp>
        <p:nvSpPr>
          <p:cNvPr id="74" name="object 74"/>
          <p:cNvSpPr txBox="1"/>
          <p:nvPr/>
        </p:nvSpPr>
        <p:spPr>
          <a:xfrm>
            <a:off x="6758747" y="3410888"/>
            <a:ext cx="2108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-4,8</a:t>
            </a:r>
            <a:endParaRPr sz="900">
              <a:latin typeface="Arial"/>
              <a:cs typeface="Arial"/>
            </a:endParaRPr>
          </a:p>
        </p:txBody>
      </p:sp>
      <p:sp>
        <p:nvSpPr>
          <p:cNvPr id="75" name="object 75"/>
          <p:cNvSpPr txBox="1"/>
          <p:nvPr/>
        </p:nvSpPr>
        <p:spPr>
          <a:xfrm>
            <a:off x="7476424" y="3665777"/>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-7,0</a:t>
            </a:r>
            <a:endParaRPr sz="900">
              <a:latin typeface="Arial"/>
              <a:cs typeface="Arial"/>
            </a:endParaRPr>
          </a:p>
        </p:txBody>
      </p:sp>
      <p:sp>
        <p:nvSpPr>
          <p:cNvPr id="76" name="object 76"/>
          <p:cNvSpPr txBox="1"/>
          <p:nvPr/>
        </p:nvSpPr>
        <p:spPr>
          <a:xfrm>
            <a:off x="8206800" y="3292130"/>
            <a:ext cx="223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-3,8</a:t>
            </a:r>
            <a:endParaRPr sz="900">
              <a:latin typeface="Arial"/>
              <a:cs typeface="Arial"/>
            </a:endParaRPr>
          </a:p>
        </p:txBody>
      </p:sp>
      <p:sp>
        <p:nvSpPr>
          <p:cNvPr id="77" name="object 77"/>
          <p:cNvSpPr txBox="1"/>
          <p:nvPr/>
        </p:nvSpPr>
        <p:spPr>
          <a:xfrm>
            <a:off x="1076309" y="1876753"/>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6,0</a:t>
            </a:r>
            <a:endParaRPr sz="900">
              <a:latin typeface="Arial"/>
              <a:cs typeface="Arial"/>
            </a:endParaRPr>
          </a:p>
        </p:txBody>
      </p:sp>
      <p:sp>
        <p:nvSpPr>
          <p:cNvPr id="78" name="object 78"/>
          <p:cNvSpPr txBox="1"/>
          <p:nvPr/>
        </p:nvSpPr>
        <p:spPr>
          <a:xfrm>
            <a:off x="1806686" y="1757196"/>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7,0</a:t>
            </a:r>
            <a:endParaRPr sz="900">
              <a:latin typeface="Arial"/>
              <a:cs typeface="Arial"/>
            </a:endParaRPr>
          </a:p>
        </p:txBody>
      </p:sp>
      <p:sp>
        <p:nvSpPr>
          <p:cNvPr id="79" name="object 79"/>
          <p:cNvSpPr txBox="1"/>
          <p:nvPr/>
        </p:nvSpPr>
        <p:spPr>
          <a:xfrm>
            <a:off x="2537063" y="1757196"/>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7,0</a:t>
            </a:r>
            <a:endParaRPr sz="900">
              <a:latin typeface="Arial"/>
              <a:cs typeface="Arial"/>
            </a:endParaRPr>
          </a:p>
        </p:txBody>
      </p:sp>
      <p:sp>
        <p:nvSpPr>
          <p:cNvPr id="80" name="object 80"/>
          <p:cNvSpPr txBox="1"/>
          <p:nvPr/>
        </p:nvSpPr>
        <p:spPr>
          <a:xfrm>
            <a:off x="4010517" y="2197251"/>
            <a:ext cx="1727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3,3</a:t>
            </a:r>
            <a:endParaRPr sz="900">
              <a:latin typeface="Arial"/>
              <a:cs typeface="Arial"/>
            </a:endParaRPr>
          </a:p>
        </p:txBody>
      </p:sp>
      <p:sp>
        <p:nvSpPr>
          <p:cNvPr id="81" name="object 81"/>
          <p:cNvSpPr txBox="1"/>
          <p:nvPr/>
        </p:nvSpPr>
        <p:spPr>
          <a:xfrm>
            <a:off x="4740894" y="2298292"/>
            <a:ext cx="1727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2,5</a:t>
            </a:r>
            <a:endParaRPr sz="900">
              <a:latin typeface="Arial"/>
              <a:cs typeface="Arial"/>
            </a:endParaRPr>
          </a:p>
        </p:txBody>
      </p:sp>
      <p:sp>
        <p:nvSpPr>
          <p:cNvPr id="82" name="object 82"/>
          <p:cNvSpPr txBox="1"/>
          <p:nvPr/>
        </p:nvSpPr>
        <p:spPr>
          <a:xfrm>
            <a:off x="5458571" y="1589861"/>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8,4</a:t>
            </a:r>
            <a:endParaRPr sz="900">
              <a:latin typeface="Arial"/>
              <a:cs typeface="Arial"/>
            </a:endParaRPr>
          </a:p>
        </p:txBody>
      </p:sp>
      <p:sp>
        <p:nvSpPr>
          <p:cNvPr id="83" name="object 83"/>
          <p:cNvSpPr txBox="1"/>
          <p:nvPr/>
        </p:nvSpPr>
        <p:spPr>
          <a:xfrm>
            <a:off x="6188948" y="1510536"/>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9,1</a:t>
            </a:r>
            <a:endParaRPr sz="900">
              <a:latin typeface="Arial"/>
              <a:cs typeface="Arial"/>
            </a:endParaRPr>
          </a:p>
        </p:txBody>
      </p:sp>
      <p:sp>
        <p:nvSpPr>
          <p:cNvPr id="84" name="object 84"/>
          <p:cNvSpPr txBox="1"/>
          <p:nvPr/>
        </p:nvSpPr>
        <p:spPr>
          <a:xfrm>
            <a:off x="7223252" y="1959735"/>
            <a:ext cx="1627505" cy="162560"/>
          </a:xfrm>
          <a:prstGeom prst="rect">
            <a:avLst/>
          </a:prstGeom>
        </p:spPr>
        <p:txBody>
          <a:bodyPr vert="horz" wrap="square" lIns="0" tIns="12700" rIns="0" bIns="0" rtlCol="0">
            <a:spAutoFit/>
          </a:bodyPr>
          <a:lstStyle/>
          <a:p>
            <a:pPr marL="12700">
              <a:lnSpc>
                <a:spcPct val="100000"/>
              </a:lnSpc>
              <a:spcBef>
                <a:spcPts val="100"/>
              </a:spcBef>
              <a:tabLst>
                <a:tab pos="438784" algn="l"/>
                <a:tab pos="1614170" algn="l"/>
              </a:tabLst>
            </a:pPr>
            <a:r>
              <a:rPr sz="900" u="sng" dirty="0">
                <a:solidFill>
                  <a:srgbClr val="4D4E53"/>
                </a:solidFill>
                <a:uFill>
                  <a:solidFill>
                    <a:srgbClr val="E5E5E5"/>
                  </a:solidFill>
                </a:uFill>
                <a:latin typeface="Arial"/>
                <a:cs typeface="Arial"/>
              </a:rPr>
              <a:t> 	5,3	</a:t>
            </a:r>
            <a:endParaRPr sz="900">
              <a:latin typeface="Arial"/>
              <a:cs typeface="Arial"/>
            </a:endParaRPr>
          </a:p>
        </p:txBody>
      </p:sp>
      <p:sp>
        <p:nvSpPr>
          <p:cNvPr id="85" name="object 85"/>
          <p:cNvSpPr txBox="1"/>
          <p:nvPr/>
        </p:nvSpPr>
        <p:spPr>
          <a:xfrm>
            <a:off x="1244000" y="2057233"/>
            <a:ext cx="57150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4,5</a:t>
            </a:r>
            <a:endParaRPr sz="900">
              <a:latin typeface="Arial"/>
              <a:cs typeface="Arial"/>
            </a:endParaRPr>
          </a:p>
        </p:txBody>
      </p:sp>
      <p:sp>
        <p:nvSpPr>
          <p:cNvPr id="86" name="object 86"/>
          <p:cNvSpPr txBox="1"/>
          <p:nvPr/>
        </p:nvSpPr>
        <p:spPr>
          <a:xfrm>
            <a:off x="1974377" y="2102039"/>
            <a:ext cx="570865"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4,1</a:t>
            </a:r>
            <a:endParaRPr sz="900">
              <a:latin typeface="Arial"/>
              <a:cs typeface="Arial"/>
            </a:endParaRPr>
          </a:p>
        </p:txBody>
      </p:sp>
      <p:sp>
        <p:nvSpPr>
          <p:cNvPr id="87" name="object 87"/>
          <p:cNvSpPr txBox="1"/>
          <p:nvPr/>
        </p:nvSpPr>
        <p:spPr>
          <a:xfrm>
            <a:off x="2692054" y="1899842"/>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5,8</a:t>
            </a:r>
            <a:endParaRPr sz="900">
              <a:latin typeface="Arial"/>
              <a:cs typeface="Arial"/>
            </a:endParaRPr>
          </a:p>
        </p:txBody>
      </p:sp>
      <p:sp>
        <p:nvSpPr>
          <p:cNvPr id="88" name="object 88"/>
          <p:cNvSpPr txBox="1"/>
          <p:nvPr/>
        </p:nvSpPr>
        <p:spPr>
          <a:xfrm>
            <a:off x="3280140" y="2061005"/>
            <a:ext cx="416559"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4,4</a:t>
            </a:r>
            <a:r>
              <a:rPr sz="900" spc="325" dirty="0">
                <a:solidFill>
                  <a:srgbClr val="4D4E53"/>
                </a:solidFill>
                <a:latin typeface="Arial"/>
                <a:cs typeface="Arial"/>
              </a:rPr>
              <a:t> </a:t>
            </a:r>
            <a:r>
              <a:rPr sz="1350" baseline="3086" dirty="0">
                <a:solidFill>
                  <a:srgbClr val="4D4E53"/>
                </a:solidFill>
                <a:latin typeface="Arial"/>
                <a:cs typeface="Arial"/>
              </a:rPr>
              <a:t>4,5</a:t>
            </a:r>
            <a:endParaRPr sz="1350" baseline="3086">
              <a:latin typeface="Arial"/>
              <a:cs typeface="Arial"/>
            </a:endParaRPr>
          </a:p>
        </p:txBody>
      </p:sp>
      <p:sp>
        <p:nvSpPr>
          <p:cNvPr id="89" name="object 89"/>
          <p:cNvSpPr txBox="1"/>
          <p:nvPr/>
        </p:nvSpPr>
        <p:spPr>
          <a:xfrm>
            <a:off x="4165394" y="2090037"/>
            <a:ext cx="1727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4,2</a:t>
            </a:r>
            <a:endParaRPr sz="900">
              <a:latin typeface="Arial"/>
              <a:cs typeface="Arial"/>
            </a:endParaRPr>
          </a:p>
        </p:txBody>
      </p:sp>
      <p:sp>
        <p:nvSpPr>
          <p:cNvPr id="90" name="object 90"/>
          <p:cNvSpPr txBox="1"/>
          <p:nvPr/>
        </p:nvSpPr>
        <p:spPr>
          <a:xfrm>
            <a:off x="4895771" y="2234741"/>
            <a:ext cx="17272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3,0</a:t>
            </a:r>
            <a:endParaRPr sz="900">
              <a:latin typeface="Arial"/>
              <a:cs typeface="Arial"/>
            </a:endParaRPr>
          </a:p>
        </p:txBody>
      </p:sp>
      <p:sp>
        <p:nvSpPr>
          <p:cNvPr id="91" name="object 91"/>
          <p:cNvSpPr txBox="1"/>
          <p:nvPr/>
        </p:nvSpPr>
        <p:spPr>
          <a:xfrm>
            <a:off x="5626148" y="1911958"/>
            <a:ext cx="570865" cy="162560"/>
          </a:xfrm>
          <a:prstGeom prst="rect">
            <a:avLst/>
          </a:prstGeom>
        </p:spPr>
        <p:txBody>
          <a:bodyPr vert="horz" wrap="square" lIns="0" tIns="12700" rIns="0" bIns="0" rtlCol="0">
            <a:spAutoFit/>
          </a:bodyPr>
          <a:lstStyle/>
          <a:p>
            <a:pPr>
              <a:lnSpc>
                <a:spcPct val="100000"/>
              </a:lnSpc>
              <a:spcBef>
                <a:spcPts val="100"/>
              </a:spcBef>
            </a:pPr>
            <a:r>
              <a:rPr sz="900" dirty="0">
                <a:solidFill>
                  <a:srgbClr val="4D4E53"/>
                </a:solidFill>
                <a:latin typeface="Arial"/>
                <a:cs typeface="Arial"/>
              </a:rPr>
              <a:t>5,7</a:t>
            </a:r>
            <a:endParaRPr sz="900">
              <a:latin typeface="Arial"/>
              <a:cs typeface="Arial"/>
            </a:endParaRPr>
          </a:p>
        </p:txBody>
      </p:sp>
      <p:sp>
        <p:nvSpPr>
          <p:cNvPr id="92" name="object 92"/>
          <p:cNvSpPr txBox="1"/>
          <p:nvPr/>
        </p:nvSpPr>
        <p:spPr>
          <a:xfrm>
            <a:off x="6343825" y="1745651"/>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7,1</a:t>
            </a:r>
            <a:endParaRPr sz="900">
              <a:latin typeface="Arial"/>
              <a:cs typeface="Arial"/>
            </a:endParaRPr>
          </a:p>
        </p:txBody>
      </p:sp>
      <p:sp>
        <p:nvSpPr>
          <p:cNvPr id="93" name="object 93"/>
          <p:cNvSpPr txBox="1"/>
          <p:nvPr/>
        </p:nvSpPr>
        <p:spPr>
          <a:xfrm>
            <a:off x="6893925" y="1764854"/>
            <a:ext cx="391160" cy="162560"/>
          </a:xfrm>
          <a:prstGeom prst="rect">
            <a:avLst/>
          </a:prstGeom>
        </p:spPr>
        <p:txBody>
          <a:bodyPr vert="horz" wrap="square" lIns="0" tIns="12700" rIns="0" bIns="0" rtlCol="0">
            <a:spAutoFit/>
          </a:bodyPr>
          <a:lstStyle/>
          <a:p>
            <a:pPr marL="38100">
              <a:lnSpc>
                <a:spcPct val="100000"/>
              </a:lnSpc>
              <a:spcBef>
                <a:spcPts val="100"/>
              </a:spcBef>
            </a:pPr>
            <a:r>
              <a:rPr sz="1350" spc="-15" baseline="-21604" dirty="0">
                <a:solidFill>
                  <a:srgbClr val="4D4E53"/>
                </a:solidFill>
                <a:latin typeface="Arial"/>
                <a:cs typeface="Arial"/>
              </a:rPr>
              <a:t>6,6</a:t>
            </a:r>
            <a:r>
              <a:rPr sz="900" spc="-10" dirty="0">
                <a:solidFill>
                  <a:srgbClr val="4D4E53"/>
                </a:solidFill>
                <a:latin typeface="Arial"/>
                <a:cs typeface="Arial"/>
              </a:rPr>
              <a:t>6,9</a:t>
            </a:r>
            <a:endParaRPr sz="900">
              <a:latin typeface="Arial"/>
              <a:cs typeface="Arial"/>
            </a:endParaRPr>
          </a:p>
        </p:txBody>
      </p:sp>
      <p:sp>
        <p:nvSpPr>
          <p:cNvPr id="94" name="object 94"/>
          <p:cNvSpPr txBox="1"/>
          <p:nvPr/>
        </p:nvSpPr>
        <p:spPr>
          <a:xfrm>
            <a:off x="7804579" y="2190050"/>
            <a:ext cx="1854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E53"/>
                </a:solidFill>
                <a:latin typeface="Arial"/>
                <a:cs typeface="Arial"/>
              </a:rPr>
              <a:t>3,4</a:t>
            </a:r>
            <a:endParaRPr sz="900">
              <a:latin typeface="Arial"/>
              <a:cs typeface="Arial"/>
            </a:endParaRPr>
          </a:p>
        </p:txBody>
      </p:sp>
      <p:sp>
        <p:nvSpPr>
          <p:cNvPr id="95" name="object 95"/>
          <p:cNvSpPr txBox="1"/>
          <p:nvPr/>
        </p:nvSpPr>
        <p:spPr>
          <a:xfrm>
            <a:off x="8354679" y="2109697"/>
            <a:ext cx="391160" cy="162560"/>
          </a:xfrm>
          <a:prstGeom prst="rect">
            <a:avLst/>
          </a:prstGeom>
        </p:spPr>
        <p:txBody>
          <a:bodyPr vert="horz" wrap="square" lIns="0" tIns="12700" rIns="0" bIns="0" rtlCol="0">
            <a:spAutoFit/>
          </a:bodyPr>
          <a:lstStyle/>
          <a:p>
            <a:pPr marL="38100">
              <a:lnSpc>
                <a:spcPct val="100000"/>
              </a:lnSpc>
              <a:spcBef>
                <a:spcPts val="100"/>
              </a:spcBef>
            </a:pPr>
            <a:r>
              <a:rPr sz="1350" spc="-15" baseline="-24691" dirty="0">
                <a:solidFill>
                  <a:srgbClr val="4D4E53"/>
                </a:solidFill>
                <a:latin typeface="Arial"/>
                <a:cs typeface="Arial"/>
              </a:rPr>
              <a:t>3,6</a:t>
            </a:r>
            <a:r>
              <a:rPr sz="900" spc="-10" dirty="0">
                <a:solidFill>
                  <a:srgbClr val="4D4E53"/>
                </a:solidFill>
                <a:latin typeface="Arial"/>
                <a:cs typeface="Arial"/>
              </a:rPr>
              <a:t>4,0</a:t>
            </a:r>
            <a:endParaRPr sz="900">
              <a:latin typeface="Arial"/>
              <a:cs typeface="Arial"/>
            </a:endParaRPr>
          </a:p>
        </p:txBody>
      </p:sp>
      <p:sp>
        <p:nvSpPr>
          <p:cNvPr id="96" name="object 96"/>
          <p:cNvSpPr txBox="1"/>
          <p:nvPr/>
        </p:nvSpPr>
        <p:spPr>
          <a:xfrm>
            <a:off x="312737" y="1438631"/>
            <a:ext cx="373380" cy="2641600"/>
          </a:xfrm>
          <a:prstGeom prst="rect">
            <a:avLst/>
          </a:prstGeom>
        </p:spPr>
        <p:txBody>
          <a:bodyPr vert="horz" wrap="square" lIns="0" tIns="67310" rIns="0" bIns="0" rtlCol="0">
            <a:spAutoFit/>
          </a:bodyPr>
          <a:lstStyle/>
          <a:p>
            <a:pPr marL="62865">
              <a:lnSpc>
                <a:spcPct val="100000"/>
              </a:lnSpc>
              <a:spcBef>
                <a:spcPts val="530"/>
              </a:spcBef>
            </a:pPr>
            <a:r>
              <a:rPr sz="1200" dirty="0">
                <a:solidFill>
                  <a:srgbClr val="4D4E53"/>
                </a:solidFill>
                <a:latin typeface="Arial"/>
                <a:cs typeface="Arial"/>
              </a:rPr>
              <a:t>1</a:t>
            </a:r>
            <a:r>
              <a:rPr sz="1200" spc="-10" dirty="0">
                <a:solidFill>
                  <a:srgbClr val="4D4E53"/>
                </a:solidFill>
                <a:latin typeface="Arial"/>
                <a:cs typeface="Arial"/>
              </a:rPr>
              <a:t>0</a:t>
            </a:r>
            <a:r>
              <a:rPr sz="1200" dirty="0">
                <a:solidFill>
                  <a:srgbClr val="4D4E53"/>
                </a:solidFill>
                <a:latin typeface="Arial"/>
                <a:cs typeface="Arial"/>
              </a:rPr>
              <a:t>,0</a:t>
            </a:r>
            <a:endParaRPr sz="1200">
              <a:latin typeface="Arial"/>
              <a:cs typeface="Arial"/>
            </a:endParaRPr>
          </a:p>
          <a:p>
            <a:pPr marL="147955">
              <a:lnSpc>
                <a:spcPct val="100000"/>
              </a:lnSpc>
              <a:spcBef>
                <a:spcPts val="425"/>
              </a:spcBef>
            </a:pPr>
            <a:r>
              <a:rPr sz="1200" dirty="0">
                <a:solidFill>
                  <a:srgbClr val="4D4E53"/>
                </a:solidFill>
                <a:latin typeface="Arial"/>
                <a:cs typeface="Arial"/>
              </a:rPr>
              <a:t>8</a:t>
            </a:r>
            <a:r>
              <a:rPr sz="1200" spc="-10" dirty="0">
                <a:solidFill>
                  <a:srgbClr val="4D4E53"/>
                </a:solidFill>
                <a:latin typeface="Arial"/>
                <a:cs typeface="Arial"/>
              </a:rPr>
              <a:t>,0</a:t>
            </a:r>
            <a:endParaRPr sz="1200">
              <a:latin typeface="Arial"/>
              <a:cs typeface="Arial"/>
            </a:endParaRPr>
          </a:p>
          <a:p>
            <a:pPr marL="147955">
              <a:lnSpc>
                <a:spcPct val="100000"/>
              </a:lnSpc>
              <a:spcBef>
                <a:spcPts val="434"/>
              </a:spcBef>
            </a:pPr>
            <a:r>
              <a:rPr sz="1200" dirty="0">
                <a:solidFill>
                  <a:srgbClr val="4D4E53"/>
                </a:solidFill>
                <a:latin typeface="Arial"/>
                <a:cs typeface="Arial"/>
              </a:rPr>
              <a:t>6</a:t>
            </a:r>
            <a:r>
              <a:rPr sz="1200" spc="-10" dirty="0">
                <a:solidFill>
                  <a:srgbClr val="4D4E53"/>
                </a:solidFill>
                <a:latin typeface="Arial"/>
                <a:cs typeface="Arial"/>
              </a:rPr>
              <a:t>,0</a:t>
            </a:r>
            <a:endParaRPr sz="1200">
              <a:latin typeface="Arial"/>
              <a:cs typeface="Arial"/>
            </a:endParaRPr>
          </a:p>
          <a:p>
            <a:pPr marL="147955">
              <a:lnSpc>
                <a:spcPct val="100000"/>
              </a:lnSpc>
              <a:spcBef>
                <a:spcPts val="434"/>
              </a:spcBef>
            </a:pPr>
            <a:r>
              <a:rPr sz="1200" dirty="0">
                <a:solidFill>
                  <a:srgbClr val="4D4E53"/>
                </a:solidFill>
                <a:latin typeface="Arial"/>
                <a:cs typeface="Arial"/>
              </a:rPr>
              <a:t>4</a:t>
            </a:r>
            <a:r>
              <a:rPr sz="1200" spc="-10" dirty="0">
                <a:solidFill>
                  <a:srgbClr val="4D4E53"/>
                </a:solidFill>
                <a:latin typeface="Arial"/>
                <a:cs typeface="Arial"/>
              </a:rPr>
              <a:t>,0</a:t>
            </a:r>
            <a:endParaRPr sz="1200">
              <a:latin typeface="Arial"/>
              <a:cs typeface="Arial"/>
            </a:endParaRPr>
          </a:p>
          <a:p>
            <a:pPr marL="147955">
              <a:lnSpc>
                <a:spcPct val="100000"/>
              </a:lnSpc>
              <a:spcBef>
                <a:spcPts val="430"/>
              </a:spcBef>
            </a:pPr>
            <a:r>
              <a:rPr sz="1200" dirty="0">
                <a:solidFill>
                  <a:srgbClr val="4D4E53"/>
                </a:solidFill>
                <a:latin typeface="Arial"/>
                <a:cs typeface="Arial"/>
              </a:rPr>
              <a:t>2</a:t>
            </a:r>
            <a:r>
              <a:rPr sz="1200" spc="-10" dirty="0">
                <a:solidFill>
                  <a:srgbClr val="4D4E53"/>
                </a:solidFill>
                <a:latin typeface="Arial"/>
                <a:cs typeface="Arial"/>
              </a:rPr>
              <a:t>,0</a:t>
            </a:r>
            <a:endParaRPr sz="1200">
              <a:latin typeface="Arial"/>
              <a:cs typeface="Arial"/>
            </a:endParaRPr>
          </a:p>
          <a:p>
            <a:pPr marL="147955">
              <a:lnSpc>
                <a:spcPct val="100000"/>
              </a:lnSpc>
              <a:spcBef>
                <a:spcPts val="434"/>
              </a:spcBef>
            </a:pPr>
            <a:r>
              <a:rPr sz="1200" dirty="0">
                <a:solidFill>
                  <a:srgbClr val="4D4E53"/>
                </a:solidFill>
                <a:latin typeface="Arial"/>
                <a:cs typeface="Arial"/>
              </a:rPr>
              <a:t>0</a:t>
            </a:r>
            <a:r>
              <a:rPr sz="1200" spc="-10" dirty="0">
                <a:solidFill>
                  <a:srgbClr val="4D4E53"/>
                </a:solidFill>
                <a:latin typeface="Arial"/>
                <a:cs typeface="Arial"/>
              </a:rPr>
              <a:t>,0</a:t>
            </a:r>
            <a:endParaRPr sz="1200">
              <a:latin typeface="Arial"/>
              <a:cs typeface="Arial"/>
            </a:endParaRPr>
          </a:p>
          <a:p>
            <a:pPr marL="97155">
              <a:lnSpc>
                <a:spcPct val="100000"/>
              </a:lnSpc>
              <a:spcBef>
                <a:spcPts val="434"/>
              </a:spcBef>
            </a:pPr>
            <a:r>
              <a:rPr sz="1200" spc="-5" dirty="0">
                <a:solidFill>
                  <a:srgbClr val="4D4E53"/>
                </a:solidFill>
                <a:latin typeface="Arial"/>
                <a:cs typeface="Arial"/>
              </a:rPr>
              <a:t>-</a:t>
            </a:r>
            <a:r>
              <a:rPr sz="1200" dirty="0">
                <a:solidFill>
                  <a:srgbClr val="4D4E53"/>
                </a:solidFill>
                <a:latin typeface="Arial"/>
                <a:cs typeface="Arial"/>
              </a:rPr>
              <a:t>2,0</a:t>
            </a:r>
            <a:endParaRPr sz="1200">
              <a:latin typeface="Arial"/>
              <a:cs typeface="Arial"/>
            </a:endParaRPr>
          </a:p>
          <a:p>
            <a:pPr marL="97155">
              <a:lnSpc>
                <a:spcPct val="100000"/>
              </a:lnSpc>
              <a:spcBef>
                <a:spcPts val="430"/>
              </a:spcBef>
            </a:pPr>
            <a:r>
              <a:rPr sz="1200" spc="-5" dirty="0">
                <a:solidFill>
                  <a:srgbClr val="4D4E53"/>
                </a:solidFill>
                <a:latin typeface="Arial"/>
                <a:cs typeface="Arial"/>
              </a:rPr>
              <a:t>-</a:t>
            </a:r>
            <a:r>
              <a:rPr sz="1200" dirty="0">
                <a:solidFill>
                  <a:srgbClr val="4D4E53"/>
                </a:solidFill>
                <a:latin typeface="Arial"/>
                <a:cs typeface="Arial"/>
              </a:rPr>
              <a:t>4,0</a:t>
            </a:r>
            <a:endParaRPr sz="1200">
              <a:latin typeface="Arial"/>
              <a:cs typeface="Arial"/>
            </a:endParaRPr>
          </a:p>
          <a:p>
            <a:pPr marL="97155">
              <a:lnSpc>
                <a:spcPct val="100000"/>
              </a:lnSpc>
              <a:spcBef>
                <a:spcPts val="434"/>
              </a:spcBef>
            </a:pPr>
            <a:r>
              <a:rPr sz="1200" spc="-5" dirty="0">
                <a:solidFill>
                  <a:srgbClr val="4D4E53"/>
                </a:solidFill>
                <a:latin typeface="Arial"/>
                <a:cs typeface="Arial"/>
              </a:rPr>
              <a:t>-</a:t>
            </a:r>
            <a:r>
              <a:rPr sz="1200" dirty="0">
                <a:solidFill>
                  <a:srgbClr val="4D4E53"/>
                </a:solidFill>
                <a:latin typeface="Arial"/>
                <a:cs typeface="Arial"/>
              </a:rPr>
              <a:t>6,0</a:t>
            </a:r>
            <a:endParaRPr sz="1200">
              <a:latin typeface="Arial"/>
              <a:cs typeface="Arial"/>
            </a:endParaRPr>
          </a:p>
          <a:p>
            <a:pPr marL="97155">
              <a:lnSpc>
                <a:spcPct val="100000"/>
              </a:lnSpc>
              <a:spcBef>
                <a:spcPts val="430"/>
              </a:spcBef>
            </a:pPr>
            <a:r>
              <a:rPr sz="1200" spc="-5" dirty="0">
                <a:solidFill>
                  <a:srgbClr val="4D4E53"/>
                </a:solidFill>
                <a:latin typeface="Arial"/>
                <a:cs typeface="Arial"/>
              </a:rPr>
              <a:t>-</a:t>
            </a:r>
            <a:r>
              <a:rPr sz="1200" dirty="0">
                <a:solidFill>
                  <a:srgbClr val="4D4E53"/>
                </a:solidFill>
                <a:latin typeface="Arial"/>
                <a:cs typeface="Arial"/>
              </a:rPr>
              <a:t>8,0</a:t>
            </a:r>
            <a:endParaRPr sz="1200">
              <a:latin typeface="Arial"/>
              <a:cs typeface="Arial"/>
            </a:endParaRPr>
          </a:p>
          <a:p>
            <a:pPr marL="12700">
              <a:lnSpc>
                <a:spcPct val="100000"/>
              </a:lnSpc>
              <a:spcBef>
                <a:spcPts val="434"/>
              </a:spcBef>
            </a:pPr>
            <a:r>
              <a:rPr sz="1200" spc="-5" dirty="0">
                <a:solidFill>
                  <a:srgbClr val="4D4E53"/>
                </a:solidFill>
                <a:latin typeface="Arial"/>
                <a:cs typeface="Arial"/>
              </a:rPr>
              <a:t>-</a:t>
            </a:r>
            <a:r>
              <a:rPr sz="1200" dirty="0">
                <a:solidFill>
                  <a:srgbClr val="4D4E53"/>
                </a:solidFill>
                <a:latin typeface="Arial"/>
                <a:cs typeface="Arial"/>
              </a:rPr>
              <a:t>10</a:t>
            </a:r>
            <a:r>
              <a:rPr sz="1200" spc="-10" dirty="0">
                <a:solidFill>
                  <a:srgbClr val="4D4E53"/>
                </a:solidFill>
                <a:latin typeface="Arial"/>
                <a:cs typeface="Arial"/>
              </a:rPr>
              <a:t>,</a:t>
            </a:r>
            <a:r>
              <a:rPr sz="1200" dirty="0">
                <a:solidFill>
                  <a:srgbClr val="4D4E53"/>
                </a:solidFill>
                <a:latin typeface="Arial"/>
                <a:cs typeface="Arial"/>
              </a:rPr>
              <a:t>0</a:t>
            </a:r>
            <a:endParaRPr sz="1200">
              <a:latin typeface="Arial"/>
              <a:cs typeface="Arial"/>
            </a:endParaRPr>
          </a:p>
        </p:txBody>
      </p:sp>
      <p:sp>
        <p:nvSpPr>
          <p:cNvPr id="97" name="object 97"/>
          <p:cNvSpPr txBox="1"/>
          <p:nvPr/>
        </p:nvSpPr>
        <p:spPr>
          <a:xfrm>
            <a:off x="957483" y="4010588"/>
            <a:ext cx="4241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D4E53"/>
                </a:solidFill>
                <a:latin typeface="Arial"/>
                <a:cs typeface="Arial"/>
              </a:rPr>
              <a:t>W</a:t>
            </a:r>
            <a:r>
              <a:rPr sz="1200" spc="5" dirty="0">
                <a:solidFill>
                  <a:srgbClr val="4D4E53"/>
                </a:solidFill>
                <a:latin typeface="Arial"/>
                <a:cs typeface="Arial"/>
              </a:rPr>
              <a:t>o</a:t>
            </a:r>
            <a:r>
              <a:rPr sz="1200" spc="-5" dirty="0">
                <a:solidFill>
                  <a:srgbClr val="4D4E53"/>
                </a:solidFill>
                <a:latin typeface="Arial"/>
                <a:cs typeface="Arial"/>
              </a:rPr>
              <a:t>r</a:t>
            </a:r>
            <a:r>
              <a:rPr sz="1200" spc="5" dirty="0">
                <a:solidFill>
                  <a:srgbClr val="4D4E53"/>
                </a:solidFill>
                <a:latin typeface="Arial"/>
                <a:cs typeface="Arial"/>
              </a:rPr>
              <a:t>l</a:t>
            </a:r>
            <a:r>
              <a:rPr sz="1200" dirty="0">
                <a:solidFill>
                  <a:srgbClr val="4D4E53"/>
                </a:solidFill>
                <a:latin typeface="Arial"/>
                <a:cs typeface="Arial"/>
              </a:rPr>
              <a:t>d</a:t>
            </a:r>
            <a:endParaRPr sz="1200">
              <a:latin typeface="Arial"/>
              <a:cs typeface="Arial"/>
            </a:endParaRPr>
          </a:p>
        </p:txBody>
      </p:sp>
      <p:sp>
        <p:nvSpPr>
          <p:cNvPr id="98" name="object 98"/>
          <p:cNvSpPr txBox="1"/>
          <p:nvPr/>
        </p:nvSpPr>
        <p:spPr>
          <a:xfrm>
            <a:off x="1780900" y="4010588"/>
            <a:ext cx="23685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D4E53"/>
                </a:solidFill>
                <a:latin typeface="Arial"/>
                <a:cs typeface="Arial"/>
              </a:rPr>
              <a:t>US</a:t>
            </a:r>
            <a:endParaRPr sz="1200">
              <a:latin typeface="Arial"/>
              <a:cs typeface="Arial"/>
            </a:endParaRPr>
          </a:p>
        </p:txBody>
      </p:sp>
      <p:sp>
        <p:nvSpPr>
          <p:cNvPr id="99" name="object 99"/>
          <p:cNvSpPr txBox="1"/>
          <p:nvPr/>
        </p:nvSpPr>
        <p:spPr>
          <a:xfrm>
            <a:off x="2511201" y="4010588"/>
            <a:ext cx="1904364" cy="208279"/>
          </a:xfrm>
          <a:prstGeom prst="rect">
            <a:avLst/>
          </a:prstGeom>
        </p:spPr>
        <p:txBody>
          <a:bodyPr vert="horz" wrap="square" lIns="0" tIns="12700" rIns="0" bIns="0" rtlCol="0">
            <a:spAutoFit/>
          </a:bodyPr>
          <a:lstStyle/>
          <a:p>
            <a:pPr marL="12700">
              <a:lnSpc>
                <a:spcPct val="100000"/>
              </a:lnSpc>
              <a:spcBef>
                <a:spcPts val="100"/>
              </a:spcBef>
              <a:tabLst>
                <a:tab pos="521970" algn="l"/>
              </a:tabLst>
            </a:pPr>
            <a:r>
              <a:rPr sz="1200" spc="-5" dirty="0">
                <a:solidFill>
                  <a:srgbClr val="4D4E53"/>
                </a:solidFill>
                <a:latin typeface="Arial"/>
                <a:cs typeface="Arial"/>
              </a:rPr>
              <a:t>UK	Eurozone</a:t>
            </a:r>
            <a:r>
              <a:rPr sz="1200" spc="310" dirty="0">
                <a:solidFill>
                  <a:srgbClr val="4D4E53"/>
                </a:solidFill>
                <a:latin typeface="Arial"/>
                <a:cs typeface="Arial"/>
              </a:rPr>
              <a:t> </a:t>
            </a:r>
            <a:r>
              <a:rPr sz="1200" spc="-5" dirty="0">
                <a:solidFill>
                  <a:srgbClr val="4D4E53"/>
                </a:solidFill>
                <a:latin typeface="Arial"/>
                <a:cs typeface="Arial"/>
              </a:rPr>
              <a:t>Germany</a:t>
            </a:r>
            <a:endParaRPr sz="1200">
              <a:latin typeface="Arial"/>
              <a:cs typeface="Arial"/>
            </a:endParaRPr>
          </a:p>
        </p:txBody>
      </p:sp>
      <p:sp>
        <p:nvSpPr>
          <p:cNvPr id="100" name="object 100"/>
          <p:cNvSpPr txBox="1"/>
          <p:nvPr/>
        </p:nvSpPr>
        <p:spPr>
          <a:xfrm>
            <a:off x="4600452" y="4010588"/>
            <a:ext cx="44195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D4E53"/>
                </a:solidFill>
                <a:latin typeface="Arial"/>
                <a:cs typeface="Arial"/>
              </a:rPr>
              <a:t>Ja</a:t>
            </a:r>
            <a:r>
              <a:rPr sz="1200" spc="-10" dirty="0">
                <a:solidFill>
                  <a:srgbClr val="4D4E53"/>
                </a:solidFill>
                <a:latin typeface="Arial"/>
                <a:cs typeface="Arial"/>
              </a:rPr>
              <a:t>p</a:t>
            </a:r>
            <a:r>
              <a:rPr sz="1200" dirty="0">
                <a:solidFill>
                  <a:srgbClr val="4D4E53"/>
                </a:solidFill>
                <a:latin typeface="Arial"/>
                <a:cs typeface="Arial"/>
              </a:rPr>
              <a:t>an</a:t>
            </a:r>
            <a:endParaRPr sz="1200">
              <a:latin typeface="Arial"/>
              <a:cs typeface="Arial"/>
            </a:endParaRPr>
          </a:p>
        </p:txBody>
      </p:sp>
      <p:sp>
        <p:nvSpPr>
          <p:cNvPr id="101" name="object 101"/>
          <p:cNvSpPr txBox="1"/>
          <p:nvPr/>
        </p:nvSpPr>
        <p:spPr>
          <a:xfrm>
            <a:off x="5339288" y="4010588"/>
            <a:ext cx="4241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D4E53"/>
                </a:solidFill>
                <a:latin typeface="Arial"/>
                <a:cs typeface="Arial"/>
              </a:rPr>
              <a:t>C</a:t>
            </a:r>
            <a:r>
              <a:rPr sz="1200" dirty="0">
                <a:solidFill>
                  <a:srgbClr val="4D4E53"/>
                </a:solidFill>
                <a:latin typeface="Arial"/>
                <a:cs typeface="Arial"/>
              </a:rPr>
              <a:t>h</a:t>
            </a:r>
            <a:r>
              <a:rPr sz="1200" spc="-5" dirty="0">
                <a:solidFill>
                  <a:srgbClr val="4D4E53"/>
                </a:solidFill>
                <a:latin typeface="Arial"/>
                <a:cs typeface="Arial"/>
              </a:rPr>
              <a:t>i</a:t>
            </a:r>
            <a:r>
              <a:rPr sz="1200" dirty="0">
                <a:solidFill>
                  <a:srgbClr val="4D4E53"/>
                </a:solidFill>
                <a:latin typeface="Arial"/>
                <a:cs typeface="Arial"/>
              </a:rPr>
              <a:t>na</a:t>
            </a:r>
            <a:endParaRPr sz="1200">
              <a:latin typeface="Arial"/>
              <a:cs typeface="Arial"/>
            </a:endParaRPr>
          </a:p>
        </p:txBody>
      </p:sp>
      <p:sp>
        <p:nvSpPr>
          <p:cNvPr id="102" name="object 102"/>
          <p:cNvSpPr txBox="1"/>
          <p:nvPr/>
        </p:nvSpPr>
        <p:spPr>
          <a:xfrm>
            <a:off x="6103422" y="4010588"/>
            <a:ext cx="355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D4E53"/>
                </a:solidFill>
                <a:latin typeface="Arial"/>
                <a:cs typeface="Arial"/>
              </a:rPr>
              <a:t>I</a:t>
            </a:r>
            <a:r>
              <a:rPr sz="1200" spc="-10" dirty="0">
                <a:solidFill>
                  <a:srgbClr val="4D4E53"/>
                </a:solidFill>
                <a:latin typeface="Arial"/>
                <a:cs typeface="Arial"/>
              </a:rPr>
              <a:t>n</a:t>
            </a:r>
            <a:r>
              <a:rPr sz="1200" dirty="0">
                <a:solidFill>
                  <a:srgbClr val="4D4E53"/>
                </a:solidFill>
                <a:latin typeface="Arial"/>
                <a:cs typeface="Arial"/>
              </a:rPr>
              <a:t>d</a:t>
            </a:r>
            <a:r>
              <a:rPr sz="1200" spc="-5" dirty="0">
                <a:solidFill>
                  <a:srgbClr val="4D4E53"/>
                </a:solidFill>
                <a:latin typeface="Arial"/>
                <a:cs typeface="Arial"/>
              </a:rPr>
              <a:t>i</a:t>
            </a:r>
            <a:r>
              <a:rPr sz="1200" dirty="0">
                <a:solidFill>
                  <a:srgbClr val="4D4E53"/>
                </a:solidFill>
                <a:latin typeface="Arial"/>
                <a:cs typeface="Arial"/>
              </a:rPr>
              <a:t>a</a:t>
            </a:r>
            <a:endParaRPr sz="1200">
              <a:latin typeface="Arial"/>
              <a:cs typeface="Arial"/>
            </a:endParaRPr>
          </a:p>
        </p:txBody>
      </p:sp>
      <p:sp>
        <p:nvSpPr>
          <p:cNvPr id="103" name="object 103"/>
          <p:cNvSpPr txBox="1"/>
          <p:nvPr/>
        </p:nvSpPr>
        <p:spPr>
          <a:xfrm>
            <a:off x="6647642" y="4010588"/>
            <a:ext cx="727710" cy="558800"/>
          </a:xfrm>
          <a:prstGeom prst="rect">
            <a:avLst/>
          </a:prstGeom>
        </p:spPr>
        <p:txBody>
          <a:bodyPr vert="horz" wrap="square" lIns="0" tIns="24765" rIns="0" bIns="0" rtlCol="0">
            <a:spAutoFit/>
          </a:bodyPr>
          <a:lstStyle/>
          <a:p>
            <a:pPr marL="12065" marR="5080" algn="ctr">
              <a:lnSpc>
                <a:spcPts val="1380"/>
              </a:lnSpc>
              <a:spcBef>
                <a:spcPts val="195"/>
              </a:spcBef>
            </a:pPr>
            <a:r>
              <a:rPr sz="1200" spc="-5" dirty="0">
                <a:solidFill>
                  <a:srgbClr val="4D4E53"/>
                </a:solidFill>
                <a:latin typeface="Arial"/>
                <a:cs typeface="Arial"/>
              </a:rPr>
              <a:t>Emerging </a:t>
            </a:r>
            <a:r>
              <a:rPr sz="1200" dirty="0">
                <a:solidFill>
                  <a:srgbClr val="4D4E53"/>
                </a:solidFill>
                <a:latin typeface="Arial"/>
                <a:cs typeface="Arial"/>
              </a:rPr>
              <a:t> </a:t>
            </a:r>
            <a:r>
              <a:rPr sz="1200" spc="-5" dirty="0">
                <a:solidFill>
                  <a:srgbClr val="4D4E53"/>
                </a:solidFill>
                <a:latin typeface="Arial"/>
                <a:cs typeface="Arial"/>
              </a:rPr>
              <a:t>Asia</a:t>
            </a:r>
            <a:r>
              <a:rPr sz="1200" spc="-65" dirty="0">
                <a:solidFill>
                  <a:srgbClr val="4D4E53"/>
                </a:solidFill>
                <a:latin typeface="Arial"/>
                <a:cs typeface="Arial"/>
              </a:rPr>
              <a:t> </a:t>
            </a:r>
            <a:r>
              <a:rPr sz="1200" spc="-5" dirty="0">
                <a:solidFill>
                  <a:srgbClr val="4D4E53"/>
                </a:solidFill>
                <a:latin typeface="Arial"/>
                <a:cs typeface="Arial"/>
              </a:rPr>
              <a:t>(excl. </a:t>
            </a:r>
            <a:r>
              <a:rPr sz="1200" spc="-320" dirty="0">
                <a:solidFill>
                  <a:srgbClr val="4D4E53"/>
                </a:solidFill>
                <a:latin typeface="Arial"/>
                <a:cs typeface="Arial"/>
              </a:rPr>
              <a:t> </a:t>
            </a:r>
            <a:r>
              <a:rPr sz="1200" spc="-5" dirty="0">
                <a:solidFill>
                  <a:srgbClr val="4D4E53"/>
                </a:solidFill>
                <a:latin typeface="Arial"/>
                <a:cs typeface="Arial"/>
              </a:rPr>
              <a:t>China)</a:t>
            </a:r>
            <a:endParaRPr sz="1200">
              <a:latin typeface="Arial"/>
              <a:cs typeface="Arial"/>
            </a:endParaRPr>
          </a:p>
        </p:txBody>
      </p:sp>
      <p:sp>
        <p:nvSpPr>
          <p:cNvPr id="104" name="object 104"/>
          <p:cNvSpPr txBox="1"/>
          <p:nvPr/>
        </p:nvSpPr>
        <p:spPr>
          <a:xfrm>
            <a:off x="7450028" y="4010436"/>
            <a:ext cx="584200" cy="383540"/>
          </a:xfrm>
          <a:prstGeom prst="rect">
            <a:avLst/>
          </a:prstGeom>
        </p:spPr>
        <p:txBody>
          <a:bodyPr vert="horz" wrap="square" lIns="0" tIns="24765" rIns="0" bIns="0" rtlCol="0">
            <a:spAutoFit/>
          </a:bodyPr>
          <a:lstStyle/>
          <a:p>
            <a:pPr marL="12700" marR="5080" indent="113664">
              <a:lnSpc>
                <a:spcPts val="1380"/>
              </a:lnSpc>
              <a:spcBef>
                <a:spcPts val="195"/>
              </a:spcBef>
            </a:pPr>
            <a:r>
              <a:rPr sz="1200" spc="-5" dirty="0">
                <a:solidFill>
                  <a:srgbClr val="4D4E53"/>
                </a:solidFill>
                <a:latin typeface="Arial"/>
                <a:cs typeface="Arial"/>
              </a:rPr>
              <a:t>Latin </a:t>
            </a:r>
            <a:r>
              <a:rPr sz="1200" dirty="0">
                <a:solidFill>
                  <a:srgbClr val="4D4E53"/>
                </a:solidFill>
                <a:latin typeface="Arial"/>
                <a:cs typeface="Arial"/>
              </a:rPr>
              <a:t> A</a:t>
            </a:r>
            <a:r>
              <a:rPr sz="1200" spc="-5" dirty="0">
                <a:solidFill>
                  <a:srgbClr val="4D4E53"/>
                </a:solidFill>
                <a:latin typeface="Arial"/>
                <a:cs typeface="Arial"/>
              </a:rPr>
              <a:t>m</a:t>
            </a:r>
            <a:r>
              <a:rPr sz="1200" dirty="0">
                <a:solidFill>
                  <a:srgbClr val="4D4E53"/>
                </a:solidFill>
                <a:latin typeface="Arial"/>
                <a:cs typeface="Arial"/>
              </a:rPr>
              <a:t>e</a:t>
            </a:r>
            <a:r>
              <a:rPr sz="1200" spc="-5" dirty="0">
                <a:solidFill>
                  <a:srgbClr val="4D4E53"/>
                </a:solidFill>
                <a:latin typeface="Arial"/>
                <a:cs typeface="Arial"/>
              </a:rPr>
              <a:t>ri</a:t>
            </a:r>
            <a:r>
              <a:rPr sz="1200" dirty="0">
                <a:solidFill>
                  <a:srgbClr val="4D4E53"/>
                </a:solidFill>
                <a:latin typeface="Arial"/>
                <a:cs typeface="Arial"/>
              </a:rPr>
              <a:t>ca</a:t>
            </a:r>
            <a:endParaRPr sz="1200">
              <a:latin typeface="Arial"/>
              <a:cs typeface="Arial"/>
            </a:endParaRPr>
          </a:p>
        </p:txBody>
      </p:sp>
      <p:sp>
        <p:nvSpPr>
          <p:cNvPr id="105" name="object 105"/>
          <p:cNvSpPr txBox="1"/>
          <p:nvPr/>
        </p:nvSpPr>
        <p:spPr>
          <a:xfrm>
            <a:off x="8171642" y="4010436"/>
            <a:ext cx="603250" cy="558800"/>
          </a:xfrm>
          <a:prstGeom prst="rect">
            <a:avLst/>
          </a:prstGeom>
        </p:spPr>
        <p:txBody>
          <a:bodyPr vert="horz" wrap="square" lIns="0" tIns="24765" rIns="0" bIns="0" rtlCol="0">
            <a:spAutoFit/>
          </a:bodyPr>
          <a:lstStyle/>
          <a:p>
            <a:pPr marL="12700" marR="5080" indent="-3175" algn="ctr">
              <a:lnSpc>
                <a:spcPts val="1380"/>
              </a:lnSpc>
              <a:spcBef>
                <a:spcPts val="195"/>
              </a:spcBef>
            </a:pPr>
            <a:r>
              <a:rPr sz="1200" spc="-10" dirty="0">
                <a:solidFill>
                  <a:srgbClr val="4D4E53"/>
                </a:solidFill>
                <a:latin typeface="Arial"/>
                <a:cs typeface="Arial"/>
              </a:rPr>
              <a:t>Sub </a:t>
            </a:r>
            <a:r>
              <a:rPr sz="1200" spc="-5" dirty="0">
                <a:solidFill>
                  <a:srgbClr val="4D4E53"/>
                </a:solidFill>
                <a:latin typeface="Arial"/>
                <a:cs typeface="Arial"/>
              </a:rPr>
              <a:t> </a:t>
            </a:r>
            <a:r>
              <a:rPr sz="1200" dirty="0">
                <a:solidFill>
                  <a:srgbClr val="4D4E53"/>
                </a:solidFill>
                <a:latin typeface="Arial"/>
                <a:cs typeface="Arial"/>
              </a:rPr>
              <a:t>S</a:t>
            </a:r>
            <a:r>
              <a:rPr sz="1200" spc="-10" dirty="0">
                <a:solidFill>
                  <a:srgbClr val="4D4E53"/>
                </a:solidFill>
                <a:latin typeface="Arial"/>
                <a:cs typeface="Arial"/>
              </a:rPr>
              <a:t>a</a:t>
            </a:r>
            <a:r>
              <a:rPr sz="1200" dirty="0">
                <a:solidFill>
                  <a:srgbClr val="4D4E53"/>
                </a:solidFill>
                <a:latin typeface="Arial"/>
                <a:cs typeface="Arial"/>
              </a:rPr>
              <a:t>ha</a:t>
            </a:r>
            <a:r>
              <a:rPr sz="1200" spc="-5" dirty="0">
                <a:solidFill>
                  <a:srgbClr val="4D4E53"/>
                </a:solidFill>
                <a:latin typeface="Arial"/>
                <a:cs typeface="Arial"/>
              </a:rPr>
              <a:t>r</a:t>
            </a:r>
            <a:r>
              <a:rPr sz="1200" dirty="0">
                <a:solidFill>
                  <a:srgbClr val="4D4E53"/>
                </a:solidFill>
                <a:latin typeface="Arial"/>
                <a:cs typeface="Arial"/>
              </a:rPr>
              <a:t>an  </a:t>
            </a:r>
            <a:r>
              <a:rPr sz="1200" spc="-5" dirty="0">
                <a:solidFill>
                  <a:srgbClr val="4D4E53"/>
                </a:solidFill>
                <a:latin typeface="Arial"/>
                <a:cs typeface="Arial"/>
              </a:rPr>
              <a:t>Africa</a:t>
            </a:r>
            <a:endParaRPr sz="1200">
              <a:latin typeface="Arial"/>
              <a:cs typeface="Arial"/>
            </a:endParaRPr>
          </a:p>
        </p:txBody>
      </p:sp>
      <p:sp>
        <p:nvSpPr>
          <p:cNvPr id="106" name="object 106"/>
          <p:cNvSpPr/>
          <p:nvPr/>
        </p:nvSpPr>
        <p:spPr>
          <a:xfrm>
            <a:off x="3179064" y="4492752"/>
            <a:ext cx="90170" cy="90170"/>
          </a:xfrm>
          <a:custGeom>
            <a:avLst/>
            <a:gdLst/>
            <a:ahLst/>
            <a:cxnLst/>
            <a:rect l="l" t="t" r="r" b="b"/>
            <a:pathLst>
              <a:path w="90170" h="90170">
                <a:moveTo>
                  <a:pt x="89915" y="0"/>
                </a:moveTo>
                <a:lnTo>
                  <a:pt x="0" y="0"/>
                </a:lnTo>
                <a:lnTo>
                  <a:pt x="0" y="89916"/>
                </a:lnTo>
                <a:lnTo>
                  <a:pt x="89915" y="89916"/>
                </a:lnTo>
                <a:lnTo>
                  <a:pt x="89915" y="0"/>
                </a:lnTo>
                <a:close/>
              </a:path>
            </a:pathLst>
          </a:custGeom>
          <a:solidFill>
            <a:srgbClr val="C00000"/>
          </a:solidFill>
        </p:spPr>
        <p:txBody>
          <a:bodyPr wrap="square" lIns="0" tIns="0" rIns="0" bIns="0" rtlCol="0"/>
          <a:lstStyle/>
          <a:p>
            <a:endParaRPr/>
          </a:p>
        </p:txBody>
      </p:sp>
      <p:sp>
        <p:nvSpPr>
          <p:cNvPr id="107" name="object 107"/>
          <p:cNvSpPr/>
          <p:nvPr/>
        </p:nvSpPr>
        <p:spPr>
          <a:xfrm>
            <a:off x="4264152" y="4492752"/>
            <a:ext cx="88900" cy="90170"/>
          </a:xfrm>
          <a:custGeom>
            <a:avLst/>
            <a:gdLst/>
            <a:ahLst/>
            <a:cxnLst/>
            <a:rect l="l" t="t" r="r" b="b"/>
            <a:pathLst>
              <a:path w="88900" h="90170">
                <a:moveTo>
                  <a:pt x="88391" y="0"/>
                </a:moveTo>
                <a:lnTo>
                  <a:pt x="0" y="0"/>
                </a:lnTo>
                <a:lnTo>
                  <a:pt x="0" y="89916"/>
                </a:lnTo>
                <a:lnTo>
                  <a:pt x="88391" y="89916"/>
                </a:lnTo>
                <a:lnTo>
                  <a:pt x="88391" y="0"/>
                </a:lnTo>
                <a:close/>
              </a:path>
            </a:pathLst>
          </a:custGeom>
          <a:solidFill>
            <a:srgbClr val="57AB27"/>
          </a:solidFill>
        </p:spPr>
        <p:txBody>
          <a:bodyPr wrap="square" lIns="0" tIns="0" rIns="0" bIns="0" rtlCol="0"/>
          <a:lstStyle/>
          <a:p>
            <a:endParaRPr/>
          </a:p>
        </p:txBody>
      </p:sp>
      <p:sp>
        <p:nvSpPr>
          <p:cNvPr id="108" name="object 108"/>
          <p:cNvSpPr txBox="1"/>
          <p:nvPr/>
        </p:nvSpPr>
        <p:spPr>
          <a:xfrm>
            <a:off x="3295608" y="4403888"/>
            <a:ext cx="1506220" cy="239395"/>
          </a:xfrm>
          <a:prstGeom prst="rect">
            <a:avLst/>
          </a:prstGeom>
        </p:spPr>
        <p:txBody>
          <a:bodyPr vert="horz" wrap="square" lIns="0" tIns="12700" rIns="0" bIns="0" rtlCol="0">
            <a:spAutoFit/>
          </a:bodyPr>
          <a:lstStyle/>
          <a:p>
            <a:pPr marL="12700">
              <a:lnSpc>
                <a:spcPct val="100000"/>
              </a:lnSpc>
              <a:spcBef>
                <a:spcPts val="100"/>
              </a:spcBef>
              <a:tabLst>
                <a:tab pos="1096645" algn="l"/>
              </a:tabLst>
            </a:pPr>
            <a:r>
              <a:rPr sz="1400" spc="-5" dirty="0">
                <a:solidFill>
                  <a:srgbClr val="4D4E53"/>
                </a:solidFill>
                <a:latin typeface="Arial"/>
                <a:cs typeface="Arial"/>
              </a:rPr>
              <a:t>202</a:t>
            </a:r>
            <a:r>
              <a:rPr sz="1400" dirty="0">
                <a:solidFill>
                  <a:srgbClr val="4D4E53"/>
                </a:solidFill>
                <a:latin typeface="Arial"/>
                <a:cs typeface="Arial"/>
              </a:rPr>
              <a:t>0	</a:t>
            </a:r>
            <a:r>
              <a:rPr sz="1400" spc="-5" dirty="0">
                <a:solidFill>
                  <a:srgbClr val="4D4E53"/>
                </a:solidFill>
                <a:latin typeface="Arial"/>
                <a:cs typeface="Arial"/>
              </a:rPr>
              <a:t>202</a:t>
            </a:r>
            <a:r>
              <a:rPr sz="1400" dirty="0">
                <a:solidFill>
                  <a:srgbClr val="4D4E53"/>
                </a:solidFill>
                <a:latin typeface="Arial"/>
                <a:cs typeface="Arial"/>
              </a:rPr>
              <a:t>1</a:t>
            </a:r>
            <a:endParaRPr sz="1400">
              <a:latin typeface="Arial"/>
              <a:cs typeface="Arial"/>
            </a:endParaRPr>
          </a:p>
        </p:txBody>
      </p:sp>
      <p:sp>
        <p:nvSpPr>
          <p:cNvPr id="109" name="object 109"/>
          <p:cNvSpPr/>
          <p:nvPr/>
        </p:nvSpPr>
        <p:spPr>
          <a:xfrm>
            <a:off x="5347715" y="4492752"/>
            <a:ext cx="90170" cy="90170"/>
          </a:xfrm>
          <a:custGeom>
            <a:avLst/>
            <a:gdLst/>
            <a:ahLst/>
            <a:cxnLst/>
            <a:rect l="l" t="t" r="r" b="b"/>
            <a:pathLst>
              <a:path w="90170" h="90170">
                <a:moveTo>
                  <a:pt x="89915" y="0"/>
                </a:moveTo>
                <a:lnTo>
                  <a:pt x="0" y="0"/>
                </a:lnTo>
                <a:lnTo>
                  <a:pt x="0" y="89916"/>
                </a:lnTo>
                <a:lnTo>
                  <a:pt x="89915" y="89916"/>
                </a:lnTo>
                <a:lnTo>
                  <a:pt x="89915" y="0"/>
                </a:lnTo>
                <a:close/>
              </a:path>
            </a:pathLst>
          </a:custGeom>
          <a:solidFill>
            <a:srgbClr val="567C8E"/>
          </a:solidFill>
        </p:spPr>
        <p:txBody>
          <a:bodyPr wrap="square" lIns="0" tIns="0" rIns="0" bIns="0" rtlCol="0"/>
          <a:lstStyle/>
          <a:p>
            <a:endParaRPr/>
          </a:p>
        </p:txBody>
      </p:sp>
      <p:sp>
        <p:nvSpPr>
          <p:cNvPr id="110" name="object 110"/>
          <p:cNvSpPr txBox="1"/>
          <p:nvPr/>
        </p:nvSpPr>
        <p:spPr>
          <a:xfrm>
            <a:off x="5464431" y="4403888"/>
            <a:ext cx="42227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4D4E53"/>
                </a:solidFill>
                <a:latin typeface="Arial"/>
                <a:cs typeface="Arial"/>
              </a:rPr>
              <a:t>202</a:t>
            </a:r>
            <a:r>
              <a:rPr sz="1400" dirty="0">
                <a:solidFill>
                  <a:srgbClr val="4D4E53"/>
                </a:solidFill>
                <a:latin typeface="Arial"/>
                <a:cs typeface="Arial"/>
              </a:rPr>
              <a:t>2</a:t>
            </a:r>
            <a:endParaRPr sz="1400">
              <a:latin typeface="Arial"/>
              <a:cs typeface="Arial"/>
            </a:endParaRPr>
          </a:p>
        </p:txBody>
      </p:sp>
      <p:sp>
        <p:nvSpPr>
          <p:cNvPr id="111" name="object 111"/>
          <p:cNvSpPr txBox="1"/>
          <p:nvPr/>
        </p:nvSpPr>
        <p:spPr>
          <a:xfrm>
            <a:off x="293300" y="1062728"/>
            <a:ext cx="5789930" cy="227626"/>
          </a:xfrm>
          <a:prstGeom prst="rect">
            <a:avLst/>
          </a:prstGeom>
        </p:spPr>
        <p:txBody>
          <a:bodyPr vert="horz" wrap="square" lIns="0" tIns="12065" rIns="0" bIns="0" rtlCol="0">
            <a:spAutoFit/>
          </a:bodyPr>
          <a:lstStyle/>
          <a:p>
            <a:pPr marL="12700">
              <a:lnSpc>
                <a:spcPct val="100000"/>
              </a:lnSpc>
              <a:spcBef>
                <a:spcPts val="95"/>
              </a:spcBef>
            </a:pPr>
            <a:r>
              <a:rPr sz="1400" spc="-10" dirty="0">
                <a:solidFill>
                  <a:srgbClr val="007F92"/>
                </a:solidFill>
                <a:latin typeface="Arial"/>
                <a:cs typeface="Arial"/>
              </a:rPr>
              <a:t>Annual real</a:t>
            </a:r>
            <a:r>
              <a:rPr sz="1400" spc="10" dirty="0">
                <a:solidFill>
                  <a:srgbClr val="007F92"/>
                </a:solidFill>
                <a:latin typeface="Arial"/>
                <a:cs typeface="Arial"/>
              </a:rPr>
              <a:t> </a:t>
            </a:r>
            <a:r>
              <a:rPr sz="1400" spc="-10" dirty="0">
                <a:solidFill>
                  <a:srgbClr val="007F92"/>
                </a:solidFill>
                <a:latin typeface="Arial"/>
                <a:cs typeface="Arial"/>
              </a:rPr>
              <a:t>GDP</a:t>
            </a:r>
            <a:r>
              <a:rPr sz="1400" spc="-5" dirty="0">
                <a:solidFill>
                  <a:srgbClr val="007F92"/>
                </a:solidFill>
                <a:latin typeface="Arial"/>
                <a:cs typeface="Arial"/>
              </a:rPr>
              <a:t> </a:t>
            </a:r>
            <a:r>
              <a:rPr sz="1400" spc="-10" dirty="0">
                <a:solidFill>
                  <a:srgbClr val="007F92"/>
                </a:solidFill>
                <a:latin typeface="Arial"/>
                <a:cs typeface="Arial"/>
              </a:rPr>
              <a:t>growth</a:t>
            </a:r>
            <a:r>
              <a:rPr sz="1400" spc="45" dirty="0">
                <a:solidFill>
                  <a:srgbClr val="007F92"/>
                </a:solidFill>
                <a:latin typeface="Arial"/>
                <a:cs typeface="Arial"/>
              </a:rPr>
              <a:t> </a:t>
            </a:r>
            <a:r>
              <a:rPr sz="1400" spc="-10" dirty="0">
                <a:solidFill>
                  <a:srgbClr val="007F92"/>
                </a:solidFill>
                <a:latin typeface="Arial"/>
                <a:cs typeface="Arial"/>
              </a:rPr>
              <a:t>2020</a:t>
            </a:r>
            <a:r>
              <a:rPr sz="1400" spc="10" dirty="0">
                <a:solidFill>
                  <a:srgbClr val="007F92"/>
                </a:solidFill>
                <a:latin typeface="Arial"/>
                <a:cs typeface="Arial"/>
              </a:rPr>
              <a:t> </a:t>
            </a:r>
            <a:r>
              <a:rPr sz="1400" spc="-5" dirty="0">
                <a:solidFill>
                  <a:srgbClr val="007F92"/>
                </a:solidFill>
                <a:latin typeface="Arial"/>
                <a:cs typeface="Arial"/>
              </a:rPr>
              <a:t>–</a:t>
            </a:r>
            <a:r>
              <a:rPr sz="1400" dirty="0">
                <a:solidFill>
                  <a:srgbClr val="007F92"/>
                </a:solidFill>
                <a:latin typeface="Arial"/>
                <a:cs typeface="Arial"/>
              </a:rPr>
              <a:t> </a:t>
            </a:r>
            <a:r>
              <a:rPr sz="1400" spc="-10" dirty="0">
                <a:solidFill>
                  <a:srgbClr val="007F92"/>
                </a:solidFill>
                <a:latin typeface="Arial"/>
                <a:cs typeface="Arial"/>
              </a:rPr>
              <a:t>2022</a:t>
            </a:r>
            <a:r>
              <a:rPr sz="1400" spc="15" dirty="0">
                <a:solidFill>
                  <a:srgbClr val="007F92"/>
                </a:solidFill>
                <a:latin typeface="Arial"/>
                <a:cs typeface="Arial"/>
              </a:rPr>
              <a:t> </a:t>
            </a:r>
            <a:r>
              <a:rPr sz="1400" spc="-5" dirty="0">
                <a:solidFill>
                  <a:srgbClr val="007F92"/>
                </a:solidFill>
                <a:latin typeface="Arial"/>
                <a:cs typeface="Arial"/>
              </a:rPr>
              <a:t>(in</a:t>
            </a:r>
            <a:r>
              <a:rPr sz="1400" dirty="0">
                <a:solidFill>
                  <a:srgbClr val="007F92"/>
                </a:solidFill>
                <a:latin typeface="Arial"/>
                <a:cs typeface="Arial"/>
              </a:rPr>
              <a:t> </a:t>
            </a:r>
            <a:r>
              <a:rPr sz="1400" spc="-5" dirty="0">
                <a:solidFill>
                  <a:srgbClr val="007F92"/>
                </a:solidFill>
                <a:latin typeface="Arial"/>
                <a:cs typeface="Arial"/>
              </a:rPr>
              <a:t>%,</a:t>
            </a:r>
            <a:r>
              <a:rPr sz="1400" spc="30" dirty="0">
                <a:solidFill>
                  <a:srgbClr val="007F92"/>
                </a:solidFill>
                <a:latin typeface="Arial"/>
                <a:cs typeface="Arial"/>
              </a:rPr>
              <a:t> </a:t>
            </a:r>
            <a:r>
              <a:rPr sz="1400" spc="-5" dirty="0">
                <a:solidFill>
                  <a:srgbClr val="007F92"/>
                </a:solidFill>
                <a:latin typeface="Arial"/>
                <a:cs typeface="Arial"/>
              </a:rPr>
              <a:t>baseline</a:t>
            </a:r>
            <a:r>
              <a:rPr sz="1400" spc="-30" dirty="0">
                <a:solidFill>
                  <a:srgbClr val="007F92"/>
                </a:solidFill>
                <a:latin typeface="Arial"/>
                <a:cs typeface="Arial"/>
              </a:rPr>
              <a:t> </a:t>
            </a:r>
            <a:r>
              <a:rPr sz="1400" spc="-5" dirty="0">
                <a:solidFill>
                  <a:srgbClr val="007F92"/>
                </a:solidFill>
                <a:latin typeface="Arial"/>
                <a:cs typeface="Arial"/>
              </a:rPr>
              <a:t>scenario)</a:t>
            </a:r>
            <a:endParaRPr sz="1400" dirty="0">
              <a:latin typeface="Arial"/>
              <a:cs typeface="Arial"/>
            </a:endParaRPr>
          </a:p>
        </p:txBody>
      </p:sp>
      <p:sp>
        <p:nvSpPr>
          <p:cNvPr id="114" name="object 114"/>
          <p:cNvSpPr txBox="1"/>
          <p:nvPr/>
        </p:nvSpPr>
        <p:spPr>
          <a:xfrm>
            <a:off x="292124" y="4936495"/>
            <a:ext cx="1381760"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567C8E"/>
                </a:solidFill>
                <a:latin typeface="Arial"/>
                <a:cs typeface="Arial"/>
              </a:rPr>
              <a:t>Source:</a:t>
            </a:r>
            <a:r>
              <a:rPr sz="600" spc="-15" dirty="0">
                <a:solidFill>
                  <a:srgbClr val="567C8E"/>
                </a:solidFill>
                <a:latin typeface="Arial"/>
                <a:cs typeface="Arial"/>
              </a:rPr>
              <a:t> </a:t>
            </a:r>
            <a:r>
              <a:rPr sz="600" dirty="0">
                <a:solidFill>
                  <a:srgbClr val="567C8E"/>
                </a:solidFill>
                <a:latin typeface="Arial"/>
                <a:cs typeface="Arial"/>
              </a:rPr>
              <a:t>Munich </a:t>
            </a:r>
            <a:r>
              <a:rPr sz="600" spc="-5" dirty="0">
                <a:solidFill>
                  <a:srgbClr val="567C8E"/>
                </a:solidFill>
                <a:latin typeface="Arial"/>
                <a:cs typeface="Arial"/>
              </a:rPr>
              <a:t>Re</a:t>
            </a:r>
            <a:r>
              <a:rPr sz="600" spc="10" dirty="0">
                <a:solidFill>
                  <a:srgbClr val="567C8E"/>
                </a:solidFill>
                <a:latin typeface="Arial"/>
                <a:cs typeface="Arial"/>
              </a:rPr>
              <a:t> </a:t>
            </a:r>
            <a:r>
              <a:rPr sz="600" spc="-5" dirty="0">
                <a:solidFill>
                  <a:srgbClr val="567C8E"/>
                </a:solidFill>
                <a:latin typeface="Arial"/>
                <a:cs typeface="Arial"/>
              </a:rPr>
              <a:t>Economic</a:t>
            </a:r>
            <a:r>
              <a:rPr sz="600" spc="10" dirty="0">
                <a:solidFill>
                  <a:srgbClr val="567C8E"/>
                </a:solidFill>
                <a:latin typeface="Arial"/>
                <a:cs typeface="Arial"/>
              </a:rPr>
              <a:t> </a:t>
            </a:r>
            <a:r>
              <a:rPr sz="600" spc="-5" dirty="0">
                <a:solidFill>
                  <a:srgbClr val="567C8E"/>
                </a:solidFill>
                <a:latin typeface="Arial"/>
                <a:cs typeface="Arial"/>
              </a:rPr>
              <a:t>Research</a:t>
            </a:r>
            <a:endParaRPr sz="600">
              <a:latin typeface="Arial"/>
              <a:cs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8096" y="4926055"/>
            <a:ext cx="11112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4D4E53"/>
                </a:solidFill>
                <a:latin typeface="Arial"/>
                <a:cs typeface="Arial"/>
              </a:rPr>
              <a:t>11</a:t>
            </a:r>
            <a:endParaRPr sz="600">
              <a:latin typeface="Arial"/>
              <a:cs typeface="Arial"/>
            </a:endParaRPr>
          </a:p>
        </p:txBody>
      </p:sp>
      <p:sp>
        <p:nvSpPr>
          <p:cNvPr id="5" name="object 5"/>
          <p:cNvSpPr txBox="1">
            <a:spLocks noGrp="1"/>
          </p:cNvSpPr>
          <p:nvPr>
            <p:ph type="title"/>
          </p:nvPr>
        </p:nvSpPr>
        <p:spPr>
          <a:xfrm>
            <a:off x="293300" y="341204"/>
            <a:ext cx="6778625" cy="320601"/>
          </a:xfrm>
          <a:prstGeom prst="rect">
            <a:avLst/>
          </a:prstGeom>
        </p:spPr>
        <p:txBody>
          <a:bodyPr vert="horz" wrap="square" lIns="0" tIns="12700" rIns="0" bIns="0" rtlCol="0">
            <a:spAutoFit/>
          </a:bodyPr>
          <a:lstStyle/>
          <a:p>
            <a:pPr marL="12700" marR="5080">
              <a:lnSpc>
                <a:spcPct val="100000"/>
              </a:lnSpc>
              <a:spcBef>
                <a:spcPts val="100"/>
              </a:spcBef>
            </a:pPr>
            <a:r>
              <a:rPr lang="en-US" spc="-30" dirty="0"/>
              <a:t>4. </a:t>
            </a:r>
            <a:r>
              <a:rPr spc="-30" dirty="0"/>
              <a:t>Very</a:t>
            </a:r>
            <a:r>
              <a:rPr spc="5" dirty="0"/>
              <a:t> </a:t>
            </a:r>
            <a:r>
              <a:rPr spc="-5" dirty="0"/>
              <a:t>strong</a:t>
            </a:r>
            <a:r>
              <a:rPr dirty="0"/>
              <a:t> </a:t>
            </a:r>
            <a:r>
              <a:rPr spc="-10" dirty="0"/>
              <a:t>economic</a:t>
            </a:r>
            <a:r>
              <a:rPr spc="25" dirty="0"/>
              <a:t> </a:t>
            </a:r>
            <a:r>
              <a:rPr spc="-5" dirty="0"/>
              <a:t>policy</a:t>
            </a:r>
            <a:r>
              <a:rPr spc="20" dirty="0"/>
              <a:t> </a:t>
            </a:r>
            <a:r>
              <a:rPr spc="-10" dirty="0"/>
              <a:t>reaction,</a:t>
            </a:r>
            <a:r>
              <a:rPr spc="25" dirty="0"/>
              <a:t> </a:t>
            </a:r>
            <a:r>
              <a:rPr lang="en-US" spc="25" dirty="0"/>
              <a:t>but not in Africa!</a:t>
            </a:r>
            <a:endParaRPr spc="-10" dirty="0"/>
          </a:p>
        </p:txBody>
      </p:sp>
      <p:grpSp>
        <p:nvGrpSpPr>
          <p:cNvPr id="6" name="object 6"/>
          <p:cNvGrpSpPr/>
          <p:nvPr/>
        </p:nvGrpSpPr>
        <p:grpSpPr>
          <a:xfrm>
            <a:off x="670369" y="3605784"/>
            <a:ext cx="3714750" cy="1080770"/>
            <a:chOff x="670369" y="3605784"/>
            <a:chExt cx="3714750" cy="1080770"/>
          </a:xfrm>
        </p:grpSpPr>
        <p:sp>
          <p:nvSpPr>
            <p:cNvPr id="7" name="object 7"/>
            <p:cNvSpPr/>
            <p:nvPr/>
          </p:nvSpPr>
          <p:spPr>
            <a:xfrm>
              <a:off x="2950464" y="4058412"/>
              <a:ext cx="212090" cy="79375"/>
            </a:xfrm>
            <a:custGeom>
              <a:avLst/>
              <a:gdLst/>
              <a:ahLst/>
              <a:cxnLst/>
              <a:rect l="l" t="t" r="r" b="b"/>
              <a:pathLst>
                <a:path w="212089" h="79375">
                  <a:moveTo>
                    <a:pt x="211836" y="0"/>
                  </a:moveTo>
                  <a:lnTo>
                    <a:pt x="0" y="0"/>
                  </a:lnTo>
                  <a:lnTo>
                    <a:pt x="0" y="79247"/>
                  </a:lnTo>
                  <a:lnTo>
                    <a:pt x="211836" y="79247"/>
                  </a:lnTo>
                  <a:lnTo>
                    <a:pt x="211836" y="0"/>
                  </a:lnTo>
                  <a:close/>
                </a:path>
              </a:pathLst>
            </a:custGeom>
            <a:solidFill>
              <a:srgbClr val="FF8200"/>
            </a:solidFill>
          </p:spPr>
          <p:txBody>
            <a:bodyPr wrap="square" lIns="0" tIns="0" rIns="0" bIns="0" rtlCol="0"/>
            <a:lstStyle/>
            <a:p>
              <a:endParaRPr/>
            </a:p>
          </p:txBody>
        </p:sp>
        <p:sp>
          <p:nvSpPr>
            <p:cNvPr id="8" name="object 8"/>
            <p:cNvSpPr/>
            <p:nvPr/>
          </p:nvSpPr>
          <p:spPr>
            <a:xfrm>
              <a:off x="2950464" y="4015740"/>
              <a:ext cx="212090" cy="43180"/>
            </a:xfrm>
            <a:custGeom>
              <a:avLst/>
              <a:gdLst/>
              <a:ahLst/>
              <a:cxnLst/>
              <a:rect l="l" t="t" r="r" b="b"/>
              <a:pathLst>
                <a:path w="212089" h="43179">
                  <a:moveTo>
                    <a:pt x="211836" y="0"/>
                  </a:moveTo>
                  <a:lnTo>
                    <a:pt x="0" y="0"/>
                  </a:lnTo>
                  <a:lnTo>
                    <a:pt x="0" y="42672"/>
                  </a:lnTo>
                  <a:lnTo>
                    <a:pt x="211836" y="42672"/>
                  </a:lnTo>
                  <a:lnTo>
                    <a:pt x="211836" y="0"/>
                  </a:lnTo>
                  <a:close/>
                </a:path>
              </a:pathLst>
            </a:custGeom>
            <a:solidFill>
              <a:srgbClr val="007F92"/>
            </a:solidFill>
          </p:spPr>
          <p:txBody>
            <a:bodyPr wrap="square" lIns="0" tIns="0" rIns="0" bIns="0" rtlCol="0"/>
            <a:lstStyle/>
            <a:p>
              <a:endParaRPr/>
            </a:p>
          </p:txBody>
        </p:sp>
        <p:sp>
          <p:nvSpPr>
            <p:cNvPr id="9" name="object 9"/>
            <p:cNvSpPr/>
            <p:nvPr/>
          </p:nvSpPr>
          <p:spPr>
            <a:xfrm>
              <a:off x="3479292" y="3913632"/>
              <a:ext cx="212090" cy="224154"/>
            </a:xfrm>
            <a:custGeom>
              <a:avLst/>
              <a:gdLst/>
              <a:ahLst/>
              <a:cxnLst/>
              <a:rect l="l" t="t" r="r" b="b"/>
              <a:pathLst>
                <a:path w="212089" h="224154">
                  <a:moveTo>
                    <a:pt x="211836" y="0"/>
                  </a:moveTo>
                  <a:lnTo>
                    <a:pt x="0" y="0"/>
                  </a:lnTo>
                  <a:lnTo>
                    <a:pt x="0" y="224028"/>
                  </a:lnTo>
                  <a:lnTo>
                    <a:pt x="211836" y="224028"/>
                  </a:lnTo>
                  <a:lnTo>
                    <a:pt x="211836" y="0"/>
                  </a:lnTo>
                  <a:close/>
                </a:path>
              </a:pathLst>
            </a:custGeom>
            <a:solidFill>
              <a:srgbClr val="FF8200"/>
            </a:solidFill>
          </p:spPr>
          <p:txBody>
            <a:bodyPr wrap="square" lIns="0" tIns="0" rIns="0" bIns="0" rtlCol="0"/>
            <a:lstStyle/>
            <a:p>
              <a:endParaRPr/>
            </a:p>
          </p:txBody>
        </p:sp>
        <p:sp>
          <p:nvSpPr>
            <p:cNvPr id="10" name="object 10"/>
            <p:cNvSpPr/>
            <p:nvPr/>
          </p:nvSpPr>
          <p:spPr>
            <a:xfrm>
              <a:off x="3479292" y="3605784"/>
              <a:ext cx="212090" cy="307975"/>
            </a:xfrm>
            <a:custGeom>
              <a:avLst/>
              <a:gdLst/>
              <a:ahLst/>
              <a:cxnLst/>
              <a:rect l="l" t="t" r="r" b="b"/>
              <a:pathLst>
                <a:path w="212089" h="307975">
                  <a:moveTo>
                    <a:pt x="211836" y="0"/>
                  </a:moveTo>
                  <a:lnTo>
                    <a:pt x="0" y="0"/>
                  </a:lnTo>
                  <a:lnTo>
                    <a:pt x="0" y="307847"/>
                  </a:lnTo>
                  <a:lnTo>
                    <a:pt x="211836" y="307847"/>
                  </a:lnTo>
                  <a:lnTo>
                    <a:pt x="211836" y="0"/>
                  </a:lnTo>
                  <a:close/>
                </a:path>
              </a:pathLst>
            </a:custGeom>
            <a:solidFill>
              <a:srgbClr val="007F92"/>
            </a:solidFill>
          </p:spPr>
          <p:txBody>
            <a:bodyPr wrap="square" lIns="0" tIns="0" rIns="0" bIns="0" rtlCol="0"/>
            <a:lstStyle/>
            <a:p>
              <a:endParaRPr/>
            </a:p>
          </p:txBody>
        </p:sp>
        <p:sp>
          <p:nvSpPr>
            <p:cNvPr id="11" name="object 11"/>
            <p:cNvSpPr/>
            <p:nvPr/>
          </p:nvSpPr>
          <p:spPr>
            <a:xfrm>
              <a:off x="4009643" y="3953256"/>
              <a:ext cx="212090" cy="184785"/>
            </a:xfrm>
            <a:custGeom>
              <a:avLst/>
              <a:gdLst/>
              <a:ahLst/>
              <a:cxnLst/>
              <a:rect l="l" t="t" r="r" b="b"/>
              <a:pathLst>
                <a:path w="212089" h="184785">
                  <a:moveTo>
                    <a:pt x="211836" y="0"/>
                  </a:moveTo>
                  <a:lnTo>
                    <a:pt x="0" y="0"/>
                  </a:lnTo>
                  <a:lnTo>
                    <a:pt x="0" y="184404"/>
                  </a:lnTo>
                  <a:lnTo>
                    <a:pt x="211836" y="184404"/>
                  </a:lnTo>
                  <a:lnTo>
                    <a:pt x="211836" y="0"/>
                  </a:lnTo>
                  <a:close/>
                </a:path>
              </a:pathLst>
            </a:custGeom>
            <a:solidFill>
              <a:srgbClr val="FF8200"/>
            </a:solidFill>
          </p:spPr>
          <p:txBody>
            <a:bodyPr wrap="square" lIns="0" tIns="0" rIns="0" bIns="0" rtlCol="0"/>
            <a:lstStyle/>
            <a:p>
              <a:endParaRPr/>
            </a:p>
          </p:txBody>
        </p:sp>
        <p:sp>
          <p:nvSpPr>
            <p:cNvPr id="12" name="object 12"/>
            <p:cNvSpPr/>
            <p:nvPr/>
          </p:nvSpPr>
          <p:spPr>
            <a:xfrm>
              <a:off x="4009643" y="3709416"/>
              <a:ext cx="212090" cy="243840"/>
            </a:xfrm>
            <a:custGeom>
              <a:avLst/>
              <a:gdLst/>
              <a:ahLst/>
              <a:cxnLst/>
              <a:rect l="l" t="t" r="r" b="b"/>
              <a:pathLst>
                <a:path w="212089" h="243839">
                  <a:moveTo>
                    <a:pt x="211836" y="0"/>
                  </a:moveTo>
                  <a:lnTo>
                    <a:pt x="0" y="0"/>
                  </a:lnTo>
                  <a:lnTo>
                    <a:pt x="0" y="243840"/>
                  </a:lnTo>
                  <a:lnTo>
                    <a:pt x="211836" y="243840"/>
                  </a:lnTo>
                  <a:lnTo>
                    <a:pt x="211836" y="0"/>
                  </a:lnTo>
                  <a:close/>
                </a:path>
              </a:pathLst>
            </a:custGeom>
            <a:solidFill>
              <a:srgbClr val="007F92"/>
            </a:solidFill>
          </p:spPr>
          <p:txBody>
            <a:bodyPr wrap="square" lIns="0" tIns="0" rIns="0" bIns="0" rtlCol="0"/>
            <a:lstStyle/>
            <a:p>
              <a:endParaRPr/>
            </a:p>
          </p:txBody>
        </p:sp>
        <p:sp>
          <p:nvSpPr>
            <p:cNvPr id="13" name="object 13"/>
            <p:cNvSpPr/>
            <p:nvPr/>
          </p:nvSpPr>
          <p:spPr>
            <a:xfrm>
              <a:off x="675131" y="4137660"/>
              <a:ext cx="3705225" cy="273050"/>
            </a:xfrm>
            <a:custGeom>
              <a:avLst/>
              <a:gdLst/>
              <a:ahLst/>
              <a:cxnLst/>
              <a:rect l="l" t="t" r="r" b="b"/>
              <a:pathLst>
                <a:path w="3705225" h="273050">
                  <a:moveTo>
                    <a:pt x="0" y="0"/>
                  </a:moveTo>
                  <a:lnTo>
                    <a:pt x="3704844" y="0"/>
                  </a:lnTo>
                </a:path>
                <a:path w="3705225" h="273050">
                  <a:moveTo>
                    <a:pt x="0" y="0"/>
                  </a:moveTo>
                  <a:lnTo>
                    <a:pt x="0" y="272795"/>
                  </a:lnTo>
                </a:path>
                <a:path w="3705225" h="273050">
                  <a:moveTo>
                    <a:pt x="2116836" y="0"/>
                  </a:moveTo>
                  <a:lnTo>
                    <a:pt x="2116836" y="272795"/>
                  </a:lnTo>
                </a:path>
                <a:path w="3705225" h="273050">
                  <a:moveTo>
                    <a:pt x="3704844" y="0"/>
                  </a:moveTo>
                  <a:lnTo>
                    <a:pt x="3704844" y="272795"/>
                  </a:lnTo>
                </a:path>
              </a:pathLst>
            </a:custGeom>
            <a:ln w="9525">
              <a:solidFill>
                <a:srgbClr val="E5E5E5"/>
              </a:solidFill>
            </a:ln>
          </p:spPr>
          <p:txBody>
            <a:bodyPr wrap="square" lIns="0" tIns="0" rIns="0" bIns="0" rtlCol="0"/>
            <a:lstStyle/>
            <a:p>
              <a:endParaRPr/>
            </a:p>
          </p:txBody>
        </p:sp>
        <p:sp>
          <p:nvSpPr>
            <p:cNvPr id="14" name="object 14"/>
            <p:cNvSpPr/>
            <p:nvPr/>
          </p:nvSpPr>
          <p:spPr>
            <a:xfrm>
              <a:off x="675131" y="4410456"/>
              <a:ext cx="3705225" cy="271780"/>
            </a:xfrm>
            <a:custGeom>
              <a:avLst/>
              <a:gdLst/>
              <a:ahLst/>
              <a:cxnLst/>
              <a:rect l="l" t="t" r="r" b="b"/>
              <a:pathLst>
                <a:path w="3705225" h="271779">
                  <a:moveTo>
                    <a:pt x="0" y="0"/>
                  </a:moveTo>
                  <a:lnTo>
                    <a:pt x="0" y="271272"/>
                  </a:lnTo>
                </a:path>
                <a:path w="3705225" h="271779">
                  <a:moveTo>
                    <a:pt x="2116836" y="0"/>
                  </a:moveTo>
                  <a:lnTo>
                    <a:pt x="2116836" y="271272"/>
                  </a:lnTo>
                </a:path>
                <a:path w="3705225" h="271779">
                  <a:moveTo>
                    <a:pt x="3704844" y="0"/>
                  </a:moveTo>
                  <a:lnTo>
                    <a:pt x="3704844" y="271272"/>
                  </a:lnTo>
                </a:path>
              </a:pathLst>
            </a:custGeom>
            <a:ln w="9525">
              <a:solidFill>
                <a:srgbClr val="E5E5E5"/>
              </a:solidFill>
            </a:ln>
          </p:spPr>
          <p:txBody>
            <a:bodyPr wrap="square" lIns="0" tIns="0" rIns="0" bIns="0" rtlCol="0"/>
            <a:lstStyle/>
            <a:p>
              <a:endParaRPr/>
            </a:p>
          </p:txBody>
        </p:sp>
      </p:grpSp>
      <p:sp>
        <p:nvSpPr>
          <p:cNvPr id="15" name="object 15"/>
          <p:cNvSpPr/>
          <p:nvPr/>
        </p:nvSpPr>
        <p:spPr>
          <a:xfrm>
            <a:off x="833627" y="3229355"/>
            <a:ext cx="212090" cy="307975"/>
          </a:xfrm>
          <a:custGeom>
            <a:avLst/>
            <a:gdLst/>
            <a:ahLst/>
            <a:cxnLst/>
            <a:rect l="l" t="t" r="r" b="b"/>
            <a:pathLst>
              <a:path w="212090" h="307975">
                <a:moveTo>
                  <a:pt x="211835" y="0"/>
                </a:moveTo>
                <a:lnTo>
                  <a:pt x="0" y="0"/>
                </a:lnTo>
                <a:lnTo>
                  <a:pt x="0" y="307847"/>
                </a:lnTo>
                <a:lnTo>
                  <a:pt x="211835" y="307847"/>
                </a:lnTo>
                <a:lnTo>
                  <a:pt x="211835" y="0"/>
                </a:lnTo>
                <a:close/>
              </a:path>
            </a:pathLst>
          </a:custGeom>
          <a:solidFill>
            <a:srgbClr val="007F92">
              <a:alpha val="50195"/>
            </a:srgbClr>
          </a:solidFill>
        </p:spPr>
        <p:txBody>
          <a:bodyPr wrap="square" lIns="0" tIns="0" rIns="0" bIns="0" rtlCol="0"/>
          <a:lstStyle/>
          <a:p>
            <a:endParaRPr/>
          </a:p>
        </p:txBody>
      </p:sp>
      <p:sp>
        <p:nvSpPr>
          <p:cNvPr id="16" name="object 16"/>
          <p:cNvSpPr/>
          <p:nvPr/>
        </p:nvSpPr>
        <p:spPr>
          <a:xfrm>
            <a:off x="1362455" y="2621279"/>
            <a:ext cx="212090" cy="498475"/>
          </a:xfrm>
          <a:custGeom>
            <a:avLst/>
            <a:gdLst/>
            <a:ahLst/>
            <a:cxnLst/>
            <a:rect l="l" t="t" r="r" b="b"/>
            <a:pathLst>
              <a:path w="212090" h="498475">
                <a:moveTo>
                  <a:pt x="211836" y="0"/>
                </a:moveTo>
                <a:lnTo>
                  <a:pt x="0" y="0"/>
                </a:lnTo>
                <a:lnTo>
                  <a:pt x="0" y="498348"/>
                </a:lnTo>
                <a:lnTo>
                  <a:pt x="211836" y="498348"/>
                </a:lnTo>
                <a:lnTo>
                  <a:pt x="211836" y="0"/>
                </a:lnTo>
                <a:close/>
              </a:path>
            </a:pathLst>
          </a:custGeom>
          <a:solidFill>
            <a:srgbClr val="007F92">
              <a:alpha val="50195"/>
            </a:srgbClr>
          </a:solidFill>
        </p:spPr>
        <p:txBody>
          <a:bodyPr wrap="square" lIns="0" tIns="0" rIns="0" bIns="0" rtlCol="0"/>
          <a:lstStyle/>
          <a:p>
            <a:endParaRPr/>
          </a:p>
        </p:txBody>
      </p:sp>
      <p:sp>
        <p:nvSpPr>
          <p:cNvPr id="17" name="object 17"/>
          <p:cNvSpPr/>
          <p:nvPr/>
        </p:nvSpPr>
        <p:spPr>
          <a:xfrm>
            <a:off x="1892807" y="2449067"/>
            <a:ext cx="212090" cy="561340"/>
          </a:xfrm>
          <a:custGeom>
            <a:avLst/>
            <a:gdLst/>
            <a:ahLst/>
            <a:cxnLst/>
            <a:rect l="l" t="t" r="r" b="b"/>
            <a:pathLst>
              <a:path w="212089" h="561339">
                <a:moveTo>
                  <a:pt x="211836" y="0"/>
                </a:moveTo>
                <a:lnTo>
                  <a:pt x="0" y="0"/>
                </a:lnTo>
                <a:lnTo>
                  <a:pt x="0" y="560832"/>
                </a:lnTo>
                <a:lnTo>
                  <a:pt x="211836" y="560832"/>
                </a:lnTo>
                <a:lnTo>
                  <a:pt x="211836" y="0"/>
                </a:lnTo>
                <a:close/>
              </a:path>
            </a:pathLst>
          </a:custGeom>
          <a:solidFill>
            <a:srgbClr val="007F92">
              <a:alpha val="50195"/>
            </a:srgbClr>
          </a:solidFill>
        </p:spPr>
        <p:txBody>
          <a:bodyPr wrap="square" lIns="0" tIns="0" rIns="0" bIns="0" rtlCol="0"/>
          <a:lstStyle/>
          <a:p>
            <a:endParaRPr/>
          </a:p>
        </p:txBody>
      </p:sp>
      <p:sp>
        <p:nvSpPr>
          <p:cNvPr id="18" name="object 18"/>
          <p:cNvSpPr/>
          <p:nvPr/>
        </p:nvSpPr>
        <p:spPr>
          <a:xfrm>
            <a:off x="2421635" y="1914144"/>
            <a:ext cx="212090" cy="624840"/>
          </a:xfrm>
          <a:custGeom>
            <a:avLst/>
            <a:gdLst/>
            <a:ahLst/>
            <a:cxnLst/>
            <a:rect l="l" t="t" r="r" b="b"/>
            <a:pathLst>
              <a:path w="212089" h="624839">
                <a:moveTo>
                  <a:pt x="211836" y="0"/>
                </a:moveTo>
                <a:lnTo>
                  <a:pt x="0" y="0"/>
                </a:lnTo>
                <a:lnTo>
                  <a:pt x="0" y="624840"/>
                </a:lnTo>
                <a:lnTo>
                  <a:pt x="211836" y="624840"/>
                </a:lnTo>
                <a:lnTo>
                  <a:pt x="211836" y="0"/>
                </a:lnTo>
                <a:close/>
              </a:path>
            </a:pathLst>
          </a:custGeom>
          <a:solidFill>
            <a:srgbClr val="007F92"/>
          </a:solidFill>
        </p:spPr>
        <p:txBody>
          <a:bodyPr wrap="square" lIns="0" tIns="0" rIns="0" bIns="0" rtlCol="0"/>
          <a:lstStyle/>
          <a:p>
            <a:endParaRPr/>
          </a:p>
        </p:txBody>
      </p:sp>
      <p:sp>
        <p:nvSpPr>
          <p:cNvPr id="19" name="object 19"/>
          <p:cNvSpPr txBox="1"/>
          <p:nvPr/>
        </p:nvSpPr>
        <p:spPr>
          <a:xfrm>
            <a:off x="833627" y="3537203"/>
            <a:ext cx="212090" cy="596265"/>
          </a:xfrm>
          <a:prstGeom prst="rect">
            <a:avLst/>
          </a:prstGeom>
          <a:solidFill>
            <a:srgbClr val="FF8200">
              <a:alpha val="50195"/>
            </a:srgbClr>
          </a:solidFill>
        </p:spPr>
        <p:txBody>
          <a:bodyPr vert="horz" wrap="square" lIns="0" tIns="0" rIns="0" bIns="0" rtlCol="0">
            <a:spAutoFit/>
          </a:bodyPr>
          <a:lstStyle/>
          <a:p>
            <a:pPr>
              <a:lnSpc>
                <a:spcPct val="100000"/>
              </a:lnSpc>
            </a:pPr>
            <a:endParaRPr sz="1500">
              <a:latin typeface="Times New Roman"/>
              <a:cs typeface="Times New Roman"/>
            </a:endParaRPr>
          </a:p>
          <a:p>
            <a:pPr marL="18415">
              <a:lnSpc>
                <a:spcPct val="100000"/>
              </a:lnSpc>
            </a:pPr>
            <a:r>
              <a:rPr sz="1000" i="1" spc="-10" dirty="0">
                <a:solidFill>
                  <a:srgbClr val="FFFFFF"/>
                </a:solidFill>
                <a:latin typeface="Arial"/>
                <a:cs typeface="Arial"/>
              </a:rPr>
              <a:t>2,3</a:t>
            </a:r>
            <a:endParaRPr sz="1000">
              <a:latin typeface="Arial"/>
              <a:cs typeface="Arial"/>
            </a:endParaRPr>
          </a:p>
        </p:txBody>
      </p:sp>
      <p:sp>
        <p:nvSpPr>
          <p:cNvPr id="20" name="object 20"/>
          <p:cNvSpPr txBox="1"/>
          <p:nvPr/>
        </p:nvSpPr>
        <p:spPr>
          <a:xfrm>
            <a:off x="1362455" y="3119627"/>
            <a:ext cx="212090" cy="1013460"/>
          </a:xfrm>
          <a:prstGeom prst="rect">
            <a:avLst/>
          </a:prstGeom>
          <a:solidFill>
            <a:srgbClr val="FF8200">
              <a:alpha val="50195"/>
            </a:srgbClr>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19050">
              <a:lnSpc>
                <a:spcPct val="100000"/>
              </a:lnSpc>
              <a:spcBef>
                <a:spcPts val="840"/>
              </a:spcBef>
            </a:pPr>
            <a:r>
              <a:rPr sz="1000" i="1" spc="-10" dirty="0">
                <a:solidFill>
                  <a:srgbClr val="FFFFFF"/>
                </a:solidFill>
                <a:latin typeface="Arial"/>
                <a:cs typeface="Arial"/>
              </a:rPr>
              <a:t>3,9</a:t>
            </a:r>
            <a:endParaRPr sz="1000">
              <a:latin typeface="Arial"/>
              <a:cs typeface="Arial"/>
            </a:endParaRPr>
          </a:p>
        </p:txBody>
      </p:sp>
      <p:sp>
        <p:nvSpPr>
          <p:cNvPr id="21" name="object 21"/>
          <p:cNvSpPr txBox="1"/>
          <p:nvPr/>
        </p:nvSpPr>
        <p:spPr>
          <a:xfrm>
            <a:off x="1892807" y="3009900"/>
            <a:ext cx="212090" cy="1123315"/>
          </a:xfrm>
          <a:prstGeom prst="rect">
            <a:avLst/>
          </a:prstGeom>
          <a:solidFill>
            <a:srgbClr val="FF8200">
              <a:alpha val="50195"/>
            </a:srgbClr>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100">
              <a:latin typeface="Times New Roman"/>
              <a:cs typeface="Times New Roman"/>
            </a:endParaRPr>
          </a:p>
          <a:p>
            <a:pPr marL="17780">
              <a:lnSpc>
                <a:spcPct val="100000"/>
              </a:lnSpc>
            </a:pPr>
            <a:r>
              <a:rPr sz="1000" i="1" spc="-10" dirty="0">
                <a:solidFill>
                  <a:srgbClr val="FFFFFF"/>
                </a:solidFill>
                <a:latin typeface="Arial"/>
                <a:cs typeface="Arial"/>
              </a:rPr>
              <a:t>4,3</a:t>
            </a:r>
            <a:endParaRPr sz="1000">
              <a:latin typeface="Arial"/>
              <a:cs typeface="Arial"/>
            </a:endParaRPr>
          </a:p>
        </p:txBody>
      </p:sp>
      <p:sp>
        <p:nvSpPr>
          <p:cNvPr id="22" name="object 22"/>
          <p:cNvSpPr txBox="1"/>
          <p:nvPr/>
        </p:nvSpPr>
        <p:spPr>
          <a:xfrm>
            <a:off x="2421635" y="2538983"/>
            <a:ext cx="212090" cy="1594485"/>
          </a:xfrm>
          <a:prstGeom prst="rect">
            <a:avLst/>
          </a:prstGeom>
          <a:solidFill>
            <a:srgbClr val="FF8200"/>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600">
              <a:latin typeface="Times New Roman"/>
              <a:cs typeface="Times New Roman"/>
            </a:endParaRPr>
          </a:p>
          <a:p>
            <a:pPr marL="18415">
              <a:lnSpc>
                <a:spcPct val="100000"/>
              </a:lnSpc>
            </a:pPr>
            <a:r>
              <a:rPr sz="1000" spc="-10" dirty="0">
                <a:solidFill>
                  <a:srgbClr val="FFFFFF"/>
                </a:solidFill>
                <a:latin typeface="Arial"/>
                <a:cs typeface="Arial"/>
              </a:rPr>
              <a:t>6,2</a:t>
            </a:r>
            <a:endParaRPr sz="1000">
              <a:latin typeface="Arial"/>
              <a:cs typeface="Arial"/>
            </a:endParaRPr>
          </a:p>
        </p:txBody>
      </p:sp>
      <p:sp>
        <p:nvSpPr>
          <p:cNvPr id="23" name="object 23"/>
          <p:cNvSpPr txBox="1"/>
          <p:nvPr/>
        </p:nvSpPr>
        <p:spPr>
          <a:xfrm>
            <a:off x="3498677" y="3932859"/>
            <a:ext cx="188595" cy="177800"/>
          </a:xfrm>
          <a:prstGeom prst="rect">
            <a:avLst/>
          </a:prstGeom>
        </p:spPr>
        <p:txBody>
          <a:bodyPr vert="horz" wrap="square" lIns="0" tIns="12065" rIns="0" bIns="0" rtlCol="0">
            <a:spAutoFit/>
          </a:bodyPr>
          <a:lstStyle/>
          <a:p>
            <a:pPr>
              <a:lnSpc>
                <a:spcPct val="100000"/>
              </a:lnSpc>
              <a:spcBef>
                <a:spcPts val="95"/>
              </a:spcBef>
            </a:pPr>
            <a:r>
              <a:rPr sz="1000" spc="-10" dirty="0">
                <a:solidFill>
                  <a:srgbClr val="FFFFFF"/>
                </a:solidFill>
                <a:latin typeface="Arial"/>
                <a:cs typeface="Arial"/>
              </a:rPr>
              <a:t>0,</a:t>
            </a:r>
            <a:r>
              <a:rPr sz="1000" spc="-5" dirty="0">
                <a:solidFill>
                  <a:srgbClr val="FFFFFF"/>
                </a:solidFill>
                <a:latin typeface="Arial"/>
                <a:cs typeface="Arial"/>
              </a:rPr>
              <a:t>9</a:t>
            </a:r>
            <a:endParaRPr sz="1000">
              <a:latin typeface="Arial"/>
              <a:cs typeface="Arial"/>
            </a:endParaRPr>
          </a:p>
        </p:txBody>
      </p:sp>
      <p:sp>
        <p:nvSpPr>
          <p:cNvPr id="24" name="object 24"/>
          <p:cNvSpPr txBox="1"/>
          <p:nvPr/>
        </p:nvSpPr>
        <p:spPr>
          <a:xfrm>
            <a:off x="4027919" y="3952338"/>
            <a:ext cx="188595" cy="177800"/>
          </a:xfrm>
          <a:prstGeom prst="rect">
            <a:avLst/>
          </a:prstGeom>
        </p:spPr>
        <p:txBody>
          <a:bodyPr vert="horz" wrap="square" lIns="0" tIns="12065" rIns="0" bIns="0" rtlCol="0">
            <a:spAutoFit/>
          </a:bodyPr>
          <a:lstStyle/>
          <a:p>
            <a:pPr>
              <a:lnSpc>
                <a:spcPct val="100000"/>
              </a:lnSpc>
              <a:spcBef>
                <a:spcPts val="95"/>
              </a:spcBef>
            </a:pPr>
            <a:r>
              <a:rPr sz="1000" spc="-10" dirty="0">
                <a:solidFill>
                  <a:srgbClr val="FFFFFF"/>
                </a:solidFill>
                <a:latin typeface="Arial"/>
                <a:cs typeface="Arial"/>
              </a:rPr>
              <a:t>0,</a:t>
            </a:r>
            <a:r>
              <a:rPr sz="1000" spc="-5" dirty="0">
                <a:solidFill>
                  <a:srgbClr val="FFFFFF"/>
                </a:solidFill>
                <a:latin typeface="Arial"/>
                <a:cs typeface="Arial"/>
              </a:rPr>
              <a:t>7</a:t>
            </a:r>
            <a:endParaRPr sz="1000">
              <a:latin typeface="Arial"/>
              <a:cs typeface="Arial"/>
            </a:endParaRPr>
          </a:p>
        </p:txBody>
      </p:sp>
      <p:sp>
        <p:nvSpPr>
          <p:cNvPr id="25" name="object 25"/>
          <p:cNvSpPr txBox="1"/>
          <p:nvPr/>
        </p:nvSpPr>
        <p:spPr>
          <a:xfrm>
            <a:off x="840144" y="2970254"/>
            <a:ext cx="201295" cy="177800"/>
          </a:xfrm>
          <a:prstGeom prst="rect">
            <a:avLst/>
          </a:prstGeom>
        </p:spPr>
        <p:txBody>
          <a:bodyPr vert="horz" wrap="square" lIns="0" tIns="12065" rIns="0" bIns="0" rtlCol="0">
            <a:spAutoFit/>
          </a:bodyPr>
          <a:lstStyle/>
          <a:p>
            <a:pPr marL="12700">
              <a:lnSpc>
                <a:spcPct val="100000"/>
              </a:lnSpc>
              <a:spcBef>
                <a:spcPts val="95"/>
              </a:spcBef>
            </a:pPr>
            <a:r>
              <a:rPr sz="1000" i="1" spc="-10" dirty="0">
                <a:solidFill>
                  <a:srgbClr val="BFBFBF"/>
                </a:solidFill>
                <a:latin typeface="Arial"/>
                <a:cs typeface="Arial"/>
              </a:rPr>
              <a:t>3.</a:t>
            </a:r>
            <a:r>
              <a:rPr sz="1000" i="1" spc="-5" dirty="0">
                <a:solidFill>
                  <a:srgbClr val="BFBFBF"/>
                </a:solidFill>
                <a:latin typeface="Arial"/>
                <a:cs typeface="Arial"/>
              </a:rPr>
              <a:t>5</a:t>
            </a:r>
            <a:endParaRPr sz="1000">
              <a:latin typeface="Arial"/>
              <a:cs typeface="Arial"/>
            </a:endParaRPr>
          </a:p>
        </p:txBody>
      </p:sp>
      <p:sp>
        <p:nvSpPr>
          <p:cNvPr id="26" name="object 26"/>
          <p:cNvSpPr txBox="1"/>
          <p:nvPr/>
        </p:nvSpPr>
        <p:spPr>
          <a:xfrm>
            <a:off x="1369386" y="2338047"/>
            <a:ext cx="201295" cy="177800"/>
          </a:xfrm>
          <a:prstGeom prst="rect">
            <a:avLst/>
          </a:prstGeom>
        </p:spPr>
        <p:txBody>
          <a:bodyPr vert="horz" wrap="square" lIns="0" tIns="12065" rIns="0" bIns="0" rtlCol="0">
            <a:spAutoFit/>
          </a:bodyPr>
          <a:lstStyle/>
          <a:p>
            <a:pPr marL="12700">
              <a:lnSpc>
                <a:spcPct val="100000"/>
              </a:lnSpc>
              <a:spcBef>
                <a:spcPts val="95"/>
              </a:spcBef>
            </a:pPr>
            <a:r>
              <a:rPr sz="1000" i="1" spc="-10" dirty="0">
                <a:solidFill>
                  <a:srgbClr val="BFBFBF"/>
                </a:solidFill>
                <a:latin typeface="Arial"/>
                <a:cs typeface="Arial"/>
              </a:rPr>
              <a:t>4.</a:t>
            </a:r>
            <a:r>
              <a:rPr sz="1000" i="1" spc="-5" dirty="0">
                <a:solidFill>
                  <a:srgbClr val="BFBFBF"/>
                </a:solidFill>
                <a:latin typeface="Arial"/>
                <a:cs typeface="Arial"/>
              </a:rPr>
              <a:t>5</a:t>
            </a:r>
            <a:endParaRPr sz="1000">
              <a:latin typeface="Arial"/>
              <a:cs typeface="Arial"/>
            </a:endParaRPr>
          </a:p>
        </p:txBody>
      </p:sp>
      <p:sp>
        <p:nvSpPr>
          <p:cNvPr id="27" name="object 27"/>
          <p:cNvSpPr txBox="1"/>
          <p:nvPr/>
        </p:nvSpPr>
        <p:spPr>
          <a:xfrm>
            <a:off x="1909634" y="2193214"/>
            <a:ext cx="201295" cy="177800"/>
          </a:xfrm>
          <a:prstGeom prst="rect">
            <a:avLst/>
          </a:prstGeom>
        </p:spPr>
        <p:txBody>
          <a:bodyPr vert="horz" wrap="square" lIns="0" tIns="12065" rIns="0" bIns="0" rtlCol="0">
            <a:spAutoFit/>
          </a:bodyPr>
          <a:lstStyle/>
          <a:p>
            <a:pPr marL="12700">
              <a:lnSpc>
                <a:spcPct val="100000"/>
              </a:lnSpc>
              <a:spcBef>
                <a:spcPts val="95"/>
              </a:spcBef>
            </a:pPr>
            <a:r>
              <a:rPr sz="1000" i="1" spc="-10" dirty="0">
                <a:solidFill>
                  <a:srgbClr val="BFBFBF"/>
                </a:solidFill>
                <a:latin typeface="Arial"/>
                <a:cs typeface="Arial"/>
              </a:rPr>
              <a:t>6.</a:t>
            </a:r>
            <a:r>
              <a:rPr sz="1000" i="1" spc="-5" dirty="0">
                <a:solidFill>
                  <a:srgbClr val="BFBFBF"/>
                </a:solidFill>
                <a:latin typeface="Arial"/>
                <a:cs typeface="Arial"/>
              </a:rPr>
              <a:t>5</a:t>
            </a:r>
            <a:endParaRPr sz="1000">
              <a:latin typeface="Arial"/>
              <a:cs typeface="Arial"/>
            </a:endParaRPr>
          </a:p>
        </p:txBody>
      </p:sp>
      <p:sp>
        <p:nvSpPr>
          <p:cNvPr id="28" name="object 28"/>
          <p:cNvSpPr txBox="1"/>
          <p:nvPr/>
        </p:nvSpPr>
        <p:spPr>
          <a:xfrm>
            <a:off x="2427745" y="1701919"/>
            <a:ext cx="20129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626262"/>
                </a:solidFill>
                <a:latin typeface="Arial"/>
                <a:cs typeface="Arial"/>
              </a:rPr>
              <a:t>8.</a:t>
            </a:r>
            <a:r>
              <a:rPr sz="1000" spc="-5" dirty="0">
                <a:solidFill>
                  <a:srgbClr val="626262"/>
                </a:solidFill>
                <a:latin typeface="Arial"/>
                <a:cs typeface="Arial"/>
              </a:rPr>
              <a:t>6</a:t>
            </a:r>
            <a:endParaRPr sz="1000">
              <a:latin typeface="Arial"/>
              <a:cs typeface="Arial"/>
            </a:endParaRPr>
          </a:p>
        </p:txBody>
      </p:sp>
      <p:sp>
        <p:nvSpPr>
          <p:cNvPr id="29" name="object 29"/>
          <p:cNvSpPr txBox="1"/>
          <p:nvPr/>
        </p:nvSpPr>
        <p:spPr>
          <a:xfrm>
            <a:off x="2956734" y="3763233"/>
            <a:ext cx="201295" cy="4191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626262"/>
                </a:solidFill>
                <a:latin typeface="Arial"/>
                <a:cs typeface="Arial"/>
              </a:rPr>
              <a:t>0.</a:t>
            </a:r>
            <a:r>
              <a:rPr sz="1000" spc="-5" dirty="0">
                <a:solidFill>
                  <a:srgbClr val="626262"/>
                </a:solidFill>
                <a:latin typeface="Arial"/>
                <a:cs typeface="Arial"/>
              </a:rPr>
              <a:t>5</a:t>
            </a:r>
            <a:endParaRPr sz="1000">
              <a:latin typeface="Arial"/>
              <a:cs typeface="Arial"/>
            </a:endParaRPr>
          </a:p>
          <a:p>
            <a:pPr marL="12700">
              <a:lnSpc>
                <a:spcPct val="100000"/>
              </a:lnSpc>
              <a:spcBef>
                <a:spcPts val="700"/>
              </a:spcBef>
            </a:pPr>
            <a:r>
              <a:rPr sz="1000" spc="-10" dirty="0">
                <a:solidFill>
                  <a:srgbClr val="FFFFFF"/>
                </a:solidFill>
                <a:latin typeface="Arial"/>
                <a:cs typeface="Arial"/>
              </a:rPr>
              <a:t>0,</a:t>
            </a:r>
            <a:r>
              <a:rPr sz="1000" spc="-5" dirty="0">
                <a:solidFill>
                  <a:srgbClr val="FFFFFF"/>
                </a:solidFill>
                <a:latin typeface="Arial"/>
                <a:cs typeface="Arial"/>
              </a:rPr>
              <a:t>3</a:t>
            </a:r>
            <a:endParaRPr sz="1000">
              <a:latin typeface="Arial"/>
              <a:cs typeface="Arial"/>
            </a:endParaRPr>
          </a:p>
        </p:txBody>
      </p:sp>
      <p:sp>
        <p:nvSpPr>
          <p:cNvPr id="30" name="object 30"/>
          <p:cNvSpPr txBox="1"/>
          <p:nvPr/>
        </p:nvSpPr>
        <p:spPr>
          <a:xfrm>
            <a:off x="3485977" y="3296857"/>
            <a:ext cx="20129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626262"/>
                </a:solidFill>
                <a:latin typeface="Arial"/>
                <a:cs typeface="Arial"/>
              </a:rPr>
              <a:t>2.</a:t>
            </a:r>
            <a:r>
              <a:rPr sz="1000" spc="-5" dirty="0">
                <a:solidFill>
                  <a:srgbClr val="626262"/>
                </a:solidFill>
                <a:latin typeface="Arial"/>
                <a:cs typeface="Arial"/>
              </a:rPr>
              <a:t>1</a:t>
            </a:r>
            <a:endParaRPr sz="1000">
              <a:latin typeface="Arial"/>
              <a:cs typeface="Arial"/>
            </a:endParaRPr>
          </a:p>
        </p:txBody>
      </p:sp>
      <p:sp>
        <p:nvSpPr>
          <p:cNvPr id="31" name="object 31"/>
          <p:cNvSpPr txBox="1"/>
          <p:nvPr/>
        </p:nvSpPr>
        <p:spPr>
          <a:xfrm>
            <a:off x="4039000" y="3406778"/>
            <a:ext cx="20129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626262"/>
                </a:solidFill>
                <a:latin typeface="Arial"/>
                <a:cs typeface="Arial"/>
              </a:rPr>
              <a:t>1.</a:t>
            </a:r>
            <a:r>
              <a:rPr sz="1000" spc="-5" dirty="0">
                <a:solidFill>
                  <a:srgbClr val="626262"/>
                </a:solidFill>
                <a:latin typeface="Arial"/>
                <a:cs typeface="Arial"/>
              </a:rPr>
              <a:t>7</a:t>
            </a:r>
            <a:endParaRPr sz="1000">
              <a:latin typeface="Arial"/>
              <a:cs typeface="Arial"/>
            </a:endParaRPr>
          </a:p>
        </p:txBody>
      </p:sp>
      <p:sp>
        <p:nvSpPr>
          <p:cNvPr id="32" name="object 32"/>
          <p:cNvSpPr txBox="1"/>
          <p:nvPr/>
        </p:nvSpPr>
        <p:spPr>
          <a:xfrm>
            <a:off x="319496" y="1609401"/>
            <a:ext cx="235585" cy="2621280"/>
          </a:xfrm>
          <a:prstGeom prst="rect">
            <a:avLst/>
          </a:prstGeom>
        </p:spPr>
        <p:txBody>
          <a:bodyPr vert="horz" wrap="square" lIns="0" tIns="88900" rIns="0" bIns="0" rtlCol="0">
            <a:spAutoFit/>
          </a:bodyPr>
          <a:lstStyle/>
          <a:p>
            <a:pPr marL="12700">
              <a:lnSpc>
                <a:spcPct val="100000"/>
              </a:lnSpc>
              <a:spcBef>
                <a:spcPts val="700"/>
              </a:spcBef>
            </a:pPr>
            <a:r>
              <a:rPr sz="1200" dirty="0">
                <a:solidFill>
                  <a:srgbClr val="7C7C7C"/>
                </a:solidFill>
                <a:latin typeface="Arial"/>
                <a:cs typeface="Arial"/>
              </a:rPr>
              <a:t>9</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8</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7</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6</a:t>
            </a:r>
            <a:r>
              <a:rPr sz="1200" spc="-10" dirty="0">
                <a:solidFill>
                  <a:srgbClr val="7C7C7C"/>
                </a:solidFill>
                <a:latin typeface="Arial"/>
                <a:cs typeface="Arial"/>
              </a:rPr>
              <a:t>,0</a:t>
            </a:r>
            <a:endParaRPr sz="1200">
              <a:latin typeface="Arial"/>
              <a:cs typeface="Arial"/>
            </a:endParaRPr>
          </a:p>
          <a:p>
            <a:pPr marL="12700">
              <a:lnSpc>
                <a:spcPct val="100000"/>
              </a:lnSpc>
              <a:spcBef>
                <a:spcPts val="600"/>
              </a:spcBef>
            </a:pPr>
            <a:r>
              <a:rPr sz="1200" dirty="0">
                <a:solidFill>
                  <a:srgbClr val="7C7C7C"/>
                </a:solidFill>
                <a:latin typeface="Arial"/>
                <a:cs typeface="Arial"/>
              </a:rPr>
              <a:t>5</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4</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3</a:t>
            </a:r>
            <a:r>
              <a:rPr sz="1200" spc="-10" dirty="0">
                <a:solidFill>
                  <a:srgbClr val="7C7C7C"/>
                </a:solidFill>
                <a:latin typeface="Arial"/>
                <a:cs typeface="Arial"/>
              </a:rPr>
              <a:t>,0</a:t>
            </a:r>
            <a:endParaRPr sz="1200">
              <a:latin typeface="Arial"/>
              <a:cs typeface="Arial"/>
            </a:endParaRPr>
          </a:p>
          <a:p>
            <a:pPr marL="12700">
              <a:lnSpc>
                <a:spcPct val="100000"/>
              </a:lnSpc>
              <a:spcBef>
                <a:spcPts val="600"/>
              </a:spcBef>
            </a:pPr>
            <a:r>
              <a:rPr sz="1200" dirty="0">
                <a:solidFill>
                  <a:srgbClr val="7C7C7C"/>
                </a:solidFill>
                <a:latin typeface="Arial"/>
                <a:cs typeface="Arial"/>
              </a:rPr>
              <a:t>2</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1</a:t>
            </a:r>
            <a:r>
              <a:rPr sz="1200" spc="-10" dirty="0">
                <a:solidFill>
                  <a:srgbClr val="7C7C7C"/>
                </a:solidFill>
                <a:latin typeface="Arial"/>
                <a:cs typeface="Arial"/>
              </a:rPr>
              <a:t>,0</a:t>
            </a:r>
            <a:endParaRPr sz="1200">
              <a:latin typeface="Arial"/>
              <a:cs typeface="Arial"/>
            </a:endParaRPr>
          </a:p>
          <a:p>
            <a:pPr marL="12700">
              <a:lnSpc>
                <a:spcPct val="100000"/>
              </a:lnSpc>
              <a:spcBef>
                <a:spcPts val="605"/>
              </a:spcBef>
            </a:pPr>
            <a:r>
              <a:rPr sz="1200" dirty="0">
                <a:solidFill>
                  <a:srgbClr val="7C7C7C"/>
                </a:solidFill>
                <a:latin typeface="Arial"/>
                <a:cs typeface="Arial"/>
              </a:rPr>
              <a:t>0</a:t>
            </a:r>
            <a:r>
              <a:rPr sz="1200" spc="-10" dirty="0">
                <a:solidFill>
                  <a:srgbClr val="7C7C7C"/>
                </a:solidFill>
                <a:latin typeface="Arial"/>
                <a:cs typeface="Arial"/>
              </a:rPr>
              <a:t>,0</a:t>
            </a:r>
            <a:endParaRPr sz="1200">
              <a:latin typeface="Arial"/>
              <a:cs typeface="Arial"/>
            </a:endParaRPr>
          </a:p>
        </p:txBody>
      </p:sp>
      <p:sp>
        <p:nvSpPr>
          <p:cNvPr id="33" name="object 33"/>
          <p:cNvSpPr txBox="1"/>
          <p:nvPr/>
        </p:nvSpPr>
        <p:spPr>
          <a:xfrm>
            <a:off x="711062" y="4230690"/>
            <a:ext cx="1534160" cy="170815"/>
          </a:xfrm>
          <a:prstGeom prst="rect">
            <a:avLst/>
          </a:prstGeom>
        </p:spPr>
        <p:txBody>
          <a:bodyPr vert="horz" wrap="square" lIns="0" tIns="0" rIns="0" bIns="0" rtlCol="0">
            <a:spAutoFit/>
          </a:bodyPr>
          <a:lstStyle/>
          <a:p>
            <a:pPr>
              <a:lnSpc>
                <a:spcPts val="1325"/>
              </a:lnSpc>
            </a:pPr>
            <a:r>
              <a:rPr sz="1200" spc="-5" dirty="0">
                <a:solidFill>
                  <a:srgbClr val="7C7C7C"/>
                </a:solidFill>
                <a:latin typeface="Arial"/>
                <a:cs typeface="Arial"/>
              </a:rPr>
              <a:t>Apr-20</a:t>
            </a:r>
            <a:r>
              <a:rPr sz="1200" spc="180" dirty="0">
                <a:solidFill>
                  <a:srgbClr val="7C7C7C"/>
                </a:solidFill>
                <a:latin typeface="Arial"/>
                <a:cs typeface="Arial"/>
              </a:rPr>
              <a:t> </a:t>
            </a:r>
            <a:r>
              <a:rPr sz="1200" spc="-5" dirty="0">
                <a:solidFill>
                  <a:srgbClr val="7C7C7C"/>
                </a:solidFill>
                <a:latin typeface="Arial"/>
                <a:cs typeface="Arial"/>
              </a:rPr>
              <a:t>Jun-20</a:t>
            </a:r>
            <a:r>
              <a:rPr sz="1200" spc="60" dirty="0">
                <a:solidFill>
                  <a:srgbClr val="7C7C7C"/>
                </a:solidFill>
                <a:latin typeface="Arial"/>
                <a:cs typeface="Arial"/>
              </a:rPr>
              <a:t> </a:t>
            </a:r>
            <a:r>
              <a:rPr sz="1200" spc="-5" dirty="0">
                <a:solidFill>
                  <a:srgbClr val="7C7C7C"/>
                </a:solidFill>
                <a:latin typeface="Arial"/>
                <a:cs typeface="Arial"/>
              </a:rPr>
              <a:t>Sep-20</a:t>
            </a:r>
            <a:endParaRPr sz="1200">
              <a:latin typeface="Arial"/>
              <a:cs typeface="Arial"/>
            </a:endParaRPr>
          </a:p>
        </p:txBody>
      </p:sp>
      <p:sp>
        <p:nvSpPr>
          <p:cNvPr id="34" name="object 34"/>
          <p:cNvSpPr txBox="1"/>
          <p:nvPr/>
        </p:nvSpPr>
        <p:spPr>
          <a:xfrm>
            <a:off x="2268997" y="4203553"/>
            <a:ext cx="51815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7C7C7C"/>
                </a:solidFill>
                <a:latin typeface="Arial"/>
                <a:cs typeface="Arial"/>
              </a:rPr>
              <a:t>D</a:t>
            </a:r>
            <a:r>
              <a:rPr sz="1200" dirty="0">
                <a:solidFill>
                  <a:srgbClr val="7C7C7C"/>
                </a:solidFill>
                <a:latin typeface="Arial"/>
                <a:cs typeface="Arial"/>
              </a:rPr>
              <a:t>e</a:t>
            </a:r>
            <a:r>
              <a:rPr sz="1200" spc="-5" dirty="0">
                <a:solidFill>
                  <a:srgbClr val="7C7C7C"/>
                </a:solidFill>
                <a:latin typeface="Arial"/>
                <a:cs typeface="Arial"/>
              </a:rPr>
              <a:t>c-</a:t>
            </a:r>
            <a:r>
              <a:rPr sz="1200" dirty="0">
                <a:solidFill>
                  <a:srgbClr val="7C7C7C"/>
                </a:solidFill>
                <a:latin typeface="Arial"/>
                <a:cs typeface="Arial"/>
              </a:rPr>
              <a:t>20</a:t>
            </a:r>
            <a:endParaRPr sz="1200">
              <a:latin typeface="Arial"/>
              <a:cs typeface="Arial"/>
            </a:endParaRPr>
          </a:p>
        </p:txBody>
      </p:sp>
      <p:sp>
        <p:nvSpPr>
          <p:cNvPr id="35" name="object 35"/>
          <p:cNvSpPr txBox="1"/>
          <p:nvPr/>
        </p:nvSpPr>
        <p:spPr>
          <a:xfrm>
            <a:off x="1369380" y="4475435"/>
            <a:ext cx="7289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7C7C7C"/>
                </a:solidFill>
                <a:latin typeface="Arial"/>
                <a:cs typeface="Arial"/>
              </a:rPr>
              <a:t>COVID-19</a:t>
            </a:r>
            <a:endParaRPr sz="1200">
              <a:latin typeface="Arial"/>
              <a:cs typeface="Arial"/>
            </a:endParaRPr>
          </a:p>
        </p:txBody>
      </p:sp>
      <p:sp>
        <p:nvSpPr>
          <p:cNvPr id="36" name="object 36"/>
          <p:cNvSpPr txBox="1"/>
          <p:nvPr/>
        </p:nvSpPr>
        <p:spPr>
          <a:xfrm>
            <a:off x="2857261" y="4114552"/>
            <a:ext cx="1456055" cy="569595"/>
          </a:xfrm>
          <a:prstGeom prst="rect">
            <a:avLst/>
          </a:prstGeom>
        </p:spPr>
        <p:txBody>
          <a:bodyPr vert="horz" wrap="square" lIns="0" tIns="101600" rIns="0" bIns="0" rtlCol="0">
            <a:spAutoFit/>
          </a:bodyPr>
          <a:lstStyle/>
          <a:p>
            <a:pPr marL="29209">
              <a:lnSpc>
                <a:spcPct val="100000"/>
              </a:lnSpc>
              <a:spcBef>
                <a:spcPts val="800"/>
              </a:spcBef>
              <a:tabLst>
                <a:tab pos="558800" algn="l"/>
                <a:tab pos="1087755" algn="l"/>
              </a:tabLst>
            </a:pPr>
            <a:r>
              <a:rPr sz="1200" spc="-5" dirty="0">
                <a:solidFill>
                  <a:srgbClr val="7C7C7C"/>
                </a:solidFill>
                <a:latin typeface="Arial"/>
                <a:cs typeface="Arial"/>
              </a:rPr>
              <a:t>2008	2009	2010</a:t>
            </a:r>
            <a:endParaRPr sz="1200">
              <a:latin typeface="Arial"/>
              <a:cs typeface="Arial"/>
            </a:endParaRPr>
          </a:p>
          <a:p>
            <a:pPr marL="12700">
              <a:lnSpc>
                <a:spcPct val="100000"/>
              </a:lnSpc>
              <a:spcBef>
                <a:spcPts val="700"/>
              </a:spcBef>
            </a:pPr>
            <a:r>
              <a:rPr sz="1200" spc="-5" dirty="0">
                <a:solidFill>
                  <a:srgbClr val="7C7C7C"/>
                </a:solidFill>
                <a:latin typeface="Arial"/>
                <a:cs typeface="Arial"/>
              </a:rPr>
              <a:t>Global</a:t>
            </a:r>
            <a:r>
              <a:rPr sz="1200" spc="-35" dirty="0">
                <a:solidFill>
                  <a:srgbClr val="7C7C7C"/>
                </a:solidFill>
                <a:latin typeface="Arial"/>
                <a:cs typeface="Arial"/>
              </a:rPr>
              <a:t> </a:t>
            </a:r>
            <a:r>
              <a:rPr sz="1200" spc="-5" dirty="0">
                <a:solidFill>
                  <a:srgbClr val="7C7C7C"/>
                </a:solidFill>
                <a:latin typeface="Arial"/>
                <a:cs typeface="Arial"/>
              </a:rPr>
              <a:t>financial</a:t>
            </a:r>
            <a:r>
              <a:rPr sz="1200" spc="-30" dirty="0">
                <a:solidFill>
                  <a:srgbClr val="7C7C7C"/>
                </a:solidFill>
                <a:latin typeface="Arial"/>
                <a:cs typeface="Arial"/>
              </a:rPr>
              <a:t> </a:t>
            </a:r>
            <a:r>
              <a:rPr sz="1200" spc="-5" dirty="0">
                <a:solidFill>
                  <a:srgbClr val="7C7C7C"/>
                </a:solidFill>
                <a:latin typeface="Arial"/>
                <a:cs typeface="Arial"/>
              </a:rPr>
              <a:t>crisis</a:t>
            </a:r>
            <a:endParaRPr sz="1200">
              <a:latin typeface="Arial"/>
              <a:cs typeface="Arial"/>
            </a:endParaRPr>
          </a:p>
        </p:txBody>
      </p:sp>
      <p:sp>
        <p:nvSpPr>
          <p:cNvPr id="37" name="object 37"/>
          <p:cNvSpPr/>
          <p:nvPr/>
        </p:nvSpPr>
        <p:spPr>
          <a:xfrm>
            <a:off x="923544" y="1648967"/>
            <a:ext cx="78105" cy="76200"/>
          </a:xfrm>
          <a:custGeom>
            <a:avLst/>
            <a:gdLst/>
            <a:ahLst/>
            <a:cxnLst/>
            <a:rect l="l" t="t" r="r" b="b"/>
            <a:pathLst>
              <a:path w="78105" h="76200">
                <a:moveTo>
                  <a:pt x="77724" y="0"/>
                </a:moveTo>
                <a:lnTo>
                  <a:pt x="0" y="0"/>
                </a:lnTo>
                <a:lnTo>
                  <a:pt x="0" y="76200"/>
                </a:lnTo>
                <a:lnTo>
                  <a:pt x="77724" y="76200"/>
                </a:lnTo>
                <a:lnTo>
                  <a:pt x="77724" y="0"/>
                </a:lnTo>
                <a:close/>
              </a:path>
            </a:pathLst>
          </a:custGeom>
          <a:solidFill>
            <a:srgbClr val="007F92"/>
          </a:solidFill>
        </p:spPr>
        <p:txBody>
          <a:bodyPr wrap="square" lIns="0" tIns="0" rIns="0" bIns="0" rtlCol="0"/>
          <a:lstStyle/>
          <a:p>
            <a:endParaRPr/>
          </a:p>
        </p:txBody>
      </p:sp>
      <p:sp>
        <p:nvSpPr>
          <p:cNvPr id="38" name="object 38"/>
          <p:cNvSpPr/>
          <p:nvPr/>
        </p:nvSpPr>
        <p:spPr>
          <a:xfrm>
            <a:off x="1914144" y="1648967"/>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FF8200"/>
          </a:solidFill>
        </p:spPr>
        <p:txBody>
          <a:bodyPr wrap="square" lIns="0" tIns="0" rIns="0" bIns="0" rtlCol="0"/>
          <a:lstStyle/>
          <a:p>
            <a:endParaRPr/>
          </a:p>
        </p:txBody>
      </p:sp>
      <p:sp>
        <p:nvSpPr>
          <p:cNvPr id="39" name="object 39"/>
          <p:cNvSpPr txBox="1"/>
          <p:nvPr/>
        </p:nvSpPr>
        <p:spPr>
          <a:xfrm>
            <a:off x="751331" y="1539239"/>
            <a:ext cx="1595755" cy="295910"/>
          </a:xfrm>
          <a:prstGeom prst="rect">
            <a:avLst/>
          </a:prstGeom>
          <a:ln w="9525">
            <a:solidFill>
              <a:srgbClr val="7FA1B1"/>
            </a:solidFill>
          </a:ln>
        </p:spPr>
        <p:txBody>
          <a:bodyPr vert="horz" wrap="square" lIns="0" tIns="43815" rIns="0" bIns="0" rtlCol="0">
            <a:spAutoFit/>
          </a:bodyPr>
          <a:lstStyle/>
          <a:p>
            <a:pPr marL="282575">
              <a:lnSpc>
                <a:spcPct val="100000"/>
              </a:lnSpc>
              <a:spcBef>
                <a:spcPts val="345"/>
              </a:spcBef>
              <a:tabLst>
                <a:tab pos="1272540" algn="l"/>
              </a:tabLst>
            </a:pPr>
            <a:r>
              <a:rPr sz="1200" spc="-5" dirty="0">
                <a:latin typeface="Arial"/>
                <a:cs typeface="Arial"/>
              </a:rPr>
              <a:t>Other</a:t>
            </a:r>
            <a:r>
              <a:rPr sz="1200" dirty="0">
                <a:latin typeface="Arial"/>
                <a:cs typeface="Arial"/>
              </a:rPr>
              <a:t> </a:t>
            </a:r>
            <a:r>
              <a:rPr sz="1200" spc="-5" dirty="0">
                <a:latin typeface="Arial"/>
                <a:cs typeface="Arial"/>
              </a:rPr>
              <a:t>G20	</a:t>
            </a:r>
            <a:r>
              <a:rPr sz="1200" dirty="0">
                <a:latin typeface="Arial"/>
                <a:cs typeface="Arial"/>
              </a:rPr>
              <a:t>G7</a:t>
            </a:r>
            <a:endParaRPr sz="1200">
              <a:latin typeface="Arial"/>
              <a:cs typeface="Arial"/>
            </a:endParaRPr>
          </a:p>
        </p:txBody>
      </p:sp>
      <p:grpSp>
        <p:nvGrpSpPr>
          <p:cNvPr id="40" name="object 40"/>
          <p:cNvGrpSpPr/>
          <p:nvPr/>
        </p:nvGrpSpPr>
        <p:grpSpPr>
          <a:xfrm>
            <a:off x="4937759" y="1848611"/>
            <a:ext cx="3892550" cy="2440305"/>
            <a:chOff x="4937759" y="1848611"/>
            <a:chExt cx="3892550" cy="2440305"/>
          </a:xfrm>
        </p:grpSpPr>
        <p:sp>
          <p:nvSpPr>
            <p:cNvPr id="41" name="object 41"/>
            <p:cNvSpPr/>
            <p:nvPr/>
          </p:nvSpPr>
          <p:spPr>
            <a:xfrm>
              <a:off x="4937759" y="3326891"/>
              <a:ext cx="2844165" cy="478790"/>
            </a:xfrm>
            <a:custGeom>
              <a:avLst/>
              <a:gdLst/>
              <a:ahLst/>
              <a:cxnLst/>
              <a:rect l="l" t="t" r="r" b="b"/>
              <a:pathLst>
                <a:path w="2844165" h="478789">
                  <a:moveTo>
                    <a:pt x="0" y="478535"/>
                  </a:moveTo>
                  <a:lnTo>
                    <a:pt x="1731264" y="478535"/>
                  </a:lnTo>
                </a:path>
                <a:path w="2844165" h="478789">
                  <a:moveTo>
                    <a:pt x="2531363" y="478535"/>
                  </a:moveTo>
                  <a:lnTo>
                    <a:pt x="2657856" y="478535"/>
                  </a:lnTo>
                </a:path>
                <a:path w="2844165" h="478789">
                  <a:moveTo>
                    <a:pt x="2715767" y="478535"/>
                  </a:moveTo>
                  <a:lnTo>
                    <a:pt x="2843784" y="478535"/>
                  </a:lnTo>
                </a:path>
                <a:path w="2844165" h="478789">
                  <a:moveTo>
                    <a:pt x="0" y="0"/>
                  </a:moveTo>
                  <a:lnTo>
                    <a:pt x="2657856" y="0"/>
                  </a:lnTo>
                </a:path>
                <a:path w="2844165" h="478789">
                  <a:moveTo>
                    <a:pt x="2715767" y="0"/>
                  </a:moveTo>
                  <a:lnTo>
                    <a:pt x="2843784" y="0"/>
                  </a:lnTo>
                </a:path>
              </a:pathLst>
            </a:custGeom>
            <a:ln w="9525">
              <a:solidFill>
                <a:srgbClr val="E5E5E5"/>
              </a:solidFill>
            </a:ln>
          </p:spPr>
          <p:txBody>
            <a:bodyPr wrap="square" lIns="0" tIns="0" rIns="0" bIns="0" rtlCol="0"/>
            <a:lstStyle/>
            <a:p>
              <a:endParaRPr/>
            </a:p>
          </p:txBody>
        </p:sp>
        <p:sp>
          <p:nvSpPr>
            <p:cNvPr id="42" name="object 42"/>
            <p:cNvSpPr/>
            <p:nvPr/>
          </p:nvSpPr>
          <p:spPr>
            <a:xfrm>
              <a:off x="7595615" y="3256787"/>
              <a:ext cx="58419" cy="1027430"/>
            </a:xfrm>
            <a:custGeom>
              <a:avLst/>
              <a:gdLst/>
              <a:ahLst/>
              <a:cxnLst/>
              <a:rect l="l" t="t" r="r" b="b"/>
              <a:pathLst>
                <a:path w="58420" h="1027429">
                  <a:moveTo>
                    <a:pt x="57911" y="0"/>
                  </a:moveTo>
                  <a:lnTo>
                    <a:pt x="0" y="0"/>
                  </a:lnTo>
                  <a:lnTo>
                    <a:pt x="0" y="1027176"/>
                  </a:lnTo>
                  <a:lnTo>
                    <a:pt x="57911" y="1027176"/>
                  </a:lnTo>
                  <a:lnTo>
                    <a:pt x="57911" y="0"/>
                  </a:lnTo>
                  <a:close/>
                </a:path>
              </a:pathLst>
            </a:custGeom>
            <a:solidFill>
              <a:srgbClr val="FF8200"/>
            </a:solidFill>
          </p:spPr>
          <p:txBody>
            <a:bodyPr wrap="square" lIns="0" tIns="0" rIns="0" bIns="0" rtlCol="0"/>
            <a:lstStyle/>
            <a:p>
              <a:endParaRPr/>
            </a:p>
          </p:txBody>
        </p:sp>
        <p:sp>
          <p:nvSpPr>
            <p:cNvPr id="43" name="object 43"/>
            <p:cNvSpPr/>
            <p:nvPr/>
          </p:nvSpPr>
          <p:spPr>
            <a:xfrm>
              <a:off x="7839455" y="3326891"/>
              <a:ext cx="127000" cy="478790"/>
            </a:xfrm>
            <a:custGeom>
              <a:avLst/>
              <a:gdLst/>
              <a:ahLst/>
              <a:cxnLst/>
              <a:rect l="l" t="t" r="r" b="b"/>
              <a:pathLst>
                <a:path w="127000" h="478789">
                  <a:moveTo>
                    <a:pt x="0" y="478535"/>
                  </a:moveTo>
                  <a:lnTo>
                    <a:pt x="126492" y="478535"/>
                  </a:lnTo>
                </a:path>
                <a:path w="127000" h="478789">
                  <a:moveTo>
                    <a:pt x="0" y="0"/>
                  </a:moveTo>
                  <a:lnTo>
                    <a:pt x="126492" y="0"/>
                  </a:lnTo>
                </a:path>
              </a:pathLst>
            </a:custGeom>
            <a:ln w="9525">
              <a:solidFill>
                <a:srgbClr val="E5E5E5"/>
              </a:solidFill>
            </a:ln>
          </p:spPr>
          <p:txBody>
            <a:bodyPr wrap="square" lIns="0" tIns="0" rIns="0" bIns="0" rtlCol="0"/>
            <a:lstStyle/>
            <a:p>
              <a:endParaRPr/>
            </a:p>
          </p:txBody>
        </p:sp>
        <p:sp>
          <p:nvSpPr>
            <p:cNvPr id="44" name="object 44"/>
            <p:cNvSpPr/>
            <p:nvPr/>
          </p:nvSpPr>
          <p:spPr>
            <a:xfrm>
              <a:off x="7781543" y="3230879"/>
              <a:ext cx="58419" cy="1053465"/>
            </a:xfrm>
            <a:custGeom>
              <a:avLst/>
              <a:gdLst/>
              <a:ahLst/>
              <a:cxnLst/>
              <a:rect l="l" t="t" r="r" b="b"/>
              <a:pathLst>
                <a:path w="58420" h="1053464">
                  <a:moveTo>
                    <a:pt x="57911" y="0"/>
                  </a:moveTo>
                  <a:lnTo>
                    <a:pt x="0" y="0"/>
                  </a:lnTo>
                  <a:lnTo>
                    <a:pt x="0" y="1053084"/>
                  </a:lnTo>
                  <a:lnTo>
                    <a:pt x="57911" y="1053084"/>
                  </a:lnTo>
                  <a:lnTo>
                    <a:pt x="57911" y="0"/>
                  </a:lnTo>
                  <a:close/>
                </a:path>
              </a:pathLst>
            </a:custGeom>
            <a:solidFill>
              <a:srgbClr val="7FA1B1"/>
            </a:solidFill>
          </p:spPr>
          <p:txBody>
            <a:bodyPr wrap="square" lIns="0" tIns="0" rIns="0" bIns="0" rtlCol="0"/>
            <a:lstStyle/>
            <a:p>
              <a:endParaRPr/>
            </a:p>
          </p:txBody>
        </p:sp>
        <p:sp>
          <p:nvSpPr>
            <p:cNvPr id="45" name="object 45"/>
            <p:cNvSpPr/>
            <p:nvPr/>
          </p:nvSpPr>
          <p:spPr>
            <a:xfrm>
              <a:off x="8395715" y="2848355"/>
              <a:ext cx="312420" cy="957580"/>
            </a:xfrm>
            <a:custGeom>
              <a:avLst/>
              <a:gdLst/>
              <a:ahLst/>
              <a:cxnLst/>
              <a:rect l="l" t="t" r="r" b="b"/>
              <a:pathLst>
                <a:path w="312420" h="957579">
                  <a:moveTo>
                    <a:pt x="0" y="957072"/>
                  </a:moveTo>
                  <a:lnTo>
                    <a:pt x="126492" y="957072"/>
                  </a:lnTo>
                </a:path>
                <a:path w="312420" h="957579">
                  <a:moveTo>
                    <a:pt x="184403" y="957072"/>
                  </a:moveTo>
                  <a:lnTo>
                    <a:pt x="312420" y="957072"/>
                  </a:lnTo>
                </a:path>
                <a:path w="312420" h="957579">
                  <a:moveTo>
                    <a:pt x="0" y="478536"/>
                  </a:moveTo>
                  <a:lnTo>
                    <a:pt x="126492" y="478536"/>
                  </a:lnTo>
                </a:path>
                <a:path w="312420" h="957579">
                  <a:moveTo>
                    <a:pt x="184403" y="478536"/>
                  </a:moveTo>
                  <a:lnTo>
                    <a:pt x="312420" y="478536"/>
                  </a:lnTo>
                </a:path>
                <a:path w="312420" h="957579">
                  <a:moveTo>
                    <a:pt x="0" y="0"/>
                  </a:moveTo>
                  <a:lnTo>
                    <a:pt x="126492" y="0"/>
                  </a:lnTo>
                </a:path>
                <a:path w="312420" h="957579">
                  <a:moveTo>
                    <a:pt x="184403" y="0"/>
                  </a:moveTo>
                  <a:lnTo>
                    <a:pt x="312420" y="0"/>
                  </a:lnTo>
                </a:path>
              </a:pathLst>
            </a:custGeom>
            <a:ln w="9525">
              <a:solidFill>
                <a:srgbClr val="E5E5E5"/>
              </a:solidFill>
            </a:ln>
          </p:spPr>
          <p:txBody>
            <a:bodyPr wrap="square" lIns="0" tIns="0" rIns="0" bIns="0" rtlCol="0"/>
            <a:lstStyle/>
            <a:p>
              <a:endParaRPr/>
            </a:p>
          </p:txBody>
        </p:sp>
        <p:sp>
          <p:nvSpPr>
            <p:cNvPr id="46" name="object 46"/>
            <p:cNvSpPr/>
            <p:nvPr/>
          </p:nvSpPr>
          <p:spPr>
            <a:xfrm>
              <a:off x="8522207" y="2731008"/>
              <a:ext cx="58419" cy="1553210"/>
            </a:xfrm>
            <a:custGeom>
              <a:avLst/>
              <a:gdLst/>
              <a:ahLst/>
              <a:cxnLst/>
              <a:rect l="l" t="t" r="r" b="b"/>
              <a:pathLst>
                <a:path w="58420" h="1553210">
                  <a:moveTo>
                    <a:pt x="57911" y="0"/>
                  </a:moveTo>
                  <a:lnTo>
                    <a:pt x="0" y="0"/>
                  </a:lnTo>
                  <a:lnTo>
                    <a:pt x="0" y="1552956"/>
                  </a:lnTo>
                  <a:lnTo>
                    <a:pt x="57911" y="1552956"/>
                  </a:lnTo>
                  <a:lnTo>
                    <a:pt x="57911" y="0"/>
                  </a:lnTo>
                  <a:close/>
                </a:path>
              </a:pathLst>
            </a:custGeom>
            <a:solidFill>
              <a:srgbClr val="00337F"/>
            </a:solidFill>
          </p:spPr>
          <p:txBody>
            <a:bodyPr wrap="square" lIns="0" tIns="0" rIns="0" bIns="0" rtlCol="0"/>
            <a:lstStyle/>
            <a:p>
              <a:endParaRPr/>
            </a:p>
          </p:txBody>
        </p:sp>
        <p:sp>
          <p:nvSpPr>
            <p:cNvPr id="47" name="object 47"/>
            <p:cNvSpPr/>
            <p:nvPr/>
          </p:nvSpPr>
          <p:spPr>
            <a:xfrm>
              <a:off x="4937759" y="1892807"/>
              <a:ext cx="3892550" cy="1912620"/>
            </a:xfrm>
            <a:custGeom>
              <a:avLst/>
              <a:gdLst/>
              <a:ahLst/>
              <a:cxnLst/>
              <a:rect l="l" t="t" r="r" b="b"/>
              <a:pathLst>
                <a:path w="3892550" h="1912620">
                  <a:moveTo>
                    <a:pt x="3828287" y="1912619"/>
                  </a:moveTo>
                  <a:lnTo>
                    <a:pt x="3892295" y="1912619"/>
                  </a:lnTo>
                </a:path>
                <a:path w="3892550" h="1912620">
                  <a:moveTo>
                    <a:pt x="3828287" y="1434083"/>
                  </a:moveTo>
                  <a:lnTo>
                    <a:pt x="3892295" y="1434083"/>
                  </a:lnTo>
                </a:path>
                <a:path w="3892550" h="1912620">
                  <a:moveTo>
                    <a:pt x="3828287" y="955547"/>
                  </a:moveTo>
                  <a:lnTo>
                    <a:pt x="3892295" y="955547"/>
                  </a:lnTo>
                </a:path>
                <a:path w="3892550" h="1912620">
                  <a:moveTo>
                    <a:pt x="0" y="478535"/>
                  </a:moveTo>
                  <a:lnTo>
                    <a:pt x="3770375" y="478535"/>
                  </a:lnTo>
                </a:path>
                <a:path w="3892550" h="1912620">
                  <a:moveTo>
                    <a:pt x="3828287" y="478535"/>
                  </a:moveTo>
                  <a:lnTo>
                    <a:pt x="3892295" y="478535"/>
                  </a:lnTo>
                </a:path>
                <a:path w="3892550" h="1912620">
                  <a:moveTo>
                    <a:pt x="3828287" y="0"/>
                  </a:moveTo>
                  <a:lnTo>
                    <a:pt x="3892295" y="0"/>
                  </a:lnTo>
                </a:path>
              </a:pathLst>
            </a:custGeom>
            <a:ln w="9525">
              <a:solidFill>
                <a:srgbClr val="E5E5E5"/>
              </a:solidFill>
            </a:ln>
          </p:spPr>
          <p:txBody>
            <a:bodyPr wrap="square" lIns="0" tIns="0" rIns="0" bIns="0" rtlCol="0"/>
            <a:lstStyle/>
            <a:p>
              <a:endParaRPr/>
            </a:p>
          </p:txBody>
        </p:sp>
        <p:sp>
          <p:nvSpPr>
            <p:cNvPr id="48" name="object 48"/>
            <p:cNvSpPr/>
            <p:nvPr/>
          </p:nvSpPr>
          <p:spPr>
            <a:xfrm>
              <a:off x="8708135" y="1848611"/>
              <a:ext cx="58419" cy="2435860"/>
            </a:xfrm>
            <a:custGeom>
              <a:avLst/>
              <a:gdLst/>
              <a:ahLst/>
              <a:cxnLst/>
              <a:rect l="l" t="t" r="r" b="b"/>
              <a:pathLst>
                <a:path w="58420" h="2435860">
                  <a:moveTo>
                    <a:pt x="57911" y="0"/>
                  </a:moveTo>
                  <a:lnTo>
                    <a:pt x="0" y="0"/>
                  </a:lnTo>
                  <a:lnTo>
                    <a:pt x="0" y="2435352"/>
                  </a:lnTo>
                  <a:lnTo>
                    <a:pt x="57911" y="2435352"/>
                  </a:lnTo>
                  <a:lnTo>
                    <a:pt x="57911" y="0"/>
                  </a:lnTo>
                  <a:close/>
                </a:path>
              </a:pathLst>
            </a:custGeom>
            <a:solidFill>
              <a:srgbClr val="007F92"/>
            </a:solidFill>
          </p:spPr>
          <p:txBody>
            <a:bodyPr wrap="square" lIns="0" tIns="0" rIns="0" bIns="0" rtlCol="0"/>
            <a:lstStyle/>
            <a:p>
              <a:endParaRPr/>
            </a:p>
          </p:txBody>
        </p:sp>
        <p:sp>
          <p:nvSpPr>
            <p:cNvPr id="49" name="object 49"/>
            <p:cNvSpPr/>
            <p:nvPr/>
          </p:nvSpPr>
          <p:spPr>
            <a:xfrm>
              <a:off x="5001768" y="3822191"/>
              <a:ext cx="1541145" cy="462280"/>
            </a:xfrm>
            <a:custGeom>
              <a:avLst/>
              <a:gdLst/>
              <a:ahLst/>
              <a:cxnLst/>
              <a:rect l="l" t="t" r="r" b="b"/>
              <a:pathLst>
                <a:path w="1541145" h="462279">
                  <a:moveTo>
                    <a:pt x="57912" y="399288"/>
                  </a:moveTo>
                  <a:lnTo>
                    <a:pt x="0" y="399288"/>
                  </a:lnTo>
                  <a:lnTo>
                    <a:pt x="0" y="461784"/>
                  </a:lnTo>
                  <a:lnTo>
                    <a:pt x="57912" y="461784"/>
                  </a:lnTo>
                  <a:lnTo>
                    <a:pt x="57912" y="399288"/>
                  </a:lnTo>
                  <a:close/>
                </a:path>
                <a:path w="1541145" h="462279">
                  <a:moveTo>
                    <a:pt x="242316" y="281940"/>
                  </a:moveTo>
                  <a:lnTo>
                    <a:pt x="184404" y="281940"/>
                  </a:lnTo>
                  <a:lnTo>
                    <a:pt x="184404" y="461772"/>
                  </a:lnTo>
                  <a:lnTo>
                    <a:pt x="242316" y="461772"/>
                  </a:lnTo>
                  <a:lnTo>
                    <a:pt x="242316" y="281940"/>
                  </a:lnTo>
                  <a:close/>
                </a:path>
                <a:path w="1541145" h="462279">
                  <a:moveTo>
                    <a:pt x="428244" y="251460"/>
                  </a:moveTo>
                  <a:lnTo>
                    <a:pt x="370332" y="251460"/>
                  </a:lnTo>
                  <a:lnTo>
                    <a:pt x="370332" y="461784"/>
                  </a:lnTo>
                  <a:lnTo>
                    <a:pt x="428244" y="461784"/>
                  </a:lnTo>
                  <a:lnTo>
                    <a:pt x="428244" y="251460"/>
                  </a:lnTo>
                  <a:close/>
                </a:path>
                <a:path w="1541145" h="462279">
                  <a:moveTo>
                    <a:pt x="614172" y="143256"/>
                  </a:moveTo>
                  <a:lnTo>
                    <a:pt x="554736" y="143256"/>
                  </a:lnTo>
                  <a:lnTo>
                    <a:pt x="554736" y="461772"/>
                  </a:lnTo>
                  <a:lnTo>
                    <a:pt x="614172" y="461772"/>
                  </a:lnTo>
                  <a:lnTo>
                    <a:pt x="614172" y="143256"/>
                  </a:lnTo>
                  <a:close/>
                </a:path>
                <a:path w="1541145" h="462279">
                  <a:moveTo>
                    <a:pt x="798576" y="86868"/>
                  </a:moveTo>
                  <a:lnTo>
                    <a:pt x="740664" y="86868"/>
                  </a:lnTo>
                  <a:lnTo>
                    <a:pt x="740664" y="461772"/>
                  </a:lnTo>
                  <a:lnTo>
                    <a:pt x="798576" y="461772"/>
                  </a:lnTo>
                  <a:lnTo>
                    <a:pt x="798576" y="86868"/>
                  </a:lnTo>
                  <a:close/>
                </a:path>
                <a:path w="1541145" h="462279">
                  <a:moveTo>
                    <a:pt x="984504" y="50292"/>
                  </a:moveTo>
                  <a:lnTo>
                    <a:pt x="926592" y="50292"/>
                  </a:lnTo>
                  <a:lnTo>
                    <a:pt x="926592" y="461772"/>
                  </a:lnTo>
                  <a:lnTo>
                    <a:pt x="984504" y="461772"/>
                  </a:lnTo>
                  <a:lnTo>
                    <a:pt x="984504" y="50292"/>
                  </a:lnTo>
                  <a:close/>
                </a:path>
                <a:path w="1541145" h="462279">
                  <a:moveTo>
                    <a:pt x="1168908" y="30480"/>
                  </a:moveTo>
                  <a:lnTo>
                    <a:pt x="1110996" y="30480"/>
                  </a:lnTo>
                  <a:lnTo>
                    <a:pt x="1110996" y="461772"/>
                  </a:lnTo>
                  <a:lnTo>
                    <a:pt x="1168908" y="461772"/>
                  </a:lnTo>
                  <a:lnTo>
                    <a:pt x="1168908" y="30480"/>
                  </a:lnTo>
                  <a:close/>
                </a:path>
                <a:path w="1541145" h="462279">
                  <a:moveTo>
                    <a:pt x="1354836" y="27432"/>
                  </a:moveTo>
                  <a:lnTo>
                    <a:pt x="1296924" y="27432"/>
                  </a:lnTo>
                  <a:lnTo>
                    <a:pt x="1296924" y="461784"/>
                  </a:lnTo>
                  <a:lnTo>
                    <a:pt x="1354836" y="461784"/>
                  </a:lnTo>
                  <a:lnTo>
                    <a:pt x="1354836" y="27432"/>
                  </a:lnTo>
                  <a:close/>
                </a:path>
                <a:path w="1541145" h="462279">
                  <a:moveTo>
                    <a:pt x="1540751" y="0"/>
                  </a:moveTo>
                  <a:lnTo>
                    <a:pt x="1482852" y="0"/>
                  </a:lnTo>
                  <a:lnTo>
                    <a:pt x="1482852" y="461772"/>
                  </a:lnTo>
                  <a:lnTo>
                    <a:pt x="1540751" y="461772"/>
                  </a:lnTo>
                  <a:lnTo>
                    <a:pt x="1540751" y="0"/>
                  </a:lnTo>
                  <a:close/>
                </a:path>
              </a:pathLst>
            </a:custGeom>
            <a:solidFill>
              <a:srgbClr val="004DBF"/>
            </a:solidFill>
          </p:spPr>
          <p:txBody>
            <a:bodyPr wrap="square" lIns="0" tIns="0" rIns="0" bIns="0" rtlCol="0"/>
            <a:lstStyle/>
            <a:p>
              <a:endParaRPr/>
            </a:p>
          </p:txBody>
        </p:sp>
        <p:sp>
          <p:nvSpPr>
            <p:cNvPr id="50" name="object 50"/>
            <p:cNvSpPr/>
            <p:nvPr/>
          </p:nvSpPr>
          <p:spPr>
            <a:xfrm>
              <a:off x="6726935" y="3805427"/>
              <a:ext cx="128270" cy="0"/>
            </a:xfrm>
            <a:custGeom>
              <a:avLst/>
              <a:gdLst/>
              <a:ahLst/>
              <a:cxnLst/>
              <a:rect l="l" t="t" r="r" b="b"/>
              <a:pathLst>
                <a:path w="128270">
                  <a:moveTo>
                    <a:pt x="0" y="0"/>
                  </a:moveTo>
                  <a:lnTo>
                    <a:pt x="128016" y="0"/>
                  </a:lnTo>
                </a:path>
              </a:pathLst>
            </a:custGeom>
            <a:ln w="9525">
              <a:solidFill>
                <a:srgbClr val="E5E5E5"/>
              </a:solidFill>
            </a:ln>
          </p:spPr>
          <p:txBody>
            <a:bodyPr wrap="square" lIns="0" tIns="0" rIns="0" bIns="0" rtlCol="0"/>
            <a:lstStyle/>
            <a:p>
              <a:endParaRPr/>
            </a:p>
          </p:txBody>
        </p:sp>
        <p:sp>
          <p:nvSpPr>
            <p:cNvPr id="51" name="object 51"/>
            <p:cNvSpPr/>
            <p:nvPr/>
          </p:nvSpPr>
          <p:spPr>
            <a:xfrm>
              <a:off x="6669023" y="3723132"/>
              <a:ext cx="58419" cy="561340"/>
            </a:xfrm>
            <a:custGeom>
              <a:avLst/>
              <a:gdLst/>
              <a:ahLst/>
              <a:cxnLst/>
              <a:rect l="l" t="t" r="r" b="b"/>
              <a:pathLst>
                <a:path w="58420" h="561339">
                  <a:moveTo>
                    <a:pt x="57911" y="0"/>
                  </a:moveTo>
                  <a:lnTo>
                    <a:pt x="0" y="0"/>
                  </a:lnTo>
                  <a:lnTo>
                    <a:pt x="0" y="560832"/>
                  </a:lnTo>
                  <a:lnTo>
                    <a:pt x="57911" y="560832"/>
                  </a:lnTo>
                  <a:lnTo>
                    <a:pt x="57911" y="0"/>
                  </a:lnTo>
                  <a:close/>
                </a:path>
              </a:pathLst>
            </a:custGeom>
            <a:solidFill>
              <a:srgbClr val="004DBF"/>
            </a:solidFill>
          </p:spPr>
          <p:txBody>
            <a:bodyPr wrap="square" lIns="0" tIns="0" rIns="0" bIns="0" rtlCol="0"/>
            <a:lstStyle/>
            <a:p>
              <a:endParaRPr/>
            </a:p>
          </p:txBody>
        </p:sp>
        <p:sp>
          <p:nvSpPr>
            <p:cNvPr id="52" name="object 52"/>
            <p:cNvSpPr/>
            <p:nvPr/>
          </p:nvSpPr>
          <p:spPr>
            <a:xfrm>
              <a:off x="6912863" y="3805427"/>
              <a:ext cx="127000" cy="0"/>
            </a:xfrm>
            <a:custGeom>
              <a:avLst/>
              <a:gdLst/>
              <a:ahLst/>
              <a:cxnLst/>
              <a:rect l="l" t="t" r="r" b="b"/>
              <a:pathLst>
                <a:path w="127000">
                  <a:moveTo>
                    <a:pt x="0" y="0"/>
                  </a:moveTo>
                  <a:lnTo>
                    <a:pt x="126492" y="0"/>
                  </a:lnTo>
                </a:path>
              </a:pathLst>
            </a:custGeom>
            <a:ln w="9525">
              <a:solidFill>
                <a:srgbClr val="E5E5E5"/>
              </a:solidFill>
            </a:ln>
          </p:spPr>
          <p:txBody>
            <a:bodyPr wrap="square" lIns="0" tIns="0" rIns="0" bIns="0" rtlCol="0"/>
            <a:lstStyle/>
            <a:p>
              <a:endParaRPr/>
            </a:p>
          </p:txBody>
        </p:sp>
        <p:sp>
          <p:nvSpPr>
            <p:cNvPr id="53" name="object 53"/>
            <p:cNvSpPr/>
            <p:nvPr/>
          </p:nvSpPr>
          <p:spPr>
            <a:xfrm>
              <a:off x="6854951" y="3557016"/>
              <a:ext cx="58419" cy="727075"/>
            </a:xfrm>
            <a:custGeom>
              <a:avLst/>
              <a:gdLst/>
              <a:ahLst/>
              <a:cxnLst/>
              <a:rect l="l" t="t" r="r" b="b"/>
              <a:pathLst>
                <a:path w="58420" h="727075">
                  <a:moveTo>
                    <a:pt x="57911" y="0"/>
                  </a:moveTo>
                  <a:lnTo>
                    <a:pt x="0" y="0"/>
                  </a:lnTo>
                  <a:lnTo>
                    <a:pt x="0" y="726948"/>
                  </a:lnTo>
                  <a:lnTo>
                    <a:pt x="57911" y="726948"/>
                  </a:lnTo>
                  <a:lnTo>
                    <a:pt x="57911" y="0"/>
                  </a:lnTo>
                  <a:close/>
                </a:path>
              </a:pathLst>
            </a:custGeom>
            <a:solidFill>
              <a:srgbClr val="004DBF"/>
            </a:solidFill>
          </p:spPr>
          <p:txBody>
            <a:bodyPr wrap="square" lIns="0" tIns="0" rIns="0" bIns="0" rtlCol="0"/>
            <a:lstStyle/>
            <a:p>
              <a:endParaRPr/>
            </a:p>
          </p:txBody>
        </p:sp>
        <p:sp>
          <p:nvSpPr>
            <p:cNvPr id="54" name="object 54"/>
            <p:cNvSpPr/>
            <p:nvPr/>
          </p:nvSpPr>
          <p:spPr>
            <a:xfrm>
              <a:off x="7098791" y="3805427"/>
              <a:ext cx="127000" cy="0"/>
            </a:xfrm>
            <a:custGeom>
              <a:avLst/>
              <a:gdLst/>
              <a:ahLst/>
              <a:cxnLst/>
              <a:rect l="l" t="t" r="r" b="b"/>
              <a:pathLst>
                <a:path w="127000">
                  <a:moveTo>
                    <a:pt x="0" y="0"/>
                  </a:moveTo>
                  <a:lnTo>
                    <a:pt x="126492" y="0"/>
                  </a:lnTo>
                </a:path>
              </a:pathLst>
            </a:custGeom>
            <a:ln w="9525">
              <a:solidFill>
                <a:srgbClr val="E5E5E5"/>
              </a:solidFill>
            </a:ln>
          </p:spPr>
          <p:txBody>
            <a:bodyPr wrap="square" lIns="0" tIns="0" rIns="0" bIns="0" rtlCol="0"/>
            <a:lstStyle/>
            <a:p>
              <a:endParaRPr/>
            </a:p>
          </p:txBody>
        </p:sp>
        <p:sp>
          <p:nvSpPr>
            <p:cNvPr id="55" name="object 55"/>
            <p:cNvSpPr/>
            <p:nvPr/>
          </p:nvSpPr>
          <p:spPr>
            <a:xfrm>
              <a:off x="7039355" y="3552444"/>
              <a:ext cx="59690" cy="731520"/>
            </a:xfrm>
            <a:custGeom>
              <a:avLst/>
              <a:gdLst/>
              <a:ahLst/>
              <a:cxnLst/>
              <a:rect l="l" t="t" r="r" b="b"/>
              <a:pathLst>
                <a:path w="59690" h="731520">
                  <a:moveTo>
                    <a:pt x="59435" y="0"/>
                  </a:moveTo>
                  <a:lnTo>
                    <a:pt x="0" y="0"/>
                  </a:lnTo>
                  <a:lnTo>
                    <a:pt x="0" y="731519"/>
                  </a:lnTo>
                  <a:lnTo>
                    <a:pt x="59435" y="731519"/>
                  </a:lnTo>
                  <a:lnTo>
                    <a:pt x="59435" y="0"/>
                  </a:lnTo>
                  <a:close/>
                </a:path>
              </a:pathLst>
            </a:custGeom>
            <a:solidFill>
              <a:srgbClr val="004DBF"/>
            </a:solidFill>
          </p:spPr>
          <p:txBody>
            <a:bodyPr wrap="square" lIns="0" tIns="0" rIns="0" bIns="0" rtlCol="0"/>
            <a:lstStyle/>
            <a:p>
              <a:endParaRPr/>
            </a:p>
          </p:txBody>
        </p:sp>
        <p:sp>
          <p:nvSpPr>
            <p:cNvPr id="56" name="object 56"/>
            <p:cNvSpPr/>
            <p:nvPr/>
          </p:nvSpPr>
          <p:spPr>
            <a:xfrm>
              <a:off x="7283195" y="3805427"/>
              <a:ext cx="128270" cy="0"/>
            </a:xfrm>
            <a:custGeom>
              <a:avLst/>
              <a:gdLst/>
              <a:ahLst/>
              <a:cxnLst/>
              <a:rect l="l" t="t" r="r" b="b"/>
              <a:pathLst>
                <a:path w="128270">
                  <a:moveTo>
                    <a:pt x="0" y="0"/>
                  </a:moveTo>
                  <a:lnTo>
                    <a:pt x="128016" y="0"/>
                  </a:lnTo>
                </a:path>
              </a:pathLst>
            </a:custGeom>
            <a:ln w="9525">
              <a:solidFill>
                <a:srgbClr val="E5E5E5"/>
              </a:solidFill>
            </a:ln>
          </p:spPr>
          <p:txBody>
            <a:bodyPr wrap="square" lIns="0" tIns="0" rIns="0" bIns="0" rtlCol="0"/>
            <a:lstStyle/>
            <a:p>
              <a:endParaRPr/>
            </a:p>
          </p:txBody>
        </p:sp>
        <p:sp>
          <p:nvSpPr>
            <p:cNvPr id="57" name="object 57"/>
            <p:cNvSpPr/>
            <p:nvPr/>
          </p:nvSpPr>
          <p:spPr>
            <a:xfrm>
              <a:off x="7225284" y="3441191"/>
              <a:ext cx="243840" cy="843280"/>
            </a:xfrm>
            <a:custGeom>
              <a:avLst/>
              <a:gdLst/>
              <a:ahLst/>
              <a:cxnLst/>
              <a:rect l="l" t="t" r="r" b="b"/>
              <a:pathLst>
                <a:path w="243840" h="843279">
                  <a:moveTo>
                    <a:pt x="57899" y="32004"/>
                  </a:moveTo>
                  <a:lnTo>
                    <a:pt x="0" y="32004"/>
                  </a:lnTo>
                  <a:lnTo>
                    <a:pt x="0" y="842772"/>
                  </a:lnTo>
                  <a:lnTo>
                    <a:pt x="57899" y="842772"/>
                  </a:lnTo>
                  <a:lnTo>
                    <a:pt x="57899" y="32004"/>
                  </a:lnTo>
                  <a:close/>
                </a:path>
                <a:path w="243840" h="843279">
                  <a:moveTo>
                    <a:pt x="243827" y="0"/>
                  </a:moveTo>
                  <a:lnTo>
                    <a:pt x="185928" y="0"/>
                  </a:lnTo>
                  <a:lnTo>
                    <a:pt x="185928" y="842784"/>
                  </a:lnTo>
                  <a:lnTo>
                    <a:pt x="243827" y="842784"/>
                  </a:lnTo>
                  <a:lnTo>
                    <a:pt x="243827" y="0"/>
                  </a:lnTo>
                  <a:close/>
                </a:path>
              </a:pathLst>
            </a:custGeom>
            <a:solidFill>
              <a:srgbClr val="004DBF"/>
            </a:solidFill>
          </p:spPr>
          <p:txBody>
            <a:bodyPr wrap="square" lIns="0" tIns="0" rIns="0" bIns="0" rtlCol="0"/>
            <a:lstStyle/>
            <a:p>
              <a:endParaRPr/>
            </a:p>
          </p:txBody>
        </p:sp>
        <p:sp>
          <p:nvSpPr>
            <p:cNvPr id="58" name="object 58"/>
            <p:cNvSpPr/>
            <p:nvPr/>
          </p:nvSpPr>
          <p:spPr>
            <a:xfrm>
              <a:off x="4937759" y="2848355"/>
              <a:ext cx="3214370" cy="957580"/>
            </a:xfrm>
            <a:custGeom>
              <a:avLst/>
              <a:gdLst/>
              <a:ahLst/>
              <a:cxnLst/>
              <a:rect l="l" t="t" r="r" b="b"/>
              <a:pathLst>
                <a:path w="3214370" h="957579">
                  <a:moveTo>
                    <a:pt x="3087623" y="957072"/>
                  </a:moveTo>
                  <a:lnTo>
                    <a:pt x="3214116" y="957072"/>
                  </a:lnTo>
                </a:path>
                <a:path w="3214370" h="957579">
                  <a:moveTo>
                    <a:pt x="3087623" y="478536"/>
                  </a:moveTo>
                  <a:lnTo>
                    <a:pt x="3214116" y="478536"/>
                  </a:lnTo>
                </a:path>
                <a:path w="3214370" h="957579">
                  <a:moveTo>
                    <a:pt x="0" y="0"/>
                  </a:moveTo>
                  <a:lnTo>
                    <a:pt x="3214116" y="0"/>
                  </a:lnTo>
                </a:path>
              </a:pathLst>
            </a:custGeom>
            <a:ln w="9525">
              <a:solidFill>
                <a:srgbClr val="E5E5E5"/>
              </a:solidFill>
            </a:ln>
          </p:spPr>
          <p:txBody>
            <a:bodyPr wrap="square" lIns="0" tIns="0" rIns="0" bIns="0" rtlCol="0"/>
            <a:lstStyle/>
            <a:p>
              <a:endParaRPr/>
            </a:p>
          </p:txBody>
        </p:sp>
        <p:sp>
          <p:nvSpPr>
            <p:cNvPr id="59" name="object 59"/>
            <p:cNvSpPr/>
            <p:nvPr/>
          </p:nvSpPr>
          <p:spPr>
            <a:xfrm>
              <a:off x="7965947" y="2883408"/>
              <a:ext cx="59690" cy="1400810"/>
            </a:xfrm>
            <a:custGeom>
              <a:avLst/>
              <a:gdLst/>
              <a:ahLst/>
              <a:cxnLst/>
              <a:rect l="l" t="t" r="r" b="b"/>
              <a:pathLst>
                <a:path w="59690" h="1400810">
                  <a:moveTo>
                    <a:pt x="59435" y="0"/>
                  </a:moveTo>
                  <a:lnTo>
                    <a:pt x="0" y="0"/>
                  </a:lnTo>
                  <a:lnTo>
                    <a:pt x="0" y="1400556"/>
                  </a:lnTo>
                  <a:lnTo>
                    <a:pt x="59435" y="1400556"/>
                  </a:lnTo>
                  <a:lnTo>
                    <a:pt x="59435" y="0"/>
                  </a:lnTo>
                  <a:close/>
                </a:path>
              </a:pathLst>
            </a:custGeom>
            <a:solidFill>
              <a:srgbClr val="004DBF"/>
            </a:solidFill>
          </p:spPr>
          <p:txBody>
            <a:bodyPr wrap="square" lIns="0" tIns="0" rIns="0" bIns="0" rtlCol="0"/>
            <a:lstStyle/>
            <a:p>
              <a:endParaRPr/>
            </a:p>
          </p:txBody>
        </p:sp>
        <p:sp>
          <p:nvSpPr>
            <p:cNvPr id="60" name="object 60"/>
            <p:cNvSpPr/>
            <p:nvPr/>
          </p:nvSpPr>
          <p:spPr>
            <a:xfrm>
              <a:off x="8209788" y="2848355"/>
              <a:ext cx="128270" cy="957580"/>
            </a:xfrm>
            <a:custGeom>
              <a:avLst/>
              <a:gdLst/>
              <a:ahLst/>
              <a:cxnLst/>
              <a:rect l="l" t="t" r="r" b="b"/>
              <a:pathLst>
                <a:path w="128270" h="957579">
                  <a:moveTo>
                    <a:pt x="0" y="957072"/>
                  </a:moveTo>
                  <a:lnTo>
                    <a:pt x="128016" y="957072"/>
                  </a:lnTo>
                </a:path>
                <a:path w="128270" h="957579">
                  <a:moveTo>
                    <a:pt x="0" y="478536"/>
                  </a:moveTo>
                  <a:lnTo>
                    <a:pt x="128016" y="478536"/>
                  </a:lnTo>
                </a:path>
                <a:path w="128270" h="957579">
                  <a:moveTo>
                    <a:pt x="0" y="0"/>
                  </a:moveTo>
                  <a:lnTo>
                    <a:pt x="128016" y="0"/>
                  </a:lnTo>
                </a:path>
              </a:pathLst>
            </a:custGeom>
            <a:ln w="9525">
              <a:solidFill>
                <a:srgbClr val="E5E5E5"/>
              </a:solidFill>
            </a:ln>
          </p:spPr>
          <p:txBody>
            <a:bodyPr wrap="square" lIns="0" tIns="0" rIns="0" bIns="0" rtlCol="0"/>
            <a:lstStyle/>
            <a:p>
              <a:endParaRPr/>
            </a:p>
          </p:txBody>
        </p:sp>
        <p:sp>
          <p:nvSpPr>
            <p:cNvPr id="61" name="object 61"/>
            <p:cNvSpPr/>
            <p:nvPr/>
          </p:nvSpPr>
          <p:spPr>
            <a:xfrm>
              <a:off x="8151876" y="2740151"/>
              <a:ext cx="243840" cy="1544320"/>
            </a:xfrm>
            <a:custGeom>
              <a:avLst/>
              <a:gdLst/>
              <a:ahLst/>
              <a:cxnLst/>
              <a:rect l="l" t="t" r="r" b="b"/>
              <a:pathLst>
                <a:path w="243840" h="1544320">
                  <a:moveTo>
                    <a:pt x="57899" y="25908"/>
                  </a:moveTo>
                  <a:lnTo>
                    <a:pt x="0" y="25908"/>
                  </a:lnTo>
                  <a:lnTo>
                    <a:pt x="0" y="1543824"/>
                  </a:lnTo>
                  <a:lnTo>
                    <a:pt x="57899" y="1543824"/>
                  </a:lnTo>
                  <a:lnTo>
                    <a:pt x="57899" y="25908"/>
                  </a:lnTo>
                  <a:close/>
                </a:path>
                <a:path w="243840" h="1544320">
                  <a:moveTo>
                    <a:pt x="243827" y="0"/>
                  </a:moveTo>
                  <a:lnTo>
                    <a:pt x="185928" y="0"/>
                  </a:lnTo>
                  <a:lnTo>
                    <a:pt x="185928" y="1543812"/>
                  </a:lnTo>
                  <a:lnTo>
                    <a:pt x="243827" y="1543812"/>
                  </a:lnTo>
                  <a:lnTo>
                    <a:pt x="243827" y="0"/>
                  </a:lnTo>
                  <a:close/>
                </a:path>
              </a:pathLst>
            </a:custGeom>
            <a:solidFill>
              <a:srgbClr val="004DBF"/>
            </a:solidFill>
          </p:spPr>
          <p:txBody>
            <a:bodyPr wrap="square" lIns="0" tIns="0" rIns="0" bIns="0" rtlCol="0"/>
            <a:lstStyle/>
            <a:p>
              <a:endParaRPr/>
            </a:p>
          </p:txBody>
        </p:sp>
        <p:sp>
          <p:nvSpPr>
            <p:cNvPr id="62" name="object 62"/>
            <p:cNvSpPr/>
            <p:nvPr/>
          </p:nvSpPr>
          <p:spPr>
            <a:xfrm>
              <a:off x="4937759" y="4283963"/>
              <a:ext cx="3892550" cy="0"/>
            </a:xfrm>
            <a:custGeom>
              <a:avLst/>
              <a:gdLst/>
              <a:ahLst/>
              <a:cxnLst/>
              <a:rect l="l" t="t" r="r" b="b"/>
              <a:pathLst>
                <a:path w="3892550">
                  <a:moveTo>
                    <a:pt x="0" y="0"/>
                  </a:moveTo>
                  <a:lnTo>
                    <a:pt x="3892296" y="0"/>
                  </a:lnTo>
                </a:path>
              </a:pathLst>
            </a:custGeom>
            <a:ln w="9525">
              <a:solidFill>
                <a:srgbClr val="E5E5E5"/>
              </a:solidFill>
            </a:ln>
          </p:spPr>
          <p:txBody>
            <a:bodyPr wrap="square" lIns="0" tIns="0" rIns="0" bIns="0" rtlCol="0"/>
            <a:lstStyle/>
            <a:p>
              <a:endParaRPr/>
            </a:p>
          </p:txBody>
        </p:sp>
      </p:grpSp>
      <p:sp>
        <p:nvSpPr>
          <p:cNvPr id="63" name="object 63"/>
          <p:cNvSpPr txBox="1"/>
          <p:nvPr/>
        </p:nvSpPr>
        <p:spPr>
          <a:xfrm>
            <a:off x="4744975" y="4184162"/>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C7C7C"/>
                </a:solidFill>
                <a:latin typeface="Arial"/>
                <a:cs typeface="Arial"/>
              </a:rPr>
              <a:t>0</a:t>
            </a:r>
            <a:endParaRPr sz="1000">
              <a:latin typeface="Arial"/>
              <a:cs typeface="Arial"/>
            </a:endParaRPr>
          </a:p>
        </p:txBody>
      </p:sp>
      <p:sp>
        <p:nvSpPr>
          <p:cNvPr id="64" name="object 64"/>
          <p:cNvSpPr txBox="1"/>
          <p:nvPr/>
        </p:nvSpPr>
        <p:spPr>
          <a:xfrm>
            <a:off x="4744975" y="3705895"/>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C7C7C"/>
                </a:solidFill>
                <a:latin typeface="Arial"/>
                <a:cs typeface="Arial"/>
              </a:rPr>
              <a:t>5</a:t>
            </a:r>
            <a:endParaRPr sz="1000">
              <a:latin typeface="Arial"/>
              <a:cs typeface="Arial"/>
            </a:endParaRPr>
          </a:p>
        </p:txBody>
      </p:sp>
      <p:sp>
        <p:nvSpPr>
          <p:cNvPr id="65" name="object 65"/>
          <p:cNvSpPr txBox="1"/>
          <p:nvPr/>
        </p:nvSpPr>
        <p:spPr>
          <a:xfrm>
            <a:off x="4674392" y="3227629"/>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7C7C7C"/>
                </a:solidFill>
                <a:latin typeface="Arial"/>
                <a:cs typeface="Arial"/>
              </a:rPr>
              <a:t>10</a:t>
            </a:r>
            <a:endParaRPr sz="1000">
              <a:latin typeface="Arial"/>
              <a:cs typeface="Arial"/>
            </a:endParaRPr>
          </a:p>
        </p:txBody>
      </p:sp>
      <p:sp>
        <p:nvSpPr>
          <p:cNvPr id="66" name="object 66"/>
          <p:cNvSpPr txBox="1"/>
          <p:nvPr/>
        </p:nvSpPr>
        <p:spPr>
          <a:xfrm>
            <a:off x="4674392" y="2749363"/>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7C7C7C"/>
                </a:solidFill>
                <a:latin typeface="Arial"/>
                <a:cs typeface="Arial"/>
              </a:rPr>
              <a:t>15</a:t>
            </a:r>
            <a:endParaRPr sz="1000">
              <a:latin typeface="Arial"/>
              <a:cs typeface="Arial"/>
            </a:endParaRPr>
          </a:p>
        </p:txBody>
      </p:sp>
      <p:sp>
        <p:nvSpPr>
          <p:cNvPr id="67" name="object 67"/>
          <p:cNvSpPr txBox="1"/>
          <p:nvPr/>
        </p:nvSpPr>
        <p:spPr>
          <a:xfrm>
            <a:off x="4674392" y="2271097"/>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7C7C7C"/>
                </a:solidFill>
                <a:latin typeface="Arial"/>
                <a:cs typeface="Arial"/>
              </a:rPr>
              <a:t>20</a:t>
            </a:r>
            <a:endParaRPr sz="1000">
              <a:latin typeface="Arial"/>
              <a:cs typeface="Arial"/>
            </a:endParaRPr>
          </a:p>
        </p:txBody>
      </p:sp>
      <p:sp>
        <p:nvSpPr>
          <p:cNvPr id="68" name="object 68"/>
          <p:cNvSpPr txBox="1"/>
          <p:nvPr/>
        </p:nvSpPr>
        <p:spPr>
          <a:xfrm>
            <a:off x="4674392" y="1792831"/>
            <a:ext cx="4037965" cy="177800"/>
          </a:xfrm>
          <a:prstGeom prst="rect">
            <a:avLst/>
          </a:prstGeom>
        </p:spPr>
        <p:txBody>
          <a:bodyPr vert="horz" wrap="square" lIns="0" tIns="12065" rIns="0" bIns="0" rtlCol="0">
            <a:spAutoFit/>
          </a:bodyPr>
          <a:lstStyle/>
          <a:p>
            <a:pPr marL="12700">
              <a:lnSpc>
                <a:spcPct val="100000"/>
              </a:lnSpc>
              <a:spcBef>
                <a:spcPts val="95"/>
              </a:spcBef>
              <a:tabLst>
                <a:tab pos="3268345" algn="l"/>
              </a:tabLst>
            </a:pPr>
            <a:r>
              <a:rPr sz="1000" spc="-10" dirty="0">
                <a:solidFill>
                  <a:srgbClr val="7C7C7C"/>
                </a:solidFill>
                <a:latin typeface="Arial"/>
                <a:cs typeface="Arial"/>
              </a:rPr>
              <a:t>2</a:t>
            </a:r>
            <a:r>
              <a:rPr sz="1000" spc="-5" dirty="0">
                <a:solidFill>
                  <a:srgbClr val="7C7C7C"/>
                </a:solidFill>
                <a:latin typeface="Arial"/>
                <a:cs typeface="Arial"/>
              </a:rPr>
              <a:t>5</a:t>
            </a:r>
            <a:r>
              <a:rPr sz="1000" dirty="0">
                <a:solidFill>
                  <a:srgbClr val="7C7C7C"/>
                </a:solidFill>
                <a:latin typeface="Arial"/>
                <a:cs typeface="Arial"/>
              </a:rPr>
              <a:t>  </a:t>
            </a:r>
            <a:r>
              <a:rPr sz="1000" spc="30" dirty="0">
                <a:solidFill>
                  <a:srgbClr val="7C7C7C"/>
                </a:solidFill>
                <a:latin typeface="Arial"/>
                <a:cs typeface="Arial"/>
              </a:rPr>
              <a:t> </a:t>
            </a:r>
            <a:r>
              <a:rPr sz="1500" strike="sngStrike" spc="-7" baseline="5555" dirty="0">
                <a:solidFill>
                  <a:srgbClr val="007F92"/>
                </a:solidFill>
                <a:latin typeface="Arial"/>
                <a:cs typeface="Arial"/>
              </a:rPr>
              <a:t> </a:t>
            </a:r>
            <a:r>
              <a:rPr sz="1500" strike="sngStrike" baseline="5555" dirty="0">
                <a:solidFill>
                  <a:srgbClr val="007F92"/>
                </a:solidFill>
                <a:latin typeface="Arial"/>
                <a:cs typeface="Arial"/>
              </a:rPr>
              <a:t>	</a:t>
            </a:r>
            <a:r>
              <a:rPr sz="1500" strike="sngStrike" spc="-7" baseline="5555" dirty="0">
                <a:solidFill>
                  <a:srgbClr val="007F92"/>
                </a:solidFill>
                <a:latin typeface="Arial"/>
                <a:cs typeface="Arial"/>
              </a:rPr>
              <a:t>R</a:t>
            </a:r>
            <a:r>
              <a:rPr sz="1500" strike="sngStrike" spc="-15" baseline="5555" dirty="0">
                <a:solidFill>
                  <a:srgbClr val="007F92"/>
                </a:solidFill>
                <a:latin typeface="Arial"/>
                <a:cs typeface="Arial"/>
              </a:rPr>
              <a:t>e</a:t>
            </a:r>
            <a:r>
              <a:rPr sz="1500" strike="sngStrike" baseline="5555" dirty="0">
                <a:solidFill>
                  <a:srgbClr val="007F92"/>
                </a:solidFill>
                <a:latin typeface="Arial"/>
                <a:cs typeface="Arial"/>
              </a:rPr>
              <a:t>sc</a:t>
            </a:r>
            <a:r>
              <a:rPr sz="1500" strike="sngStrike" spc="-15" baseline="5555" dirty="0">
                <a:solidFill>
                  <a:srgbClr val="007F92"/>
                </a:solidFill>
                <a:latin typeface="Arial"/>
                <a:cs typeface="Arial"/>
              </a:rPr>
              <a:t>u</a:t>
            </a:r>
            <a:r>
              <a:rPr sz="1500" strike="sngStrike" spc="-7" baseline="5555" dirty="0">
                <a:solidFill>
                  <a:srgbClr val="007F92"/>
                </a:solidFill>
                <a:latin typeface="Arial"/>
                <a:cs typeface="Arial"/>
              </a:rPr>
              <a:t>e</a:t>
            </a:r>
            <a:r>
              <a:rPr sz="1500" strike="sngStrike" spc="-30" baseline="5555" dirty="0">
                <a:solidFill>
                  <a:srgbClr val="007F92"/>
                </a:solidFill>
                <a:latin typeface="Arial"/>
                <a:cs typeface="Arial"/>
              </a:rPr>
              <a:t> </a:t>
            </a:r>
            <a:r>
              <a:rPr sz="1500" strike="sngStrike" spc="-15" baseline="5555" dirty="0">
                <a:solidFill>
                  <a:srgbClr val="007F92"/>
                </a:solidFill>
                <a:latin typeface="Arial"/>
                <a:cs typeface="Arial"/>
              </a:rPr>
              <a:t>P</a:t>
            </a:r>
            <a:r>
              <a:rPr sz="1500" strike="sngStrike" spc="-22" baseline="5555" dirty="0">
                <a:solidFill>
                  <a:srgbClr val="007F92"/>
                </a:solidFill>
                <a:latin typeface="Arial"/>
                <a:cs typeface="Arial"/>
              </a:rPr>
              <a:t>l</a:t>
            </a:r>
            <a:r>
              <a:rPr sz="1500" strike="sngStrike" spc="-15" baseline="5555" dirty="0">
                <a:solidFill>
                  <a:srgbClr val="007F92"/>
                </a:solidFill>
                <a:latin typeface="Arial"/>
                <a:cs typeface="Arial"/>
              </a:rPr>
              <a:t>an“</a:t>
            </a:r>
            <a:endParaRPr sz="1500" baseline="5555">
              <a:latin typeface="Arial"/>
              <a:cs typeface="Arial"/>
            </a:endParaRPr>
          </a:p>
        </p:txBody>
      </p:sp>
      <p:sp>
        <p:nvSpPr>
          <p:cNvPr id="69" name="object 69"/>
          <p:cNvSpPr txBox="1"/>
          <p:nvPr/>
        </p:nvSpPr>
        <p:spPr>
          <a:xfrm>
            <a:off x="4946382" y="4347400"/>
            <a:ext cx="3873500" cy="322580"/>
          </a:xfrm>
          <a:prstGeom prst="rect">
            <a:avLst/>
          </a:prstGeom>
        </p:spPr>
        <p:txBody>
          <a:bodyPr vert="vert270" wrap="square" lIns="0" tIns="0" rIns="0" bIns="0" rtlCol="0">
            <a:spAutoFit/>
          </a:bodyPr>
          <a:lstStyle/>
          <a:p>
            <a:pPr marL="33655">
              <a:lnSpc>
                <a:spcPct val="100000"/>
              </a:lnSpc>
            </a:pPr>
            <a:r>
              <a:rPr sz="1000" spc="-5" dirty="0">
                <a:solidFill>
                  <a:srgbClr val="7C7C7C"/>
                </a:solidFill>
                <a:latin typeface="Arial"/>
                <a:cs typeface="Arial"/>
              </a:rPr>
              <a:t>M</a:t>
            </a:r>
            <a:r>
              <a:rPr sz="1000" spc="5" dirty="0">
                <a:solidFill>
                  <a:srgbClr val="7C7C7C"/>
                </a:solidFill>
                <a:latin typeface="Arial"/>
                <a:cs typeface="Arial"/>
              </a:rPr>
              <a:t>E</a:t>
            </a:r>
            <a:r>
              <a:rPr sz="1000" dirty="0">
                <a:solidFill>
                  <a:srgbClr val="7C7C7C"/>
                </a:solidFill>
                <a:latin typeface="Arial"/>
                <a:cs typeface="Arial"/>
              </a:rPr>
              <a:t>X</a:t>
            </a:r>
            <a:endParaRPr sz="1000">
              <a:latin typeface="Arial"/>
              <a:cs typeface="Arial"/>
            </a:endParaRPr>
          </a:p>
          <a:p>
            <a:pPr marL="12700" marR="5080" indent="34925" algn="just">
              <a:lnSpc>
                <a:spcPct val="121600"/>
              </a:lnSpc>
            </a:pPr>
            <a:r>
              <a:rPr sz="1000" dirty="0">
                <a:solidFill>
                  <a:srgbClr val="7C7C7C"/>
                </a:solidFill>
                <a:latin typeface="Arial"/>
                <a:cs typeface="Arial"/>
              </a:rPr>
              <a:t>TUR  </a:t>
            </a:r>
            <a:r>
              <a:rPr sz="1000" spc="-5" dirty="0">
                <a:solidFill>
                  <a:srgbClr val="7C7C7C"/>
                </a:solidFill>
                <a:latin typeface="Arial"/>
                <a:cs typeface="Arial"/>
              </a:rPr>
              <a:t>SAU </a:t>
            </a:r>
            <a:r>
              <a:rPr sz="1000" spc="-270" dirty="0">
                <a:solidFill>
                  <a:srgbClr val="7C7C7C"/>
                </a:solidFill>
                <a:latin typeface="Arial"/>
                <a:cs typeface="Arial"/>
              </a:rPr>
              <a:t> </a:t>
            </a:r>
            <a:r>
              <a:rPr sz="1000" spc="-5" dirty="0">
                <a:solidFill>
                  <a:srgbClr val="7C7C7C"/>
                </a:solidFill>
                <a:latin typeface="Arial"/>
                <a:cs typeface="Arial"/>
              </a:rPr>
              <a:t>IND </a:t>
            </a:r>
            <a:r>
              <a:rPr sz="1000" dirty="0">
                <a:solidFill>
                  <a:srgbClr val="7C7C7C"/>
                </a:solidFill>
                <a:latin typeface="Arial"/>
                <a:cs typeface="Arial"/>
              </a:rPr>
              <a:t> </a:t>
            </a:r>
            <a:r>
              <a:rPr sz="1000" spc="-5" dirty="0">
                <a:solidFill>
                  <a:srgbClr val="7C7C7C"/>
                </a:solidFill>
                <a:latin typeface="Arial"/>
                <a:cs typeface="Arial"/>
              </a:rPr>
              <a:t>ARG </a:t>
            </a:r>
            <a:r>
              <a:rPr sz="1000" spc="-270" dirty="0">
                <a:solidFill>
                  <a:srgbClr val="7C7C7C"/>
                </a:solidFill>
                <a:latin typeface="Arial"/>
                <a:cs typeface="Arial"/>
              </a:rPr>
              <a:t> </a:t>
            </a:r>
            <a:r>
              <a:rPr sz="1000" spc="-5" dirty="0">
                <a:solidFill>
                  <a:srgbClr val="7C7C7C"/>
                </a:solidFill>
                <a:latin typeface="Arial"/>
                <a:cs typeface="Arial"/>
              </a:rPr>
              <a:t>RUS </a:t>
            </a:r>
            <a:r>
              <a:rPr sz="1000" spc="-270" dirty="0">
                <a:solidFill>
                  <a:srgbClr val="7C7C7C"/>
                </a:solidFill>
                <a:latin typeface="Arial"/>
                <a:cs typeface="Arial"/>
              </a:rPr>
              <a:t> </a:t>
            </a:r>
            <a:r>
              <a:rPr sz="1000" spc="-10" dirty="0">
                <a:solidFill>
                  <a:srgbClr val="7C7C7C"/>
                </a:solidFill>
                <a:latin typeface="Arial"/>
                <a:cs typeface="Arial"/>
              </a:rPr>
              <a:t>KOR </a:t>
            </a:r>
            <a:r>
              <a:rPr sz="1000" spc="-270" dirty="0">
                <a:solidFill>
                  <a:srgbClr val="7C7C7C"/>
                </a:solidFill>
                <a:latin typeface="Arial"/>
                <a:cs typeface="Arial"/>
              </a:rPr>
              <a:t> </a:t>
            </a:r>
            <a:r>
              <a:rPr sz="1000" spc="-5" dirty="0">
                <a:solidFill>
                  <a:srgbClr val="7C7C7C"/>
                </a:solidFill>
                <a:latin typeface="Arial"/>
                <a:cs typeface="Arial"/>
              </a:rPr>
              <a:t>IDN </a:t>
            </a:r>
            <a:r>
              <a:rPr sz="1000" dirty="0">
                <a:solidFill>
                  <a:srgbClr val="7C7C7C"/>
                </a:solidFill>
                <a:latin typeface="Arial"/>
                <a:cs typeface="Arial"/>
              </a:rPr>
              <a:t> </a:t>
            </a:r>
            <a:r>
              <a:rPr sz="1000" spc="-5" dirty="0">
                <a:solidFill>
                  <a:srgbClr val="7C7C7C"/>
                </a:solidFill>
                <a:latin typeface="Arial"/>
                <a:cs typeface="Arial"/>
              </a:rPr>
              <a:t>CHN </a:t>
            </a:r>
            <a:r>
              <a:rPr sz="1000" spc="-270" dirty="0">
                <a:solidFill>
                  <a:srgbClr val="7C7C7C"/>
                </a:solidFill>
                <a:latin typeface="Arial"/>
                <a:cs typeface="Arial"/>
              </a:rPr>
              <a:t> </a:t>
            </a:r>
            <a:r>
              <a:rPr sz="1000" spc="-5" dirty="0">
                <a:solidFill>
                  <a:srgbClr val="7C7C7C"/>
                </a:solidFill>
                <a:latin typeface="Arial"/>
                <a:cs typeface="Arial"/>
              </a:rPr>
              <a:t>ZAF </a:t>
            </a:r>
            <a:r>
              <a:rPr sz="1000" dirty="0">
                <a:solidFill>
                  <a:srgbClr val="7C7C7C"/>
                </a:solidFill>
                <a:latin typeface="Arial"/>
                <a:cs typeface="Arial"/>
              </a:rPr>
              <a:t> </a:t>
            </a:r>
            <a:r>
              <a:rPr sz="1000" spc="-5" dirty="0">
                <a:solidFill>
                  <a:srgbClr val="7C7C7C"/>
                </a:solidFill>
                <a:latin typeface="Arial"/>
                <a:cs typeface="Arial"/>
              </a:rPr>
              <a:t>ESP </a:t>
            </a:r>
            <a:r>
              <a:rPr sz="1000" spc="-270" dirty="0">
                <a:solidFill>
                  <a:srgbClr val="7C7C7C"/>
                </a:solidFill>
                <a:latin typeface="Arial"/>
                <a:cs typeface="Arial"/>
              </a:rPr>
              <a:t> </a:t>
            </a:r>
            <a:r>
              <a:rPr sz="1000" spc="-5" dirty="0">
                <a:solidFill>
                  <a:srgbClr val="7C7C7C"/>
                </a:solidFill>
                <a:latin typeface="Arial"/>
                <a:cs typeface="Arial"/>
              </a:rPr>
              <a:t>FRA </a:t>
            </a:r>
            <a:r>
              <a:rPr sz="1000" spc="-270" dirty="0">
                <a:solidFill>
                  <a:srgbClr val="7C7C7C"/>
                </a:solidFill>
                <a:latin typeface="Arial"/>
                <a:cs typeface="Arial"/>
              </a:rPr>
              <a:t> </a:t>
            </a:r>
            <a:r>
              <a:rPr sz="1000" spc="-5" dirty="0">
                <a:solidFill>
                  <a:srgbClr val="7C7C7C"/>
                </a:solidFill>
                <a:latin typeface="Arial"/>
                <a:cs typeface="Arial"/>
              </a:rPr>
              <a:t>ITA </a:t>
            </a:r>
            <a:r>
              <a:rPr sz="1000" dirty="0">
                <a:solidFill>
                  <a:srgbClr val="7C7C7C"/>
                </a:solidFill>
                <a:latin typeface="Arial"/>
                <a:cs typeface="Arial"/>
              </a:rPr>
              <a:t> </a:t>
            </a:r>
            <a:r>
              <a:rPr sz="1000" spc="-5" dirty="0">
                <a:solidFill>
                  <a:srgbClr val="7C7C7C"/>
                </a:solidFill>
                <a:latin typeface="Arial"/>
                <a:cs typeface="Arial"/>
              </a:rPr>
              <a:t>BRA </a:t>
            </a:r>
            <a:r>
              <a:rPr sz="1000" spc="-270" dirty="0">
                <a:solidFill>
                  <a:srgbClr val="7C7C7C"/>
                </a:solidFill>
                <a:latin typeface="Arial"/>
                <a:cs typeface="Arial"/>
              </a:rPr>
              <a:t> </a:t>
            </a:r>
            <a:r>
              <a:rPr sz="1000" spc="-5" dirty="0">
                <a:solidFill>
                  <a:srgbClr val="7C7C7C"/>
                </a:solidFill>
                <a:latin typeface="Arial"/>
                <a:cs typeface="Arial"/>
              </a:rPr>
              <a:t>G20 </a:t>
            </a:r>
            <a:r>
              <a:rPr sz="1000" dirty="0">
                <a:solidFill>
                  <a:srgbClr val="7C7C7C"/>
                </a:solidFill>
                <a:latin typeface="Arial"/>
                <a:cs typeface="Arial"/>
              </a:rPr>
              <a:t> </a:t>
            </a:r>
            <a:r>
              <a:rPr sz="1000" spc="-5" dirty="0">
                <a:solidFill>
                  <a:srgbClr val="7C7C7C"/>
                </a:solidFill>
                <a:latin typeface="Arial"/>
                <a:cs typeface="Arial"/>
              </a:rPr>
              <a:t>DEU </a:t>
            </a:r>
            <a:r>
              <a:rPr sz="1000" spc="-270" dirty="0">
                <a:solidFill>
                  <a:srgbClr val="7C7C7C"/>
                </a:solidFill>
                <a:latin typeface="Arial"/>
                <a:cs typeface="Arial"/>
              </a:rPr>
              <a:t> </a:t>
            </a:r>
            <a:r>
              <a:rPr sz="1000" spc="-5" dirty="0">
                <a:solidFill>
                  <a:srgbClr val="7C7C7C"/>
                </a:solidFill>
                <a:latin typeface="Arial"/>
                <a:cs typeface="Arial"/>
              </a:rPr>
              <a:t>CAN </a:t>
            </a:r>
            <a:r>
              <a:rPr sz="1000" spc="-270" dirty="0">
                <a:solidFill>
                  <a:srgbClr val="7C7C7C"/>
                </a:solidFill>
                <a:latin typeface="Arial"/>
                <a:cs typeface="Arial"/>
              </a:rPr>
              <a:t> </a:t>
            </a:r>
            <a:r>
              <a:rPr sz="1000" spc="-5" dirty="0">
                <a:solidFill>
                  <a:srgbClr val="7C7C7C"/>
                </a:solidFill>
                <a:latin typeface="Arial"/>
                <a:cs typeface="Arial"/>
              </a:rPr>
              <a:t>JPN </a:t>
            </a:r>
            <a:r>
              <a:rPr sz="1000" dirty="0">
                <a:solidFill>
                  <a:srgbClr val="7C7C7C"/>
                </a:solidFill>
                <a:latin typeface="Arial"/>
                <a:cs typeface="Arial"/>
              </a:rPr>
              <a:t> </a:t>
            </a:r>
            <a:r>
              <a:rPr sz="1000" spc="-5" dirty="0">
                <a:solidFill>
                  <a:srgbClr val="7C7C7C"/>
                </a:solidFill>
                <a:latin typeface="Arial"/>
                <a:cs typeface="Arial"/>
              </a:rPr>
              <a:t>AUS </a:t>
            </a:r>
            <a:r>
              <a:rPr sz="1000" spc="-270" dirty="0">
                <a:solidFill>
                  <a:srgbClr val="7C7C7C"/>
                </a:solidFill>
                <a:latin typeface="Arial"/>
                <a:cs typeface="Arial"/>
              </a:rPr>
              <a:t> </a:t>
            </a:r>
            <a:r>
              <a:rPr sz="1000" spc="-5" dirty="0">
                <a:solidFill>
                  <a:srgbClr val="7C7C7C"/>
                </a:solidFill>
                <a:latin typeface="Arial"/>
                <a:cs typeface="Arial"/>
              </a:rPr>
              <a:t>GBR </a:t>
            </a:r>
            <a:r>
              <a:rPr sz="1000" spc="-270" dirty="0">
                <a:solidFill>
                  <a:srgbClr val="7C7C7C"/>
                </a:solidFill>
                <a:latin typeface="Arial"/>
                <a:cs typeface="Arial"/>
              </a:rPr>
              <a:t> </a:t>
            </a:r>
            <a:r>
              <a:rPr sz="1000" spc="-5" dirty="0">
                <a:solidFill>
                  <a:srgbClr val="7C7C7C"/>
                </a:solidFill>
                <a:latin typeface="Arial"/>
                <a:cs typeface="Arial"/>
              </a:rPr>
              <a:t>USA</a:t>
            </a:r>
            <a:endParaRPr sz="1000">
              <a:latin typeface="Arial"/>
              <a:cs typeface="Arial"/>
            </a:endParaRPr>
          </a:p>
        </p:txBody>
      </p:sp>
      <p:sp>
        <p:nvSpPr>
          <p:cNvPr id="70" name="object 70"/>
          <p:cNvSpPr txBox="1"/>
          <p:nvPr/>
        </p:nvSpPr>
        <p:spPr>
          <a:xfrm>
            <a:off x="293300" y="1062728"/>
            <a:ext cx="3097530" cy="227626"/>
          </a:xfrm>
          <a:prstGeom prst="rect">
            <a:avLst/>
          </a:prstGeom>
        </p:spPr>
        <p:txBody>
          <a:bodyPr vert="horz" wrap="square" lIns="0" tIns="12065" rIns="0" bIns="0" rtlCol="0">
            <a:spAutoFit/>
          </a:bodyPr>
          <a:lstStyle/>
          <a:p>
            <a:pPr marL="12700">
              <a:lnSpc>
                <a:spcPct val="100000"/>
              </a:lnSpc>
              <a:spcBef>
                <a:spcPts val="95"/>
              </a:spcBef>
            </a:pPr>
            <a:r>
              <a:rPr sz="1400" spc="-10" dirty="0">
                <a:solidFill>
                  <a:srgbClr val="007F92"/>
                </a:solidFill>
                <a:latin typeface="Arial"/>
                <a:cs typeface="Arial"/>
              </a:rPr>
              <a:t>G20:</a:t>
            </a:r>
            <a:r>
              <a:rPr sz="1400" spc="10" dirty="0">
                <a:solidFill>
                  <a:srgbClr val="007F92"/>
                </a:solidFill>
                <a:latin typeface="Arial"/>
                <a:cs typeface="Arial"/>
              </a:rPr>
              <a:t> </a:t>
            </a:r>
            <a:r>
              <a:rPr sz="1400" spc="-5" dirty="0">
                <a:solidFill>
                  <a:srgbClr val="007F92"/>
                </a:solidFill>
                <a:latin typeface="Arial"/>
                <a:cs typeface="Arial"/>
              </a:rPr>
              <a:t>Fiscal</a:t>
            </a:r>
            <a:r>
              <a:rPr sz="1400" spc="-30" dirty="0">
                <a:solidFill>
                  <a:srgbClr val="007F92"/>
                </a:solidFill>
                <a:latin typeface="Arial"/>
                <a:cs typeface="Arial"/>
              </a:rPr>
              <a:t> </a:t>
            </a:r>
            <a:r>
              <a:rPr sz="1400" spc="-5" dirty="0">
                <a:solidFill>
                  <a:srgbClr val="007F92"/>
                </a:solidFill>
                <a:latin typeface="Arial"/>
                <a:cs typeface="Arial"/>
              </a:rPr>
              <a:t>measures</a:t>
            </a:r>
            <a:r>
              <a:rPr sz="1400" spc="10" dirty="0">
                <a:solidFill>
                  <a:srgbClr val="007F92"/>
                </a:solidFill>
                <a:latin typeface="Arial"/>
                <a:cs typeface="Arial"/>
              </a:rPr>
              <a:t> </a:t>
            </a:r>
            <a:r>
              <a:rPr sz="1400" spc="-5" dirty="0">
                <a:solidFill>
                  <a:srgbClr val="007F92"/>
                </a:solidFill>
                <a:latin typeface="Arial"/>
                <a:cs typeface="Arial"/>
              </a:rPr>
              <a:t>(%</a:t>
            </a:r>
            <a:r>
              <a:rPr sz="1400" spc="10" dirty="0">
                <a:solidFill>
                  <a:srgbClr val="007F92"/>
                </a:solidFill>
                <a:latin typeface="Arial"/>
                <a:cs typeface="Arial"/>
              </a:rPr>
              <a:t> </a:t>
            </a:r>
            <a:r>
              <a:rPr sz="1400" spc="-5" dirty="0">
                <a:solidFill>
                  <a:srgbClr val="007F92"/>
                </a:solidFill>
                <a:latin typeface="Arial"/>
                <a:cs typeface="Arial"/>
              </a:rPr>
              <a:t>of</a:t>
            </a:r>
            <a:r>
              <a:rPr sz="1400" dirty="0">
                <a:solidFill>
                  <a:srgbClr val="007F92"/>
                </a:solidFill>
                <a:latin typeface="Arial"/>
                <a:cs typeface="Arial"/>
              </a:rPr>
              <a:t> </a:t>
            </a:r>
            <a:r>
              <a:rPr sz="1400" spc="-10" dirty="0">
                <a:solidFill>
                  <a:srgbClr val="007F92"/>
                </a:solidFill>
                <a:latin typeface="Arial"/>
                <a:cs typeface="Arial"/>
              </a:rPr>
              <a:t>GDP)</a:t>
            </a:r>
            <a:endParaRPr sz="1400" dirty="0">
              <a:latin typeface="Arial"/>
              <a:cs typeface="Arial"/>
            </a:endParaRPr>
          </a:p>
        </p:txBody>
      </p:sp>
      <p:sp>
        <p:nvSpPr>
          <p:cNvPr id="71" name="object 71"/>
          <p:cNvSpPr txBox="1"/>
          <p:nvPr/>
        </p:nvSpPr>
        <p:spPr>
          <a:xfrm>
            <a:off x="4613882" y="1062728"/>
            <a:ext cx="4145915" cy="727710"/>
          </a:xfrm>
          <a:prstGeom prst="rect">
            <a:avLst/>
          </a:prstGeom>
        </p:spPr>
        <p:txBody>
          <a:bodyPr vert="horz" wrap="square" lIns="0" tIns="12065" rIns="0" bIns="0" rtlCol="0">
            <a:spAutoFit/>
          </a:bodyPr>
          <a:lstStyle/>
          <a:p>
            <a:pPr marL="12700" marR="5080">
              <a:lnSpc>
                <a:spcPct val="100000"/>
              </a:lnSpc>
              <a:spcBef>
                <a:spcPts val="95"/>
              </a:spcBef>
            </a:pPr>
            <a:r>
              <a:rPr sz="1400" spc="-10" dirty="0">
                <a:solidFill>
                  <a:srgbClr val="007F92"/>
                </a:solidFill>
                <a:latin typeface="Arial"/>
                <a:cs typeface="Arial"/>
              </a:rPr>
              <a:t>COVID-19</a:t>
            </a:r>
            <a:r>
              <a:rPr sz="1400" spc="15" dirty="0">
                <a:solidFill>
                  <a:srgbClr val="007F92"/>
                </a:solidFill>
                <a:latin typeface="Arial"/>
                <a:cs typeface="Arial"/>
              </a:rPr>
              <a:t> </a:t>
            </a:r>
            <a:r>
              <a:rPr sz="1400" spc="-5" dirty="0">
                <a:solidFill>
                  <a:srgbClr val="007F92"/>
                </a:solidFill>
                <a:latin typeface="Arial"/>
                <a:cs typeface="Arial"/>
              </a:rPr>
              <a:t>additional</a:t>
            </a:r>
            <a:r>
              <a:rPr sz="1400" spc="-25" dirty="0">
                <a:solidFill>
                  <a:srgbClr val="007F92"/>
                </a:solidFill>
                <a:latin typeface="Arial"/>
                <a:cs typeface="Arial"/>
              </a:rPr>
              <a:t> </a:t>
            </a:r>
            <a:r>
              <a:rPr sz="1400" spc="-5" dirty="0">
                <a:solidFill>
                  <a:srgbClr val="007F92"/>
                </a:solidFill>
                <a:latin typeface="Arial"/>
                <a:cs typeface="Arial"/>
              </a:rPr>
              <a:t>revenue</a:t>
            </a:r>
            <a:r>
              <a:rPr sz="1400" spc="5" dirty="0">
                <a:solidFill>
                  <a:srgbClr val="007F92"/>
                </a:solidFill>
                <a:latin typeface="Arial"/>
                <a:cs typeface="Arial"/>
              </a:rPr>
              <a:t> </a:t>
            </a:r>
            <a:r>
              <a:rPr sz="1400" spc="-10" dirty="0">
                <a:solidFill>
                  <a:srgbClr val="007F92"/>
                </a:solidFill>
                <a:latin typeface="Arial"/>
                <a:cs typeface="Arial"/>
              </a:rPr>
              <a:t>and </a:t>
            </a:r>
            <a:r>
              <a:rPr sz="1400" spc="-5" dirty="0">
                <a:solidFill>
                  <a:srgbClr val="007F92"/>
                </a:solidFill>
                <a:latin typeface="Arial"/>
                <a:cs typeface="Arial"/>
              </a:rPr>
              <a:t>spending </a:t>
            </a:r>
            <a:r>
              <a:rPr sz="1400" dirty="0">
                <a:solidFill>
                  <a:srgbClr val="007F92"/>
                </a:solidFill>
                <a:latin typeface="Arial"/>
                <a:cs typeface="Arial"/>
              </a:rPr>
              <a:t> </a:t>
            </a:r>
            <a:r>
              <a:rPr sz="1400" spc="-5" dirty="0">
                <a:solidFill>
                  <a:srgbClr val="007F92"/>
                </a:solidFill>
                <a:latin typeface="Arial"/>
                <a:cs typeface="Arial"/>
              </a:rPr>
              <a:t>measures</a:t>
            </a:r>
            <a:r>
              <a:rPr sz="1400" spc="10" dirty="0">
                <a:solidFill>
                  <a:srgbClr val="007F92"/>
                </a:solidFill>
                <a:latin typeface="Arial"/>
                <a:cs typeface="Arial"/>
              </a:rPr>
              <a:t> </a:t>
            </a:r>
            <a:r>
              <a:rPr sz="1400" spc="-10" dirty="0">
                <a:solidFill>
                  <a:srgbClr val="007F92"/>
                </a:solidFill>
                <a:latin typeface="Arial"/>
                <a:cs typeface="Arial"/>
              </a:rPr>
              <a:t>2020</a:t>
            </a:r>
            <a:r>
              <a:rPr sz="1400" spc="-5" dirty="0">
                <a:solidFill>
                  <a:srgbClr val="007F92"/>
                </a:solidFill>
                <a:latin typeface="Arial"/>
                <a:cs typeface="Arial"/>
              </a:rPr>
              <a:t> </a:t>
            </a:r>
            <a:r>
              <a:rPr sz="1400" spc="-10" dirty="0">
                <a:solidFill>
                  <a:srgbClr val="007F92"/>
                </a:solidFill>
                <a:latin typeface="Arial"/>
                <a:cs typeface="Arial"/>
              </a:rPr>
              <a:t>and</a:t>
            </a:r>
            <a:r>
              <a:rPr sz="1400" spc="10" dirty="0">
                <a:solidFill>
                  <a:srgbClr val="007F92"/>
                </a:solidFill>
                <a:latin typeface="Arial"/>
                <a:cs typeface="Arial"/>
              </a:rPr>
              <a:t> </a:t>
            </a:r>
            <a:r>
              <a:rPr sz="1400" spc="-10" dirty="0">
                <a:solidFill>
                  <a:srgbClr val="007F92"/>
                </a:solidFill>
                <a:latin typeface="Arial"/>
                <a:cs typeface="Arial"/>
              </a:rPr>
              <a:t>2021</a:t>
            </a:r>
            <a:r>
              <a:rPr sz="1400" spc="-5" dirty="0">
                <a:solidFill>
                  <a:srgbClr val="007F92"/>
                </a:solidFill>
                <a:latin typeface="Arial"/>
                <a:cs typeface="Arial"/>
              </a:rPr>
              <a:t> (in %</a:t>
            </a:r>
            <a:r>
              <a:rPr sz="1400" spc="15" dirty="0">
                <a:solidFill>
                  <a:srgbClr val="007F92"/>
                </a:solidFill>
                <a:latin typeface="Arial"/>
                <a:cs typeface="Arial"/>
              </a:rPr>
              <a:t> </a:t>
            </a:r>
            <a:r>
              <a:rPr sz="1400" spc="-5" dirty="0">
                <a:solidFill>
                  <a:srgbClr val="007F92"/>
                </a:solidFill>
                <a:latin typeface="Arial"/>
                <a:cs typeface="Arial"/>
              </a:rPr>
              <a:t>of</a:t>
            </a:r>
            <a:r>
              <a:rPr sz="1400" spc="10" dirty="0">
                <a:solidFill>
                  <a:srgbClr val="007F92"/>
                </a:solidFill>
                <a:latin typeface="Arial"/>
                <a:cs typeface="Arial"/>
              </a:rPr>
              <a:t> </a:t>
            </a:r>
            <a:r>
              <a:rPr sz="1400" spc="-10" dirty="0">
                <a:solidFill>
                  <a:srgbClr val="007F92"/>
                </a:solidFill>
                <a:latin typeface="Arial"/>
                <a:cs typeface="Arial"/>
              </a:rPr>
              <a:t>2020</a:t>
            </a:r>
            <a:r>
              <a:rPr sz="1400" spc="-5" dirty="0">
                <a:solidFill>
                  <a:srgbClr val="007F92"/>
                </a:solidFill>
                <a:latin typeface="Arial"/>
                <a:cs typeface="Arial"/>
              </a:rPr>
              <a:t> </a:t>
            </a:r>
            <a:r>
              <a:rPr sz="1400" spc="-10" dirty="0">
                <a:solidFill>
                  <a:srgbClr val="007F92"/>
                </a:solidFill>
                <a:latin typeface="Arial"/>
                <a:cs typeface="Arial"/>
              </a:rPr>
              <a:t>GDP)</a:t>
            </a:r>
            <a:endParaRPr sz="1400" dirty="0">
              <a:latin typeface="Arial"/>
              <a:cs typeface="Arial"/>
            </a:endParaRPr>
          </a:p>
          <a:p>
            <a:pPr marR="229235" algn="r">
              <a:lnSpc>
                <a:spcPct val="100000"/>
              </a:lnSpc>
              <a:spcBef>
                <a:spcPts val="490"/>
              </a:spcBef>
            </a:pPr>
            <a:r>
              <a:rPr sz="1400" spc="-5" dirty="0">
                <a:solidFill>
                  <a:srgbClr val="007F92"/>
                </a:solidFill>
                <a:latin typeface="Arial"/>
                <a:cs typeface="Arial"/>
              </a:rPr>
              <a:t>“American</a:t>
            </a:r>
            <a:endParaRPr sz="1400" dirty="0">
              <a:latin typeface="Arial"/>
              <a:cs typeface="Arial"/>
            </a:endParaRPr>
          </a:p>
        </p:txBody>
      </p:sp>
      <p:grpSp>
        <p:nvGrpSpPr>
          <p:cNvPr id="72" name="object 72"/>
          <p:cNvGrpSpPr/>
          <p:nvPr/>
        </p:nvGrpSpPr>
        <p:grpSpPr>
          <a:xfrm>
            <a:off x="693419" y="1706879"/>
            <a:ext cx="2097405" cy="2771140"/>
            <a:chOff x="693419" y="1706879"/>
            <a:chExt cx="2097405" cy="2771140"/>
          </a:xfrm>
        </p:grpSpPr>
        <p:sp>
          <p:nvSpPr>
            <p:cNvPr id="73" name="object 73"/>
            <p:cNvSpPr/>
            <p:nvPr/>
          </p:nvSpPr>
          <p:spPr>
            <a:xfrm>
              <a:off x="2787396" y="1706879"/>
              <a:ext cx="0" cy="2424430"/>
            </a:xfrm>
            <a:custGeom>
              <a:avLst/>
              <a:gdLst/>
              <a:ahLst/>
              <a:cxnLst/>
              <a:rect l="l" t="t" r="r" b="b"/>
              <a:pathLst>
                <a:path h="2424429">
                  <a:moveTo>
                    <a:pt x="0" y="0"/>
                  </a:moveTo>
                  <a:lnTo>
                    <a:pt x="0" y="2424112"/>
                  </a:lnTo>
                </a:path>
              </a:pathLst>
            </a:custGeom>
            <a:ln w="6350">
              <a:solidFill>
                <a:srgbClr val="007F92"/>
              </a:solidFill>
            </a:ln>
          </p:spPr>
          <p:txBody>
            <a:bodyPr wrap="square" lIns="0" tIns="0" rIns="0" bIns="0" rtlCol="0"/>
            <a:lstStyle/>
            <a:p>
              <a:endParaRPr/>
            </a:p>
          </p:txBody>
        </p:sp>
        <p:sp>
          <p:nvSpPr>
            <p:cNvPr id="74" name="object 74"/>
            <p:cNvSpPr/>
            <p:nvPr/>
          </p:nvSpPr>
          <p:spPr>
            <a:xfrm>
              <a:off x="693419" y="4175759"/>
              <a:ext cx="1577340" cy="302260"/>
            </a:xfrm>
            <a:custGeom>
              <a:avLst/>
              <a:gdLst/>
              <a:ahLst/>
              <a:cxnLst/>
              <a:rect l="l" t="t" r="r" b="b"/>
              <a:pathLst>
                <a:path w="1577339" h="302260">
                  <a:moveTo>
                    <a:pt x="1577340" y="0"/>
                  </a:moveTo>
                  <a:lnTo>
                    <a:pt x="0" y="0"/>
                  </a:lnTo>
                  <a:lnTo>
                    <a:pt x="0" y="301751"/>
                  </a:lnTo>
                  <a:lnTo>
                    <a:pt x="1577340" y="301751"/>
                  </a:lnTo>
                  <a:lnTo>
                    <a:pt x="1577340" y="0"/>
                  </a:lnTo>
                  <a:close/>
                </a:path>
              </a:pathLst>
            </a:custGeom>
            <a:solidFill>
              <a:srgbClr val="FFFFFF">
                <a:alpha val="59999"/>
              </a:srgbClr>
            </a:solidFill>
          </p:spPr>
          <p:txBody>
            <a:bodyPr wrap="square" lIns="0" tIns="0" rIns="0" bIns="0" rtlCol="0"/>
            <a:lstStyle/>
            <a:p>
              <a:endParaRPr/>
            </a:p>
          </p:txBody>
        </p:sp>
      </p:grpSp>
      <p:sp>
        <p:nvSpPr>
          <p:cNvPr id="75" name="object 75"/>
          <p:cNvSpPr txBox="1"/>
          <p:nvPr/>
        </p:nvSpPr>
        <p:spPr>
          <a:xfrm>
            <a:off x="7930403" y="1932293"/>
            <a:ext cx="570865" cy="360680"/>
          </a:xfrm>
          <a:prstGeom prst="rect">
            <a:avLst/>
          </a:prstGeom>
        </p:spPr>
        <p:txBody>
          <a:bodyPr vert="horz" wrap="square" lIns="0" tIns="12700" rIns="0" bIns="0" rtlCol="0">
            <a:spAutoFit/>
          </a:bodyPr>
          <a:lstStyle/>
          <a:p>
            <a:pPr marL="12700" marR="5080">
              <a:lnSpc>
                <a:spcPct val="110000"/>
              </a:lnSpc>
              <a:spcBef>
                <a:spcPts val="100"/>
              </a:spcBef>
            </a:pPr>
            <a:r>
              <a:rPr sz="1000" spc="-5" dirty="0">
                <a:solidFill>
                  <a:srgbClr val="007F92"/>
                </a:solidFill>
                <a:latin typeface="Arial"/>
                <a:cs typeface="Arial"/>
              </a:rPr>
              <a:t>(~</a:t>
            </a:r>
            <a:r>
              <a:rPr sz="1000" spc="-40" dirty="0">
                <a:solidFill>
                  <a:srgbClr val="007F92"/>
                </a:solidFill>
                <a:latin typeface="Arial"/>
                <a:cs typeface="Arial"/>
              </a:rPr>
              <a:t> </a:t>
            </a:r>
            <a:r>
              <a:rPr sz="1000" spc="-10" dirty="0">
                <a:solidFill>
                  <a:srgbClr val="007F92"/>
                </a:solidFill>
                <a:latin typeface="Arial"/>
                <a:cs typeface="Arial"/>
              </a:rPr>
              <a:t>10%</a:t>
            </a:r>
            <a:r>
              <a:rPr sz="1000" spc="-35" dirty="0">
                <a:solidFill>
                  <a:srgbClr val="007F92"/>
                </a:solidFill>
                <a:latin typeface="Arial"/>
                <a:cs typeface="Arial"/>
              </a:rPr>
              <a:t> </a:t>
            </a:r>
            <a:r>
              <a:rPr sz="1000" spc="-10" dirty="0">
                <a:solidFill>
                  <a:srgbClr val="007F92"/>
                </a:solidFill>
                <a:latin typeface="Arial"/>
                <a:cs typeface="Arial"/>
              </a:rPr>
              <a:t>of </a:t>
            </a:r>
            <a:r>
              <a:rPr sz="1000" spc="-260" dirty="0">
                <a:solidFill>
                  <a:srgbClr val="007F92"/>
                </a:solidFill>
                <a:latin typeface="Arial"/>
                <a:cs typeface="Arial"/>
              </a:rPr>
              <a:t> </a:t>
            </a:r>
            <a:r>
              <a:rPr sz="1000" spc="-5" dirty="0">
                <a:solidFill>
                  <a:srgbClr val="007F92"/>
                </a:solidFill>
                <a:latin typeface="Arial"/>
                <a:cs typeface="Arial"/>
              </a:rPr>
              <a:t>GDP)</a:t>
            </a:r>
            <a:endParaRPr sz="1000">
              <a:latin typeface="Arial"/>
              <a:cs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2E33A-4955-4134-B7BC-1C3797957091}"/>
              </a:ext>
            </a:extLst>
          </p:cNvPr>
          <p:cNvSpPr>
            <a:spLocks noGrp="1"/>
          </p:cNvSpPr>
          <p:nvPr>
            <p:ph type="title"/>
          </p:nvPr>
        </p:nvSpPr>
        <p:spPr>
          <a:xfrm>
            <a:off x="213791" y="302715"/>
            <a:ext cx="7693079" cy="558000"/>
          </a:xfrm>
        </p:spPr>
        <p:txBody>
          <a:bodyPr/>
          <a:lstStyle/>
          <a:p>
            <a:r>
              <a:rPr lang="de-DE" sz="1800" dirty="0"/>
              <a:t>5. “</a:t>
            </a:r>
            <a:r>
              <a:rPr lang="en-GB" sz="1800" dirty="0"/>
              <a:t>Enabling”: </a:t>
            </a:r>
            <a:r>
              <a:rPr lang="de-DE" sz="1800" dirty="0"/>
              <a:t>Public-private </a:t>
            </a:r>
            <a:r>
              <a:rPr lang="de-DE" sz="1800" dirty="0" err="1"/>
              <a:t>partnership</a:t>
            </a:r>
            <a:r>
              <a:rPr lang="de-DE" sz="1800" dirty="0"/>
              <a:t> </a:t>
            </a:r>
            <a:r>
              <a:rPr lang="de-DE" sz="1800" dirty="0" err="1"/>
              <a:t>solutions</a:t>
            </a:r>
            <a:br>
              <a:rPr lang="de-DE" sz="1800" dirty="0"/>
            </a:br>
            <a:r>
              <a:rPr lang="de-DE" sz="1800" dirty="0" err="1"/>
              <a:t>improving</a:t>
            </a:r>
            <a:r>
              <a:rPr lang="de-DE" sz="1800" dirty="0"/>
              <a:t> </a:t>
            </a:r>
            <a:r>
              <a:rPr lang="de-DE" sz="1800" dirty="0" err="1"/>
              <a:t>insurability</a:t>
            </a:r>
            <a:r>
              <a:rPr lang="de-DE" sz="1800" dirty="0"/>
              <a:t> in high </a:t>
            </a:r>
            <a:r>
              <a:rPr lang="de-DE" sz="1800" dirty="0" err="1"/>
              <a:t>risk</a:t>
            </a:r>
            <a:r>
              <a:rPr lang="de-DE" sz="1800" dirty="0"/>
              <a:t> </a:t>
            </a:r>
            <a:r>
              <a:rPr lang="de-DE" sz="1800" dirty="0" err="1"/>
              <a:t>areas</a:t>
            </a:r>
            <a:r>
              <a:rPr lang="de-DE" sz="1800" dirty="0"/>
              <a:t> and </a:t>
            </a:r>
            <a:r>
              <a:rPr lang="de-DE" sz="1800" dirty="0" err="1"/>
              <a:t>reducing</a:t>
            </a:r>
            <a:r>
              <a:rPr lang="de-DE" sz="1800" dirty="0"/>
              <a:t> </a:t>
            </a:r>
            <a:r>
              <a:rPr lang="de-DE" sz="1800" dirty="0" err="1"/>
              <a:t>the</a:t>
            </a:r>
            <a:r>
              <a:rPr lang="de-DE" sz="1800" dirty="0"/>
              <a:t> </a:t>
            </a:r>
            <a:r>
              <a:rPr lang="de-DE" sz="1800" dirty="0" err="1"/>
              <a:t>insurance</a:t>
            </a:r>
            <a:r>
              <a:rPr lang="de-DE" sz="1800" dirty="0"/>
              <a:t> </a:t>
            </a:r>
            <a:r>
              <a:rPr lang="de-DE" sz="1800" dirty="0" err="1"/>
              <a:t>gap</a:t>
            </a:r>
            <a:r>
              <a:rPr lang="de-DE" sz="1800" dirty="0"/>
              <a:t> </a:t>
            </a:r>
          </a:p>
        </p:txBody>
      </p:sp>
      <p:sp>
        <p:nvSpPr>
          <p:cNvPr id="3" name="Foliennummernplatzhalter 2">
            <a:extLst>
              <a:ext uri="{FF2B5EF4-FFF2-40B4-BE49-F238E27FC236}">
                <a16:creationId xmlns:a16="http://schemas.microsoft.com/office/drawing/2014/main" id="{53D8603F-9BE3-4B3D-99CF-05B37EF66EEF}"/>
              </a:ext>
            </a:extLst>
          </p:cNvPr>
          <p:cNvSpPr>
            <a:spLocks noGrp="1"/>
          </p:cNvSpPr>
          <p:nvPr>
            <p:ph type="sldNum" sz="quarter" idx="11"/>
          </p:nvPr>
        </p:nvSpPr>
        <p:spPr/>
        <p:txBody>
          <a:bodyPr/>
          <a:lstStyle/>
          <a:p>
            <a:fld id="{D56DB8AA-803C-49D2-90AA-1140CE72DCD7}" type="slidenum">
              <a:rPr lang="en-GB" smtClean="0"/>
              <a:pPr/>
              <a:t>16</a:t>
            </a:fld>
            <a:endParaRPr lang="en-GB"/>
          </a:p>
        </p:txBody>
      </p:sp>
      <p:pic>
        <p:nvPicPr>
          <p:cNvPr id="4" name="Grafik 3">
            <a:extLst>
              <a:ext uri="{FF2B5EF4-FFF2-40B4-BE49-F238E27FC236}">
                <a16:creationId xmlns:a16="http://schemas.microsoft.com/office/drawing/2014/main" id="{40C80614-BF6C-460A-A30B-BEC446959066}"/>
              </a:ext>
            </a:extLst>
          </p:cNvPr>
          <p:cNvPicPr>
            <a:picLocks noChangeAspect="1"/>
          </p:cNvPicPr>
          <p:nvPr/>
        </p:nvPicPr>
        <p:blipFill>
          <a:blip r:embed="rId2"/>
          <a:stretch>
            <a:fillRect/>
          </a:stretch>
        </p:blipFill>
        <p:spPr>
          <a:xfrm>
            <a:off x="0" y="992915"/>
            <a:ext cx="9144000" cy="3903085"/>
          </a:xfrm>
          <a:prstGeom prst="rect">
            <a:avLst/>
          </a:prstGeom>
        </p:spPr>
      </p:pic>
      <p:sp>
        <p:nvSpPr>
          <p:cNvPr id="5" name="Rechteck 4">
            <a:extLst>
              <a:ext uri="{FF2B5EF4-FFF2-40B4-BE49-F238E27FC236}">
                <a16:creationId xmlns:a16="http://schemas.microsoft.com/office/drawing/2014/main" id="{6F269B14-213F-44E4-8A94-B51995648735}"/>
              </a:ext>
            </a:extLst>
          </p:cNvPr>
          <p:cNvSpPr/>
          <p:nvPr/>
        </p:nvSpPr>
        <p:spPr>
          <a:xfrm>
            <a:off x="3316513" y="2293257"/>
            <a:ext cx="551543" cy="166914"/>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de-DE" sz="800" dirty="0">
                <a:solidFill>
                  <a:schemeClr val="tx2"/>
                </a:solidFill>
              </a:rPr>
              <a:t>Flood Re</a:t>
            </a:r>
          </a:p>
        </p:txBody>
      </p:sp>
      <p:sp>
        <p:nvSpPr>
          <p:cNvPr id="6" name="Wave 5">
            <a:extLst>
              <a:ext uri="{FF2B5EF4-FFF2-40B4-BE49-F238E27FC236}">
                <a16:creationId xmlns:a16="http://schemas.microsoft.com/office/drawing/2014/main" id="{1462E446-A807-492A-B938-35E2EF951028}"/>
              </a:ext>
            </a:extLst>
          </p:cNvPr>
          <p:cNvSpPr/>
          <p:nvPr/>
        </p:nvSpPr>
        <p:spPr>
          <a:xfrm rot="2143140">
            <a:off x="4109451" y="2677344"/>
            <a:ext cx="86899" cy="531762"/>
          </a:xfrm>
          <a:prstGeom prst="wav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cxnSp>
        <p:nvCxnSpPr>
          <p:cNvPr id="8" name="Straight Connector 7">
            <a:extLst>
              <a:ext uri="{FF2B5EF4-FFF2-40B4-BE49-F238E27FC236}">
                <a16:creationId xmlns:a16="http://schemas.microsoft.com/office/drawing/2014/main" id="{9C055AAC-921E-49F0-9266-49944AA07C78}"/>
              </a:ext>
            </a:extLst>
          </p:cNvPr>
          <p:cNvCxnSpPr>
            <a:cxnSpLocks/>
            <a:stCxn id="6" idx="1"/>
            <a:endCxn id="9" idx="0"/>
          </p:cNvCxnSpPr>
          <p:nvPr/>
        </p:nvCxnSpPr>
        <p:spPr>
          <a:xfrm flipH="1">
            <a:off x="3450229" y="2917859"/>
            <a:ext cx="667395" cy="814836"/>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C29314E1-1053-46F6-A420-4666ED9AB66E}"/>
              </a:ext>
            </a:extLst>
          </p:cNvPr>
          <p:cNvSpPr txBox="1"/>
          <p:nvPr/>
        </p:nvSpPr>
        <p:spPr>
          <a:xfrm>
            <a:off x="3174457" y="3732695"/>
            <a:ext cx="551543" cy="292837"/>
          </a:xfrm>
          <a:prstGeom prst="rect">
            <a:avLst/>
          </a:prstGeom>
          <a:noFill/>
          <a:effectLst/>
        </p:spPr>
        <p:txBody>
          <a:bodyPr wrap="square" lIns="0" tIns="0" rIns="0" bIns="0" rtlCol="0">
            <a:spAutoFit/>
          </a:bodyPr>
          <a:lstStyle/>
          <a:p>
            <a:pPr>
              <a:lnSpc>
                <a:spcPct val="110000"/>
              </a:lnSpc>
            </a:pPr>
            <a:r>
              <a:rPr lang="en-US" sz="900" b="1" dirty="0">
                <a:solidFill>
                  <a:schemeClr val="bg2"/>
                </a:solidFill>
              </a:rPr>
              <a:t>Morocco</a:t>
            </a:r>
            <a:r>
              <a:rPr lang="en-US" sz="900" dirty="0">
                <a:solidFill>
                  <a:schemeClr val="tx2">
                    <a:lumMod val="60000"/>
                    <a:lumOff val="40000"/>
                  </a:schemeClr>
                </a:solidFill>
              </a:rPr>
              <a:t> Cat Pool</a:t>
            </a:r>
            <a:endParaRPr lang="en-GB" sz="900" dirty="0" err="1">
              <a:solidFill>
                <a:schemeClr val="tx2">
                  <a:lumMod val="60000"/>
                  <a:lumOff val="40000"/>
                </a:schemeClr>
              </a:solidFill>
            </a:endParaRPr>
          </a:p>
        </p:txBody>
      </p:sp>
    </p:spTree>
    <p:extLst>
      <p:ext uri="{BB962C8B-B14F-4D97-AF65-F5344CB8AC3E}">
        <p14:creationId xmlns:p14="http://schemas.microsoft.com/office/powerpoint/2010/main" val="15450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BF7ED0-650C-46EC-ABFA-4A1D1410753E}"/>
              </a:ext>
            </a:extLst>
          </p:cNvPr>
          <p:cNvSpPr>
            <a:spLocks noGrp="1"/>
          </p:cNvSpPr>
          <p:nvPr>
            <p:ph type="dt" sz="half" idx="12"/>
          </p:nvPr>
        </p:nvSpPr>
        <p:spPr/>
        <p:txBody>
          <a:bodyPr/>
          <a:lstStyle/>
          <a:p>
            <a:fld id="{C9A3D8EE-ED4E-4FD0-BFB7-B0AFED511131}" type="datetime4">
              <a:rPr lang="en-GB" smtClean="0"/>
              <a:t>02 September 2021</a:t>
            </a:fld>
            <a:endParaRPr lang="en-GB"/>
          </a:p>
        </p:txBody>
      </p:sp>
      <p:sp>
        <p:nvSpPr>
          <p:cNvPr id="4" name="Slide Number Placeholder 3">
            <a:extLst>
              <a:ext uri="{FF2B5EF4-FFF2-40B4-BE49-F238E27FC236}">
                <a16:creationId xmlns:a16="http://schemas.microsoft.com/office/drawing/2014/main" id="{A48510A9-E319-471D-BA67-5B0BFFAB1E0A}"/>
              </a:ext>
            </a:extLst>
          </p:cNvPr>
          <p:cNvSpPr>
            <a:spLocks noGrp="1"/>
          </p:cNvSpPr>
          <p:nvPr>
            <p:ph type="sldNum" sz="quarter" idx="13"/>
          </p:nvPr>
        </p:nvSpPr>
        <p:spPr/>
        <p:txBody>
          <a:bodyPr/>
          <a:lstStyle/>
          <a:p>
            <a:fld id="{D56DB8AA-803C-49D2-90AA-1140CE72DCD7}" type="slidenum">
              <a:rPr lang="en-GB" smtClean="0"/>
              <a:pPr/>
              <a:t>17</a:t>
            </a:fld>
            <a:endParaRPr lang="en-GB"/>
          </a:p>
        </p:txBody>
      </p:sp>
      <p:sp>
        <p:nvSpPr>
          <p:cNvPr id="5" name="Footer Placeholder 4">
            <a:extLst>
              <a:ext uri="{FF2B5EF4-FFF2-40B4-BE49-F238E27FC236}">
                <a16:creationId xmlns:a16="http://schemas.microsoft.com/office/drawing/2014/main" id="{892052C6-BC55-40A1-A540-67EF20BA6F1D}"/>
              </a:ext>
            </a:extLst>
          </p:cNvPr>
          <p:cNvSpPr>
            <a:spLocks noGrp="1"/>
          </p:cNvSpPr>
          <p:nvPr>
            <p:ph type="ftr" sz="quarter" idx="14"/>
          </p:nvPr>
        </p:nvSpPr>
        <p:spPr/>
        <p:txBody>
          <a:bodyPr/>
          <a:lstStyle/>
          <a:p>
            <a:r>
              <a:rPr lang="en-GB"/>
              <a:t>Risk Suite</a:t>
            </a:r>
          </a:p>
        </p:txBody>
      </p:sp>
      <p:pic>
        <p:nvPicPr>
          <p:cNvPr id="6" name="Picture 5">
            <a:extLst>
              <a:ext uri="{FF2B5EF4-FFF2-40B4-BE49-F238E27FC236}">
                <a16:creationId xmlns:a16="http://schemas.microsoft.com/office/drawing/2014/main" id="{7A3456A9-D51B-465E-8F12-AEE85937BB29}"/>
              </a:ext>
            </a:extLst>
          </p:cNvPr>
          <p:cNvPicPr>
            <a:picLocks noChangeAspect="1"/>
          </p:cNvPicPr>
          <p:nvPr/>
        </p:nvPicPr>
        <p:blipFill>
          <a:blip r:embed="rId2"/>
          <a:stretch>
            <a:fillRect/>
          </a:stretch>
        </p:blipFill>
        <p:spPr>
          <a:xfrm>
            <a:off x="0" y="1561"/>
            <a:ext cx="9144000" cy="5140377"/>
          </a:xfrm>
          <a:prstGeom prst="rect">
            <a:avLst/>
          </a:prstGeom>
        </p:spPr>
      </p:pic>
    </p:spTree>
    <p:extLst>
      <p:ext uri="{BB962C8B-B14F-4D97-AF65-F5344CB8AC3E}">
        <p14:creationId xmlns:p14="http://schemas.microsoft.com/office/powerpoint/2010/main" val="321896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420F164-2E3E-4FEE-BEB6-C2D69992A5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16" imgH="416" progId="TCLayout.ActiveDocument.1">
                  <p:embed/>
                </p:oleObj>
              </mc:Choice>
              <mc:Fallback>
                <p:oleObj name="think-cell Folie" r:id="rId5" imgW="416" imgH="416" progId="TCLayout.ActiveDocument.1">
                  <p:embed/>
                  <p:pic>
                    <p:nvPicPr>
                      <p:cNvPr id="8" name="Objekt 7" hidden="1">
                        <a:extLst>
                          <a:ext uri="{FF2B5EF4-FFF2-40B4-BE49-F238E27FC236}">
                            <a16:creationId xmlns:a16="http://schemas.microsoft.com/office/drawing/2014/main" id="{1420F164-2E3E-4FEE-BEB6-C2D69992A5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BDA9D5CD-D788-4E14-BE69-DB99E9416129}"/>
              </a:ext>
            </a:extLst>
          </p:cNvPr>
          <p:cNvSpPr/>
          <p:nvPr>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6" name="Titel 5">
            <a:extLst>
              <a:ext uri="{FF2B5EF4-FFF2-40B4-BE49-F238E27FC236}">
                <a16:creationId xmlns:a16="http://schemas.microsoft.com/office/drawing/2014/main" id="{370B5AC2-A1B2-4369-ADF9-D7CE04D43477}"/>
              </a:ext>
            </a:extLst>
          </p:cNvPr>
          <p:cNvSpPr>
            <a:spLocks noGrp="1"/>
          </p:cNvSpPr>
          <p:nvPr>
            <p:ph type="title"/>
          </p:nvPr>
        </p:nvSpPr>
        <p:spPr>
          <a:xfrm>
            <a:off x="306000" y="360000"/>
            <a:ext cx="6913406" cy="612000"/>
          </a:xfrm>
        </p:spPr>
        <p:txBody>
          <a:bodyPr/>
          <a:lstStyle/>
          <a:p>
            <a:r>
              <a:rPr lang="en-GB" dirty="0"/>
              <a:t>6. Flavour of the year…</a:t>
            </a:r>
          </a:p>
        </p:txBody>
      </p:sp>
      <p:sp>
        <p:nvSpPr>
          <p:cNvPr id="7" name="Inhaltsplatzhalter 6">
            <a:extLst>
              <a:ext uri="{FF2B5EF4-FFF2-40B4-BE49-F238E27FC236}">
                <a16:creationId xmlns:a16="http://schemas.microsoft.com/office/drawing/2014/main" id="{C2F33F27-9C7E-49D4-BE7F-200B41DA2A94}"/>
              </a:ext>
            </a:extLst>
          </p:cNvPr>
          <p:cNvSpPr>
            <a:spLocks noGrp="1"/>
          </p:cNvSpPr>
          <p:nvPr>
            <p:ph idx="1"/>
          </p:nvPr>
        </p:nvSpPr>
        <p:spPr>
          <a:xfrm>
            <a:off x="131236" y="3130069"/>
            <a:ext cx="2119045" cy="1580244"/>
          </a:xfrm>
        </p:spPr>
        <p:txBody>
          <a:bodyPr vert="horz" lIns="0" tIns="0" rIns="0" bIns="0" rtlCol="0" anchor="t">
            <a:noAutofit/>
          </a:bodyPr>
          <a:lstStyle/>
          <a:p>
            <a:pPr marL="0" indent="0" algn="ctr">
              <a:buNone/>
            </a:pPr>
            <a:r>
              <a:rPr lang="en-GB" b="1" dirty="0">
                <a:solidFill>
                  <a:schemeClr val="accent1"/>
                </a:solidFill>
              </a:rPr>
              <a:t>Focus on cyber business:</a:t>
            </a:r>
          </a:p>
          <a:p>
            <a:pPr marL="0" indent="0" algn="ctr">
              <a:buNone/>
            </a:pPr>
            <a:r>
              <a:rPr lang="en-GB" dirty="0"/>
              <a:t>Increased need for cyber security coverages &amp; adequate IT architecture</a:t>
            </a:r>
          </a:p>
        </p:txBody>
      </p:sp>
      <p:sp>
        <p:nvSpPr>
          <p:cNvPr id="2" name="Foliennummernplatzhalter 1">
            <a:extLst>
              <a:ext uri="{FF2B5EF4-FFF2-40B4-BE49-F238E27FC236}">
                <a16:creationId xmlns:a16="http://schemas.microsoft.com/office/drawing/2014/main" id="{C9BCA016-523D-4FF3-8C33-EBBDFF973F3C}"/>
              </a:ext>
            </a:extLst>
          </p:cNvPr>
          <p:cNvSpPr>
            <a:spLocks noGrp="1"/>
          </p:cNvSpPr>
          <p:nvPr>
            <p:ph type="sldNum" sz="quarter" idx="11"/>
          </p:nvPr>
        </p:nvSpPr>
        <p:spPr/>
        <p:txBody>
          <a:bodyPr/>
          <a:lstStyle/>
          <a:p>
            <a:fld id="{D56DB8AA-803C-49D2-90AA-1140CE72DCD7}" type="slidenum">
              <a:rPr lang="en-GB" smtClean="0"/>
              <a:pPr/>
              <a:t>18</a:t>
            </a:fld>
            <a:endParaRPr lang="en-GB"/>
          </a:p>
        </p:txBody>
      </p:sp>
      <p:sp>
        <p:nvSpPr>
          <p:cNvPr id="4" name="Fußzeilenplatzhalter 3">
            <a:extLst>
              <a:ext uri="{FF2B5EF4-FFF2-40B4-BE49-F238E27FC236}">
                <a16:creationId xmlns:a16="http://schemas.microsoft.com/office/drawing/2014/main" id="{C6CF3E9A-926A-4F2F-A3A0-D62CB022F528}"/>
              </a:ext>
            </a:extLst>
          </p:cNvPr>
          <p:cNvSpPr>
            <a:spLocks noGrp="1"/>
          </p:cNvSpPr>
          <p:nvPr>
            <p:ph type="ftr" sz="quarter" idx="12"/>
          </p:nvPr>
        </p:nvSpPr>
        <p:spPr>
          <a:xfrm>
            <a:off x="4590932" y="5126187"/>
            <a:ext cx="3600000" cy="180000"/>
          </a:xfrm>
        </p:spPr>
        <p:txBody>
          <a:bodyPr/>
          <a:lstStyle/>
          <a:p>
            <a:r>
              <a:rPr lang="en-GB"/>
              <a:t>Covid-19 in Reinsurance</a:t>
            </a:r>
          </a:p>
        </p:txBody>
      </p:sp>
      <p:sp>
        <p:nvSpPr>
          <p:cNvPr id="11" name="Inhaltsplatzhalter 6">
            <a:extLst>
              <a:ext uri="{FF2B5EF4-FFF2-40B4-BE49-F238E27FC236}">
                <a16:creationId xmlns:a16="http://schemas.microsoft.com/office/drawing/2014/main" id="{7EFA39A3-78BC-41D7-BDB0-E6A188B5DA74}"/>
              </a:ext>
            </a:extLst>
          </p:cNvPr>
          <p:cNvSpPr txBox="1">
            <a:spLocks/>
          </p:cNvSpPr>
          <p:nvPr/>
        </p:nvSpPr>
        <p:spPr>
          <a:xfrm>
            <a:off x="6097939" y="1564976"/>
            <a:ext cx="2914278" cy="1225878"/>
          </a:xfrm>
          <a:prstGeom prst="rect">
            <a:avLst/>
          </a:prstGeom>
        </p:spPr>
        <p:txBody>
          <a:bodyPr vert="horz" lIns="0" tIns="0" rIns="0" bIns="0" rtlCol="0" anchor="t">
            <a:noAutofit/>
          </a:bodyPr>
          <a:lstStyle>
            <a:lvl1pPr marL="21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432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648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864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080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29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512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1728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1944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a:lstStyle>
          <a:p>
            <a:pPr marL="0" indent="0" algn="ctr">
              <a:buNone/>
            </a:pPr>
            <a:r>
              <a:rPr lang="en-GB" b="1" dirty="0">
                <a:solidFill>
                  <a:schemeClr val="accent1"/>
                </a:solidFill>
              </a:rPr>
              <a:t>New office space strategies:</a:t>
            </a:r>
          </a:p>
          <a:p>
            <a:pPr marL="0" indent="0" algn="ctr">
              <a:buNone/>
            </a:pPr>
            <a:r>
              <a:rPr lang="en-GB" dirty="0"/>
              <a:t>Post-Covid19 workplace strategies with different real estate needs (e.g. less inner city office space needs)</a:t>
            </a:r>
          </a:p>
          <a:p>
            <a:pPr marL="0" indent="0" algn="ctr">
              <a:buNone/>
            </a:pPr>
            <a:endParaRPr lang="en-GB" dirty="0"/>
          </a:p>
        </p:txBody>
      </p:sp>
      <p:sp>
        <p:nvSpPr>
          <p:cNvPr id="13" name="Inhaltsplatzhalter 6">
            <a:extLst>
              <a:ext uri="{FF2B5EF4-FFF2-40B4-BE49-F238E27FC236}">
                <a16:creationId xmlns:a16="http://schemas.microsoft.com/office/drawing/2014/main" id="{FF3732C1-F52C-49BD-A1EC-33850D2C1B82}"/>
              </a:ext>
            </a:extLst>
          </p:cNvPr>
          <p:cNvSpPr txBox="1">
            <a:spLocks/>
          </p:cNvSpPr>
          <p:nvPr/>
        </p:nvSpPr>
        <p:spPr>
          <a:xfrm>
            <a:off x="206664" y="1287226"/>
            <a:ext cx="2914278" cy="1225878"/>
          </a:xfrm>
          <a:prstGeom prst="rect">
            <a:avLst/>
          </a:prstGeom>
        </p:spPr>
        <p:txBody>
          <a:bodyPr vert="horz" lIns="0" tIns="0" rIns="0" bIns="0" rtlCol="0">
            <a:noAutofit/>
          </a:bodyPr>
          <a:lstStyle>
            <a:lvl1pPr marL="21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432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648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864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080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29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512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1728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1944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a:lstStyle>
          <a:p>
            <a:pPr marL="0" indent="0" algn="ctr">
              <a:buNone/>
            </a:pPr>
            <a:r>
              <a:rPr lang="en-GB" b="1" dirty="0">
                <a:solidFill>
                  <a:schemeClr val="accent1"/>
                </a:solidFill>
              </a:rPr>
              <a:t>Change in working mode:</a:t>
            </a:r>
          </a:p>
          <a:p>
            <a:pPr marL="0" indent="0" algn="ctr">
              <a:buNone/>
            </a:pPr>
            <a:r>
              <a:rPr lang="en-GB" dirty="0"/>
              <a:t>Hybrid working styles will emerge; productivity increases visible</a:t>
            </a:r>
          </a:p>
        </p:txBody>
      </p:sp>
      <p:sp>
        <p:nvSpPr>
          <p:cNvPr id="14" name="Inhaltsplatzhalter 6">
            <a:extLst>
              <a:ext uri="{FF2B5EF4-FFF2-40B4-BE49-F238E27FC236}">
                <a16:creationId xmlns:a16="http://schemas.microsoft.com/office/drawing/2014/main" id="{C374AAA2-61E5-4B9D-9062-34A9DF85B0BC}"/>
              </a:ext>
            </a:extLst>
          </p:cNvPr>
          <p:cNvSpPr txBox="1">
            <a:spLocks/>
          </p:cNvSpPr>
          <p:nvPr/>
        </p:nvSpPr>
        <p:spPr>
          <a:xfrm>
            <a:off x="5971356" y="2927628"/>
            <a:ext cx="2914278" cy="1225878"/>
          </a:xfrm>
          <a:prstGeom prst="rect">
            <a:avLst/>
          </a:prstGeom>
        </p:spPr>
        <p:txBody>
          <a:bodyPr vert="horz" lIns="0" tIns="0" rIns="0" bIns="0" rtlCol="0">
            <a:noAutofit/>
          </a:bodyPr>
          <a:lstStyle>
            <a:lvl1pPr marL="21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432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648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864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080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29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512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1728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1944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a:lstStyle>
          <a:p>
            <a:pPr marL="0" indent="0" algn="ctr">
              <a:buNone/>
            </a:pPr>
            <a:r>
              <a:rPr lang="en-GB" b="1" dirty="0">
                <a:solidFill>
                  <a:schemeClr val="accent1"/>
                </a:solidFill>
              </a:rPr>
              <a:t>Usage of digital tools rising:</a:t>
            </a:r>
          </a:p>
          <a:p>
            <a:pPr marL="0" indent="0" algn="ctr">
              <a:buNone/>
            </a:pPr>
            <a:r>
              <a:rPr lang="en-GB" dirty="0"/>
              <a:t>Digital tools (e.g. for claims adjustment, internal inspection, etc.) are on the rise</a:t>
            </a:r>
          </a:p>
        </p:txBody>
      </p:sp>
      <p:sp>
        <p:nvSpPr>
          <p:cNvPr id="15" name="Inhaltsplatzhalter 6">
            <a:extLst>
              <a:ext uri="{FF2B5EF4-FFF2-40B4-BE49-F238E27FC236}">
                <a16:creationId xmlns:a16="http://schemas.microsoft.com/office/drawing/2014/main" id="{02F4B56A-8C8A-4713-8231-84B5FCB63A15}"/>
              </a:ext>
            </a:extLst>
          </p:cNvPr>
          <p:cNvSpPr txBox="1">
            <a:spLocks/>
          </p:cNvSpPr>
          <p:nvPr/>
        </p:nvSpPr>
        <p:spPr>
          <a:xfrm>
            <a:off x="2692932" y="3763535"/>
            <a:ext cx="3397094" cy="1225878"/>
          </a:xfrm>
          <a:prstGeom prst="rect">
            <a:avLst/>
          </a:prstGeom>
        </p:spPr>
        <p:txBody>
          <a:bodyPr vert="horz" lIns="0" tIns="0" rIns="0" bIns="0" rtlCol="0">
            <a:noAutofit/>
          </a:bodyPr>
          <a:lstStyle>
            <a:lvl1pPr marL="21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432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648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864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080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29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512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1728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1944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a:lstStyle>
          <a:p>
            <a:pPr marL="0" indent="0" algn="ctr">
              <a:buNone/>
            </a:pPr>
            <a:r>
              <a:rPr lang="en-GB" b="1" dirty="0">
                <a:solidFill>
                  <a:schemeClr val="accent1"/>
                </a:solidFill>
              </a:rPr>
              <a:t>Business Interruption covers:</a:t>
            </a:r>
          </a:p>
          <a:p>
            <a:pPr marL="0" indent="0" algn="ctr">
              <a:buNone/>
            </a:pPr>
            <a:r>
              <a:rPr lang="en-GB" dirty="0"/>
              <a:t>Retroactive change of policy language and proactive development of future pandemic solutions</a:t>
            </a:r>
          </a:p>
        </p:txBody>
      </p:sp>
      <p:grpSp>
        <p:nvGrpSpPr>
          <p:cNvPr id="35" name="Group 1591">
            <a:extLst>
              <a:ext uri="{FF2B5EF4-FFF2-40B4-BE49-F238E27FC236}">
                <a16:creationId xmlns:a16="http://schemas.microsoft.com/office/drawing/2014/main" id="{531E47D0-B4F9-419D-AC1A-F4F6DEAB8F6F}"/>
              </a:ext>
            </a:extLst>
          </p:cNvPr>
          <p:cNvGrpSpPr/>
          <p:nvPr/>
        </p:nvGrpSpPr>
        <p:grpSpPr>
          <a:xfrm>
            <a:off x="3766576" y="2581375"/>
            <a:ext cx="980316" cy="1097387"/>
            <a:chOff x="5297243" y="3546667"/>
            <a:chExt cx="404705" cy="467811"/>
          </a:xfrm>
        </p:grpSpPr>
        <p:sp>
          <p:nvSpPr>
            <p:cNvPr id="36" name="Freeform: Shape 1592">
              <a:extLst>
                <a:ext uri="{FF2B5EF4-FFF2-40B4-BE49-F238E27FC236}">
                  <a16:creationId xmlns:a16="http://schemas.microsoft.com/office/drawing/2014/main" id="{21F8E395-965E-43B8-B209-1641F2E473E2}"/>
                </a:ext>
              </a:extLst>
            </p:cNvPr>
            <p:cNvSpPr/>
            <p:nvPr/>
          </p:nvSpPr>
          <p:spPr>
            <a:xfrm>
              <a:off x="5373681" y="3653936"/>
              <a:ext cx="252605" cy="253359"/>
            </a:xfrm>
            <a:custGeom>
              <a:avLst/>
              <a:gdLst>
                <a:gd name="connsiteX0" fmla="*/ 119951 w 310984"/>
                <a:gd name="connsiteY0" fmla="*/ 308527 h 310984"/>
                <a:gd name="connsiteX1" fmla="*/ 117965 w 310984"/>
                <a:gd name="connsiteY1" fmla="*/ 308527 h 310984"/>
                <a:gd name="connsiteX2" fmla="*/ 84882 w 310984"/>
                <a:gd name="connsiteY2" fmla="*/ 295955 h 310984"/>
                <a:gd name="connsiteX3" fmla="*/ 82235 w 310984"/>
                <a:gd name="connsiteY3" fmla="*/ 293308 h 310984"/>
                <a:gd name="connsiteX4" fmla="*/ 82235 w 310984"/>
                <a:gd name="connsiteY4" fmla="*/ 289338 h 310984"/>
                <a:gd name="connsiteX5" fmla="*/ 94807 w 310984"/>
                <a:gd name="connsiteY5" fmla="*/ 256255 h 310984"/>
                <a:gd name="connsiteX6" fmla="*/ 59739 w 310984"/>
                <a:gd name="connsiteY6" fmla="*/ 222509 h 310984"/>
                <a:gd name="connsiteX7" fmla="*/ 26655 w 310984"/>
                <a:gd name="connsiteY7" fmla="*/ 236405 h 310984"/>
                <a:gd name="connsiteX8" fmla="*/ 22685 w 310984"/>
                <a:gd name="connsiteY8" fmla="*/ 236405 h 310984"/>
                <a:gd name="connsiteX9" fmla="*/ 20038 w 310984"/>
                <a:gd name="connsiteY9" fmla="*/ 233758 h 310984"/>
                <a:gd name="connsiteX10" fmla="*/ 6143 w 310984"/>
                <a:gd name="connsiteY10" fmla="*/ 201336 h 310984"/>
                <a:gd name="connsiteX11" fmla="*/ 6143 w 310984"/>
                <a:gd name="connsiteY11" fmla="*/ 197366 h 310984"/>
                <a:gd name="connsiteX12" fmla="*/ 8790 w 310984"/>
                <a:gd name="connsiteY12" fmla="*/ 194719 h 310984"/>
                <a:gd name="connsiteX13" fmla="*/ 41873 w 310984"/>
                <a:gd name="connsiteY13" fmla="*/ 180824 h 310984"/>
                <a:gd name="connsiteX14" fmla="*/ 41212 w 310984"/>
                <a:gd name="connsiteY14" fmla="*/ 137154 h 310984"/>
                <a:gd name="connsiteX15" fmla="*/ 8128 w 310984"/>
                <a:gd name="connsiteY15" fmla="*/ 124582 h 310984"/>
                <a:gd name="connsiteX16" fmla="*/ 5482 w 310984"/>
                <a:gd name="connsiteY16" fmla="*/ 117965 h 310984"/>
                <a:gd name="connsiteX17" fmla="*/ 18054 w 310984"/>
                <a:gd name="connsiteY17" fmla="*/ 84882 h 310984"/>
                <a:gd name="connsiteX18" fmla="*/ 20700 w 310984"/>
                <a:gd name="connsiteY18" fmla="*/ 82235 h 310984"/>
                <a:gd name="connsiteX19" fmla="*/ 24670 w 310984"/>
                <a:gd name="connsiteY19" fmla="*/ 82235 h 310984"/>
                <a:gd name="connsiteX20" fmla="*/ 57754 w 310984"/>
                <a:gd name="connsiteY20" fmla="*/ 94807 h 310984"/>
                <a:gd name="connsiteX21" fmla="*/ 87529 w 310984"/>
                <a:gd name="connsiteY21" fmla="*/ 62385 h 310984"/>
                <a:gd name="connsiteX22" fmla="*/ 72310 w 310984"/>
                <a:gd name="connsiteY22" fmla="*/ 29963 h 310984"/>
                <a:gd name="connsiteX23" fmla="*/ 72310 w 310984"/>
                <a:gd name="connsiteY23" fmla="*/ 25993 h 310984"/>
                <a:gd name="connsiteX24" fmla="*/ 74957 w 310984"/>
                <a:gd name="connsiteY24" fmla="*/ 23347 h 310984"/>
                <a:gd name="connsiteX25" fmla="*/ 106717 w 310984"/>
                <a:gd name="connsiteY25" fmla="*/ 8128 h 310984"/>
                <a:gd name="connsiteX26" fmla="*/ 113334 w 310984"/>
                <a:gd name="connsiteY26" fmla="*/ 10775 h 310984"/>
                <a:gd name="connsiteX27" fmla="*/ 128552 w 310984"/>
                <a:gd name="connsiteY27" fmla="*/ 43197 h 310984"/>
                <a:gd name="connsiteX28" fmla="*/ 176854 w 310984"/>
                <a:gd name="connsiteY28" fmla="*/ 41212 h 310984"/>
                <a:gd name="connsiteX29" fmla="*/ 189426 w 310984"/>
                <a:gd name="connsiteY29" fmla="*/ 8128 h 310984"/>
                <a:gd name="connsiteX30" fmla="*/ 196043 w 310984"/>
                <a:gd name="connsiteY30" fmla="*/ 5482 h 310984"/>
                <a:gd name="connsiteX31" fmla="*/ 229126 w 310984"/>
                <a:gd name="connsiteY31" fmla="*/ 18054 h 310984"/>
                <a:gd name="connsiteX32" fmla="*/ 231773 w 310984"/>
                <a:gd name="connsiteY32" fmla="*/ 20700 h 310984"/>
                <a:gd name="connsiteX33" fmla="*/ 231773 w 310984"/>
                <a:gd name="connsiteY33" fmla="*/ 24670 h 310984"/>
                <a:gd name="connsiteX34" fmla="*/ 219201 w 310984"/>
                <a:gd name="connsiteY34" fmla="*/ 57754 h 310984"/>
                <a:gd name="connsiteX35" fmla="*/ 254270 w 310984"/>
                <a:gd name="connsiteY35" fmla="*/ 91499 h 310984"/>
                <a:gd name="connsiteX36" fmla="*/ 287353 w 310984"/>
                <a:gd name="connsiteY36" fmla="*/ 77604 h 310984"/>
                <a:gd name="connsiteX37" fmla="*/ 293970 w 310984"/>
                <a:gd name="connsiteY37" fmla="*/ 80250 h 310984"/>
                <a:gd name="connsiteX38" fmla="*/ 307865 w 310984"/>
                <a:gd name="connsiteY38" fmla="*/ 112672 h 310984"/>
                <a:gd name="connsiteX39" fmla="*/ 307865 w 310984"/>
                <a:gd name="connsiteY39" fmla="*/ 116642 h 310984"/>
                <a:gd name="connsiteX40" fmla="*/ 305218 w 310984"/>
                <a:gd name="connsiteY40" fmla="*/ 119289 h 310984"/>
                <a:gd name="connsiteX41" fmla="*/ 272135 w 310984"/>
                <a:gd name="connsiteY41" fmla="*/ 133184 h 310984"/>
                <a:gd name="connsiteX42" fmla="*/ 272796 w 310984"/>
                <a:gd name="connsiteY42" fmla="*/ 176854 h 310984"/>
                <a:gd name="connsiteX43" fmla="*/ 305880 w 310984"/>
                <a:gd name="connsiteY43" fmla="*/ 189426 h 310984"/>
                <a:gd name="connsiteX44" fmla="*/ 308527 w 310984"/>
                <a:gd name="connsiteY44" fmla="*/ 192073 h 310984"/>
                <a:gd name="connsiteX45" fmla="*/ 308527 w 310984"/>
                <a:gd name="connsiteY45" fmla="*/ 196043 h 310984"/>
                <a:gd name="connsiteX46" fmla="*/ 295955 w 310984"/>
                <a:gd name="connsiteY46" fmla="*/ 229126 h 310984"/>
                <a:gd name="connsiteX47" fmla="*/ 293308 w 310984"/>
                <a:gd name="connsiteY47" fmla="*/ 231773 h 310984"/>
                <a:gd name="connsiteX48" fmla="*/ 289338 w 310984"/>
                <a:gd name="connsiteY48" fmla="*/ 231773 h 310984"/>
                <a:gd name="connsiteX49" fmla="*/ 256255 w 310984"/>
                <a:gd name="connsiteY49" fmla="*/ 219201 h 310984"/>
                <a:gd name="connsiteX50" fmla="*/ 226480 w 310984"/>
                <a:gd name="connsiteY50" fmla="*/ 251623 h 310984"/>
                <a:gd name="connsiteX51" fmla="*/ 241698 w 310984"/>
                <a:gd name="connsiteY51" fmla="*/ 284045 h 310984"/>
                <a:gd name="connsiteX52" fmla="*/ 241698 w 310984"/>
                <a:gd name="connsiteY52" fmla="*/ 288015 h 310984"/>
                <a:gd name="connsiteX53" fmla="*/ 239051 w 310984"/>
                <a:gd name="connsiteY53" fmla="*/ 290661 h 310984"/>
                <a:gd name="connsiteX54" fmla="*/ 207291 w 310984"/>
                <a:gd name="connsiteY54" fmla="*/ 305880 h 310984"/>
                <a:gd name="connsiteX55" fmla="*/ 200674 w 310984"/>
                <a:gd name="connsiteY55" fmla="*/ 303233 h 310984"/>
                <a:gd name="connsiteX56" fmla="*/ 185456 w 310984"/>
                <a:gd name="connsiteY56" fmla="*/ 270811 h 310984"/>
                <a:gd name="connsiteX57" fmla="*/ 137154 w 310984"/>
                <a:gd name="connsiteY57" fmla="*/ 272796 h 310984"/>
                <a:gd name="connsiteX58" fmla="*/ 124582 w 310984"/>
                <a:gd name="connsiteY58" fmla="*/ 305880 h 310984"/>
                <a:gd name="connsiteX59" fmla="*/ 119951 w 310984"/>
                <a:gd name="connsiteY59" fmla="*/ 308527 h 310984"/>
                <a:gd name="connsiteX60" fmla="*/ 92822 w 310984"/>
                <a:gd name="connsiteY60" fmla="*/ 288015 h 310984"/>
                <a:gd name="connsiteX61" fmla="*/ 116642 w 310984"/>
                <a:gd name="connsiteY61" fmla="*/ 297278 h 310984"/>
                <a:gd name="connsiteX62" fmla="*/ 129214 w 310984"/>
                <a:gd name="connsiteY62" fmla="*/ 264856 h 310984"/>
                <a:gd name="connsiteX63" fmla="*/ 135169 w 310984"/>
                <a:gd name="connsiteY63" fmla="*/ 261548 h 310984"/>
                <a:gd name="connsiteX64" fmla="*/ 187441 w 310984"/>
                <a:gd name="connsiteY64" fmla="*/ 259563 h 310984"/>
                <a:gd name="connsiteX65" fmla="*/ 193396 w 310984"/>
                <a:gd name="connsiteY65" fmla="*/ 262210 h 310984"/>
                <a:gd name="connsiteX66" fmla="*/ 208614 w 310984"/>
                <a:gd name="connsiteY66" fmla="*/ 293970 h 310984"/>
                <a:gd name="connsiteX67" fmla="*/ 231773 w 310984"/>
                <a:gd name="connsiteY67" fmla="*/ 282721 h 310984"/>
                <a:gd name="connsiteX68" fmla="*/ 216554 w 310984"/>
                <a:gd name="connsiteY68" fmla="*/ 250961 h 310984"/>
                <a:gd name="connsiteX69" fmla="*/ 218539 w 310984"/>
                <a:gd name="connsiteY69" fmla="*/ 245006 h 310984"/>
                <a:gd name="connsiteX70" fmla="*/ 250961 w 310984"/>
                <a:gd name="connsiteY70" fmla="*/ 209938 h 310984"/>
                <a:gd name="connsiteX71" fmla="*/ 256916 w 310984"/>
                <a:gd name="connsiteY71" fmla="*/ 207953 h 310984"/>
                <a:gd name="connsiteX72" fmla="*/ 289338 w 310984"/>
                <a:gd name="connsiteY72" fmla="*/ 220524 h 310984"/>
                <a:gd name="connsiteX73" fmla="*/ 298601 w 310984"/>
                <a:gd name="connsiteY73" fmla="*/ 196704 h 310984"/>
                <a:gd name="connsiteX74" fmla="*/ 266180 w 310984"/>
                <a:gd name="connsiteY74" fmla="*/ 184132 h 310984"/>
                <a:gd name="connsiteX75" fmla="*/ 262871 w 310984"/>
                <a:gd name="connsiteY75" fmla="*/ 178177 h 310984"/>
                <a:gd name="connsiteX76" fmla="*/ 261548 w 310984"/>
                <a:gd name="connsiteY76" fmla="*/ 130537 h 310984"/>
                <a:gd name="connsiteX77" fmla="*/ 264195 w 310984"/>
                <a:gd name="connsiteY77" fmla="*/ 124582 h 310984"/>
                <a:gd name="connsiteX78" fmla="*/ 296616 w 310984"/>
                <a:gd name="connsiteY78" fmla="*/ 110687 h 310984"/>
                <a:gd name="connsiteX79" fmla="*/ 286691 w 310984"/>
                <a:gd name="connsiteY79" fmla="*/ 86867 h 310984"/>
                <a:gd name="connsiteX80" fmla="*/ 254270 w 310984"/>
                <a:gd name="connsiteY80" fmla="*/ 100762 h 310984"/>
                <a:gd name="connsiteX81" fmla="*/ 248315 w 310984"/>
                <a:gd name="connsiteY81" fmla="*/ 98777 h 310984"/>
                <a:gd name="connsiteX82" fmla="*/ 210599 w 310984"/>
                <a:gd name="connsiteY82" fmla="*/ 63047 h 310984"/>
                <a:gd name="connsiteX83" fmla="*/ 208614 w 310984"/>
                <a:gd name="connsiteY83" fmla="*/ 57092 h 310984"/>
                <a:gd name="connsiteX84" fmla="*/ 221186 w 310984"/>
                <a:gd name="connsiteY84" fmla="*/ 24670 h 310984"/>
                <a:gd name="connsiteX85" fmla="*/ 197366 w 310984"/>
                <a:gd name="connsiteY85" fmla="*/ 15407 h 310984"/>
                <a:gd name="connsiteX86" fmla="*/ 184794 w 310984"/>
                <a:gd name="connsiteY86" fmla="*/ 47829 h 310984"/>
                <a:gd name="connsiteX87" fmla="*/ 178839 w 310984"/>
                <a:gd name="connsiteY87" fmla="*/ 51137 h 310984"/>
                <a:gd name="connsiteX88" fmla="*/ 127229 w 310984"/>
                <a:gd name="connsiteY88" fmla="*/ 53122 h 310984"/>
                <a:gd name="connsiteX89" fmla="*/ 121274 w 310984"/>
                <a:gd name="connsiteY89" fmla="*/ 50475 h 310984"/>
                <a:gd name="connsiteX90" fmla="*/ 106056 w 310984"/>
                <a:gd name="connsiteY90" fmla="*/ 18715 h 310984"/>
                <a:gd name="connsiteX91" fmla="*/ 82897 w 310984"/>
                <a:gd name="connsiteY91" fmla="*/ 29963 h 310984"/>
                <a:gd name="connsiteX92" fmla="*/ 98115 w 310984"/>
                <a:gd name="connsiteY92" fmla="*/ 61724 h 310984"/>
                <a:gd name="connsiteX93" fmla="*/ 96130 w 310984"/>
                <a:gd name="connsiteY93" fmla="*/ 67679 h 310984"/>
                <a:gd name="connsiteX94" fmla="*/ 63709 w 310984"/>
                <a:gd name="connsiteY94" fmla="*/ 102747 h 310984"/>
                <a:gd name="connsiteX95" fmla="*/ 57754 w 310984"/>
                <a:gd name="connsiteY95" fmla="*/ 104732 h 310984"/>
                <a:gd name="connsiteX96" fmla="*/ 25332 w 310984"/>
                <a:gd name="connsiteY96" fmla="*/ 92160 h 310984"/>
                <a:gd name="connsiteX97" fmla="*/ 16068 w 310984"/>
                <a:gd name="connsiteY97" fmla="*/ 115981 h 310984"/>
                <a:gd name="connsiteX98" fmla="*/ 48490 w 310984"/>
                <a:gd name="connsiteY98" fmla="*/ 128552 h 310984"/>
                <a:gd name="connsiteX99" fmla="*/ 51799 w 310984"/>
                <a:gd name="connsiteY99" fmla="*/ 134507 h 310984"/>
                <a:gd name="connsiteX100" fmla="*/ 53122 w 310984"/>
                <a:gd name="connsiteY100" fmla="*/ 182148 h 310984"/>
                <a:gd name="connsiteX101" fmla="*/ 50475 w 310984"/>
                <a:gd name="connsiteY101" fmla="*/ 188103 h 310984"/>
                <a:gd name="connsiteX102" fmla="*/ 18054 w 310984"/>
                <a:gd name="connsiteY102" fmla="*/ 201998 h 310984"/>
                <a:gd name="connsiteX103" fmla="*/ 27979 w 310984"/>
                <a:gd name="connsiteY103" fmla="*/ 225818 h 310984"/>
                <a:gd name="connsiteX104" fmla="*/ 60400 w 310984"/>
                <a:gd name="connsiteY104" fmla="*/ 211923 h 310984"/>
                <a:gd name="connsiteX105" fmla="*/ 66355 w 310984"/>
                <a:gd name="connsiteY105" fmla="*/ 213908 h 310984"/>
                <a:gd name="connsiteX106" fmla="*/ 104071 w 310984"/>
                <a:gd name="connsiteY106" fmla="*/ 249638 h 310984"/>
                <a:gd name="connsiteX107" fmla="*/ 106056 w 310984"/>
                <a:gd name="connsiteY107" fmla="*/ 255593 h 310984"/>
                <a:gd name="connsiteX108" fmla="*/ 92822 w 310984"/>
                <a:gd name="connsiteY108" fmla="*/ 288015 h 310984"/>
                <a:gd name="connsiteX109" fmla="*/ 156342 w 310984"/>
                <a:gd name="connsiteY109" fmla="*/ 221186 h 310984"/>
                <a:gd name="connsiteX110" fmla="*/ 145094 w 310984"/>
                <a:gd name="connsiteY110" fmla="*/ 220524 h 310984"/>
                <a:gd name="connsiteX111" fmla="*/ 92160 w 310984"/>
                <a:gd name="connsiteY111" fmla="*/ 145756 h 310984"/>
                <a:gd name="connsiteX112" fmla="*/ 155681 w 310984"/>
                <a:gd name="connsiteY112" fmla="*/ 92160 h 310984"/>
                <a:gd name="connsiteX113" fmla="*/ 166929 w 310984"/>
                <a:gd name="connsiteY113" fmla="*/ 92822 h 310984"/>
                <a:gd name="connsiteX114" fmla="*/ 219863 w 310984"/>
                <a:gd name="connsiteY114" fmla="*/ 167591 h 310984"/>
                <a:gd name="connsiteX115" fmla="*/ 156342 w 310984"/>
                <a:gd name="connsiteY115" fmla="*/ 221186 h 310984"/>
                <a:gd name="connsiteX116" fmla="*/ 156342 w 310984"/>
                <a:gd name="connsiteY116" fmla="*/ 101424 h 310984"/>
                <a:gd name="connsiteX117" fmla="*/ 102085 w 310984"/>
                <a:gd name="connsiteY117" fmla="*/ 147079 h 310984"/>
                <a:gd name="connsiteX118" fmla="*/ 146417 w 310984"/>
                <a:gd name="connsiteY118" fmla="*/ 210599 h 310984"/>
                <a:gd name="connsiteX119" fmla="*/ 155681 w 310984"/>
                <a:gd name="connsiteY119" fmla="*/ 211261 h 310984"/>
                <a:gd name="connsiteX120" fmla="*/ 209938 w 310984"/>
                <a:gd name="connsiteY120" fmla="*/ 165606 h 310984"/>
                <a:gd name="connsiteX121" fmla="*/ 165606 w 310984"/>
                <a:gd name="connsiteY121" fmla="*/ 102085 h 310984"/>
                <a:gd name="connsiteX122" fmla="*/ 156342 w 310984"/>
                <a:gd name="connsiteY122" fmla="*/ 101424 h 31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10984" h="310984">
                  <a:moveTo>
                    <a:pt x="119951" y="308527"/>
                  </a:moveTo>
                  <a:cubicBezTo>
                    <a:pt x="119289" y="308527"/>
                    <a:pt x="118627" y="308527"/>
                    <a:pt x="117965" y="308527"/>
                  </a:cubicBezTo>
                  <a:lnTo>
                    <a:pt x="84882" y="295955"/>
                  </a:lnTo>
                  <a:cubicBezTo>
                    <a:pt x="83559" y="295293"/>
                    <a:pt x="82897" y="294631"/>
                    <a:pt x="82235" y="293308"/>
                  </a:cubicBezTo>
                  <a:cubicBezTo>
                    <a:pt x="81574" y="291985"/>
                    <a:pt x="81574" y="290661"/>
                    <a:pt x="82235" y="289338"/>
                  </a:cubicBezTo>
                  <a:lnTo>
                    <a:pt x="94807" y="256255"/>
                  </a:lnTo>
                  <a:cubicBezTo>
                    <a:pt x="80912" y="247653"/>
                    <a:pt x="69002" y="236405"/>
                    <a:pt x="59739" y="222509"/>
                  </a:cubicBezTo>
                  <a:lnTo>
                    <a:pt x="26655" y="236405"/>
                  </a:lnTo>
                  <a:cubicBezTo>
                    <a:pt x="25332" y="237066"/>
                    <a:pt x="24008" y="237066"/>
                    <a:pt x="22685" y="236405"/>
                  </a:cubicBezTo>
                  <a:cubicBezTo>
                    <a:pt x="21362" y="235743"/>
                    <a:pt x="20700" y="235081"/>
                    <a:pt x="20038" y="233758"/>
                  </a:cubicBezTo>
                  <a:lnTo>
                    <a:pt x="6143" y="201336"/>
                  </a:lnTo>
                  <a:cubicBezTo>
                    <a:pt x="5482" y="200013"/>
                    <a:pt x="5482" y="198689"/>
                    <a:pt x="6143" y="197366"/>
                  </a:cubicBezTo>
                  <a:cubicBezTo>
                    <a:pt x="6805" y="196043"/>
                    <a:pt x="7467" y="195381"/>
                    <a:pt x="8790" y="194719"/>
                  </a:cubicBezTo>
                  <a:lnTo>
                    <a:pt x="41873" y="180824"/>
                  </a:lnTo>
                  <a:cubicBezTo>
                    <a:pt x="38565" y="166268"/>
                    <a:pt x="38565" y="151711"/>
                    <a:pt x="41212" y="137154"/>
                  </a:cubicBezTo>
                  <a:lnTo>
                    <a:pt x="8128" y="124582"/>
                  </a:lnTo>
                  <a:cubicBezTo>
                    <a:pt x="5482" y="123921"/>
                    <a:pt x="4158" y="120612"/>
                    <a:pt x="5482" y="117965"/>
                  </a:cubicBezTo>
                  <a:lnTo>
                    <a:pt x="18054" y="84882"/>
                  </a:lnTo>
                  <a:cubicBezTo>
                    <a:pt x="18715" y="83559"/>
                    <a:pt x="19377" y="82897"/>
                    <a:pt x="20700" y="82235"/>
                  </a:cubicBezTo>
                  <a:cubicBezTo>
                    <a:pt x="22023" y="81574"/>
                    <a:pt x="23347" y="81574"/>
                    <a:pt x="24670" y="82235"/>
                  </a:cubicBezTo>
                  <a:lnTo>
                    <a:pt x="57754" y="94807"/>
                  </a:lnTo>
                  <a:cubicBezTo>
                    <a:pt x="65694" y="82235"/>
                    <a:pt x="75619" y="71649"/>
                    <a:pt x="87529" y="62385"/>
                  </a:cubicBezTo>
                  <a:lnTo>
                    <a:pt x="72310" y="29963"/>
                  </a:lnTo>
                  <a:cubicBezTo>
                    <a:pt x="71649" y="28640"/>
                    <a:pt x="71649" y="27317"/>
                    <a:pt x="72310" y="25993"/>
                  </a:cubicBezTo>
                  <a:cubicBezTo>
                    <a:pt x="72972" y="24670"/>
                    <a:pt x="73634" y="24008"/>
                    <a:pt x="74957" y="23347"/>
                  </a:cubicBezTo>
                  <a:lnTo>
                    <a:pt x="106717" y="8128"/>
                  </a:lnTo>
                  <a:cubicBezTo>
                    <a:pt x="109364" y="6805"/>
                    <a:pt x="112011" y="8128"/>
                    <a:pt x="113334" y="10775"/>
                  </a:cubicBezTo>
                  <a:lnTo>
                    <a:pt x="128552" y="43197"/>
                  </a:lnTo>
                  <a:cubicBezTo>
                    <a:pt x="144432" y="39227"/>
                    <a:pt x="160974" y="38565"/>
                    <a:pt x="176854" y="41212"/>
                  </a:cubicBezTo>
                  <a:lnTo>
                    <a:pt x="189426" y="8128"/>
                  </a:lnTo>
                  <a:cubicBezTo>
                    <a:pt x="190088" y="5482"/>
                    <a:pt x="193396" y="4158"/>
                    <a:pt x="196043" y="5482"/>
                  </a:cubicBezTo>
                  <a:lnTo>
                    <a:pt x="229126" y="18054"/>
                  </a:lnTo>
                  <a:cubicBezTo>
                    <a:pt x="230449" y="18715"/>
                    <a:pt x="231111" y="19377"/>
                    <a:pt x="231773" y="20700"/>
                  </a:cubicBezTo>
                  <a:cubicBezTo>
                    <a:pt x="232434" y="22023"/>
                    <a:pt x="232434" y="23347"/>
                    <a:pt x="231773" y="24670"/>
                  </a:cubicBezTo>
                  <a:lnTo>
                    <a:pt x="219201" y="57754"/>
                  </a:lnTo>
                  <a:cubicBezTo>
                    <a:pt x="233096" y="66355"/>
                    <a:pt x="245006" y="77604"/>
                    <a:pt x="254270" y="91499"/>
                  </a:cubicBezTo>
                  <a:lnTo>
                    <a:pt x="287353" y="77604"/>
                  </a:lnTo>
                  <a:cubicBezTo>
                    <a:pt x="290000" y="76280"/>
                    <a:pt x="292646" y="77604"/>
                    <a:pt x="293970" y="80250"/>
                  </a:cubicBezTo>
                  <a:lnTo>
                    <a:pt x="307865" y="112672"/>
                  </a:lnTo>
                  <a:cubicBezTo>
                    <a:pt x="308527" y="113996"/>
                    <a:pt x="308527" y="115319"/>
                    <a:pt x="307865" y="116642"/>
                  </a:cubicBezTo>
                  <a:cubicBezTo>
                    <a:pt x="307203" y="117965"/>
                    <a:pt x="306541" y="118627"/>
                    <a:pt x="305218" y="119289"/>
                  </a:cubicBezTo>
                  <a:lnTo>
                    <a:pt x="272135" y="133184"/>
                  </a:lnTo>
                  <a:cubicBezTo>
                    <a:pt x="275443" y="147741"/>
                    <a:pt x="275443" y="162297"/>
                    <a:pt x="272796" y="176854"/>
                  </a:cubicBezTo>
                  <a:lnTo>
                    <a:pt x="305880" y="189426"/>
                  </a:lnTo>
                  <a:cubicBezTo>
                    <a:pt x="307203" y="190088"/>
                    <a:pt x="307865" y="190749"/>
                    <a:pt x="308527" y="192073"/>
                  </a:cubicBezTo>
                  <a:cubicBezTo>
                    <a:pt x="309188" y="193396"/>
                    <a:pt x="309188" y="194719"/>
                    <a:pt x="308527" y="196043"/>
                  </a:cubicBezTo>
                  <a:lnTo>
                    <a:pt x="295955" y="229126"/>
                  </a:lnTo>
                  <a:cubicBezTo>
                    <a:pt x="295293" y="230449"/>
                    <a:pt x="294631" y="231111"/>
                    <a:pt x="293308" y="231773"/>
                  </a:cubicBezTo>
                  <a:cubicBezTo>
                    <a:pt x="291985" y="232434"/>
                    <a:pt x="290661" y="232434"/>
                    <a:pt x="289338" y="231773"/>
                  </a:cubicBezTo>
                  <a:lnTo>
                    <a:pt x="256255" y="219201"/>
                  </a:lnTo>
                  <a:cubicBezTo>
                    <a:pt x="248315" y="231773"/>
                    <a:pt x="238389" y="242360"/>
                    <a:pt x="226480" y="251623"/>
                  </a:cubicBezTo>
                  <a:lnTo>
                    <a:pt x="241698" y="284045"/>
                  </a:lnTo>
                  <a:cubicBezTo>
                    <a:pt x="242360" y="285368"/>
                    <a:pt x="242360" y="286691"/>
                    <a:pt x="241698" y="288015"/>
                  </a:cubicBezTo>
                  <a:cubicBezTo>
                    <a:pt x="241036" y="289338"/>
                    <a:pt x="240374" y="290000"/>
                    <a:pt x="239051" y="290661"/>
                  </a:cubicBezTo>
                  <a:lnTo>
                    <a:pt x="207291" y="305880"/>
                  </a:lnTo>
                  <a:cubicBezTo>
                    <a:pt x="204644" y="307203"/>
                    <a:pt x="201998" y="305880"/>
                    <a:pt x="200674" y="303233"/>
                  </a:cubicBezTo>
                  <a:lnTo>
                    <a:pt x="185456" y="270811"/>
                  </a:lnTo>
                  <a:cubicBezTo>
                    <a:pt x="169576" y="274781"/>
                    <a:pt x="153034" y="275443"/>
                    <a:pt x="137154" y="272796"/>
                  </a:cubicBezTo>
                  <a:lnTo>
                    <a:pt x="124582" y="305880"/>
                  </a:lnTo>
                  <a:cubicBezTo>
                    <a:pt x="123921" y="307203"/>
                    <a:pt x="121936" y="308527"/>
                    <a:pt x="119951" y="308527"/>
                  </a:cubicBezTo>
                  <a:close/>
                  <a:moveTo>
                    <a:pt x="92822" y="288015"/>
                  </a:moveTo>
                  <a:lnTo>
                    <a:pt x="116642" y="297278"/>
                  </a:lnTo>
                  <a:lnTo>
                    <a:pt x="129214" y="264856"/>
                  </a:lnTo>
                  <a:cubicBezTo>
                    <a:pt x="129876" y="262871"/>
                    <a:pt x="132522" y="261548"/>
                    <a:pt x="135169" y="261548"/>
                  </a:cubicBezTo>
                  <a:cubicBezTo>
                    <a:pt x="152372" y="264856"/>
                    <a:pt x="170238" y="264195"/>
                    <a:pt x="187441" y="259563"/>
                  </a:cubicBezTo>
                  <a:cubicBezTo>
                    <a:pt x="190088" y="258901"/>
                    <a:pt x="192073" y="260225"/>
                    <a:pt x="193396" y="262210"/>
                  </a:cubicBezTo>
                  <a:lnTo>
                    <a:pt x="208614" y="293970"/>
                  </a:lnTo>
                  <a:lnTo>
                    <a:pt x="231773" y="282721"/>
                  </a:lnTo>
                  <a:lnTo>
                    <a:pt x="216554" y="250961"/>
                  </a:lnTo>
                  <a:cubicBezTo>
                    <a:pt x="215231" y="248976"/>
                    <a:pt x="215893" y="246330"/>
                    <a:pt x="218539" y="245006"/>
                  </a:cubicBezTo>
                  <a:cubicBezTo>
                    <a:pt x="231773" y="235743"/>
                    <a:pt x="243021" y="223833"/>
                    <a:pt x="250961" y="209938"/>
                  </a:cubicBezTo>
                  <a:cubicBezTo>
                    <a:pt x="252285" y="207953"/>
                    <a:pt x="254931" y="206629"/>
                    <a:pt x="256916" y="207953"/>
                  </a:cubicBezTo>
                  <a:lnTo>
                    <a:pt x="289338" y="220524"/>
                  </a:lnTo>
                  <a:lnTo>
                    <a:pt x="298601" y="196704"/>
                  </a:lnTo>
                  <a:lnTo>
                    <a:pt x="266180" y="184132"/>
                  </a:lnTo>
                  <a:cubicBezTo>
                    <a:pt x="264195" y="183471"/>
                    <a:pt x="262871" y="180824"/>
                    <a:pt x="262871" y="178177"/>
                  </a:cubicBezTo>
                  <a:cubicBezTo>
                    <a:pt x="266180" y="162297"/>
                    <a:pt x="265518" y="146417"/>
                    <a:pt x="261548" y="130537"/>
                  </a:cubicBezTo>
                  <a:cubicBezTo>
                    <a:pt x="260886" y="127891"/>
                    <a:pt x="262210" y="125906"/>
                    <a:pt x="264195" y="124582"/>
                  </a:cubicBezTo>
                  <a:lnTo>
                    <a:pt x="296616" y="110687"/>
                  </a:lnTo>
                  <a:lnTo>
                    <a:pt x="286691" y="86867"/>
                  </a:lnTo>
                  <a:lnTo>
                    <a:pt x="254270" y="100762"/>
                  </a:lnTo>
                  <a:cubicBezTo>
                    <a:pt x="252285" y="101424"/>
                    <a:pt x="249638" y="100762"/>
                    <a:pt x="248315" y="98777"/>
                  </a:cubicBezTo>
                  <a:cubicBezTo>
                    <a:pt x="239051" y="83559"/>
                    <a:pt x="225818" y="71649"/>
                    <a:pt x="210599" y="63047"/>
                  </a:cubicBezTo>
                  <a:cubicBezTo>
                    <a:pt x="208614" y="61724"/>
                    <a:pt x="207291" y="59077"/>
                    <a:pt x="208614" y="57092"/>
                  </a:cubicBezTo>
                  <a:lnTo>
                    <a:pt x="221186" y="24670"/>
                  </a:lnTo>
                  <a:lnTo>
                    <a:pt x="197366" y="15407"/>
                  </a:lnTo>
                  <a:lnTo>
                    <a:pt x="184794" y="47829"/>
                  </a:lnTo>
                  <a:cubicBezTo>
                    <a:pt x="184132" y="49814"/>
                    <a:pt x="181486" y="51137"/>
                    <a:pt x="178839" y="51137"/>
                  </a:cubicBezTo>
                  <a:cubicBezTo>
                    <a:pt x="161636" y="47829"/>
                    <a:pt x="143771" y="48490"/>
                    <a:pt x="127229" y="53122"/>
                  </a:cubicBezTo>
                  <a:cubicBezTo>
                    <a:pt x="124582" y="53784"/>
                    <a:pt x="122597" y="52460"/>
                    <a:pt x="121274" y="50475"/>
                  </a:cubicBezTo>
                  <a:lnTo>
                    <a:pt x="106056" y="18715"/>
                  </a:lnTo>
                  <a:lnTo>
                    <a:pt x="82897" y="29963"/>
                  </a:lnTo>
                  <a:lnTo>
                    <a:pt x="98115" y="61724"/>
                  </a:lnTo>
                  <a:cubicBezTo>
                    <a:pt x="99439" y="63709"/>
                    <a:pt x="98777" y="66355"/>
                    <a:pt x="96130" y="67679"/>
                  </a:cubicBezTo>
                  <a:cubicBezTo>
                    <a:pt x="82897" y="76942"/>
                    <a:pt x="71649" y="88852"/>
                    <a:pt x="63709" y="102747"/>
                  </a:cubicBezTo>
                  <a:cubicBezTo>
                    <a:pt x="62385" y="104732"/>
                    <a:pt x="59739" y="106056"/>
                    <a:pt x="57754" y="104732"/>
                  </a:cubicBezTo>
                  <a:lnTo>
                    <a:pt x="25332" y="92160"/>
                  </a:lnTo>
                  <a:lnTo>
                    <a:pt x="16068" y="115981"/>
                  </a:lnTo>
                  <a:lnTo>
                    <a:pt x="48490" y="128552"/>
                  </a:lnTo>
                  <a:cubicBezTo>
                    <a:pt x="50475" y="129214"/>
                    <a:pt x="51799" y="131861"/>
                    <a:pt x="51799" y="134507"/>
                  </a:cubicBezTo>
                  <a:cubicBezTo>
                    <a:pt x="48490" y="150387"/>
                    <a:pt x="49152" y="166929"/>
                    <a:pt x="53122" y="182148"/>
                  </a:cubicBezTo>
                  <a:cubicBezTo>
                    <a:pt x="53784" y="184794"/>
                    <a:pt x="52460" y="186779"/>
                    <a:pt x="50475" y="188103"/>
                  </a:cubicBezTo>
                  <a:lnTo>
                    <a:pt x="18054" y="201998"/>
                  </a:lnTo>
                  <a:lnTo>
                    <a:pt x="27979" y="225818"/>
                  </a:lnTo>
                  <a:lnTo>
                    <a:pt x="60400" y="211923"/>
                  </a:lnTo>
                  <a:cubicBezTo>
                    <a:pt x="62385" y="211261"/>
                    <a:pt x="65032" y="211923"/>
                    <a:pt x="66355" y="213908"/>
                  </a:cubicBezTo>
                  <a:cubicBezTo>
                    <a:pt x="75619" y="228464"/>
                    <a:pt x="88852" y="241036"/>
                    <a:pt x="104071" y="249638"/>
                  </a:cubicBezTo>
                  <a:cubicBezTo>
                    <a:pt x="106056" y="250961"/>
                    <a:pt x="107379" y="253608"/>
                    <a:pt x="106056" y="255593"/>
                  </a:cubicBezTo>
                  <a:lnTo>
                    <a:pt x="92822" y="288015"/>
                  </a:lnTo>
                  <a:close/>
                  <a:moveTo>
                    <a:pt x="156342" y="221186"/>
                  </a:moveTo>
                  <a:cubicBezTo>
                    <a:pt x="152372" y="221186"/>
                    <a:pt x="149064" y="221186"/>
                    <a:pt x="145094" y="220524"/>
                  </a:cubicBezTo>
                  <a:cubicBezTo>
                    <a:pt x="110026" y="214569"/>
                    <a:pt x="86205" y="180824"/>
                    <a:pt x="92160" y="145756"/>
                  </a:cubicBezTo>
                  <a:cubicBezTo>
                    <a:pt x="97454" y="114657"/>
                    <a:pt x="124582" y="92160"/>
                    <a:pt x="155681" y="92160"/>
                  </a:cubicBezTo>
                  <a:cubicBezTo>
                    <a:pt x="159651" y="92160"/>
                    <a:pt x="162959" y="92160"/>
                    <a:pt x="166929" y="92822"/>
                  </a:cubicBezTo>
                  <a:cubicBezTo>
                    <a:pt x="201998" y="98777"/>
                    <a:pt x="225818" y="132522"/>
                    <a:pt x="219863" y="167591"/>
                  </a:cubicBezTo>
                  <a:cubicBezTo>
                    <a:pt x="215231" y="198689"/>
                    <a:pt x="188103" y="221186"/>
                    <a:pt x="156342" y="221186"/>
                  </a:cubicBezTo>
                  <a:close/>
                  <a:moveTo>
                    <a:pt x="156342" y="101424"/>
                  </a:moveTo>
                  <a:cubicBezTo>
                    <a:pt x="129876" y="101424"/>
                    <a:pt x="106717" y="120612"/>
                    <a:pt x="102085" y="147079"/>
                  </a:cubicBezTo>
                  <a:cubicBezTo>
                    <a:pt x="96792" y="176854"/>
                    <a:pt x="116642" y="205306"/>
                    <a:pt x="146417" y="210599"/>
                  </a:cubicBezTo>
                  <a:cubicBezTo>
                    <a:pt x="149726" y="211261"/>
                    <a:pt x="153034" y="211261"/>
                    <a:pt x="155681" y="211261"/>
                  </a:cubicBezTo>
                  <a:cubicBezTo>
                    <a:pt x="182148" y="211261"/>
                    <a:pt x="205306" y="192073"/>
                    <a:pt x="209938" y="165606"/>
                  </a:cubicBezTo>
                  <a:cubicBezTo>
                    <a:pt x="215231" y="135831"/>
                    <a:pt x="195381" y="107379"/>
                    <a:pt x="165606" y="102085"/>
                  </a:cubicBezTo>
                  <a:cubicBezTo>
                    <a:pt x="162959" y="102085"/>
                    <a:pt x="159651" y="101424"/>
                    <a:pt x="156342" y="101424"/>
                  </a:cubicBezTo>
                  <a:close/>
                </a:path>
              </a:pathLst>
            </a:custGeom>
            <a:solidFill>
              <a:schemeClr val="tx2"/>
            </a:solidFill>
            <a:ln w="9525" cap="flat">
              <a:noFill/>
              <a:prstDash val="solid"/>
              <a:miter/>
            </a:ln>
          </p:spPr>
          <p:txBody>
            <a:bodyPr rtlCol="0" anchor="ctr"/>
            <a:lstStyle/>
            <a:p>
              <a:endParaRPr lang="de-DE"/>
            </a:p>
          </p:txBody>
        </p:sp>
        <p:sp>
          <p:nvSpPr>
            <p:cNvPr id="37" name="Freeform: Shape 1593">
              <a:extLst>
                <a:ext uri="{FF2B5EF4-FFF2-40B4-BE49-F238E27FC236}">
                  <a16:creationId xmlns:a16="http://schemas.microsoft.com/office/drawing/2014/main" id="{3B992AC0-3BE2-4D54-8D72-8F718FDE8107}"/>
                </a:ext>
              </a:extLst>
            </p:cNvPr>
            <p:cNvSpPr/>
            <p:nvPr/>
          </p:nvSpPr>
          <p:spPr>
            <a:xfrm>
              <a:off x="5492340" y="3772415"/>
              <a:ext cx="209608" cy="210235"/>
            </a:xfrm>
            <a:custGeom>
              <a:avLst/>
              <a:gdLst>
                <a:gd name="connsiteX0" fmla="*/ 10256 w 258051"/>
                <a:gd name="connsiteY0" fmla="*/ 256397 h 258051"/>
                <a:gd name="connsiteX1" fmla="*/ 4963 w 258051"/>
                <a:gd name="connsiteY1" fmla="*/ 251104 h 258051"/>
                <a:gd name="connsiteX2" fmla="*/ 10256 w 258051"/>
                <a:gd name="connsiteY2" fmla="*/ 245810 h 258051"/>
                <a:gd name="connsiteX3" fmla="*/ 245811 w 258051"/>
                <a:gd name="connsiteY3" fmla="*/ 10256 h 258051"/>
                <a:gd name="connsiteX4" fmla="*/ 251104 w 258051"/>
                <a:gd name="connsiteY4" fmla="*/ 4963 h 258051"/>
                <a:gd name="connsiteX5" fmla="*/ 256397 w 258051"/>
                <a:gd name="connsiteY5" fmla="*/ 10256 h 258051"/>
                <a:gd name="connsiteX6" fmla="*/ 10256 w 258051"/>
                <a:gd name="connsiteY6" fmla="*/ 256397 h 25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051" h="258051">
                  <a:moveTo>
                    <a:pt x="10256" y="256397"/>
                  </a:moveTo>
                  <a:cubicBezTo>
                    <a:pt x="7609" y="256397"/>
                    <a:pt x="4963" y="254412"/>
                    <a:pt x="4963" y="251104"/>
                  </a:cubicBezTo>
                  <a:cubicBezTo>
                    <a:pt x="4963" y="248457"/>
                    <a:pt x="6948" y="245810"/>
                    <a:pt x="10256" y="245810"/>
                  </a:cubicBezTo>
                  <a:cubicBezTo>
                    <a:pt x="139943" y="245810"/>
                    <a:pt x="245811" y="139943"/>
                    <a:pt x="245811" y="10256"/>
                  </a:cubicBezTo>
                  <a:cubicBezTo>
                    <a:pt x="245811" y="7609"/>
                    <a:pt x="247795" y="4963"/>
                    <a:pt x="251104" y="4963"/>
                  </a:cubicBezTo>
                  <a:cubicBezTo>
                    <a:pt x="253750" y="4963"/>
                    <a:pt x="256397" y="6947"/>
                    <a:pt x="256397" y="10256"/>
                  </a:cubicBezTo>
                  <a:cubicBezTo>
                    <a:pt x="256397" y="146560"/>
                    <a:pt x="145898" y="256397"/>
                    <a:pt x="10256" y="256397"/>
                  </a:cubicBezTo>
                  <a:close/>
                </a:path>
              </a:pathLst>
            </a:custGeom>
            <a:solidFill>
              <a:schemeClr val="bg2"/>
            </a:solidFill>
            <a:ln w="9525" cap="flat">
              <a:noFill/>
              <a:prstDash val="solid"/>
              <a:miter/>
            </a:ln>
          </p:spPr>
          <p:txBody>
            <a:bodyPr rtlCol="0" anchor="ctr"/>
            <a:lstStyle/>
            <a:p>
              <a:endParaRPr lang="de-DE"/>
            </a:p>
          </p:txBody>
        </p:sp>
        <p:sp>
          <p:nvSpPr>
            <p:cNvPr id="38" name="Freeform: Shape 1594">
              <a:extLst>
                <a:ext uri="{FF2B5EF4-FFF2-40B4-BE49-F238E27FC236}">
                  <a16:creationId xmlns:a16="http://schemas.microsoft.com/office/drawing/2014/main" id="{45DB6C81-C64C-43F9-9BD2-265FB434FA8D}"/>
                </a:ext>
              </a:extLst>
            </p:cNvPr>
            <p:cNvSpPr/>
            <p:nvPr/>
          </p:nvSpPr>
          <p:spPr>
            <a:xfrm>
              <a:off x="5297243" y="3577274"/>
              <a:ext cx="209608" cy="210235"/>
            </a:xfrm>
            <a:custGeom>
              <a:avLst/>
              <a:gdLst>
                <a:gd name="connsiteX0" fmla="*/ 10256 w 258051"/>
                <a:gd name="connsiteY0" fmla="*/ 255735 h 258051"/>
                <a:gd name="connsiteX1" fmla="*/ 4963 w 258051"/>
                <a:gd name="connsiteY1" fmla="*/ 250442 h 258051"/>
                <a:gd name="connsiteX2" fmla="*/ 250442 w 258051"/>
                <a:gd name="connsiteY2" fmla="*/ 4963 h 258051"/>
                <a:gd name="connsiteX3" fmla="*/ 255735 w 258051"/>
                <a:gd name="connsiteY3" fmla="*/ 10256 h 258051"/>
                <a:gd name="connsiteX4" fmla="*/ 250442 w 258051"/>
                <a:gd name="connsiteY4" fmla="*/ 15549 h 258051"/>
                <a:gd name="connsiteX5" fmla="*/ 14888 w 258051"/>
                <a:gd name="connsiteY5" fmla="*/ 251104 h 258051"/>
                <a:gd name="connsiteX6" fmla="*/ 10256 w 258051"/>
                <a:gd name="connsiteY6" fmla="*/ 255735 h 25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051" h="258051">
                  <a:moveTo>
                    <a:pt x="10256" y="255735"/>
                  </a:moveTo>
                  <a:cubicBezTo>
                    <a:pt x="7609" y="255735"/>
                    <a:pt x="4963" y="253750"/>
                    <a:pt x="4963" y="250442"/>
                  </a:cubicBezTo>
                  <a:cubicBezTo>
                    <a:pt x="4963" y="114800"/>
                    <a:pt x="115461" y="4963"/>
                    <a:pt x="250442" y="4963"/>
                  </a:cubicBezTo>
                  <a:cubicBezTo>
                    <a:pt x="253089" y="4963"/>
                    <a:pt x="255735" y="6947"/>
                    <a:pt x="255735" y="10256"/>
                  </a:cubicBezTo>
                  <a:cubicBezTo>
                    <a:pt x="255735" y="12903"/>
                    <a:pt x="253750" y="15549"/>
                    <a:pt x="250442" y="15549"/>
                  </a:cubicBezTo>
                  <a:cubicBezTo>
                    <a:pt x="120755" y="15549"/>
                    <a:pt x="14888" y="121416"/>
                    <a:pt x="14888" y="251104"/>
                  </a:cubicBezTo>
                  <a:cubicBezTo>
                    <a:pt x="14888" y="253089"/>
                    <a:pt x="12903" y="255735"/>
                    <a:pt x="10256" y="255735"/>
                  </a:cubicBezTo>
                  <a:close/>
                </a:path>
              </a:pathLst>
            </a:custGeom>
            <a:solidFill>
              <a:schemeClr val="bg2"/>
            </a:solidFill>
            <a:ln w="9525" cap="flat">
              <a:noFill/>
              <a:prstDash val="solid"/>
              <a:miter/>
            </a:ln>
          </p:spPr>
          <p:txBody>
            <a:bodyPr rtlCol="0" anchor="ctr"/>
            <a:lstStyle/>
            <a:p>
              <a:endParaRPr lang="de-DE"/>
            </a:p>
          </p:txBody>
        </p:sp>
        <p:sp>
          <p:nvSpPr>
            <p:cNvPr id="39" name="Freeform: Shape 1595">
              <a:extLst>
                <a:ext uri="{FF2B5EF4-FFF2-40B4-BE49-F238E27FC236}">
                  <a16:creationId xmlns:a16="http://schemas.microsoft.com/office/drawing/2014/main" id="{CCBF81D6-DB3A-44AC-A700-74416AFD1E92}"/>
                </a:ext>
              </a:extLst>
            </p:cNvPr>
            <p:cNvSpPr/>
            <p:nvPr/>
          </p:nvSpPr>
          <p:spPr>
            <a:xfrm>
              <a:off x="5425810" y="3546667"/>
              <a:ext cx="80617" cy="43126"/>
            </a:xfrm>
            <a:custGeom>
              <a:avLst/>
              <a:gdLst>
                <a:gd name="connsiteX0" fmla="*/ 92822 w 99250"/>
                <a:gd name="connsiteY0" fmla="*/ 50475 h 52933"/>
                <a:gd name="connsiteX1" fmla="*/ 90837 w 99250"/>
                <a:gd name="connsiteY1" fmla="*/ 49814 h 52933"/>
                <a:gd name="connsiteX2" fmla="*/ 8128 w 99250"/>
                <a:gd name="connsiteY2" fmla="*/ 14745 h 52933"/>
                <a:gd name="connsiteX3" fmla="*/ 5482 w 99250"/>
                <a:gd name="connsiteY3" fmla="*/ 8128 h 52933"/>
                <a:gd name="connsiteX4" fmla="*/ 12098 w 99250"/>
                <a:gd name="connsiteY4" fmla="*/ 5482 h 52933"/>
                <a:gd name="connsiteX5" fmla="*/ 94807 w 99250"/>
                <a:gd name="connsiteY5" fmla="*/ 40550 h 52933"/>
                <a:gd name="connsiteX6" fmla="*/ 97454 w 99250"/>
                <a:gd name="connsiteY6" fmla="*/ 47167 h 52933"/>
                <a:gd name="connsiteX7" fmla="*/ 92822 w 99250"/>
                <a:gd name="connsiteY7" fmla="*/ 50475 h 5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50" h="52933">
                  <a:moveTo>
                    <a:pt x="92822" y="50475"/>
                  </a:moveTo>
                  <a:cubicBezTo>
                    <a:pt x="92160" y="50475"/>
                    <a:pt x="91499" y="50475"/>
                    <a:pt x="90837" y="49814"/>
                  </a:cubicBezTo>
                  <a:lnTo>
                    <a:pt x="8128" y="14745"/>
                  </a:lnTo>
                  <a:cubicBezTo>
                    <a:pt x="5482" y="13422"/>
                    <a:pt x="4158" y="10775"/>
                    <a:pt x="5482" y="8128"/>
                  </a:cubicBezTo>
                  <a:cubicBezTo>
                    <a:pt x="6805" y="5482"/>
                    <a:pt x="9452" y="4158"/>
                    <a:pt x="12098" y="5482"/>
                  </a:cubicBezTo>
                  <a:lnTo>
                    <a:pt x="94807" y="40550"/>
                  </a:lnTo>
                  <a:cubicBezTo>
                    <a:pt x="97454" y="41873"/>
                    <a:pt x="98777" y="44520"/>
                    <a:pt x="97454" y="47167"/>
                  </a:cubicBezTo>
                  <a:cubicBezTo>
                    <a:pt x="96131" y="49152"/>
                    <a:pt x="94807" y="50475"/>
                    <a:pt x="92822" y="50475"/>
                  </a:cubicBezTo>
                  <a:close/>
                </a:path>
              </a:pathLst>
            </a:custGeom>
            <a:solidFill>
              <a:schemeClr val="bg2"/>
            </a:solidFill>
            <a:ln w="9525" cap="flat">
              <a:noFill/>
              <a:prstDash val="solid"/>
              <a:miter/>
            </a:ln>
          </p:spPr>
          <p:txBody>
            <a:bodyPr rtlCol="0" anchor="ctr"/>
            <a:lstStyle/>
            <a:p>
              <a:endParaRPr lang="de-DE"/>
            </a:p>
          </p:txBody>
        </p:sp>
        <p:sp>
          <p:nvSpPr>
            <p:cNvPr id="57" name="Freeform: Shape 1596">
              <a:extLst>
                <a:ext uri="{FF2B5EF4-FFF2-40B4-BE49-F238E27FC236}">
                  <a16:creationId xmlns:a16="http://schemas.microsoft.com/office/drawing/2014/main" id="{B57301B2-866E-41FE-A6AE-C011D4078C63}"/>
                </a:ext>
              </a:extLst>
            </p:cNvPr>
            <p:cNvSpPr/>
            <p:nvPr/>
          </p:nvSpPr>
          <p:spPr>
            <a:xfrm>
              <a:off x="5443916" y="3576664"/>
              <a:ext cx="64494" cy="59298"/>
            </a:xfrm>
            <a:custGeom>
              <a:avLst/>
              <a:gdLst>
                <a:gd name="connsiteX0" fmla="*/ 10347 w 79400"/>
                <a:gd name="connsiteY0" fmla="*/ 71883 h 72783"/>
                <a:gd name="connsiteX1" fmla="*/ 6377 w 79400"/>
                <a:gd name="connsiteY1" fmla="*/ 70559 h 72783"/>
                <a:gd name="connsiteX2" fmla="*/ 7039 w 79400"/>
                <a:gd name="connsiteY2" fmla="*/ 63281 h 72783"/>
                <a:gd name="connsiteX3" fmla="*/ 70559 w 79400"/>
                <a:gd name="connsiteY3" fmla="*/ 6378 h 72783"/>
                <a:gd name="connsiteX4" fmla="*/ 77838 w 79400"/>
                <a:gd name="connsiteY4" fmla="*/ 7039 h 72783"/>
                <a:gd name="connsiteX5" fmla="*/ 77176 w 79400"/>
                <a:gd name="connsiteY5" fmla="*/ 14317 h 72783"/>
                <a:gd name="connsiteX6" fmla="*/ 13656 w 79400"/>
                <a:gd name="connsiteY6" fmla="*/ 71221 h 72783"/>
                <a:gd name="connsiteX7" fmla="*/ 10347 w 79400"/>
                <a:gd name="connsiteY7" fmla="*/ 71883 h 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00" h="72783">
                  <a:moveTo>
                    <a:pt x="10347" y="71883"/>
                  </a:moveTo>
                  <a:cubicBezTo>
                    <a:pt x="9024" y="71883"/>
                    <a:pt x="7701" y="71221"/>
                    <a:pt x="6377" y="70559"/>
                  </a:cubicBezTo>
                  <a:cubicBezTo>
                    <a:pt x="4392" y="68574"/>
                    <a:pt x="4392" y="65266"/>
                    <a:pt x="7039" y="63281"/>
                  </a:cubicBezTo>
                  <a:lnTo>
                    <a:pt x="70559" y="6378"/>
                  </a:lnTo>
                  <a:cubicBezTo>
                    <a:pt x="72544" y="4392"/>
                    <a:pt x="75853" y="4392"/>
                    <a:pt x="77838" y="7039"/>
                  </a:cubicBezTo>
                  <a:cubicBezTo>
                    <a:pt x="79823" y="9024"/>
                    <a:pt x="79823" y="12333"/>
                    <a:pt x="77176" y="14317"/>
                  </a:cubicBezTo>
                  <a:lnTo>
                    <a:pt x="13656" y="71221"/>
                  </a:lnTo>
                  <a:cubicBezTo>
                    <a:pt x="12332" y="71883"/>
                    <a:pt x="11671" y="71883"/>
                    <a:pt x="10347" y="71883"/>
                  </a:cubicBezTo>
                  <a:close/>
                </a:path>
              </a:pathLst>
            </a:custGeom>
            <a:solidFill>
              <a:schemeClr val="bg2"/>
            </a:solidFill>
            <a:ln w="9525" cap="flat">
              <a:noFill/>
              <a:prstDash val="solid"/>
              <a:miter/>
            </a:ln>
          </p:spPr>
          <p:txBody>
            <a:bodyPr rtlCol="0" anchor="ctr"/>
            <a:lstStyle/>
            <a:p>
              <a:endParaRPr lang="de-DE"/>
            </a:p>
          </p:txBody>
        </p:sp>
        <p:sp>
          <p:nvSpPr>
            <p:cNvPr id="58" name="Freeform: Shape 1597">
              <a:extLst>
                <a:ext uri="{FF2B5EF4-FFF2-40B4-BE49-F238E27FC236}">
                  <a16:creationId xmlns:a16="http://schemas.microsoft.com/office/drawing/2014/main" id="{E66C175A-9390-4A00-BA2F-1A6BA6E39DAA}"/>
                </a:ext>
              </a:extLst>
            </p:cNvPr>
            <p:cNvSpPr/>
            <p:nvPr/>
          </p:nvSpPr>
          <p:spPr>
            <a:xfrm>
              <a:off x="5485347" y="3971352"/>
              <a:ext cx="80617" cy="43126"/>
            </a:xfrm>
            <a:custGeom>
              <a:avLst/>
              <a:gdLst>
                <a:gd name="connsiteX0" fmla="*/ 90318 w 99250"/>
                <a:gd name="connsiteY0" fmla="*/ 53926 h 52933"/>
                <a:gd name="connsiteX1" fmla="*/ 88333 w 99250"/>
                <a:gd name="connsiteY1" fmla="*/ 53264 h 52933"/>
                <a:gd name="connsiteX2" fmla="*/ 7609 w 99250"/>
                <a:gd name="connsiteY2" fmla="*/ 14226 h 52933"/>
                <a:gd name="connsiteX3" fmla="*/ 5624 w 99250"/>
                <a:gd name="connsiteY3" fmla="*/ 7609 h 52933"/>
                <a:gd name="connsiteX4" fmla="*/ 12241 w 99250"/>
                <a:gd name="connsiteY4" fmla="*/ 5624 h 52933"/>
                <a:gd name="connsiteX5" fmla="*/ 92965 w 99250"/>
                <a:gd name="connsiteY5" fmla="*/ 44663 h 52933"/>
                <a:gd name="connsiteX6" fmla="*/ 94950 w 99250"/>
                <a:gd name="connsiteY6" fmla="*/ 51279 h 52933"/>
                <a:gd name="connsiteX7" fmla="*/ 90318 w 99250"/>
                <a:gd name="connsiteY7" fmla="*/ 53926 h 5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50" h="52933">
                  <a:moveTo>
                    <a:pt x="90318" y="53926"/>
                  </a:moveTo>
                  <a:cubicBezTo>
                    <a:pt x="89656" y="53926"/>
                    <a:pt x="88995" y="53926"/>
                    <a:pt x="88333" y="53264"/>
                  </a:cubicBezTo>
                  <a:lnTo>
                    <a:pt x="7609" y="14226"/>
                  </a:lnTo>
                  <a:cubicBezTo>
                    <a:pt x="4963" y="12902"/>
                    <a:pt x="4301" y="10256"/>
                    <a:pt x="5624" y="7609"/>
                  </a:cubicBezTo>
                  <a:cubicBezTo>
                    <a:pt x="6947" y="4963"/>
                    <a:pt x="9594" y="4301"/>
                    <a:pt x="12241" y="5624"/>
                  </a:cubicBezTo>
                  <a:lnTo>
                    <a:pt x="92965" y="44663"/>
                  </a:lnTo>
                  <a:cubicBezTo>
                    <a:pt x="95611" y="45986"/>
                    <a:pt x="96273" y="48633"/>
                    <a:pt x="94950" y="51279"/>
                  </a:cubicBezTo>
                  <a:cubicBezTo>
                    <a:pt x="93626" y="53264"/>
                    <a:pt x="91641" y="53926"/>
                    <a:pt x="90318" y="53926"/>
                  </a:cubicBezTo>
                  <a:close/>
                </a:path>
              </a:pathLst>
            </a:custGeom>
            <a:solidFill>
              <a:schemeClr val="bg2"/>
            </a:solidFill>
            <a:ln w="9525" cap="flat">
              <a:noFill/>
              <a:prstDash val="solid"/>
              <a:miter/>
            </a:ln>
          </p:spPr>
          <p:txBody>
            <a:bodyPr rtlCol="0" anchor="ctr"/>
            <a:lstStyle/>
            <a:p>
              <a:endParaRPr lang="de-DE"/>
            </a:p>
          </p:txBody>
        </p:sp>
        <p:sp>
          <p:nvSpPr>
            <p:cNvPr id="59" name="Freeform: Shape 1598">
              <a:extLst>
                <a:ext uri="{FF2B5EF4-FFF2-40B4-BE49-F238E27FC236}">
                  <a16:creationId xmlns:a16="http://schemas.microsoft.com/office/drawing/2014/main" id="{71E4B10C-B90A-4CE4-87F3-49D47DB965AE}"/>
                </a:ext>
              </a:extLst>
            </p:cNvPr>
            <p:cNvSpPr/>
            <p:nvPr/>
          </p:nvSpPr>
          <p:spPr>
            <a:xfrm>
              <a:off x="5482208" y="3925664"/>
              <a:ext cx="69869" cy="59298"/>
            </a:xfrm>
            <a:custGeom>
              <a:avLst/>
              <a:gdLst>
                <a:gd name="connsiteX0" fmla="*/ 10131 w 86017"/>
                <a:gd name="connsiteY0" fmla="*/ 69681 h 72783"/>
                <a:gd name="connsiteX1" fmla="*/ 6161 w 86017"/>
                <a:gd name="connsiteY1" fmla="*/ 67696 h 72783"/>
                <a:gd name="connsiteX2" fmla="*/ 6823 w 86017"/>
                <a:gd name="connsiteY2" fmla="*/ 60418 h 72783"/>
                <a:gd name="connsiteX3" fmla="*/ 72990 w 86017"/>
                <a:gd name="connsiteY3" fmla="*/ 6161 h 72783"/>
                <a:gd name="connsiteX4" fmla="*/ 80268 w 86017"/>
                <a:gd name="connsiteY4" fmla="*/ 6823 h 72783"/>
                <a:gd name="connsiteX5" fmla="*/ 79607 w 86017"/>
                <a:gd name="connsiteY5" fmla="*/ 14101 h 72783"/>
                <a:gd name="connsiteX6" fmla="*/ 13440 w 86017"/>
                <a:gd name="connsiteY6" fmla="*/ 68358 h 72783"/>
                <a:gd name="connsiteX7" fmla="*/ 10131 w 86017"/>
                <a:gd name="connsiteY7" fmla="*/ 69681 h 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7" h="72783">
                  <a:moveTo>
                    <a:pt x="10131" y="69681"/>
                  </a:moveTo>
                  <a:cubicBezTo>
                    <a:pt x="8808" y="69681"/>
                    <a:pt x="7484" y="69020"/>
                    <a:pt x="6161" y="67696"/>
                  </a:cubicBezTo>
                  <a:cubicBezTo>
                    <a:pt x="4176" y="65711"/>
                    <a:pt x="4838" y="62403"/>
                    <a:pt x="6823" y="60418"/>
                  </a:cubicBezTo>
                  <a:lnTo>
                    <a:pt x="72990" y="6161"/>
                  </a:lnTo>
                  <a:cubicBezTo>
                    <a:pt x="74975" y="4176"/>
                    <a:pt x="78283" y="4838"/>
                    <a:pt x="80268" y="6823"/>
                  </a:cubicBezTo>
                  <a:cubicBezTo>
                    <a:pt x="82253" y="8808"/>
                    <a:pt x="81591" y="12116"/>
                    <a:pt x="79607" y="14101"/>
                  </a:cubicBezTo>
                  <a:lnTo>
                    <a:pt x="13440" y="68358"/>
                  </a:lnTo>
                  <a:cubicBezTo>
                    <a:pt x="12116" y="69020"/>
                    <a:pt x="11454" y="69681"/>
                    <a:pt x="10131" y="69681"/>
                  </a:cubicBezTo>
                  <a:close/>
                </a:path>
              </a:pathLst>
            </a:custGeom>
            <a:solidFill>
              <a:schemeClr val="bg2"/>
            </a:solidFill>
            <a:ln w="9525" cap="flat">
              <a:noFill/>
              <a:prstDash val="solid"/>
              <a:miter/>
            </a:ln>
          </p:spPr>
          <p:txBody>
            <a:bodyPr rtlCol="0" anchor="ctr"/>
            <a:lstStyle/>
            <a:p>
              <a:endParaRPr lang="de-DE"/>
            </a:p>
          </p:txBody>
        </p:sp>
      </p:grpSp>
      <p:grpSp>
        <p:nvGrpSpPr>
          <p:cNvPr id="60" name="Group 1085">
            <a:extLst>
              <a:ext uri="{FF2B5EF4-FFF2-40B4-BE49-F238E27FC236}">
                <a16:creationId xmlns:a16="http://schemas.microsoft.com/office/drawing/2014/main" id="{7FF549CF-5E51-41B7-8D70-BA57706525A5}"/>
              </a:ext>
            </a:extLst>
          </p:cNvPr>
          <p:cNvGrpSpPr/>
          <p:nvPr/>
        </p:nvGrpSpPr>
        <p:grpSpPr>
          <a:xfrm>
            <a:off x="5745614" y="3062709"/>
            <a:ext cx="371861" cy="370475"/>
            <a:chOff x="2635803" y="3630479"/>
            <a:chExt cx="371861" cy="370475"/>
          </a:xfrm>
        </p:grpSpPr>
        <p:sp>
          <p:nvSpPr>
            <p:cNvPr id="61" name="Freeform: Shape 1086">
              <a:extLst>
                <a:ext uri="{FF2B5EF4-FFF2-40B4-BE49-F238E27FC236}">
                  <a16:creationId xmlns:a16="http://schemas.microsoft.com/office/drawing/2014/main" id="{A569F6A1-D6A3-478A-89FE-EECA5EC110C8}"/>
                </a:ext>
              </a:extLst>
            </p:cNvPr>
            <p:cNvSpPr/>
            <p:nvPr/>
          </p:nvSpPr>
          <p:spPr>
            <a:xfrm>
              <a:off x="2635861" y="3630479"/>
              <a:ext cx="224846" cy="370475"/>
            </a:xfrm>
            <a:custGeom>
              <a:avLst/>
              <a:gdLst>
                <a:gd name="connsiteX0" fmla="*/ 250538 w 279730"/>
                <a:gd name="connsiteY0" fmla="*/ 469731 h 466216"/>
                <a:gd name="connsiteX1" fmla="*/ 32707 w 279730"/>
                <a:gd name="connsiteY1" fmla="*/ 469731 h 466216"/>
                <a:gd name="connsiteX2" fmla="*/ 0 w 279730"/>
                <a:gd name="connsiteY2" fmla="*/ 437025 h 466216"/>
                <a:gd name="connsiteX3" fmla="*/ 0 w 279730"/>
                <a:gd name="connsiteY3" fmla="*/ 32707 h 466216"/>
                <a:gd name="connsiteX4" fmla="*/ 32707 w 279730"/>
                <a:gd name="connsiteY4" fmla="*/ 0 h 466216"/>
                <a:gd name="connsiteX5" fmla="*/ 250538 w 279730"/>
                <a:gd name="connsiteY5" fmla="*/ 0 h 466216"/>
                <a:gd name="connsiteX6" fmla="*/ 283245 w 279730"/>
                <a:gd name="connsiteY6" fmla="*/ 32707 h 466216"/>
                <a:gd name="connsiteX7" fmla="*/ 283245 w 279730"/>
                <a:gd name="connsiteY7" fmla="*/ 437025 h 466216"/>
                <a:gd name="connsiteX8" fmla="*/ 250538 w 279730"/>
                <a:gd name="connsiteY8" fmla="*/ 469731 h 466216"/>
                <a:gd name="connsiteX9" fmla="*/ 32707 w 279730"/>
                <a:gd name="connsiteY9" fmla="*/ 10687 h 466216"/>
                <a:gd name="connsiteX10" fmla="*/ 10759 w 279730"/>
                <a:gd name="connsiteY10" fmla="*/ 32635 h 466216"/>
                <a:gd name="connsiteX11" fmla="*/ 10759 w 279730"/>
                <a:gd name="connsiteY11" fmla="*/ 436953 h 466216"/>
                <a:gd name="connsiteX12" fmla="*/ 32707 w 279730"/>
                <a:gd name="connsiteY12" fmla="*/ 458901 h 466216"/>
                <a:gd name="connsiteX13" fmla="*/ 250538 w 279730"/>
                <a:gd name="connsiteY13" fmla="*/ 458901 h 466216"/>
                <a:gd name="connsiteX14" fmla="*/ 272486 w 279730"/>
                <a:gd name="connsiteY14" fmla="*/ 436953 h 466216"/>
                <a:gd name="connsiteX15" fmla="*/ 272486 w 279730"/>
                <a:gd name="connsiteY15" fmla="*/ 32635 h 466216"/>
                <a:gd name="connsiteX16" fmla="*/ 250538 w 279730"/>
                <a:gd name="connsiteY16" fmla="*/ 10687 h 466216"/>
                <a:gd name="connsiteX17" fmla="*/ 32707 w 279730"/>
                <a:gd name="connsiteY17" fmla="*/ 10687 h 4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730" h="466216">
                  <a:moveTo>
                    <a:pt x="250538" y="469731"/>
                  </a:moveTo>
                  <a:lnTo>
                    <a:pt x="32707" y="469731"/>
                  </a:lnTo>
                  <a:cubicBezTo>
                    <a:pt x="14632" y="469731"/>
                    <a:pt x="0" y="455028"/>
                    <a:pt x="0" y="437025"/>
                  </a:cubicBezTo>
                  <a:lnTo>
                    <a:pt x="0" y="32707"/>
                  </a:lnTo>
                  <a:cubicBezTo>
                    <a:pt x="0" y="14632"/>
                    <a:pt x="14704" y="0"/>
                    <a:pt x="32707" y="0"/>
                  </a:cubicBezTo>
                  <a:lnTo>
                    <a:pt x="250538" y="0"/>
                  </a:lnTo>
                  <a:cubicBezTo>
                    <a:pt x="268613" y="0"/>
                    <a:pt x="283245" y="14704"/>
                    <a:pt x="283245" y="32707"/>
                  </a:cubicBezTo>
                  <a:lnTo>
                    <a:pt x="283245" y="437025"/>
                  </a:lnTo>
                  <a:cubicBezTo>
                    <a:pt x="283245" y="455028"/>
                    <a:pt x="268613" y="469731"/>
                    <a:pt x="250538" y="469731"/>
                  </a:cubicBezTo>
                  <a:close/>
                  <a:moveTo>
                    <a:pt x="32707" y="10687"/>
                  </a:moveTo>
                  <a:cubicBezTo>
                    <a:pt x="20585" y="10687"/>
                    <a:pt x="10759" y="20513"/>
                    <a:pt x="10759" y="32635"/>
                  </a:cubicBezTo>
                  <a:lnTo>
                    <a:pt x="10759" y="436953"/>
                  </a:lnTo>
                  <a:cubicBezTo>
                    <a:pt x="10759" y="449074"/>
                    <a:pt x="20657" y="458901"/>
                    <a:pt x="32707" y="458901"/>
                  </a:cubicBezTo>
                  <a:lnTo>
                    <a:pt x="250538" y="458901"/>
                  </a:lnTo>
                  <a:cubicBezTo>
                    <a:pt x="262659" y="458901"/>
                    <a:pt x="272486" y="449003"/>
                    <a:pt x="272486" y="436953"/>
                  </a:cubicBezTo>
                  <a:lnTo>
                    <a:pt x="272486" y="32635"/>
                  </a:lnTo>
                  <a:cubicBezTo>
                    <a:pt x="272486" y="20513"/>
                    <a:pt x="262588" y="10687"/>
                    <a:pt x="250538" y="10687"/>
                  </a:cubicBezTo>
                  <a:lnTo>
                    <a:pt x="32707" y="10687"/>
                  </a:lnTo>
                  <a:close/>
                </a:path>
              </a:pathLst>
            </a:custGeom>
            <a:solidFill>
              <a:schemeClr val="tx2"/>
            </a:solidFill>
            <a:ln w="7168" cap="flat">
              <a:noFill/>
              <a:prstDash val="solid"/>
              <a:miter/>
            </a:ln>
          </p:spPr>
          <p:txBody>
            <a:bodyPr rtlCol="0" anchor="ctr"/>
            <a:lstStyle/>
            <a:p>
              <a:endParaRPr lang="en-ZA"/>
            </a:p>
          </p:txBody>
        </p:sp>
        <p:sp>
          <p:nvSpPr>
            <p:cNvPr id="62" name="Freeform: Shape 1087">
              <a:extLst>
                <a:ext uri="{FF2B5EF4-FFF2-40B4-BE49-F238E27FC236}">
                  <a16:creationId xmlns:a16="http://schemas.microsoft.com/office/drawing/2014/main" id="{B661A126-6835-4785-8FB3-554FC153C086}"/>
                </a:ext>
              </a:extLst>
            </p:cNvPr>
            <p:cNvSpPr/>
            <p:nvPr/>
          </p:nvSpPr>
          <p:spPr>
            <a:xfrm>
              <a:off x="2635803" y="3684796"/>
              <a:ext cx="224846" cy="256483"/>
            </a:xfrm>
            <a:custGeom>
              <a:avLst/>
              <a:gdLst>
                <a:gd name="connsiteX0" fmla="*/ 277937 w 279730"/>
                <a:gd name="connsiteY0" fmla="*/ 324846 h 322765"/>
                <a:gd name="connsiteX1" fmla="*/ 5379 w 279730"/>
                <a:gd name="connsiteY1" fmla="*/ 324846 h 322765"/>
                <a:gd name="connsiteX2" fmla="*/ 0 w 279730"/>
                <a:gd name="connsiteY2" fmla="*/ 319466 h 322765"/>
                <a:gd name="connsiteX3" fmla="*/ 0 w 279730"/>
                <a:gd name="connsiteY3" fmla="*/ 5379 h 322765"/>
                <a:gd name="connsiteX4" fmla="*/ 5379 w 279730"/>
                <a:gd name="connsiteY4" fmla="*/ 0 h 322765"/>
                <a:gd name="connsiteX5" fmla="*/ 277937 w 279730"/>
                <a:gd name="connsiteY5" fmla="*/ 0 h 322765"/>
                <a:gd name="connsiteX6" fmla="*/ 283316 w 279730"/>
                <a:gd name="connsiteY6" fmla="*/ 5379 h 322765"/>
                <a:gd name="connsiteX7" fmla="*/ 283316 w 279730"/>
                <a:gd name="connsiteY7" fmla="*/ 319466 h 322765"/>
                <a:gd name="connsiteX8" fmla="*/ 277937 w 279730"/>
                <a:gd name="connsiteY8" fmla="*/ 324846 h 322765"/>
                <a:gd name="connsiteX9" fmla="*/ 10759 w 279730"/>
                <a:gd name="connsiteY9" fmla="*/ 314087 h 322765"/>
                <a:gd name="connsiteX10" fmla="*/ 272558 w 279730"/>
                <a:gd name="connsiteY10" fmla="*/ 314087 h 322765"/>
                <a:gd name="connsiteX11" fmla="*/ 272558 w 279730"/>
                <a:gd name="connsiteY11" fmla="*/ 10759 h 322765"/>
                <a:gd name="connsiteX12" fmla="*/ 10759 w 279730"/>
                <a:gd name="connsiteY12" fmla="*/ 10759 h 322765"/>
                <a:gd name="connsiteX13" fmla="*/ 10759 w 279730"/>
                <a:gd name="connsiteY13" fmla="*/ 314087 h 32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730" h="322765">
                  <a:moveTo>
                    <a:pt x="277937" y="324846"/>
                  </a:moveTo>
                  <a:lnTo>
                    <a:pt x="5379" y="324846"/>
                  </a:lnTo>
                  <a:cubicBezTo>
                    <a:pt x="2439" y="324846"/>
                    <a:pt x="0" y="322407"/>
                    <a:pt x="0" y="319466"/>
                  </a:cubicBezTo>
                  <a:lnTo>
                    <a:pt x="0" y="5379"/>
                  </a:lnTo>
                  <a:cubicBezTo>
                    <a:pt x="0" y="2439"/>
                    <a:pt x="2439" y="0"/>
                    <a:pt x="5379" y="0"/>
                  </a:cubicBezTo>
                  <a:lnTo>
                    <a:pt x="277937" y="0"/>
                  </a:lnTo>
                  <a:cubicBezTo>
                    <a:pt x="280878" y="0"/>
                    <a:pt x="283316" y="2439"/>
                    <a:pt x="283316" y="5379"/>
                  </a:cubicBezTo>
                  <a:lnTo>
                    <a:pt x="283316" y="319466"/>
                  </a:lnTo>
                  <a:cubicBezTo>
                    <a:pt x="283316" y="322479"/>
                    <a:pt x="280950" y="324846"/>
                    <a:pt x="277937" y="324846"/>
                  </a:cubicBezTo>
                  <a:close/>
                  <a:moveTo>
                    <a:pt x="10759" y="314087"/>
                  </a:moveTo>
                  <a:lnTo>
                    <a:pt x="272558" y="314087"/>
                  </a:lnTo>
                  <a:lnTo>
                    <a:pt x="272558" y="10759"/>
                  </a:lnTo>
                  <a:lnTo>
                    <a:pt x="10759" y="10759"/>
                  </a:lnTo>
                  <a:lnTo>
                    <a:pt x="10759" y="314087"/>
                  </a:lnTo>
                  <a:close/>
                </a:path>
              </a:pathLst>
            </a:custGeom>
            <a:solidFill>
              <a:schemeClr val="tx2"/>
            </a:solidFill>
            <a:ln w="7168" cap="flat">
              <a:noFill/>
              <a:prstDash val="solid"/>
              <a:miter/>
            </a:ln>
          </p:spPr>
          <p:txBody>
            <a:bodyPr rtlCol="0" anchor="ctr"/>
            <a:lstStyle/>
            <a:p>
              <a:endParaRPr lang="en-ZA"/>
            </a:p>
          </p:txBody>
        </p:sp>
        <p:sp>
          <p:nvSpPr>
            <p:cNvPr id="63" name="Freeform: Shape 1088">
              <a:extLst>
                <a:ext uri="{FF2B5EF4-FFF2-40B4-BE49-F238E27FC236}">
                  <a16:creationId xmlns:a16="http://schemas.microsoft.com/office/drawing/2014/main" id="{2325335D-8EB6-4656-AC1D-5B52928F9F64}"/>
                </a:ext>
              </a:extLst>
            </p:cNvPr>
            <p:cNvSpPr/>
            <p:nvPr/>
          </p:nvSpPr>
          <p:spPr>
            <a:xfrm>
              <a:off x="2731046" y="3966415"/>
              <a:ext cx="34591" cy="5700"/>
            </a:xfrm>
            <a:custGeom>
              <a:avLst/>
              <a:gdLst>
                <a:gd name="connsiteX0" fmla="*/ 40955 w 43035"/>
                <a:gd name="connsiteY0" fmla="*/ 10759 h 7172"/>
                <a:gd name="connsiteX1" fmla="*/ 5379 w 43035"/>
                <a:gd name="connsiteY1" fmla="*/ 10759 h 7172"/>
                <a:gd name="connsiteX2" fmla="*/ 0 w 43035"/>
                <a:gd name="connsiteY2" fmla="*/ 5379 h 7172"/>
                <a:gd name="connsiteX3" fmla="*/ 5379 w 43035"/>
                <a:gd name="connsiteY3" fmla="*/ 0 h 7172"/>
                <a:gd name="connsiteX4" fmla="*/ 40955 w 43035"/>
                <a:gd name="connsiteY4" fmla="*/ 0 h 7172"/>
                <a:gd name="connsiteX5" fmla="*/ 46335 w 43035"/>
                <a:gd name="connsiteY5" fmla="*/ 5379 h 7172"/>
                <a:gd name="connsiteX6" fmla="*/ 40955 w 43035"/>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 h="7172">
                  <a:moveTo>
                    <a:pt x="40955" y="10759"/>
                  </a:moveTo>
                  <a:lnTo>
                    <a:pt x="5379" y="10759"/>
                  </a:lnTo>
                  <a:cubicBezTo>
                    <a:pt x="2439" y="10759"/>
                    <a:pt x="0" y="8320"/>
                    <a:pt x="0" y="5379"/>
                  </a:cubicBezTo>
                  <a:cubicBezTo>
                    <a:pt x="0" y="2439"/>
                    <a:pt x="2439" y="0"/>
                    <a:pt x="5379" y="0"/>
                  </a:cubicBezTo>
                  <a:lnTo>
                    <a:pt x="40955" y="0"/>
                  </a:lnTo>
                  <a:cubicBezTo>
                    <a:pt x="43896" y="0"/>
                    <a:pt x="46335" y="2439"/>
                    <a:pt x="46335" y="5379"/>
                  </a:cubicBezTo>
                  <a:cubicBezTo>
                    <a:pt x="46335" y="8320"/>
                    <a:pt x="43968" y="10759"/>
                    <a:pt x="40955" y="10759"/>
                  </a:cubicBezTo>
                  <a:close/>
                </a:path>
              </a:pathLst>
            </a:custGeom>
            <a:solidFill>
              <a:schemeClr val="tx2"/>
            </a:solidFill>
            <a:ln w="7168" cap="flat">
              <a:noFill/>
              <a:prstDash val="solid"/>
              <a:miter/>
            </a:ln>
          </p:spPr>
          <p:txBody>
            <a:bodyPr rtlCol="0" anchor="ctr"/>
            <a:lstStyle/>
            <a:p>
              <a:endParaRPr lang="en-ZA"/>
            </a:p>
          </p:txBody>
        </p:sp>
        <p:sp>
          <p:nvSpPr>
            <p:cNvPr id="64" name="Freeform: Shape 1089">
              <a:extLst>
                <a:ext uri="{FF2B5EF4-FFF2-40B4-BE49-F238E27FC236}">
                  <a16:creationId xmlns:a16="http://schemas.microsoft.com/office/drawing/2014/main" id="{8134A5BE-3C2A-40D5-954E-3876D0F38803}"/>
                </a:ext>
              </a:extLst>
            </p:cNvPr>
            <p:cNvSpPr/>
            <p:nvPr/>
          </p:nvSpPr>
          <p:spPr>
            <a:xfrm>
              <a:off x="2771288" y="3746295"/>
              <a:ext cx="46123" cy="45597"/>
            </a:xfrm>
            <a:custGeom>
              <a:avLst/>
              <a:gdLst>
                <a:gd name="connsiteX0" fmla="*/ 55587 w 57380"/>
                <a:gd name="connsiteY0" fmla="*/ 60967 h 57380"/>
                <a:gd name="connsiteX1" fmla="*/ 50208 w 57380"/>
                <a:gd name="connsiteY1" fmla="*/ 55587 h 57380"/>
                <a:gd name="connsiteX2" fmla="*/ 50208 w 57380"/>
                <a:gd name="connsiteY2" fmla="*/ 10759 h 57380"/>
                <a:gd name="connsiteX3" fmla="*/ 5379 w 57380"/>
                <a:gd name="connsiteY3" fmla="*/ 10759 h 57380"/>
                <a:gd name="connsiteX4" fmla="*/ 0 w 57380"/>
                <a:gd name="connsiteY4" fmla="*/ 5379 h 57380"/>
                <a:gd name="connsiteX5" fmla="*/ 5379 w 57380"/>
                <a:gd name="connsiteY5" fmla="*/ 0 h 57380"/>
                <a:gd name="connsiteX6" fmla="*/ 55587 w 57380"/>
                <a:gd name="connsiteY6" fmla="*/ 0 h 57380"/>
                <a:gd name="connsiteX7" fmla="*/ 60967 w 57380"/>
                <a:gd name="connsiteY7" fmla="*/ 5379 h 57380"/>
                <a:gd name="connsiteX8" fmla="*/ 60967 w 57380"/>
                <a:gd name="connsiteY8" fmla="*/ 55587 h 57380"/>
                <a:gd name="connsiteX9" fmla="*/ 55587 w 57380"/>
                <a:gd name="connsiteY9" fmla="*/ 60967 h 5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0" h="57380">
                  <a:moveTo>
                    <a:pt x="55587" y="60967"/>
                  </a:moveTo>
                  <a:cubicBezTo>
                    <a:pt x="52647" y="60967"/>
                    <a:pt x="50208" y="58528"/>
                    <a:pt x="50208" y="55587"/>
                  </a:cubicBezTo>
                  <a:lnTo>
                    <a:pt x="50208" y="10759"/>
                  </a:lnTo>
                  <a:lnTo>
                    <a:pt x="5379" y="10759"/>
                  </a:lnTo>
                  <a:cubicBezTo>
                    <a:pt x="2439" y="10759"/>
                    <a:pt x="0" y="8320"/>
                    <a:pt x="0" y="5379"/>
                  </a:cubicBezTo>
                  <a:cubicBezTo>
                    <a:pt x="0" y="2439"/>
                    <a:pt x="2439" y="0"/>
                    <a:pt x="5379" y="0"/>
                  </a:cubicBezTo>
                  <a:lnTo>
                    <a:pt x="55587" y="0"/>
                  </a:lnTo>
                  <a:cubicBezTo>
                    <a:pt x="58528" y="0"/>
                    <a:pt x="60967" y="2439"/>
                    <a:pt x="60967" y="5379"/>
                  </a:cubicBezTo>
                  <a:lnTo>
                    <a:pt x="60967" y="55587"/>
                  </a:lnTo>
                  <a:cubicBezTo>
                    <a:pt x="60967" y="58600"/>
                    <a:pt x="58600" y="60967"/>
                    <a:pt x="55587" y="60967"/>
                  </a:cubicBezTo>
                  <a:close/>
                </a:path>
              </a:pathLst>
            </a:custGeom>
            <a:solidFill>
              <a:schemeClr val="bg2"/>
            </a:solidFill>
            <a:ln w="7168" cap="flat">
              <a:noFill/>
              <a:prstDash val="solid"/>
              <a:miter/>
            </a:ln>
          </p:spPr>
          <p:txBody>
            <a:bodyPr rtlCol="0" anchor="ctr"/>
            <a:lstStyle/>
            <a:p>
              <a:endParaRPr lang="en-ZA"/>
            </a:p>
          </p:txBody>
        </p:sp>
        <p:sp>
          <p:nvSpPr>
            <p:cNvPr id="65" name="Freeform: Shape 1090">
              <a:extLst>
                <a:ext uri="{FF2B5EF4-FFF2-40B4-BE49-F238E27FC236}">
                  <a16:creationId xmlns:a16="http://schemas.microsoft.com/office/drawing/2014/main" id="{65FFEC72-887B-426C-85F7-B04AD1602367}"/>
                </a:ext>
              </a:extLst>
            </p:cNvPr>
            <p:cNvSpPr/>
            <p:nvPr/>
          </p:nvSpPr>
          <p:spPr>
            <a:xfrm>
              <a:off x="2771288" y="3837489"/>
              <a:ext cx="46123" cy="45597"/>
            </a:xfrm>
            <a:custGeom>
              <a:avLst/>
              <a:gdLst>
                <a:gd name="connsiteX0" fmla="*/ 55587 w 57380"/>
                <a:gd name="connsiteY0" fmla="*/ 60967 h 57380"/>
                <a:gd name="connsiteX1" fmla="*/ 5379 w 57380"/>
                <a:gd name="connsiteY1" fmla="*/ 60967 h 57380"/>
                <a:gd name="connsiteX2" fmla="*/ 0 w 57380"/>
                <a:gd name="connsiteY2" fmla="*/ 55587 h 57380"/>
                <a:gd name="connsiteX3" fmla="*/ 5379 w 57380"/>
                <a:gd name="connsiteY3" fmla="*/ 50208 h 57380"/>
                <a:gd name="connsiteX4" fmla="*/ 50208 w 57380"/>
                <a:gd name="connsiteY4" fmla="*/ 50208 h 57380"/>
                <a:gd name="connsiteX5" fmla="*/ 50208 w 57380"/>
                <a:gd name="connsiteY5" fmla="*/ 5379 h 57380"/>
                <a:gd name="connsiteX6" fmla="*/ 55587 w 57380"/>
                <a:gd name="connsiteY6" fmla="*/ 0 h 57380"/>
                <a:gd name="connsiteX7" fmla="*/ 60967 w 57380"/>
                <a:gd name="connsiteY7" fmla="*/ 5379 h 57380"/>
                <a:gd name="connsiteX8" fmla="*/ 60967 w 57380"/>
                <a:gd name="connsiteY8" fmla="*/ 55587 h 57380"/>
                <a:gd name="connsiteX9" fmla="*/ 55587 w 57380"/>
                <a:gd name="connsiteY9" fmla="*/ 60967 h 5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0" h="57380">
                  <a:moveTo>
                    <a:pt x="55587" y="60967"/>
                  </a:moveTo>
                  <a:lnTo>
                    <a:pt x="5379" y="60967"/>
                  </a:lnTo>
                  <a:cubicBezTo>
                    <a:pt x="2439" y="60967"/>
                    <a:pt x="0" y="58528"/>
                    <a:pt x="0" y="55587"/>
                  </a:cubicBezTo>
                  <a:cubicBezTo>
                    <a:pt x="0" y="52647"/>
                    <a:pt x="2439" y="50208"/>
                    <a:pt x="5379" y="50208"/>
                  </a:cubicBezTo>
                  <a:lnTo>
                    <a:pt x="50208" y="50208"/>
                  </a:lnTo>
                  <a:lnTo>
                    <a:pt x="50208" y="5379"/>
                  </a:lnTo>
                  <a:cubicBezTo>
                    <a:pt x="50208" y="2439"/>
                    <a:pt x="52647" y="0"/>
                    <a:pt x="55587" y="0"/>
                  </a:cubicBezTo>
                  <a:cubicBezTo>
                    <a:pt x="58528" y="0"/>
                    <a:pt x="60967" y="2439"/>
                    <a:pt x="60967" y="5379"/>
                  </a:cubicBezTo>
                  <a:lnTo>
                    <a:pt x="60967" y="55587"/>
                  </a:lnTo>
                  <a:cubicBezTo>
                    <a:pt x="60967" y="58600"/>
                    <a:pt x="58600" y="60967"/>
                    <a:pt x="55587" y="60967"/>
                  </a:cubicBezTo>
                  <a:close/>
                </a:path>
              </a:pathLst>
            </a:custGeom>
            <a:solidFill>
              <a:schemeClr val="bg2"/>
            </a:solidFill>
            <a:ln w="7168" cap="flat">
              <a:noFill/>
              <a:prstDash val="solid"/>
              <a:miter/>
            </a:ln>
          </p:spPr>
          <p:txBody>
            <a:bodyPr rtlCol="0" anchor="ctr"/>
            <a:lstStyle/>
            <a:p>
              <a:endParaRPr lang="en-ZA"/>
            </a:p>
          </p:txBody>
        </p:sp>
        <p:sp>
          <p:nvSpPr>
            <p:cNvPr id="66" name="Freeform: Shape 1091">
              <a:extLst>
                <a:ext uri="{FF2B5EF4-FFF2-40B4-BE49-F238E27FC236}">
                  <a16:creationId xmlns:a16="http://schemas.microsoft.com/office/drawing/2014/main" id="{09C8BBBC-4EFF-4804-B278-F6D50E8D9B32}"/>
                </a:ext>
              </a:extLst>
            </p:cNvPr>
            <p:cNvSpPr/>
            <p:nvPr/>
          </p:nvSpPr>
          <p:spPr>
            <a:xfrm>
              <a:off x="2679044" y="3837489"/>
              <a:ext cx="46123" cy="45597"/>
            </a:xfrm>
            <a:custGeom>
              <a:avLst/>
              <a:gdLst>
                <a:gd name="connsiteX0" fmla="*/ 55587 w 57380"/>
                <a:gd name="connsiteY0" fmla="*/ 60967 h 57380"/>
                <a:gd name="connsiteX1" fmla="*/ 5379 w 57380"/>
                <a:gd name="connsiteY1" fmla="*/ 60967 h 57380"/>
                <a:gd name="connsiteX2" fmla="*/ 0 w 57380"/>
                <a:gd name="connsiteY2" fmla="*/ 55587 h 57380"/>
                <a:gd name="connsiteX3" fmla="*/ 0 w 57380"/>
                <a:gd name="connsiteY3" fmla="*/ 5379 h 57380"/>
                <a:gd name="connsiteX4" fmla="*/ 5379 w 57380"/>
                <a:gd name="connsiteY4" fmla="*/ 0 h 57380"/>
                <a:gd name="connsiteX5" fmla="*/ 10759 w 57380"/>
                <a:gd name="connsiteY5" fmla="*/ 5379 h 57380"/>
                <a:gd name="connsiteX6" fmla="*/ 10759 w 57380"/>
                <a:gd name="connsiteY6" fmla="*/ 50208 h 57380"/>
                <a:gd name="connsiteX7" fmla="*/ 55587 w 57380"/>
                <a:gd name="connsiteY7" fmla="*/ 50208 h 57380"/>
                <a:gd name="connsiteX8" fmla="*/ 60967 w 57380"/>
                <a:gd name="connsiteY8" fmla="*/ 55587 h 57380"/>
                <a:gd name="connsiteX9" fmla="*/ 55587 w 57380"/>
                <a:gd name="connsiteY9" fmla="*/ 60967 h 5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0" h="57380">
                  <a:moveTo>
                    <a:pt x="55587" y="60967"/>
                  </a:moveTo>
                  <a:lnTo>
                    <a:pt x="5379" y="60967"/>
                  </a:lnTo>
                  <a:cubicBezTo>
                    <a:pt x="2439" y="60967"/>
                    <a:pt x="0" y="58528"/>
                    <a:pt x="0" y="55587"/>
                  </a:cubicBezTo>
                  <a:lnTo>
                    <a:pt x="0" y="5379"/>
                  </a:lnTo>
                  <a:cubicBezTo>
                    <a:pt x="0" y="2439"/>
                    <a:pt x="2439" y="0"/>
                    <a:pt x="5379" y="0"/>
                  </a:cubicBezTo>
                  <a:cubicBezTo>
                    <a:pt x="8320" y="0"/>
                    <a:pt x="10759" y="2439"/>
                    <a:pt x="10759" y="5379"/>
                  </a:cubicBezTo>
                  <a:lnTo>
                    <a:pt x="10759" y="50208"/>
                  </a:lnTo>
                  <a:lnTo>
                    <a:pt x="55587" y="50208"/>
                  </a:lnTo>
                  <a:cubicBezTo>
                    <a:pt x="58528" y="50208"/>
                    <a:pt x="60967" y="52647"/>
                    <a:pt x="60967" y="55587"/>
                  </a:cubicBezTo>
                  <a:cubicBezTo>
                    <a:pt x="60967" y="58600"/>
                    <a:pt x="58600" y="60967"/>
                    <a:pt x="55587" y="60967"/>
                  </a:cubicBezTo>
                  <a:close/>
                </a:path>
              </a:pathLst>
            </a:custGeom>
            <a:solidFill>
              <a:schemeClr val="bg2"/>
            </a:solidFill>
            <a:ln w="7168" cap="flat">
              <a:noFill/>
              <a:prstDash val="solid"/>
              <a:miter/>
            </a:ln>
          </p:spPr>
          <p:txBody>
            <a:bodyPr rtlCol="0" anchor="ctr"/>
            <a:lstStyle/>
            <a:p>
              <a:endParaRPr lang="en-ZA"/>
            </a:p>
          </p:txBody>
        </p:sp>
        <p:sp>
          <p:nvSpPr>
            <p:cNvPr id="67" name="Freeform: Shape 1092">
              <a:extLst>
                <a:ext uri="{FF2B5EF4-FFF2-40B4-BE49-F238E27FC236}">
                  <a16:creationId xmlns:a16="http://schemas.microsoft.com/office/drawing/2014/main" id="{6D2704B0-71DC-4597-A91E-6498BDFA5235}"/>
                </a:ext>
              </a:extLst>
            </p:cNvPr>
            <p:cNvSpPr/>
            <p:nvPr/>
          </p:nvSpPr>
          <p:spPr>
            <a:xfrm>
              <a:off x="2679044" y="3746295"/>
              <a:ext cx="46123" cy="45597"/>
            </a:xfrm>
            <a:custGeom>
              <a:avLst/>
              <a:gdLst>
                <a:gd name="connsiteX0" fmla="*/ 5379 w 57380"/>
                <a:gd name="connsiteY0" fmla="*/ 60967 h 57380"/>
                <a:gd name="connsiteX1" fmla="*/ 0 w 57380"/>
                <a:gd name="connsiteY1" fmla="*/ 55587 h 57380"/>
                <a:gd name="connsiteX2" fmla="*/ 0 w 57380"/>
                <a:gd name="connsiteY2" fmla="*/ 5379 h 57380"/>
                <a:gd name="connsiteX3" fmla="*/ 5379 w 57380"/>
                <a:gd name="connsiteY3" fmla="*/ 0 h 57380"/>
                <a:gd name="connsiteX4" fmla="*/ 55587 w 57380"/>
                <a:gd name="connsiteY4" fmla="*/ 0 h 57380"/>
                <a:gd name="connsiteX5" fmla="*/ 60967 w 57380"/>
                <a:gd name="connsiteY5" fmla="*/ 5379 h 57380"/>
                <a:gd name="connsiteX6" fmla="*/ 55587 w 57380"/>
                <a:gd name="connsiteY6" fmla="*/ 10759 h 57380"/>
                <a:gd name="connsiteX7" fmla="*/ 10759 w 57380"/>
                <a:gd name="connsiteY7" fmla="*/ 10759 h 57380"/>
                <a:gd name="connsiteX8" fmla="*/ 10759 w 57380"/>
                <a:gd name="connsiteY8" fmla="*/ 55587 h 57380"/>
                <a:gd name="connsiteX9" fmla="*/ 5379 w 57380"/>
                <a:gd name="connsiteY9" fmla="*/ 60967 h 5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0" h="57380">
                  <a:moveTo>
                    <a:pt x="5379" y="60967"/>
                  </a:moveTo>
                  <a:cubicBezTo>
                    <a:pt x="2439" y="60967"/>
                    <a:pt x="0" y="58528"/>
                    <a:pt x="0" y="55587"/>
                  </a:cubicBezTo>
                  <a:lnTo>
                    <a:pt x="0" y="5379"/>
                  </a:lnTo>
                  <a:cubicBezTo>
                    <a:pt x="0" y="2439"/>
                    <a:pt x="2439" y="0"/>
                    <a:pt x="5379" y="0"/>
                  </a:cubicBezTo>
                  <a:lnTo>
                    <a:pt x="55587" y="0"/>
                  </a:lnTo>
                  <a:cubicBezTo>
                    <a:pt x="58528" y="0"/>
                    <a:pt x="60967" y="2439"/>
                    <a:pt x="60967" y="5379"/>
                  </a:cubicBezTo>
                  <a:cubicBezTo>
                    <a:pt x="60967" y="8320"/>
                    <a:pt x="58528" y="10759"/>
                    <a:pt x="55587" y="10759"/>
                  </a:cubicBezTo>
                  <a:lnTo>
                    <a:pt x="10759" y="10759"/>
                  </a:lnTo>
                  <a:lnTo>
                    <a:pt x="10759" y="55587"/>
                  </a:lnTo>
                  <a:cubicBezTo>
                    <a:pt x="10759" y="58600"/>
                    <a:pt x="8392" y="60967"/>
                    <a:pt x="5379" y="60967"/>
                  </a:cubicBezTo>
                  <a:close/>
                </a:path>
              </a:pathLst>
            </a:custGeom>
            <a:solidFill>
              <a:schemeClr val="bg2"/>
            </a:solidFill>
            <a:ln w="7168" cap="flat">
              <a:noFill/>
              <a:prstDash val="solid"/>
              <a:miter/>
            </a:ln>
          </p:spPr>
          <p:txBody>
            <a:bodyPr rtlCol="0" anchor="ctr"/>
            <a:lstStyle/>
            <a:p>
              <a:endParaRPr lang="en-ZA"/>
            </a:p>
          </p:txBody>
        </p:sp>
        <p:sp>
          <p:nvSpPr>
            <p:cNvPr id="68" name="Freeform: Shape 1093">
              <a:extLst>
                <a:ext uri="{FF2B5EF4-FFF2-40B4-BE49-F238E27FC236}">
                  <a16:creationId xmlns:a16="http://schemas.microsoft.com/office/drawing/2014/main" id="{E98933BE-EADB-4E29-A297-9F2AA93858AE}"/>
                </a:ext>
              </a:extLst>
            </p:cNvPr>
            <p:cNvSpPr/>
            <p:nvPr/>
          </p:nvSpPr>
          <p:spPr>
            <a:xfrm>
              <a:off x="2875063" y="3683600"/>
              <a:ext cx="132601" cy="256483"/>
            </a:xfrm>
            <a:custGeom>
              <a:avLst/>
              <a:gdLst>
                <a:gd name="connsiteX0" fmla="*/ 163176 w 164969"/>
                <a:gd name="connsiteY0" fmla="*/ 326352 h 322765"/>
                <a:gd name="connsiteX1" fmla="*/ 5379 w 164969"/>
                <a:gd name="connsiteY1" fmla="*/ 326352 h 322765"/>
                <a:gd name="connsiteX2" fmla="*/ 0 w 164969"/>
                <a:gd name="connsiteY2" fmla="*/ 320972 h 322765"/>
                <a:gd name="connsiteX3" fmla="*/ 5379 w 164969"/>
                <a:gd name="connsiteY3" fmla="*/ 315593 h 322765"/>
                <a:gd name="connsiteX4" fmla="*/ 157797 w 164969"/>
                <a:gd name="connsiteY4" fmla="*/ 315593 h 322765"/>
                <a:gd name="connsiteX5" fmla="*/ 157797 w 164969"/>
                <a:gd name="connsiteY5" fmla="*/ 100703 h 322765"/>
                <a:gd name="connsiteX6" fmla="*/ 74738 w 164969"/>
                <a:gd name="connsiteY6" fmla="*/ 10759 h 322765"/>
                <a:gd name="connsiteX7" fmla="*/ 5379 w 164969"/>
                <a:gd name="connsiteY7" fmla="*/ 10759 h 322765"/>
                <a:gd name="connsiteX8" fmla="*/ 0 w 164969"/>
                <a:gd name="connsiteY8" fmla="*/ 5379 h 322765"/>
                <a:gd name="connsiteX9" fmla="*/ 5379 w 164969"/>
                <a:gd name="connsiteY9" fmla="*/ 0 h 322765"/>
                <a:gd name="connsiteX10" fmla="*/ 77105 w 164969"/>
                <a:gd name="connsiteY10" fmla="*/ 0 h 322765"/>
                <a:gd name="connsiteX11" fmla="*/ 81050 w 164969"/>
                <a:gd name="connsiteY11" fmla="*/ 1721 h 322765"/>
                <a:gd name="connsiteX12" fmla="*/ 167121 w 164969"/>
                <a:gd name="connsiteY12" fmla="*/ 94965 h 322765"/>
                <a:gd name="connsiteX13" fmla="*/ 168555 w 164969"/>
                <a:gd name="connsiteY13" fmla="*/ 98623 h 322765"/>
                <a:gd name="connsiteX14" fmla="*/ 168555 w 164969"/>
                <a:gd name="connsiteY14" fmla="*/ 320972 h 322765"/>
                <a:gd name="connsiteX15" fmla="*/ 163176 w 164969"/>
                <a:gd name="connsiteY15" fmla="*/ 326352 h 32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969" h="322765">
                  <a:moveTo>
                    <a:pt x="163176" y="326352"/>
                  </a:moveTo>
                  <a:lnTo>
                    <a:pt x="5379" y="326352"/>
                  </a:lnTo>
                  <a:cubicBezTo>
                    <a:pt x="2439" y="326352"/>
                    <a:pt x="0" y="323913"/>
                    <a:pt x="0" y="320972"/>
                  </a:cubicBezTo>
                  <a:cubicBezTo>
                    <a:pt x="0" y="318032"/>
                    <a:pt x="2439" y="315593"/>
                    <a:pt x="5379" y="315593"/>
                  </a:cubicBezTo>
                  <a:lnTo>
                    <a:pt x="157797" y="315593"/>
                  </a:lnTo>
                  <a:lnTo>
                    <a:pt x="157797" y="100703"/>
                  </a:lnTo>
                  <a:lnTo>
                    <a:pt x="74738" y="10759"/>
                  </a:lnTo>
                  <a:lnTo>
                    <a:pt x="5379" y="10759"/>
                  </a:lnTo>
                  <a:cubicBezTo>
                    <a:pt x="2439" y="10759"/>
                    <a:pt x="0" y="8320"/>
                    <a:pt x="0" y="5379"/>
                  </a:cubicBezTo>
                  <a:cubicBezTo>
                    <a:pt x="0" y="2439"/>
                    <a:pt x="2439" y="0"/>
                    <a:pt x="5379" y="0"/>
                  </a:cubicBezTo>
                  <a:lnTo>
                    <a:pt x="77105" y="0"/>
                  </a:lnTo>
                  <a:cubicBezTo>
                    <a:pt x="78612" y="0"/>
                    <a:pt x="80046" y="646"/>
                    <a:pt x="81050" y="1721"/>
                  </a:cubicBezTo>
                  <a:lnTo>
                    <a:pt x="167121" y="94965"/>
                  </a:lnTo>
                  <a:cubicBezTo>
                    <a:pt x="168053" y="95969"/>
                    <a:pt x="168555" y="97260"/>
                    <a:pt x="168555" y="98623"/>
                  </a:cubicBezTo>
                  <a:lnTo>
                    <a:pt x="168555" y="320972"/>
                  </a:lnTo>
                  <a:cubicBezTo>
                    <a:pt x="168555" y="323985"/>
                    <a:pt x="166189" y="326352"/>
                    <a:pt x="163176" y="326352"/>
                  </a:cubicBezTo>
                  <a:close/>
                </a:path>
              </a:pathLst>
            </a:custGeom>
            <a:solidFill>
              <a:schemeClr val="tx2"/>
            </a:solidFill>
            <a:ln w="7168" cap="flat">
              <a:noFill/>
              <a:prstDash val="solid"/>
              <a:miter/>
            </a:ln>
          </p:spPr>
          <p:txBody>
            <a:bodyPr rtlCol="0" anchor="ctr"/>
            <a:lstStyle/>
            <a:p>
              <a:endParaRPr lang="en-ZA"/>
            </a:p>
          </p:txBody>
        </p:sp>
        <p:sp>
          <p:nvSpPr>
            <p:cNvPr id="69" name="Freeform: Shape 1094">
              <a:extLst>
                <a:ext uri="{FF2B5EF4-FFF2-40B4-BE49-F238E27FC236}">
                  <a16:creationId xmlns:a16="http://schemas.microsoft.com/office/drawing/2014/main" id="{A40683CD-A9C1-4D71-B245-0ABB0102B6AC}"/>
                </a:ext>
              </a:extLst>
            </p:cNvPr>
            <p:cNvSpPr/>
            <p:nvPr/>
          </p:nvSpPr>
          <p:spPr>
            <a:xfrm>
              <a:off x="2932716" y="3683594"/>
              <a:ext cx="74948" cy="79795"/>
            </a:xfrm>
            <a:custGeom>
              <a:avLst/>
              <a:gdLst>
                <a:gd name="connsiteX0" fmla="*/ 91450 w 93243"/>
                <a:gd name="connsiteY0" fmla="*/ 104009 h 100415"/>
                <a:gd name="connsiteX1" fmla="*/ 5379 w 93243"/>
                <a:gd name="connsiteY1" fmla="*/ 104009 h 100415"/>
                <a:gd name="connsiteX2" fmla="*/ 0 w 93243"/>
                <a:gd name="connsiteY2" fmla="*/ 98630 h 100415"/>
                <a:gd name="connsiteX3" fmla="*/ 0 w 93243"/>
                <a:gd name="connsiteY3" fmla="*/ 5387 h 100415"/>
                <a:gd name="connsiteX4" fmla="*/ 3443 w 93243"/>
                <a:gd name="connsiteY4" fmla="*/ 366 h 100415"/>
                <a:gd name="connsiteX5" fmla="*/ 9324 w 93243"/>
                <a:gd name="connsiteY5" fmla="*/ 1729 h 100415"/>
                <a:gd name="connsiteX6" fmla="*/ 95395 w 93243"/>
                <a:gd name="connsiteY6" fmla="*/ 94972 h 100415"/>
                <a:gd name="connsiteX7" fmla="*/ 96399 w 93243"/>
                <a:gd name="connsiteY7" fmla="*/ 100782 h 100415"/>
                <a:gd name="connsiteX8" fmla="*/ 91450 w 93243"/>
                <a:gd name="connsiteY8" fmla="*/ 104009 h 100415"/>
                <a:gd name="connsiteX9" fmla="*/ 10759 w 93243"/>
                <a:gd name="connsiteY9" fmla="*/ 93251 h 100415"/>
                <a:gd name="connsiteX10" fmla="*/ 79185 w 93243"/>
                <a:gd name="connsiteY10" fmla="*/ 93251 h 100415"/>
                <a:gd name="connsiteX11" fmla="*/ 10759 w 93243"/>
                <a:gd name="connsiteY11" fmla="*/ 19158 h 100415"/>
                <a:gd name="connsiteX12" fmla="*/ 10759 w 93243"/>
                <a:gd name="connsiteY12" fmla="*/ 93251 h 10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43" h="100415">
                  <a:moveTo>
                    <a:pt x="91450" y="104009"/>
                  </a:moveTo>
                  <a:lnTo>
                    <a:pt x="5379" y="104009"/>
                  </a:lnTo>
                  <a:cubicBezTo>
                    <a:pt x="2439" y="104009"/>
                    <a:pt x="0" y="101571"/>
                    <a:pt x="0" y="98630"/>
                  </a:cubicBezTo>
                  <a:lnTo>
                    <a:pt x="0" y="5387"/>
                  </a:lnTo>
                  <a:cubicBezTo>
                    <a:pt x="0" y="3163"/>
                    <a:pt x="1363" y="1155"/>
                    <a:pt x="3443" y="366"/>
                  </a:cubicBezTo>
                  <a:cubicBezTo>
                    <a:pt x="5523" y="-423"/>
                    <a:pt x="7890" y="79"/>
                    <a:pt x="9324" y="1729"/>
                  </a:cubicBezTo>
                  <a:lnTo>
                    <a:pt x="95395" y="94972"/>
                  </a:lnTo>
                  <a:cubicBezTo>
                    <a:pt x="96830" y="96550"/>
                    <a:pt x="97260" y="98845"/>
                    <a:pt x="96399" y="100782"/>
                  </a:cubicBezTo>
                  <a:cubicBezTo>
                    <a:pt x="95539" y="102790"/>
                    <a:pt x="93602" y="104009"/>
                    <a:pt x="91450" y="104009"/>
                  </a:cubicBezTo>
                  <a:close/>
                  <a:moveTo>
                    <a:pt x="10759" y="93251"/>
                  </a:moveTo>
                  <a:lnTo>
                    <a:pt x="79185" y="93251"/>
                  </a:lnTo>
                  <a:lnTo>
                    <a:pt x="10759" y="19158"/>
                  </a:lnTo>
                  <a:lnTo>
                    <a:pt x="10759" y="93251"/>
                  </a:lnTo>
                  <a:close/>
                </a:path>
              </a:pathLst>
            </a:custGeom>
            <a:solidFill>
              <a:schemeClr val="tx2"/>
            </a:solidFill>
            <a:ln w="7168" cap="flat">
              <a:noFill/>
              <a:prstDash val="solid"/>
              <a:miter/>
            </a:ln>
          </p:spPr>
          <p:txBody>
            <a:bodyPr rtlCol="0" anchor="ctr"/>
            <a:lstStyle/>
            <a:p>
              <a:endParaRPr lang="en-ZA"/>
            </a:p>
          </p:txBody>
        </p:sp>
        <p:sp>
          <p:nvSpPr>
            <p:cNvPr id="70" name="Freeform: Shape 1095">
              <a:extLst>
                <a:ext uri="{FF2B5EF4-FFF2-40B4-BE49-F238E27FC236}">
                  <a16:creationId xmlns:a16="http://schemas.microsoft.com/office/drawing/2014/main" id="{3B245D2C-D00C-4886-8CFB-788B333F10F9}"/>
                </a:ext>
              </a:extLst>
            </p:cNvPr>
            <p:cNvSpPr/>
            <p:nvPr/>
          </p:nvSpPr>
          <p:spPr>
            <a:xfrm>
              <a:off x="2883711" y="3797592"/>
              <a:ext cx="98010" cy="5700"/>
            </a:xfrm>
            <a:custGeom>
              <a:avLst/>
              <a:gdLst>
                <a:gd name="connsiteX0" fmla="*/ 116554 w 121933"/>
                <a:gd name="connsiteY0" fmla="*/ 10759 h 7172"/>
                <a:gd name="connsiteX1" fmla="*/ 5379 w 121933"/>
                <a:gd name="connsiteY1" fmla="*/ 10759 h 7172"/>
                <a:gd name="connsiteX2" fmla="*/ 0 w 121933"/>
                <a:gd name="connsiteY2" fmla="*/ 5379 h 7172"/>
                <a:gd name="connsiteX3" fmla="*/ 5379 w 121933"/>
                <a:gd name="connsiteY3" fmla="*/ 0 h 7172"/>
                <a:gd name="connsiteX4" fmla="*/ 116554 w 121933"/>
                <a:gd name="connsiteY4" fmla="*/ 0 h 7172"/>
                <a:gd name="connsiteX5" fmla="*/ 121934 w 121933"/>
                <a:gd name="connsiteY5" fmla="*/ 5379 h 7172"/>
                <a:gd name="connsiteX6" fmla="*/ 116554 w 121933"/>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3" h="7172">
                  <a:moveTo>
                    <a:pt x="116554" y="10759"/>
                  </a:moveTo>
                  <a:lnTo>
                    <a:pt x="5379" y="10759"/>
                  </a:lnTo>
                  <a:cubicBezTo>
                    <a:pt x="2439" y="10759"/>
                    <a:pt x="0" y="8320"/>
                    <a:pt x="0" y="5379"/>
                  </a:cubicBezTo>
                  <a:cubicBezTo>
                    <a:pt x="0" y="2439"/>
                    <a:pt x="2439" y="0"/>
                    <a:pt x="5379" y="0"/>
                  </a:cubicBezTo>
                  <a:lnTo>
                    <a:pt x="116554" y="0"/>
                  </a:lnTo>
                  <a:cubicBezTo>
                    <a:pt x="119495" y="0"/>
                    <a:pt x="121934" y="2439"/>
                    <a:pt x="121934" y="5379"/>
                  </a:cubicBezTo>
                  <a:cubicBezTo>
                    <a:pt x="121934" y="8392"/>
                    <a:pt x="119567" y="10759"/>
                    <a:pt x="116554" y="10759"/>
                  </a:cubicBezTo>
                  <a:close/>
                </a:path>
              </a:pathLst>
            </a:custGeom>
            <a:solidFill>
              <a:schemeClr val="tx2"/>
            </a:solidFill>
            <a:ln w="7168" cap="flat">
              <a:noFill/>
              <a:prstDash val="solid"/>
              <a:miter/>
            </a:ln>
          </p:spPr>
          <p:txBody>
            <a:bodyPr rtlCol="0" anchor="ctr"/>
            <a:lstStyle/>
            <a:p>
              <a:endParaRPr lang="en-ZA"/>
            </a:p>
          </p:txBody>
        </p:sp>
        <p:sp>
          <p:nvSpPr>
            <p:cNvPr id="71" name="Freeform: Shape 1096">
              <a:extLst>
                <a:ext uri="{FF2B5EF4-FFF2-40B4-BE49-F238E27FC236}">
                  <a16:creationId xmlns:a16="http://schemas.microsoft.com/office/drawing/2014/main" id="{B9571900-D4BA-4346-8ECF-F6746647B935}"/>
                </a:ext>
              </a:extLst>
            </p:cNvPr>
            <p:cNvSpPr/>
            <p:nvPr/>
          </p:nvSpPr>
          <p:spPr>
            <a:xfrm>
              <a:off x="2883711" y="3837489"/>
              <a:ext cx="98010" cy="5700"/>
            </a:xfrm>
            <a:custGeom>
              <a:avLst/>
              <a:gdLst>
                <a:gd name="connsiteX0" fmla="*/ 116554 w 121933"/>
                <a:gd name="connsiteY0" fmla="*/ 10759 h 7172"/>
                <a:gd name="connsiteX1" fmla="*/ 5379 w 121933"/>
                <a:gd name="connsiteY1" fmla="*/ 10759 h 7172"/>
                <a:gd name="connsiteX2" fmla="*/ 0 w 121933"/>
                <a:gd name="connsiteY2" fmla="*/ 5379 h 7172"/>
                <a:gd name="connsiteX3" fmla="*/ 5379 w 121933"/>
                <a:gd name="connsiteY3" fmla="*/ 0 h 7172"/>
                <a:gd name="connsiteX4" fmla="*/ 116554 w 121933"/>
                <a:gd name="connsiteY4" fmla="*/ 0 h 7172"/>
                <a:gd name="connsiteX5" fmla="*/ 121934 w 121933"/>
                <a:gd name="connsiteY5" fmla="*/ 5379 h 7172"/>
                <a:gd name="connsiteX6" fmla="*/ 116554 w 121933"/>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3" h="7172">
                  <a:moveTo>
                    <a:pt x="116554" y="10759"/>
                  </a:moveTo>
                  <a:lnTo>
                    <a:pt x="5379" y="10759"/>
                  </a:lnTo>
                  <a:cubicBezTo>
                    <a:pt x="2439" y="10759"/>
                    <a:pt x="0" y="8320"/>
                    <a:pt x="0" y="5379"/>
                  </a:cubicBezTo>
                  <a:cubicBezTo>
                    <a:pt x="0" y="2439"/>
                    <a:pt x="2439" y="0"/>
                    <a:pt x="5379" y="0"/>
                  </a:cubicBezTo>
                  <a:lnTo>
                    <a:pt x="116554" y="0"/>
                  </a:lnTo>
                  <a:cubicBezTo>
                    <a:pt x="119495" y="0"/>
                    <a:pt x="121934" y="2439"/>
                    <a:pt x="121934" y="5379"/>
                  </a:cubicBezTo>
                  <a:cubicBezTo>
                    <a:pt x="121934" y="8392"/>
                    <a:pt x="119567" y="10759"/>
                    <a:pt x="116554" y="10759"/>
                  </a:cubicBezTo>
                  <a:close/>
                </a:path>
              </a:pathLst>
            </a:custGeom>
            <a:solidFill>
              <a:schemeClr val="tx2"/>
            </a:solidFill>
            <a:ln w="7168" cap="flat">
              <a:noFill/>
              <a:prstDash val="solid"/>
              <a:miter/>
            </a:ln>
          </p:spPr>
          <p:txBody>
            <a:bodyPr rtlCol="0" anchor="ctr"/>
            <a:lstStyle/>
            <a:p>
              <a:endParaRPr lang="en-ZA"/>
            </a:p>
          </p:txBody>
        </p:sp>
        <p:sp>
          <p:nvSpPr>
            <p:cNvPr id="72" name="Freeform: Shape 1097">
              <a:extLst>
                <a:ext uri="{FF2B5EF4-FFF2-40B4-BE49-F238E27FC236}">
                  <a16:creationId xmlns:a16="http://schemas.microsoft.com/office/drawing/2014/main" id="{23D8B11C-EF51-4406-AB24-167D863C4921}"/>
                </a:ext>
              </a:extLst>
            </p:cNvPr>
            <p:cNvSpPr/>
            <p:nvPr/>
          </p:nvSpPr>
          <p:spPr>
            <a:xfrm>
              <a:off x="2883711" y="3877387"/>
              <a:ext cx="98010" cy="5700"/>
            </a:xfrm>
            <a:custGeom>
              <a:avLst/>
              <a:gdLst>
                <a:gd name="connsiteX0" fmla="*/ 116554 w 121933"/>
                <a:gd name="connsiteY0" fmla="*/ 10759 h 7172"/>
                <a:gd name="connsiteX1" fmla="*/ 5379 w 121933"/>
                <a:gd name="connsiteY1" fmla="*/ 10759 h 7172"/>
                <a:gd name="connsiteX2" fmla="*/ 0 w 121933"/>
                <a:gd name="connsiteY2" fmla="*/ 5379 h 7172"/>
                <a:gd name="connsiteX3" fmla="*/ 5379 w 121933"/>
                <a:gd name="connsiteY3" fmla="*/ 0 h 7172"/>
                <a:gd name="connsiteX4" fmla="*/ 116554 w 121933"/>
                <a:gd name="connsiteY4" fmla="*/ 0 h 7172"/>
                <a:gd name="connsiteX5" fmla="*/ 121934 w 121933"/>
                <a:gd name="connsiteY5" fmla="*/ 5379 h 7172"/>
                <a:gd name="connsiteX6" fmla="*/ 116554 w 121933"/>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3" h="7172">
                  <a:moveTo>
                    <a:pt x="116554" y="10759"/>
                  </a:moveTo>
                  <a:lnTo>
                    <a:pt x="5379" y="10759"/>
                  </a:lnTo>
                  <a:cubicBezTo>
                    <a:pt x="2439" y="10759"/>
                    <a:pt x="0" y="8320"/>
                    <a:pt x="0" y="5379"/>
                  </a:cubicBezTo>
                  <a:cubicBezTo>
                    <a:pt x="0" y="2439"/>
                    <a:pt x="2439" y="0"/>
                    <a:pt x="5379" y="0"/>
                  </a:cubicBezTo>
                  <a:lnTo>
                    <a:pt x="116554" y="0"/>
                  </a:lnTo>
                  <a:cubicBezTo>
                    <a:pt x="119495" y="0"/>
                    <a:pt x="121934" y="2439"/>
                    <a:pt x="121934" y="5379"/>
                  </a:cubicBezTo>
                  <a:cubicBezTo>
                    <a:pt x="121934" y="8392"/>
                    <a:pt x="119567" y="10759"/>
                    <a:pt x="116554" y="10759"/>
                  </a:cubicBezTo>
                  <a:close/>
                </a:path>
              </a:pathLst>
            </a:custGeom>
            <a:solidFill>
              <a:schemeClr val="tx2"/>
            </a:solidFill>
            <a:ln w="7168" cap="flat">
              <a:noFill/>
              <a:prstDash val="solid"/>
              <a:miter/>
            </a:ln>
          </p:spPr>
          <p:txBody>
            <a:bodyPr rtlCol="0" anchor="ctr"/>
            <a:lstStyle/>
            <a:p>
              <a:endParaRPr lang="en-ZA"/>
            </a:p>
          </p:txBody>
        </p:sp>
      </p:grpSp>
      <p:grpSp>
        <p:nvGrpSpPr>
          <p:cNvPr id="73" name="Group 335">
            <a:extLst>
              <a:ext uri="{FF2B5EF4-FFF2-40B4-BE49-F238E27FC236}">
                <a16:creationId xmlns:a16="http://schemas.microsoft.com/office/drawing/2014/main" id="{733A4FCF-BD27-47AB-9C4B-A1779170AF5C}"/>
              </a:ext>
            </a:extLst>
          </p:cNvPr>
          <p:cNvGrpSpPr/>
          <p:nvPr/>
        </p:nvGrpSpPr>
        <p:grpSpPr>
          <a:xfrm>
            <a:off x="1446786" y="827481"/>
            <a:ext cx="434034" cy="419981"/>
            <a:chOff x="1193115" y="1209022"/>
            <a:chExt cx="434034" cy="419981"/>
          </a:xfrm>
        </p:grpSpPr>
        <p:grpSp>
          <p:nvGrpSpPr>
            <p:cNvPr id="74" name="Gruppieren 9">
              <a:extLst>
                <a:ext uri="{FF2B5EF4-FFF2-40B4-BE49-F238E27FC236}">
                  <a16:creationId xmlns:a16="http://schemas.microsoft.com/office/drawing/2014/main" id="{CFF5BB0E-203A-4802-85C2-76977627A607}"/>
                </a:ext>
              </a:extLst>
            </p:cNvPr>
            <p:cNvGrpSpPr/>
            <p:nvPr/>
          </p:nvGrpSpPr>
          <p:grpSpPr>
            <a:xfrm>
              <a:off x="1193115" y="1367636"/>
              <a:ext cx="434034" cy="238610"/>
              <a:chOff x="2266950" y="-1463675"/>
              <a:chExt cx="1071563" cy="549275"/>
            </a:xfrm>
            <a:solidFill>
              <a:schemeClr val="tx2"/>
            </a:solidFill>
          </p:grpSpPr>
          <p:sp>
            <p:nvSpPr>
              <p:cNvPr id="86" name="Freeform 71">
                <a:extLst>
                  <a:ext uri="{FF2B5EF4-FFF2-40B4-BE49-F238E27FC236}">
                    <a16:creationId xmlns:a16="http://schemas.microsoft.com/office/drawing/2014/main" id="{BF7B8B19-10F0-4335-88D8-E2104A6F8305}"/>
                  </a:ext>
                </a:extLst>
              </p:cNvPr>
              <p:cNvSpPr>
                <a:spLocks noEditPoints="1"/>
              </p:cNvSpPr>
              <p:nvPr/>
            </p:nvSpPr>
            <p:spPr bwMode="auto">
              <a:xfrm>
                <a:off x="2711450" y="-1463675"/>
                <a:ext cx="182563" cy="209550"/>
              </a:xfrm>
              <a:custGeom>
                <a:avLst/>
                <a:gdLst>
                  <a:gd name="T0" fmla="*/ 28 w 56"/>
                  <a:gd name="T1" fmla="*/ 64 h 64"/>
                  <a:gd name="T2" fmla="*/ 0 w 56"/>
                  <a:gd name="T3" fmla="*/ 32 h 64"/>
                  <a:gd name="T4" fmla="*/ 28 w 56"/>
                  <a:gd name="T5" fmla="*/ 0 h 64"/>
                  <a:gd name="T6" fmla="*/ 56 w 56"/>
                  <a:gd name="T7" fmla="*/ 32 h 64"/>
                  <a:gd name="T8" fmla="*/ 28 w 56"/>
                  <a:gd name="T9" fmla="*/ 64 h 64"/>
                  <a:gd name="T10" fmla="*/ 28 w 56"/>
                  <a:gd name="T11" fmla="*/ 8 h 64"/>
                  <a:gd name="T12" fmla="*/ 8 w 56"/>
                  <a:gd name="T13" fmla="*/ 32 h 64"/>
                  <a:gd name="T14" fmla="*/ 28 w 56"/>
                  <a:gd name="T15" fmla="*/ 56 h 64"/>
                  <a:gd name="T16" fmla="*/ 48 w 56"/>
                  <a:gd name="T17" fmla="*/ 32 h 64"/>
                  <a:gd name="T18" fmla="*/ 28 w 56"/>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4">
                    <a:moveTo>
                      <a:pt x="28" y="64"/>
                    </a:moveTo>
                    <a:cubicBezTo>
                      <a:pt x="11" y="64"/>
                      <a:pt x="0" y="51"/>
                      <a:pt x="0" y="32"/>
                    </a:cubicBezTo>
                    <a:cubicBezTo>
                      <a:pt x="0" y="13"/>
                      <a:pt x="11" y="0"/>
                      <a:pt x="28" y="0"/>
                    </a:cubicBezTo>
                    <a:cubicBezTo>
                      <a:pt x="45" y="0"/>
                      <a:pt x="56" y="13"/>
                      <a:pt x="56" y="32"/>
                    </a:cubicBezTo>
                    <a:cubicBezTo>
                      <a:pt x="56" y="51"/>
                      <a:pt x="45" y="64"/>
                      <a:pt x="28" y="64"/>
                    </a:cubicBezTo>
                    <a:close/>
                    <a:moveTo>
                      <a:pt x="28" y="8"/>
                    </a:moveTo>
                    <a:cubicBezTo>
                      <a:pt x="13" y="8"/>
                      <a:pt x="8" y="21"/>
                      <a:pt x="8" y="32"/>
                    </a:cubicBezTo>
                    <a:cubicBezTo>
                      <a:pt x="8" y="43"/>
                      <a:pt x="13" y="56"/>
                      <a:pt x="28" y="56"/>
                    </a:cubicBezTo>
                    <a:cubicBezTo>
                      <a:pt x="43" y="56"/>
                      <a:pt x="48" y="43"/>
                      <a:pt x="48" y="32"/>
                    </a:cubicBezTo>
                    <a:cubicBezTo>
                      <a:pt x="48" y="21"/>
                      <a:pt x="43" y="8"/>
                      <a:pt x="28"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grpSp>
            <p:nvGrpSpPr>
              <p:cNvPr id="87" name="Gruppieren 22">
                <a:extLst>
                  <a:ext uri="{FF2B5EF4-FFF2-40B4-BE49-F238E27FC236}">
                    <a16:creationId xmlns:a16="http://schemas.microsoft.com/office/drawing/2014/main" id="{2CDB6EF9-BEED-4A35-918C-7FA7D9CAD66E}"/>
                  </a:ext>
                </a:extLst>
              </p:cNvPr>
              <p:cNvGrpSpPr/>
              <p:nvPr/>
            </p:nvGrpSpPr>
            <p:grpSpPr>
              <a:xfrm>
                <a:off x="2266950" y="-1371600"/>
                <a:ext cx="1071563" cy="457200"/>
                <a:chOff x="2266950" y="-1371600"/>
                <a:chExt cx="1071563" cy="457200"/>
              </a:xfrm>
              <a:grpFill/>
            </p:grpSpPr>
            <p:sp>
              <p:nvSpPr>
                <p:cNvPr id="88" name="Freeform 70">
                  <a:extLst>
                    <a:ext uri="{FF2B5EF4-FFF2-40B4-BE49-F238E27FC236}">
                      <a16:creationId xmlns:a16="http://schemas.microsoft.com/office/drawing/2014/main" id="{92E33C4C-3C86-4D05-A12C-EA310B577188}"/>
                    </a:ext>
                  </a:extLst>
                </p:cNvPr>
                <p:cNvSpPr>
                  <a:spLocks/>
                </p:cNvSpPr>
                <p:nvPr/>
              </p:nvSpPr>
              <p:spPr bwMode="auto">
                <a:xfrm>
                  <a:off x="2593975" y="-1227138"/>
                  <a:ext cx="419100" cy="312738"/>
                </a:xfrm>
                <a:custGeom>
                  <a:avLst/>
                  <a:gdLst>
                    <a:gd name="T0" fmla="*/ 128 w 128"/>
                    <a:gd name="T1" fmla="*/ 96 h 96"/>
                    <a:gd name="T2" fmla="*/ 120 w 128"/>
                    <a:gd name="T3" fmla="*/ 96 h 96"/>
                    <a:gd name="T4" fmla="*/ 120 w 128"/>
                    <a:gd name="T5" fmla="*/ 52 h 96"/>
                    <a:gd name="T6" fmla="*/ 80 w 128"/>
                    <a:gd name="T7" fmla="*/ 8 h 96"/>
                    <a:gd name="T8" fmla="*/ 48 w 128"/>
                    <a:gd name="T9" fmla="*/ 8 h 96"/>
                    <a:gd name="T10" fmla="*/ 8 w 128"/>
                    <a:gd name="T11" fmla="*/ 52 h 96"/>
                    <a:gd name="T12" fmla="*/ 8 w 128"/>
                    <a:gd name="T13" fmla="*/ 96 h 96"/>
                    <a:gd name="T14" fmla="*/ 0 w 128"/>
                    <a:gd name="T15" fmla="*/ 96 h 96"/>
                    <a:gd name="T16" fmla="*/ 0 w 128"/>
                    <a:gd name="T17" fmla="*/ 52 h 96"/>
                    <a:gd name="T18" fmla="*/ 48 w 128"/>
                    <a:gd name="T19" fmla="*/ 0 h 96"/>
                    <a:gd name="T20" fmla="*/ 80 w 128"/>
                    <a:gd name="T21" fmla="*/ 0 h 96"/>
                    <a:gd name="T22" fmla="*/ 128 w 128"/>
                    <a:gd name="T23" fmla="*/ 52 h 96"/>
                    <a:gd name="T24" fmla="*/ 128 w 128"/>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96">
                      <a:moveTo>
                        <a:pt x="128" y="96"/>
                      </a:moveTo>
                      <a:cubicBezTo>
                        <a:pt x="120" y="96"/>
                        <a:pt x="120" y="96"/>
                        <a:pt x="120" y="96"/>
                      </a:cubicBezTo>
                      <a:cubicBezTo>
                        <a:pt x="120" y="52"/>
                        <a:pt x="120" y="52"/>
                        <a:pt x="120" y="52"/>
                      </a:cubicBezTo>
                      <a:cubicBezTo>
                        <a:pt x="120" y="27"/>
                        <a:pt x="103" y="8"/>
                        <a:pt x="80" y="8"/>
                      </a:cubicBezTo>
                      <a:cubicBezTo>
                        <a:pt x="48" y="8"/>
                        <a:pt x="48" y="8"/>
                        <a:pt x="48" y="8"/>
                      </a:cubicBezTo>
                      <a:cubicBezTo>
                        <a:pt x="25" y="8"/>
                        <a:pt x="8" y="27"/>
                        <a:pt x="8" y="52"/>
                      </a:cubicBezTo>
                      <a:cubicBezTo>
                        <a:pt x="8" y="96"/>
                        <a:pt x="8" y="96"/>
                        <a:pt x="8" y="96"/>
                      </a:cubicBezTo>
                      <a:cubicBezTo>
                        <a:pt x="0" y="96"/>
                        <a:pt x="0" y="96"/>
                        <a:pt x="0" y="96"/>
                      </a:cubicBezTo>
                      <a:cubicBezTo>
                        <a:pt x="0" y="52"/>
                        <a:pt x="0" y="52"/>
                        <a:pt x="0" y="52"/>
                      </a:cubicBezTo>
                      <a:cubicBezTo>
                        <a:pt x="0" y="22"/>
                        <a:pt x="21" y="0"/>
                        <a:pt x="48" y="0"/>
                      </a:cubicBezTo>
                      <a:cubicBezTo>
                        <a:pt x="80" y="0"/>
                        <a:pt x="80" y="0"/>
                        <a:pt x="80" y="0"/>
                      </a:cubicBezTo>
                      <a:cubicBezTo>
                        <a:pt x="107" y="0"/>
                        <a:pt x="128" y="22"/>
                        <a:pt x="128" y="52"/>
                      </a:cubicBezTo>
                      <a:lnTo>
                        <a:pt x="128"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89" name="Rectangle 72">
                  <a:extLst>
                    <a:ext uri="{FF2B5EF4-FFF2-40B4-BE49-F238E27FC236}">
                      <a16:creationId xmlns:a16="http://schemas.microsoft.com/office/drawing/2014/main" id="{A4675D03-34DB-4C6A-B816-B5CBE73A2762}"/>
                    </a:ext>
                  </a:extLst>
                </p:cNvPr>
                <p:cNvSpPr>
                  <a:spLocks noChangeArrowheads="1"/>
                </p:cNvSpPr>
                <p:nvPr/>
              </p:nvSpPr>
              <p:spPr bwMode="auto">
                <a:xfrm>
                  <a:off x="2790825" y="-1122363"/>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0" name="Freeform 75">
                  <a:extLst>
                    <a:ext uri="{FF2B5EF4-FFF2-40B4-BE49-F238E27FC236}">
                      <a16:creationId xmlns:a16="http://schemas.microsoft.com/office/drawing/2014/main" id="{CC5D0C4D-82C4-4B07-9FF0-1EED95679D3D}"/>
                    </a:ext>
                  </a:extLst>
                </p:cNvPr>
                <p:cNvSpPr>
                  <a:spLocks/>
                </p:cNvSpPr>
                <p:nvPr/>
              </p:nvSpPr>
              <p:spPr bwMode="auto">
                <a:xfrm>
                  <a:off x="3025775" y="-1162050"/>
                  <a:ext cx="312738" cy="247650"/>
                </a:xfrm>
                <a:custGeom>
                  <a:avLst/>
                  <a:gdLst>
                    <a:gd name="T0" fmla="*/ 96 w 96"/>
                    <a:gd name="T1" fmla="*/ 76 h 76"/>
                    <a:gd name="T2" fmla="*/ 88 w 96"/>
                    <a:gd name="T3" fmla="*/ 76 h 76"/>
                    <a:gd name="T4" fmla="*/ 88 w 96"/>
                    <a:gd name="T5" fmla="*/ 44 h 76"/>
                    <a:gd name="T6" fmla="*/ 54 w 96"/>
                    <a:gd name="T7" fmla="*/ 8 h 76"/>
                    <a:gd name="T8" fmla="*/ 26 w 96"/>
                    <a:gd name="T9" fmla="*/ 8 h 76"/>
                    <a:gd name="T10" fmla="*/ 5 w 96"/>
                    <a:gd name="T11" fmla="*/ 15 h 76"/>
                    <a:gd name="T12" fmla="*/ 0 w 96"/>
                    <a:gd name="T13" fmla="*/ 9 h 76"/>
                    <a:gd name="T14" fmla="*/ 26 w 96"/>
                    <a:gd name="T15" fmla="*/ 0 h 76"/>
                    <a:gd name="T16" fmla="*/ 54 w 96"/>
                    <a:gd name="T17" fmla="*/ 0 h 76"/>
                    <a:gd name="T18" fmla="*/ 96 w 96"/>
                    <a:gd name="T19" fmla="*/ 44 h 76"/>
                    <a:gd name="T20" fmla="*/ 96 w 9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6">
                      <a:moveTo>
                        <a:pt x="96" y="76"/>
                      </a:moveTo>
                      <a:cubicBezTo>
                        <a:pt x="88" y="76"/>
                        <a:pt x="88" y="76"/>
                        <a:pt x="88" y="76"/>
                      </a:cubicBezTo>
                      <a:cubicBezTo>
                        <a:pt x="88" y="44"/>
                        <a:pt x="88" y="44"/>
                        <a:pt x="88" y="44"/>
                      </a:cubicBezTo>
                      <a:cubicBezTo>
                        <a:pt x="88" y="23"/>
                        <a:pt x="74" y="8"/>
                        <a:pt x="54" y="8"/>
                      </a:cubicBezTo>
                      <a:cubicBezTo>
                        <a:pt x="26" y="8"/>
                        <a:pt x="26" y="8"/>
                        <a:pt x="26" y="8"/>
                      </a:cubicBezTo>
                      <a:cubicBezTo>
                        <a:pt x="18" y="8"/>
                        <a:pt x="11" y="10"/>
                        <a:pt x="5" y="15"/>
                      </a:cubicBezTo>
                      <a:cubicBezTo>
                        <a:pt x="0" y="9"/>
                        <a:pt x="0" y="9"/>
                        <a:pt x="0" y="9"/>
                      </a:cubicBezTo>
                      <a:cubicBezTo>
                        <a:pt x="7" y="3"/>
                        <a:pt x="16" y="0"/>
                        <a:pt x="26" y="0"/>
                      </a:cubicBezTo>
                      <a:cubicBezTo>
                        <a:pt x="54" y="0"/>
                        <a:pt x="54" y="0"/>
                        <a:pt x="54" y="0"/>
                      </a:cubicBezTo>
                      <a:cubicBezTo>
                        <a:pt x="78" y="0"/>
                        <a:pt x="96" y="19"/>
                        <a:pt x="96" y="44"/>
                      </a:cubicBezTo>
                      <a:lnTo>
                        <a:pt x="96"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1" name="Freeform 76">
                  <a:extLst>
                    <a:ext uri="{FF2B5EF4-FFF2-40B4-BE49-F238E27FC236}">
                      <a16:creationId xmlns:a16="http://schemas.microsoft.com/office/drawing/2014/main" id="{E7803A25-1E4E-4499-9BA3-5165B3B00ECB}"/>
                    </a:ext>
                  </a:extLst>
                </p:cNvPr>
                <p:cNvSpPr>
                  <a:spLocks noEditPoints="1"/>
                </p:cNvSpPr>
                <p:nvPr/>
              </p:nvSpPr>
              <p:spPr bwMode="auto">
                <a:xfrm>
                  <a:off x="3078163" y="-1371600"/>
                  <a:ext cx="155575" cy="182563"/>
                </a:xfrm>
                <a:custGeom>
                  <a:avLst/>
                  <a:gdLst>
                    <a:gd name="T0" fmla="*/ 24 w 48"/>
                    <a:gd name="T1" fmla="*/ 56 h 56"/>
                    <a:gd name="T2" fmla="*/ 0 w 48"/>
                    <a:gd name="T3" fmla="*/ 28 h 56"/>
                    <a:gd name="T4" fmla="*/ 24 w 48"/>
                    <a:gd name="T5" fmla="*/ 0 h 56"/>
                    <a:gd name="T6" fmla="*/ 48 w 48"/>
                    <a:gd name="T7" fmla="*/ 28 h 56"/>
                    <a:gd name="T8" fmla="*/ 24 w 48"/>
                    <a:gd name="T9" fmla="*/ 56 h 56"/>
                    <a:gd name="T10" fmla="*/ 24 w 48"/>
                    <a:gd name="T11" fmla="*/ 8 h 56"/>
                    <a:gd name="T12" fmla="*/ 8 w 48"/>
                    <a:gd name="T13" fmla="*/ 28 h 56"/>
                    <a:gd name="T14" fmla="*/ 24 w 48"/>
                    <a:gd name="T15" fmla="*/ 48 h 56"/>
                    <a:gd name="T16" fmla="*/ 40 w 48"/>
                    <a:gd name="T17" fmla="*/ 28 h 56"/>
                    <a:gd name="T18" fmla="*/ 24 w 48"/>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24" y="56"/>
                      </a:moveTo>
                      <a:cubicBezTo>
                        <a:pt x="10" y="56"/>
                        <a:pt x="0" y="45"/>
                        <a:pt x="0" y="28"/>
                      </a:cubicBezTo>
                      <a:cubicBezTo>
                        <a:pt x="0" y="11"/>
                        <a:pt x="10" y="0"/>
                        <a:pt x="24" y="0"/>
                      </a:cubicBezTo>
                      <a:cubicBezTo>
                        <a:pt x="38" y="0"/>
                        <a:pt x="48" y="11"/>
                        <a:pt x="48" y="28"/>
                      </a:cubicBezTo>
                      <a:cubicBezTo>
                        <a:pt x="48" y="45"/>
                        <a:pt x="38" y="56"/>
                        <a:pt x="24" y="56"/>
                      </a:cubicBezTo>
                      <a:close/>
                      <a:moveTo>
                        <a:pt x="24" y="8"/>
                      </a:moveTo>
                      <a:cubicBezTo>
                        <a:pt x="12" y="8"/>
                        <a:pt x="8" y="18"/>
                        <a:pt x="8" y="28"/>
                      </a:cubicBezTo>
                      <a:cubicBezTo>
                        <a:pt x="8" y="38"/>
                        <a:pt x="12" y="48"/>
                        <a:pt x="24" y="48"/>
                      </a:cubicBezTo>
                      <a:cubicBezTo>
                        <a:pt x="36" y="48"/>
                        <a:pt x="40" y="38"/>
                        <a:pt x="40" y="28"/>
                      </a:cubicBezTo>
                      <a:cubicBezTo>
                        <a:pt x="40" y="18"/>
                        <a:pt x="36" y="8"/>
                        <a:pt x="2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2" name="Rectangle 77">
                  <a:extLst>
                    <a:ext uri="{FF2B5EF4-FFF2-40B4-BE49-F238E27FC236}">
                      <a16:creationId xmlns:a16="http://schemas.microsoft.com/office/drawing/2014/main" id="{0543C858-0BC7-490D-81DA-049126D6863D}"/>
                    </a:ext>
                  </a:extLst>
                </p:cNvPr>
                <p:cNvSpPr>
                  <a:spLocks noChangeArrowheads="1"/>
                </p:cNvSpPr>
                <p:nvPr/>
              </p:nvSpPr>
              <p:spPr bwMode="auto">
                <a:xfrm>
                  <a:off x="3143250" y="-1044575"/>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3" name="Rectangle 78">
                  <a:extLst>
                    <a:ext uri="{FF2B5EF4-FFF2-40B4-BE49-F238E27FC236}">
                      <a16:creationId xmlns:a16="http://schemas.microsoft.com/office/drawing/2014/main" id="{61AD37EA-CD7A-46C2-9D8A-93F8A1C40E43}"/>
                    </a:ext>
                  </a:extLst>
                </p:cNvPr>
                <p:cNvSpPr>
                  <a:spLocks noChangeArrowheads="1"/>
                </p:cNvSpPr>
                <p:nvPr/>
              </p:nvSpPr>
              <p:spPr bwMode="auto">
                <a:xfrm>
                  <a:off x="3143250" y="-979488"/>
                  <a:ext cx="254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4" name="Freeform 79">
                  <a:extLst>
                    <a:ext uri="{FF2B5EF4-FFF2-40B4-BE49-F238E27FC236}">
                      <a16:creationId xmlns:a16="http://schemas.microsoft.com/office/drawing/2014/main" id="{5B0A2C27-D212-4CBD-808A-8DD0951810E8}"/>
                    </a:ext>
                  </a:extLst>
                </p:cNvPr>
                <p:cNvSpPr>
                  <a:spLocks/>
                </p:cNvSpPr>
                <p:nvPr/>
              </p:nvSpPr>
              <p:spPr bwMode="auto">
                <a:xfrm>
                  <a:off x="3248025" y="-1004888"/>
                  <a:ext cx="38100" cy="90488"/>
                </a:xfrm>
                <a:custGeom>
                  <a:avLst/>
                  <a:gdLst>
                    <a:gd name="T0" fmla="*/ 16 w 24"/>
                    <a:gd name="T1" fmla="*/ 57 h 57"/>
                    <a:gd name="T2" fmla="*/ 0 w 24"/>
                    <a:gd name="T3" fmla="*/ 57 h 57"/>
                    <a:gd name="T4" fmla="*/ 0 w 24"/>
                    <a:gd name="T5" fmla="*/ 0 h 57"/>
                    <a:gd name="T6" fmla="*/ 24 w 24"/>
                    <a:gd name="T7" fmla="*/ 0 h 57"/>
                    <a:gd name="T8" fmla="*/ 24 w 24"/>
                    <a:gd name="T9" fmla="*/ 16 h 57"/>
                    <a:gd name="T10" fmla="*/ 16 w 24"/>
                    <a:gd name="T11" fmla="*/ 16 h 57"/>
                    <a:gd name="T12" fmla="*/ 16 w 24"/>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4" h="57">
                      <a:moveTo>
                        <a:pt x="16" y="57"/>
                      </a:moveTo>
                      <a:lnTo>
                        <a:pt x="0" y="57"/>
                      </a:lnTo>
                      <a:lnTo>
                        <a:pt x="0" y="0"/>
                      </a:lnTo>
                      <a:lnTo>
                        <a:pt x="24" y="0"/>
                      </a:lnTo>
                      <a:lnTo>
                        <a:pt x="24" y="16"/>
                      </a:lnTo>
                      <a:lnTo>
                        <a:pt x="16" y="16"/>
                      </a:lnTo>
                      <a:lnTo>
                        <a:pt x="1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5" name="Freeform 80">
                  <a:extLst>
                    <a:ext uri="{FF2B5EF4-FFF2-40B4-BE49-F238E27FC236}">
                      <a16:creationId xmlns:a16="http://schemas.microsoft.com/office/drawing/2014/main" id="{A8850858-ADB7-4386-AC7B-227C05626512}"/>
                    </a:ext>
                  </a:extLst>
                </p:cNvPr>
                <p:cNvSpPr>
                  <a:spLocks/>
                </p:cNvSpPr>
                <p:nvPr/>
              </p:nvSpPr>
              <p:spPr bwMode="auto">
                <a:xfrm>
                  <a:off x="2266950" y="-1162050"/>
                  <a:ext cx="314325" cy="247650"/>
                </a:xfrm>
                <a:custGeom>
                  <a:avLst/>
                  <a:gdLst>
                    <a:gd name="T0" fmla="*/ 8 w 96"/>
                    <a:gd name="T1" fmla="*/ 76 h 76"/>
                    <a:gd name="T2" fmla="*/ 0 w 96"/>
                    <a:gd name="T3" fmla="*/ 76 h 76"/>
                    <a:gd name="T4" fmla="*/ 0 w 96"/>
                    <a:gd name="T5" fmla="*/ 44 h 76"/>
                    <a:gd name="T6" fmla="*/ 42 w 96"/>
                    <a:gd name="T7" fmla="*/ 0 h 76"/>
                    <a:gd name="T8" fmla="*/ 70 w 96"/>
                    <a:gd name="T9" fmla="*/ 0 h 76"/>
                    <a:gd name="T10" fmla="*/ 96 w 96"/>
                    <a:gd name="T11" fmla="*/ 9 h 76"/>
                    <a:gd name="T12" fmla="*/ 91 w 96"/>
                    <a:gd name="T13" fmla="*/ 15 h 76"/>
                    <a:gd name="T14" fmla="*/ 70 w 96"/>
                    <a:gd name="T15" fmla="*/ 8 h 76"/>
                    <a:gd name="T16" fmla="*/ 42 w 96"/>
                    <a:gd name="T17" fmla="*/ 8 h 76"/>
                    <a:gd name="T18" fmla="*/ 8 w 96"/>
                    <a:gd name="T19" fmla="*/ 44 h 76"/>
                    <a:gd name="T20" fmla="*/ 8 w 9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6">
                      <a:moveTo>
                        <a:pt x="8" y="76"/>
                      </a:moveTo>
                      <a:cubicBezTo>
                        <a:pt x="0" y="76"/>
                        <a:pt x="0" y="76"/>
                        <a:pt x="0" y="76"/>
                      </a:cubicBezTo>
                      <a:cubicBezTo>
                        <a:pt x="0" y="44"/>
                        <a:pt x="0" y="44"/>
                        <a:pt x="0" y="44"/>
                      </a:cubicBezTo>
                      <a:cubicBezTo>
                        <a:pt x="0" y="19"/>
                        <a:pt x="18" y="0"/>
                        <a:pt x="42" y="0"/>
                      </a:cubicBezTo>
                      <a:cubicBezTo>
                        <a:pt x="70" y="0"/>
                        <a:pt x="70" y="0"/>
                        <a:pt x="70" y="0"/>
                      </a:cubicBezTo>
                      <a:cubicBezTo>
                        <a:pt x="80" y="0"/>
                        <a:pt x="89" y="3"/>
                        <a:pt x="96" y="9"/>
                      </a:cubicBezTo>
                      <a:cubicBezTo>
                        <a:pt x="91" y="15"/>
                        <a:pt x="91" y="15"/>
                        <a:pt x="91" y="15"/>
                      </a:cubicBezTo>
                      <a:cubicBezTo>
                        <a:pt x="85" y="10"/>
                        <a:pt x="78" y="8"/>
                        <a:pt x="70" y="8"/>
                      </a:cubicBezTo>
                      <a:cubicBezTo>
                        <a:pt x="42" y="8"/>
                        <a:pt x="42" y="8"/>
                        <a:pt x="42" y="8"/>
                      </a:cubicBezTo>
                      <a:cubicBezTo>
                        <a:pt x="22" y="8"/>
                        <a:pt x="8" y="23"/>
                        <a:pt x="8" y="44"/>
                      </a:cubicBezTo>
                      <a:lnTo>
                        <a:pt x="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6" name="Freeform 81">
                  <a:extLst>
                    <a:ext uri="{FF2B5EF4-FFF2-40B4-BE49-F238E27FC236}">
                      <a16:creationId xmlns:a16="http://schemas.microsoft.com/office/drawing/2014/main" id="{BF4D1200-B0D1-43CC-A9C3-BF768B8CBF86}"/>
                    </a:ext>
                  </a:extLst>
                </p:cNvPr>
                <p:cNvSpPr>
                  <a:spLocks noEditPoints="1"/>
                </p:cNvSpPr>
                <p:nvPr/>
              </p:nvSpPr>
              <p:spPr bwMode="auto">
                <a:xfrm>
                  <a:off x="2371725" y="-1371600"/>
                  <a:ext cx="157163" cy="182563"/>
                </a:xfrm>
                <a:custGeom>
                  <a:avLst/>
                  <a:gdLst>
                    <a:gd name="T0" fmla="*/ 24 w 48"/>
                    <a:gd name="T1" fmla="*/ 56 h 56"/>
                    <a:gd name="T2" fmla="*/ 0 w 48"/>
                    <a:gd name="T3" fmla="*/ 28 h 56"/>
                    <a:gd name="T4" fmla="*/ 24 w 48"/>
                    <a:gd name="T5" fmla="*/ 0 h 56"/>
                    <a:gd name="T6" fmla="*/ 48 w 48"/>
                    <a:gd name="T7" fmla="*/ 28 h 56"/>
                    <a:gd name="T8" fmla="*/ 24 w 48"/>
                    <a:gd name="T9" fmla="*/ 56 h 56"/>
                    <a:gd name="T10" fmla="*/ 24 w 48"/>
                    <a:gd name="T11" fmla="*/ 8 h 56"/>
                    <a:gd name="T12" fmla="*/ 8 w 48"/>
                    <a:gd name="T13" fmla="*/ 28 h 56"/>
                    <a:gd name="T14" fmla="*/ 24 w 48"/>
                    <a:gd name="T15" fmla="*/ 48 h 56"/>
                    <a:gd name="T16" fmla="*/ 40 w 48"/>
                    <a:gd name="T17" fmla="*/ 28 h 56"/>
                    <a:gd name="T18" fmla="*/ 24 w 48"/>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24" y="56"/>
                      </a:moveTo>
                      <a:cubicBezTo>
                        <a:pt x="10" y="56"/>
                        <a:pt x="0" y="45"/>
                        <a:pt x="0" y="28"/>
                      </a:cubicBezTo>
                      <a:cubicBezTo>
                        <a:pt x="0" y="11"/>
                        <a:pt x="10" y="0"/>
                        <a:pt x="24" y="0"/>
                      </a:cubicBezTo>
                      <a:cubicBezTo>
                        <a:pt x="38" y="0"/>
                        <a:pt x="48" y="11"/>
                        <a:pt x="48" y="28"/>
                      </a:cubicBezTo>
                      <a:cubicBezTo>
                        <a:pt x="48" y="45"/>
                        <a:pt x="38" y="56"/>
                        <a:pt x="24" y="56"/>
                      </a:cubicBezTo>
                      <a:close/>
                      <a:moveTo>
                        <a:pt x="24" y="8"/>
                      </a:moveTo>
                      <a:cubicBezTo>
                        <a:pt x="12" y="8"/>
                        <a:pt x="8" y="18"/>
                        <a:pt x="8" y="28"/>
                      </a:cubicBezTo>
                      <a:cubicBezTo>
                        <a:pt x="8" y="38"/>
                        <a:pt x="12" y="48"/>
                        <a:pt x="24" y="48"/>
                      </a:cubicBezTo>
                      <a:cubicBezTo>
                        <a:pt x="36" y="48"/>
                        <a:pt x="40" y="38"/>
                        <a:pt x="40" y="28"/>
                      </a:cubicBezTo>
                      <a:cubicBezTo>
                        <a:pt x="40" y="18"/>
                        <a:pt x="36" y="8"/>
                        <a:pt x="2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7" name="Rectangle 82">
                  <a:extLst>
                    <a:ext uri="{FF2B5EF4-FFF2-40B4-BE49-F238E27FC236}">
                      <a16:creationId xmlns:a16="http://schemas.microsoft.com/office/drawing/2014/main" id="{68056BA1-FDE2-4F18-AEA1-9FE9262369B5}"/>
                    </a:ext>
                  </a:extLst>
                </p:cNvPr>
                <p:cNvSpPr>
                  <a:spLocks noChangeArrowheads="1"/>
                </p:cNvSpPr>
                <p:nvPr/>
              </p:nvSpPr>
              <p:spPr bwMode="auto">
                <a:xfrm>
                  <a:off x="2436813" y="-1044575"/>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8" name="Rectangle 83">
                  <a:extLst>
                    <a:ext uri="{FF2B5EF4-FFF2-40B4-BE49-F238E27FC236}">
                      <a16:creationId xmlns:a16="http://schemas.microsoft.com/office/drawing/2014/main" id="{4BA6B54A-731B-4625-A4EB-CD70090D9901}"/>
                    </a:ext>
                  </a:extLst>
                </p:cNvPr>
                <p:cNvSpPr>
                  <a:spLocks noChangeArrowheads="1"/>
                </p:cNvSpPr>
                <p:nvPr/>
              </p:nvSpPr>
              <p:spPr bwMode="auto">
                <a:xfrm>
                  <a:off x="2436813" y="-979488"/>
                  <a:ext cx="26988"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sp>
              <p:nvSpPr>
                <p:cNvPr id="99" name="Freeform 84">
                  <a:extLst>
                    <a:ext uri="{FF2B5EF4-FFF2-40B4-BE49-F238E27FC236}">
                      <a16:creationId xmlns:a16="http://schemas.microsoft.com/office/drawing/2014/main" id="{ACB533B2-50F9-47CA-8368-5CF9AA67270E}"/>
                    </a:ext>
                  </a:extLst>
                </p:cNvPr>
                <p:cNvSpPr>
                  <a:spLocks/>
                </p:cNvSpPr>
                <p:nvPr/>
              </p:nvSpPr>
              <p:spPr bwMode="auto">
                <a:xfrm>
                  <a:off x="2319338" y="-1004888"/>
                  <a:ext cx="39688" cy="90488"/>
                </a:xfrm>
                <a:custGeom>
                  <a:avLst/>
                  <a:gdLst>
                    <a:gd name="T0" fmla="*/ 25 w 25"/>
                    <a:gd name="T1" fmla="*/ 57 h 57"/>
                    <a:gd name="T2" fmla="*/ 8 w 25"/>
                    <a:gd name="T3" fmla="*/ 57 h 57"/>
                    <a:gd name="T4" fmla="*/ 8 w 25"/>
                    <a:gd name="T5" fmla="*/ 16 h 57"/>
                    <a:gd name="T6" fmla="*/ 0 w 25"/>
                    <a:gd name="T7" fmla="*/ 16 h 57"/>
                    <a:gd name="T8" fmla="*/ 0 w 25"/>
                    <a:gd name="T9" fmla="*/ 0 h 57"/>
                    <a:gd name="T10" fmla="*/ 25 w 25"/>
                    <a:gd name="T11" fmla="*/ 0 h 57"/>
                    <a:gd name="T12" fmla="*/ 25 w 25"/>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5" h="57">
                      <a:moveTo>
                        <a:pt x="25" y="57"/>
                      </a:moveTo>
                      <a:lnTo>
                        <a:pt x="8" y="57"/>
                      </a:lnTo>
                      <a:lnTo>
                        <a:pt x="8" y="16"/>
                      </a:lnTo>
                      <a:lnTo>
                        <a:pt x="0" y="16"/>
                      </a:lnTo>
                      <a:lnTo>
                        <a:pt x="0" y="0"/>
                      </a:lnTo>
                      <a:lnTo>
                        <a:pt x="25" y="0"/>
                      </a:lnTo>
                      <a:lnTo>
                        <a:pt x="25"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sym typeface="Arial" panose="020B0604020202020204" pitchFamily="34" charset="0"/>
                  </a:endParaRPr>
                </a:p>
              </p:txBody>
            </p:sp>
          </p:grpSp>
        </p:grpSp>
        <p:grpSp>
          <p:nvGrpSpPr>
            <p:cNvPr id="75" name="Gruppieren 10">
              <a:extLst>
                <a:ext uri="{FF2B5EF4-FFF2-40B4-BE49-F238E27FC236}">
                  <a16:creationId xmlns:a16="http://schemas.microsoft.com/office/drawing/2014/main" id="{309FAC98-F7A5-442C-B0C8-C4794A299109}"/>
                </a:ext>
              </a:extLst>
            </p:cNvPr>
            <p:cNvGrpSpPr/>
            <p:nvPr/>
          </p:nvGrpSpPr>
          <p:grpSpPr>
            <a:xfrm>
              <a:off x="1267705" y="1209022"/>
              <a:ext cx="285498" cy="419981"/>
              <a:chOff x="2451100" y="-1828800"/>
              <a:chExt cx="704850" cy="966787"/>
            </a:xfrm>
            <a:solidFill>
              <a:schemeClr val="tx2"/>
            </a:solidFill>
          </p:grpSpPr>
          <p:sp>
            <p:nvSpPr>
              <p:cNvPr id="76" name="Rectangle 73">
                <a:extLst>
                  <a:ext uri="{FF2B5EF4-FFF2-40B4-BE49-F238E27FC236}">
                    <a16:creationId xmlns:a16="http://schemas.microsoft.com/office/drawing/2014/main" id="{A50FEBF5-F5D7-4193-B720-3DA6472038E8}"/>
                  </a:ext>
                </a:extLst>
              </p:cNvPr>
              <p:cNvSpPr>
                <a:spLocks noChangeArrowheads="1"/>
              </p:cNvSpPr>
              <p:nvPr/>
            </p:nvSpPr>
            <p:spPr bwMode="auto">
              <a:xfrm>
                <a:off x="2451100" y="-887413"/>
                <a:ext cx="704850" cy="25400"/>
              </a:xfrm>
              <a:prstGeom prst="rect">
                <a:avLst/>
              </a:pr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77" name="Freeform 74">
                <a:extLst>
                  <a:ext uri="{FF2B5EF4-FFF2-40B4-BE49-F238E27FC236}">
                    <a16:creationId xmlns:a16="http://schemas.microsoft.com/office/drawing/2014/main" id="{D20A88B4-29DF-4D77-A9E5-0BA31031C754}"/>
                  </a:ext>
                </a:extLst>
              </p:cNvPr>
              <p:cNvSpPr>
                <a:spLocks noEditPoints="1"/>
              </p:cNvSpPr>
              <p:nvPr/>
            </p:nvSpPr>
            <p:spPr bwMode="auto">
              <a:xfrm>
                <a:off x="2646363" y="-1071563"/>
                <a:ext cx="314325" cy="209550"/>
              </a:xfrm>
              <a:custGeom>
                <a:avLst/>
                <a:gdLst>
                  <a:gd name="T0" fmla="*/ 89 w 96"/>
                  <a:gd name="T1" fmla="*/ 64 h 64"/>
                  <a:gd name="T2" fmla="*/ 7 w 96"/>
                  <a:gd name="T3" fmla="*/ 64 h 64"/>
                  <a:gd name="T4" fmla="*/ 7 w 96"/>
                  <a:gd name="T5" fmla="*/ 48 h 64"/>
                  <a:gd name="T6" fmla="*/ 0 w 96"/>
                  <a:gd name="T7" fmla="*/ 12 h 64"/>
                  <a:gd name="T8" fmla="*/ 2 w 96"/>
                  <a:gd name="T9" fmla="*/ 3 h 64"/>
                  <a:gd name="T10" fmla="*/ 10 w 96"/>
                  <a:gd name="T11" fmla="*/ 0 h 64"/>
                  <a:gd name="T12" fmla="*/ 86 w 96"/>
                  <a:gd name="T13" fmla="*/ 0 h 64"/>
                  <a:gd name="T14" fmla="*/ 94 w 96"/>
                  <a:gd name="T15" fmla="*/ 3 h 64"/>
                  <a:gd name="T16" fmla="*/ 96 w 96"/>
                  <a:gd name="T17" fmla="*/ 12 h 64"/>
                  <a:gd name="T18" fmla="*/ 89 w 96"/>
                  <a:gd name="T19" fmla="*/ 48 h 64"/>
                  <a:gd name="T20" fmla="*/ 89 w 96"/>
                  <a:gd name="T21" fmla="*/ 64 h 64"/>
                  <a:gd name="T22" fmla="*/ 15 w 96"/>
                  <a:gd name="T23" fmla="*/ 56 h 64"/>
                  <a:gd name="T24" fmla="*/ 81 w 96"/>
                  <a:gd name="T25" fmla="*/ 56 h 64"/>
                  <a:gd name="T26" fmla="*/ 81 w 96"/>
                  <a:gd name="T27" fmla="*/ 46 h 64"/>
                  <a:gd name="T28" fmla="*/ 88 w 96"/>
                  <a:gd name="T29" fmla="*/ 10 h 64"/>
                  <a:gd name="T30" fmla="*/ 88 w 96"/>
                  <a:gd name="T31" fmla="*/ 9 h 64"/>
                  <a:gd name="T32" fmla="*/ 86 w 96"/>
                  <a:gd name="T33" fmla="*/ 8 h 64"/>
                  <a:gd name="T34" fmla="*/ 10 w 96"/>
                  <a:gd name="T35" fmla="*/ 8 h 64"/>
                  <a:gd name="T36" fmla="*/ 8 w 96"/>
                  <a:gd name="T37" fmla="*/ 9 h 64"/>
                  <a:gd name="T38" fmla="*/ 8 w 96"/>
                  <a:gd name="T39" fmla="*/ 10 h 64"/>
                  <a:gd name="T40" fmla="*/ 15 w 96"/>
                  <a:gd name="T41" fmla="*/ 47 h 64"/>
                  <a:gd name="T42" fmla="*/ 15 w 96"/>
                  <a:gd name="T4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4">
                    <a:moveTo>
                      <a:pt x="89" y="64"/>
                    </a:moveTo>
                    <a:cubicBezTo>
                      <a:pt x="7" y="64"/>
                      <a:pt x="7" y="64"/>
                      <a:pt x="7" y="64"/>
                    </a:cubicBezTo>
                    <a:cubicBezTo>
                      <a:pt x="7" y="48"/>
                      <a:pt x="7" y="48"/>
                      <a:pt x="7" y="48"/>
                    </a:cubicBezTo>
                    <a:cubicBezTo>
                      <a:pt x="0" y="12"/>
                      <a:pt x="0" y="12"/>
                      <a:pt x="0" y="12"/>
                    </a:cubicBezTo>
                    <a:cubicBezTo>
                      <a:pt x="0" y="9"/>
                      <a:pt x="0" y="6"/>
                      <a:pt x="2" y="3"/>
                    </a:cubicBezTo>
                    <a:cubicBezTo>
                      <a:pt x="4" y="1"/>
                      <a:pt x="7" y="0"/>
                      <a:pt x="10" y="0"/>
                    </a:cubicBezTo>
                    <a:cubicBezTo>
                      <a:pt x="86" y="0"/>
                      <a:pt x="86" y="0"/>
                      <a:pt x="86" y="0"/>
                    </a:cubicBezTo>
                    <a:cubicBezTo>
                      <a:pt x="89" y="0"/>
                      <a:pt x="92" y="1"/>
                      <a:pt x="94" y="3"/>
                    </a:cubicBezTo>
                    <a:cubicBezTo>
                      <a:pt x="96" y="6"/>
                      <a:pt x="96" y="9"/>
                      <a:pt x="96" y="12"/>
                    </a:cubicBezTo>
                    <a:cubicBezTo>
                      <a:pt x="89" y="48"/>
                      <a:pt x="89" y="48"/>
                      <a:pt x="89" y="48"/>
                    </a:cubicBezTo>
                    <a:lnTo>
                      <a:pt x="89" y="64"/>
                    </a:lnTo>
                    <a:close/>
                    <a:moveTo>
                      <a:pt x="15" y="56"/>
                    </a:moveTo>
                    <a:cubicBezTo>
                      <a:pt x="81" y="56"/>
                      <a:pt x="81" y="56"/>
                      <a:pt x="81" y="56"/>
                    </a:cubicBezTo>
                    <a:cubicBezTo>
                      <a:pt x="81" y="46"/>
                      <a:pt x="81" y="46"/>
                      <a:pt x="81" y="46"/>
                    </a:cubicBezTo>
                    <a:cubicBezTo>
                      <a:pt x="88" y="10"/>
                      <a:pt x="88" y="10"/>
                      <a:pt x="88" y="10"/>
                    </a:cubicBezTo>
                    <a:cubicBezTo>
                      <a:pt x="88" y="10"/>
                      <a:pt x="88" y="9"/>
                      <a:pt x="88" y="9"/>
                    </a:cubicBezTo>
                    <a:cubicBezTo>
                      <a:pt x="87" y="8"/>
                      <a:pt x="87" y="8"/>
                      <a:pt x="86" y="8"/>
                    </a:cubicBezTo>
                    <a:cubicBezTo>
                      <a:pt x="10" y="8"/>
                      <a:pt x="10" y="8"/>
                      <a:pt x="10" y="8"/>
                    </a:cubicBezTo>
                    <a:cubicBezTo>
                      <a:pt x="9" y="8"/>
                      <a:pt x="9" y="8"/>
                      <a:pt x="8" y="9"/>
                    </a:cubicBezTo>
                    <a:cubicBezTo>
                      <a:pt x="8" y="9"/>
                      <a:pt x="8" y="10"/>
                      <a:pt x="8" y="10"/>
                    </a:cubicBezTo>
                    <a:cubicBezTo>
                      <a:pt x="15" y="47"/>
                      <a:pt x="15" y="47"/>
                      <a:pt x="15" y="47"/>
                    </a:cubicBezTo>
                    <a:lnTo>
                      <a:pt x="15" y="56"/>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78" name="Rectangle 85">
                <a:extLst>
                  <a:ext uri="{FF2B5EF4-FFF2-40B4-BE49-F238E27FC236}">
                    <a16:creationId xmlns:a16="http://schemas.microsoft.com/office/drawing/2014/main" id="{DA8CB0B1-5B6B-45E6-9DE7-71E118CDFA6D}"/>
                  </a:ext>
                </a:extLst>
              </p:cNvPr>
              <p:cNvSpPr>
                <a:spLocks noChangeArrowheads="1"/>
              </p:cNvSpPr>
              <p:nvPr/>
            </p:nvSpPr>
            <p:spPr bwMode="auto">
              <a:xfrm>
                <a:off x="2562225" y="-1581150"/>
                <a:ext cx="488950" cy="26988"/>
              </a:xfrm>
              <a:prstGeom prst="rect">
                <a:avLst/>
              </a:pr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79" name="Freeform 86">
                <a:extLst>
                  <a:ext uri="{FF2B5EF4-FFF2-40B4-BE49-F238E27FC236}">
                    <a16:creationId xmlns:a16="http://schemas.microsoft.com/office/drawing/2014/main" id="{A365EDA2-B136-4BC4-91A8-1E833D3F4C81}"/>
                  </a:ext>
                </a:extLst>
              </p:cNvPr>
              <p:cNvSpPr>
                <a:spLocks/>
              </p:cNvSpPr>
              <p:nvPr/>
            </p:nvSpPr>
            <p:spPr bwMode="auto">
              <a:xfrm>
                <a:off x="2862263" y="-1809750"/>
                <a:ext cx="101600" cy="363538"/>
              </a:xfrm>
              <a:custGeom>
                <a:avLst/>
                <a:gdLst>
                  <a:gd name="T0" fmla="*/ 20 w 31"/>
                  <a:gd name="T1" fmla="*/ 111 h 111"/>
                  <a:gd name="T2" fmla="*/ 13 w 31"/>
                  <a:gd name="T3" fmla="*/ 109 h 111"/>
                  <a:gd name="T4" fmla="*/ 0 w 31"/>
                  <a:gd name="T5" fmla="*/ 4 h 111"/>
                  <a:gd name="T6" fmla="*/ 7 w 31"/>
                  <a:gd name="T7" fmla="*/ 0 h 111"/>
                  <a:gd name="T8" fmla="*/ 20 w 31"/>
                  <a:gd name="T9" fmla="*/ 111 h 111"/>
                </a:gdLst>
                <a:ahLst/>
                <a:cxnLst>
                  <a:cxn ang="0">
                    <a:pos x="T0" y="T1"/>
                  </a:cxn>
                  <a:cxn ang="0">
                    <a:pos x="T2" y="T3"/>
                  </a:cxn>
                  <a:cxn ang="0">
                    <a:pos x="T4" y="T5"/>
                  </a:cxn>
                  <a:cxn ang="0">
                    <a:pos x="T6" y="T7"/>
                  </a:cxn>
                  <a:cxn ang="0">
                    <a:pos x="T8" y="T9"/>
                  </a:cxn>
                </a:cxnLst>
                <a:rect l="0" t="0" r="r" b="b"/>
                <a:pathLst>
                  <a:path w="31" h="111">
                    <a:moveTo>
                      <a:pt x="20" y="111"/>
                    </a:moveTo>
                    <a:cubicBezTo>
                      <a:pt x="13" y="109"/>
                      <a:pt x="13" y="109"/>
                      <a:pt x="13" y="109"/>
                    </a:cubicBezTo>
                    <a:cubicBezTo>
                      <a:pt x="19" y="83"/>
                      <a:pt x="22" y="44"/>
                      <a:pt x="0" y="4"/>
                    </a:cubicBezTo>
                    <a:cubicBezTo>
                      <a:pt x="7" y="0"/>
                      <a:pt x="7" y="0"/>
                      <a:pt x="7" y="0"/>
                    </a:cubicBezTo>
                    <a:cubicBezTo>
                      <a:pt x="31" y="43"/>
                      <a:pt x="27" y="84"/>
                      <a:pt x="20" y="111"/>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80" name="Freeform 87">
                <a:extLst>
                  <a:ext uri="{FF2B5EF4-FFF2-40B4-BE49-F238E27FC236}">
                    <a16:creationId xmlns:a16="http://schemas.microsoft.com/office/drawing/2014/main" id="{8F3F1EFC-8AF4-4CD2-96B8-BCF80F9008CF}"/>
                  </a:ext>
                </a:extLst>
              </p:cNvPr>
              <p:cNvSpPr>
                <a:spLocks/>
              </p:cNvSpPr>
              <p:nvPr/>
            </p:nvSpPr>
            <p:spPr bwMode="auto">
              <a:xfrm>
                <a:off x="2541588" y="-1828800"/>
                <a:ext cx="522288" cy="490538"/>
              </a:xfrm>
              <a:custGeom>
                <a:avLst/>
                <a:gdLst>
                  <a:gd name="T0" fmla="*/ 42 w 160"/>
                  <a:gd name="T1" fmla="*/ 150 h 150"/>
                  <a:gd name="T2" fmla="*/ 38 w 160"/>
                  <a:gd name="T3" fmla="*/ 148 h 150"/>
                  <a:gd name="T4" fmla="*/ 0 w 160"/>
                  <a:gd name="T5" fmla="*/ 80 h 150"/>
                  <a:gd name="T6" fmla="*/ 80 w 160"/>
                  <a:gd name="T7" fmla="*/ 0 h 150"/>
                  <a:gd name="T8" fmla="*/ 160 w 160"/>
                  <a:gd name="T9" fmla="*/ 80 h 150"/>
                  <a:gd name="T10" fmla="*/ 122 w 160"/>
                  <a:gd name="T11" fmla="*/ 148 h 150"/>
                  <a:gd name="T12" fmla="*/ 118 w 160"/>
                  <a:gd name="T13" fmla="*/ 150 h 150"/>
                  <a:gd name="T14" fmla="*/ 114 w 160"/>
                  <a:gd name="T15" fmla="*/ 143 h 150"/>
                  <a:gd name="T16" fmla="*/ 118 w 160"/>
                  <a:gd name="T17" fmla="*/ 141 h 150"/>
                  <a:gd name="T18" fmla="*/ 152 w 160"/>
                  <a:gd name="T19" fmla="*/ 80 h 150"/>
                  <a:gd name="T20" fmla="*/ 80 w 160"/>
                  <a:gd name="T21" fmla="*/ 8 h 150"/>
                  <a:gd name="T22" fmla="*/ 8 w 160"/>
                  <a:gd name="T23" fmla="*/ 80 h 150"/>
                  <a:gd name="T24" fmla="*/ 42 w 160"/>
                  <a:gd name="T25" fmla="*/ 141 h 150"/>
                  <a:gd name="T26" fmla="*/ 46 w 160"/>
                  <a:gd name="T27" fmla="*/ 143 h 150"/>
                  <a:gd name="T28" fmla="*/ 42 w 160"/>
                  <a:gd name="T2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0">
                    <a:moveTo>
                      <a:pt x="42" y="150"/>
                    </a:moveTo>
                    <a:cubicBezTo>
                      <a:pt x="41" y="150"/>
                      <a:pt x="39" y="149"/>
                      <a:pt x="38" y="148"/>
                    </a:cubicBezTo>
                    <a:cubicBezTo>
                      <a:pt x="14" y="133"/>
                      <a:pt x="0" y="108"/>
                      <a:pt x="0" y="80"/>
                    </a:cubicBezTo>
                    <a:cubicBezTo>
                      <a:pt x="0" y="36"/>
                      <a:pt x="36" y="0"/>
                      <a:pt x="80" y="0"/>
                    </a:cubicBezTo>
                    <a:cubicBezTo>
                      <a:pt x="124" y="0"/>
                      <a:pt x="160" y="36"/>
                      <a:pt x="160" y="80"/>
                    </a:cubicBezTo>
                    <a:cubicBezTo>
                      <a:pt x="160" y="108"/>
                      <a:pt x="146" y="133"/>
                      <a:pt x="122" y="148"/>
                    </a:cubicBezTo>
                    <a:cubicBezTo>
                      <a:pt x="121" y="149"/>
                      <a:pt x="119" y="150"/>
                      <a:pt x="118" y="150"/>
                    </a:cubicBezTo>
                    <a:cubicBezTo>
                      <a:pt x="114" y="143"/>
                      <a:pt x="114" y="143"/>
                      <a:pt x="114" y="143"/>
                    </a:cubicBezTo>
                    <a:cubicBezTo>
                      <a:pt x="115" y="143"/>
                      <a:pt x="117" y="142"/>
                      <a:pt x="118" y="141"/>
                    </a:cubicBezTo>
                    <a:cubicBezTo>
                      <a:pt x="139" y="128"/>
                      <a:pt x="152" y="105"/>
                      <a:pt x="152" y="80"/>
                    </a:cubicBezTo>
                    <a:cubicBezTo>
                      <a:pt x="152" y="40"/>
                      <a:pt x="120" y="8"/>
                      <a:pt x="80" y="8"/>
                    </a:cubicBezTo>
                    <a:cubicBezTo>
                      <a:pt x="40" y="8"/>
                      <a:pt x="8" y="40"/>
                      <a:pt x="8" y="80"/>
                    </a:cubicBezTo>
                    <a:cubicBezTo>
                      <a:pt x="8" y="105"/>
                      <a:pt x="21" y="128"/>
                      <a:pt x="42" y="141"/>
                    </a:cubicBezTo>
                    <a:cubicBezTo>
                      <a:pt x="43" y="142"/>
                      <a:pt x="45" y="143"/>
                      <a:pt x="46" y="143"/>
                    </a:cubicBezTo>
                    <a:lnTo>
                      <a:pt x="42" y="150"/>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81" name="Rectangle 88">
                <a:extLst>
                  <a:ext uri="{FF2B5EF4-FFF2-40B4-BE49-F238E27FC236}">
                    <a16:creationId xmlns:a16="http://schemas.microsoft.com/office/drawing/2014/main" id="{0735B36F-7941-44AE-A60C-0C1A12C95117}"/>
                  </a:ext>
                </a:extLst>
              </p:cNvPr>
              <p:cNvSpPr>
                <a:spLocks noChangeArrowheads="1"/>
              </p:cNvSpPr>
              <p:nvPr/>
            </p:nvSpPr>
            <p:spPr bwMode="auto">
              <a:xfrm>
                <a:off x="2790825" y="-1812925"/>
                <a:ext cx="25400" cy="323850"/>
              </a:xfrm>
              <a:prstGeom prst="rect">
                <a:avLst/>
              </a:pr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82" name="Freeform 89">
                <a:extLst>
                  <a:ext uri="{FF2B5EF4-FFF2-40B4-BE49-F238E27FC236}">
                    <a16:creationId xmlns:a16="http://schemas.microsoft.com/office/drawing/2014/main" id="{A8815797-D5A6-4A1E-9BD0-ED05EEB1D734}"/>
                  </a:ext>
                </a:extLst>
              </p:cNvPr>
              <p:cNvSpPr>
                <a:spLocks/>
              </p:cNvSpPr>
              <p:nvPr/>
            </p:nvSpPr>
            <p:spPr bwMode="auto">
              <a:xfrm>
                <a:off x="2603500" y="-1733550"/>
                <a:ext cx="398463" cy="107950"/>
              </a:xfrm>
              <a:custGeom>
                <a:avLst/>
                <a:gdLst>
                  <a:gd name="T0" fmla="*/ 63 w 122"/>
                  <a:gd name="T1" fmla="*/ 23 h 33"/>
                  <a:gd name="T2" fmla="*/ 0 w 122"/>
                  <a:gd name="T3" fmla="*/ 7 h 33"/>
                  <a:gd name="T4" fmla="*/ 4 w 122"/>
                  <a:gd name="T5" fmla="*/ 1 h 33"/>
                  <a:gd name="T6" fmla="*/ 118 w 122"/>
                  <a:gd name="T7" fmla="*/ 0 h 33"/>
                  <a:gd name="T8" fmla="*/ 122 w 122"/>
                  <a:gd name="T9" fmla="*/ 7 h 33"/>
                  <a:gd name="T10" fmla="*/ 63 w 122"/>
                  <a:gd name="T11" fmla="*/ 23 h 33"/>
                </a:gdLst>
                <a:ahLst/>
                <a:cxnLst>
                  <a:cxn ang="0">
                    <a:pos x="T0" y="T1"/>
                  </a:cxn>
                  <a:cxn ang="0">
                    <a:pos x="T2" y="T3"/>
                  </a:cxn>
                  <a:cxn ang="0">
                    <a:pos x="T4" y="T5"/>
                  </a:cxn>
                  <a:cxn ang="0">
                    <a:pos x="T6" y="T7"/>
                  </a:cxn>
                  <a:cxn ang="0">
                    <a:pos x="T8" y="T9"/>
                  </a:cxn>
                  <a:cxn ang="0">
                    <a:pos x="T10" y="T11"/>
                  </a:cxn>
                </a:cxnLst>
                <a:rect l="0" t="0" r="r" b="b"/>
                <a:pathLst>
                  <a:path w="122" h="33">
                    <a:moveTo>
                      <a:pt x="63" y="23"/>
                    </a:moveTo>
                    <a:cubicBezTo>
                      <a:pt x="28" y="23"/>
                      <a:pt x="1" y="8"/>
                      <a:pt x="0" y="7"/>
                    </a:cubicBezTo>
                    <a:cubicBezTo>
                      <a:pt x="4" y="1"/>
                      <a:pt x="4" y="1"/>
                      <a:pt x="4" y="1"/>
                    </a:cubicBezTo>
                    <a:cubicBezTo>
                      <a:pt x="5" y="1"/>
                      <a:pt x="62" y="33"/>
                      <a:pt x="118" y="0"/>
                    </a:cubicBezTo>
                    <a:cubicBezTo>
                      <a:pt x="122" y="7"/>
                      <a:pt x="122" y="7"/>
                      <a:pt x="122" y="7"/>
                    </a:cubicBezTo>
                    <a:cubicBezTo>
                      <a:pt x="102" y="19"/>
                      <a:pt x="82" y="23"/>
                      <a:pt x="63" y="23"/>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83" name="Freeform 90">
                <a:extLst>
                  <a:ext uri="{FF2B5EF4-FFF2-40B4-BE49-F238E27FC236}">
                    <a16:creationId xmlns:a16="http://schemas.microsoft.com/office/drawing/2014/main" id="{E22C174E-7946-48D1-A993-E8E51B239AB6}"/>
                  </a:ext>
                </a:extLst>
              </p:cNvPr>
              <p:cNvSpPr>
                <a:spLocks/>
              </p:cNvSpPr>
              <p:nvPr/>
            </p:nvSpPr>
            <p:spPr bwMode="auto">
              <a:xfrm>
                <a:off x="2649538" y="-1812925"/>
                <a:ext cx="101600" cy="366713"/>
              </a:xfrm>
              <a:custGeom>
                <a:avLst/>
                <a:gdLst>
                  <a:gd name="T0" fmla="*/ 10 w 31"/>
                  <a:gd name="T1" fmla="*/ 112 h 112"/>
                  <a:gd name="T2" fmla="*/ 24 w 31"/>
                  <a:gd name="T3" fmla="*/ 0 h 112"/>
                  <a:gd name="T4" fmla="*/ 31 w 31"/>
                  <a:gd name="T5" fmla="*/ 4 h 112"/>
                  <a:gd name="T6" fmla="*/ 18 w 31"/>
                  <a:gd name="T7" fmla="*/ 110 h 112"/>
                  <a:gd name="T8" fmla="*/ 10 w 31"/>
                  <a:gd name="T9" fmla="*/ 112 h 112"/>
                </a:gdLst>
                <a:ahLst/>
                <a:cxnLst>
                  <a:cxn ang="0">
                    <a:pos x="T0" y="T1"/>
                  </a:cxn>
                  <a:cxn ang="0">
                    <a:pos x="T2" y="T3"/>
                  </a:cxn>
                  <a:cxn ang="0">
                    <a:pos x="T4" y="T5"/>
                  </a:cxn>
                  <a:cxn ang="0">
                    <a:pos x="T6" y="T7"/>
                  </a:cxn>
                  <a:cxn ang="0">
                    <a:pos x="T8" y="T9"/>
                  </a:cxn>
                </a:cxnLst>
                <a:rect l="0" t="0" r="r" b="b"/>
                <a:pathLst>
                  <a:path w="31" h="112">
                    <a:moveTo>
                      <a:pt x="10" y="112"/>
                    </a:moveTo>
                    <a:cubicBezTo>
                      <a:pt x="3" y="85"/>
                      <a:pt x="0" y="43"/>
                      <a:pt x="24" y="0"/>
                    </a:cubicBezTo>
                    <a:cubicBezTo>
                      <a:pt x="31" y="4"/>
                      <a:pt x="31" y="4"/>
                      <a:pt x="31" y="4"/>
                    </a:cubicBezTo>
                    <a:cubicBezTo>
                      <a:pt x="8" y="45"/>
                      <a:pt x="11" y="84"/>
                      <a:pt x="18" y="110"/>
                    </a:cubicBezTo>
                    <a:lnTo>
                      <a:pt x="10" y="112"/>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84" name="Freeform 91">
                <a:extLst>
                  <a:ext uri="{FF2B5EF4-FFF2-40B4-BE49-F238E27FC236}">
                    <a16:creationId xmlns:a16="http://schemas.microsoft.com/office/drawing/2014/main" id="{62951DC9-49A4-4BEF-9A2E-038DC07D8385}"/>
                  </a:ext>
                </a:extLst>
              </p:cNvPr>
              <p:cNvSpPr>
                <a:spLocks/>
              </p:cNvSpPr>
              <p:nvPr/>
            </p:nvSpPr>
            <p:spPr bwMode="auto">
              <a:xfrm>
                <a:off x="2603500" y="-1470025"/>
                <a:ext cx="123825" cy="66675"/>
              </a:xfrm>
              <a:custGeom>
                <a:avLst/>
                <a:gdLst>
                  <a:gd name="T0" fmla="*/ 4 w 38"/>
                  <a:gd name="T1" fmla="*/ 20 h 20"/>
                  <a:gd name="T2" fmla="*/ 0 w 38"/>
                  <a:gd name="T3" fmla="*/ 14 h 20"/>
                  <a:gd name="T4" fmla="*/ 36 w 38"/>
                  <a:gd name="T5" fmla="*/ 0 h 20"/>
                  <a:gd name="T6" fmla="*/ 38 w 38"/>
                  <a:gd name="T7" fmla="*/ 8 h 20"/>
                  <a:gd name="T8" fmla="*/ 4 w 38"/>
                  <a:gd name="T9" fmla="*/ 20 h 20"/>
                </a:gdLst>
                <a:ahLst/>
                <a:cxnLst>
                  <a:cxn ang="0">
                    <a:pos x="T0" y="T1"/>
                  </a:cxn>
                  <a:cxn ang="0">
                    <a:pos x="T2" y="T3"/>
                  </a:cxn>
                  <a:cxn ang="0">
                    <a:pos x="T4" y="T5"/>
                  </a:cxn>
                  <a:cxn ang="0">
                    <a:pos x="T6" y="T7"/>
                  </a:cxn>
                  <a:cxn ang="0">
                    <a:pos x="T8" y="T9"/>
                  </a:cxn>
                </a:cxnLst>
                <a:rect l="0" t="0" r="r" b="b"/>
                <a:pathLst>
                  <a:path w="38" h="20">
                    <a:moveTo>
                      <a:pt x="4" y="20"/>
                    </a:moveTo>
                    <a:cubicBezTo>
                      <a:pt x="0" y="14"/>
                      <a:pt x="0" y="14"/>
                      <a:pt x="0" y="14"/>
                    </a:cubicBezTo>
                    <a:cubicBezTo>
                      <a:pt x="12" y="7"/>
                      <a:pt x="24" y="2"/>
                      <a:pt x="36" y="0"/>
                    </a:cubicBezTo>
                    <a:cubicBezTo>
                      <a:pt x="38" y="8"/>
                      <a:pt x="38" y="8"/>
                      <a:pt x="38" y="8"/>
                    </a:cubicBezTo>
                    <a:cubicBezTo>
                      <a:pt x="26" y="10"/>
                      <a:pt x="15" y="14"/>
                      <a:pt x="4" y="20"/>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sp>
            <p:nvSpPr>
              <p:cNvPr id="85" name="Freeform 92">
                <a:extLst>
                  <a:ext uri="{FF2B5EF4-FFF2-40B4-BE49-F238E27FC236}">
                    <a16:creationId xmlns:a16="http://schemas.microsoft.com/office/drawing/2014/main" id="{0C291B5D-C19A-4E1B-9139-962DCDBB3B36}"/>
                  </a:ext>
                </a:extLst>
              </p:cNvPr>
              <p:cNvSpPr>
                <a:spLocks/>
              </p:cNvSpPr>
              <p:nvPr/>
            </p:nvSpPr>
            <p:spPr bwMode="auto">
              <a:xfrm>
                <a:off x="2878138" y="-1466850"/>
                <a:ext cx="127000" cy="66675"/>
              </a:xfrm>
              <a:custGeom>
                <a:avLst/>
                <a:gdLst>
                  <a:gd name="T0" fmla="*/ 35 w 39"/>
                  <a:gd name="T1" fmla="*/ 20 h 20"/>
                  <a:gd name="T2" fmla="*/ 0 w 39"/>
                  <a:gd name="T3" fmla="*/ 7 h 20"/>
                  <a:gd name="T4" fmla="*/ 2 w 39"/>
                  <a:gd name="T5" fmla="*/ 0 h 20"/>
                  <a:gd name="T6" fmla="*/ 39 w 39"/>
                  <a:gd name="T7" fmla="*/ 13 h 20"/>
                  <a:gd name="T8" fmla="*/ 35 w 39"/>
                  <a:gd name="T9" fmla="*/ 20 h 20"/>
                </a:gdLst>
                <a:ahLst/>
                <a:cxnLst>
                  <a:cxn ang="0">
                    <a:pos x="T0" y="T1"/>
                  </a:cxn>
                  <a:cxn ang="0">
                    <a:pos x="T2" y="T3"/>
                  </a:cxn>
                  <a:cxn ang="0">
                    <a:pos x="T4" y="T5"/>
                  </a:cxn>
                  <a:cxn ang="0">
                    <a:pos x="T6" y="T7"/>
                  </a:cxn>
                  <a:cxn ang="0">
                    <a:pos x="T8" y="T9"/>
                  </a:cxn>
                </a:cxnLst>
                <a:rect l="0" t="0" r="r" b="b"/>
                <a:pathLst>
                  <a:path w="39" h="20">
                    <a:moveTo>
                      <a:pt x="35" y="20"/>
                    </a:moveTo>
                    <a:cubicBezTo>
                      <a:pt x="35" y="20"/>
                      <a:pt x="21" y="12"/>
                      <a:pt x="0" y="7"/>
                    </a:cubicBezTo>
                    <a:cubicBezTo>
                      <a:pt x="2" y="0"/>
                      <a:pt x="2" y="0"/>
                      <a:pt x="2" y="0"/>
                    </a:cubicBezTo>
                    <a:cubicBezTo>
                      <a:pt x="24" y="4"/>
                      <a:pt x="38" y="13"/>
                      <a:pt x="39" y="13"/>
                    </a:cubicBezTo>
                    <a:lnTo>
                      <a:pt x="35" y="20"/>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ym typeface="Arial" panose="020B0604020202020204" pitchFamily="34" charset="0"/>
                </a:endParaRPr>
              </a:p>
            </p:txBody>
          </p:sp>
        </p:grpSp>
      </p:grpSp>
      <p:grpSp>
        <p:nvGrpSpPr>
          <p:cNvPr id="100" name="Group 2">
            <a:extLst>
              <a:ext uri="{FF2B5EF4-FFF2-40B4-BE49-F238E27FC236}">
                <a16:creationId xmlns:a16="http://schemas.microsoft.com/office/drawing/2014/main" id="{179BA33F-CE5D-4CAB-900F-8DEF62B4284F}"/>
              </a:ext>
            </a:extLst>
          </p:cNvPr>
          <p:cNvGrpSpPr/>
          <p:nvPr/>
        </p:nvGrpSpPr>
        <p:grpSpPr>
          <a:xfrm>
            <a:off x="848949" y="2797069"/>
            <a:ext cx="341809" cy="379850"/>
            <a:chOff x="2806555" y="1275971"/>
            <a:chExt cx="341809" cy="379850"/>
          </a:xfrm>
        </p:grpSpPr>
        <p:sp>
          <p:nvSpPr>
            <p:cNvPr id="101" name="Freeform: Shape 825">
              <a:extLst>
                <a:ext uri="{FF2B5EF4-FFF2-40B4-BE49-F238E27FC236}">
                  <a16:creationId xmlns:a16="http://schemas.microsoft.com/office/drawing/2014/main" id="{3C29B8EB-4653-46FA-B832-F2FFD2957525}"/>
                </a:ext>
              </a:extLst>
            </p:cNvPr>
            <p:cNvSpPr/>
            <p:nvPr/>
          </p:nvSpPr>
          <p:spPr>
            <a:xfrm>
              <a:off x="2866151" y="1368626"/>
              <a:ext cx="220522" cy="218011"/>
            </a:xfrm>
            <a:custGeom>
              <a:avLst/>
              <a:gdLst>
                <a:gd name="connsiteX0" fmla="*/ 137175 w 274350"/>
                <a:gd name="connsiteY0" fmla="*/ 274351 h 274350"/>
                <a:gd name="connsiteX1" fmla="*/ 0 w 274350"/>
                <a:gd name="connsiteY1" fmla="*/ 137175 h 274350"/>
                <a:gd name="connsiteX2" fmla="*/ 137175 w 274350"/>
                <a:gd name="connsiteY2" fmla="*/ 0 h 274350"/>
                <a:gd name="connsiteX3" fmla="*/ 274351 w 274350"/>
                <a:gd name="connsiteY3" fmla="*/ 137175 h 274350"/>
                <a:gd name="connsiteX4" fmla="*/ 137175 w 274350"/>
                <a:gd name="connsiteY4" fmla="*/ 274351 h 274350"/>
                <a:gd name="connsiteX5" fmla="*/ 137175 w 274350"/>
                <a:gd name="connsiteY5" fmla="*/ 13718 h 274350"/>
                <a:gd name="connsiteX6" fmla="*/ 13718 w 274350"/>
                <a:gd name="connsiteY6" fmla="*/ 137175 h 274350"/>
                <a:gd name="connsiteX7" fmla="*/ 137175 w 274350"/>
                <a:gd name="connsiteY7" fmla="*/ 260633 h 274350"/>
                <a:gd name="connsiteX8" fmla="*/ 260633 w 274350"/>
                <a:gd name="connsiteY8" fmla="*/ 137175 h 274350"/>
                <a:gd name="connsiteX9" fmla="*/ 137175 w 274350"/>
                <a:gd name="connsiteY9" fmla="*/ 13718 h 2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50" h="274350">
                  <a:moveTo>
                    <a:pt x="137175" y="274351"/>
                  </a:moveTo>
                  <a:cubicBezTo>
                    <a:pt x="61523" y="274351"/>
                    <a:pt x="0" y="212828"/>
                    <a:pt x="0" y="137175"/>
                  </a:cubicBezTo>
                  <a:cubicBezTo>
                    <a:pt x="0" y="61523"/>
                    <a:pt x="61523" y="0"/>
                    <a:pt x="137175" y="0"/>
                  </a:cubicBezTo>
                  <a:cubicBezTo>
                    <a:pt x="212828" y="0"/>
                    <a:pt x="274351" y="61523"/>
                    <a:pt x="274351" y="137175"/>
                  </a:cubicBezTo>
                  <a:cubicBezTo>
                    <a:pt x="274351" y="212828"/>
                    <a:pt x="212828" y="274351"/>
                    <a:pt x="137175" y="274351"/>
                  </a:cubicBezTo>
                  <a:close/>
                  <a:moveTo>
                    <a:pt x="137175" y="13718"/>
                  </a:moveTo>
                  <a:cubicBezTo>
                    <a:pt x="69136" y="13718"/>
                    <a:pt x="13718" y="69136"/>
                    <a:pt x="13718" y="137175"/>
                  </a:cubicBezTo>
                  <a:cubicBezTo>
                    <a:pt x="13718" y="205214"/>
                    <a:pt x="69068" y="260633"/>
                    <a:pt x="137175" y="260633"/>
                  </a:cubicBezTo>
                  <a:cubicBezTo>
                    <a:pt x="205283" y="260633"/>
                    <a:pt x="260633" y="205214"/>
                    <a:pt x="260633" y="137175"/>
                  </a:cubicBezTo>
                  <a:cubicBezTo>
                    <a:pt x="260633" y="69136"/>
                    <a:pt x="205214" y="13718"/>
                    <a:pt x="137175" y="13718"/>
                  </a:cubicBezTo>
                  <a:close/>
                </a:path>
              </a:pathLst>
            </a:custGeom>
            <a:solidFill>
              <a:schemeClr val="tx2"/>
            </a:solidFill>
            <a:ln w="6847" cap="flat">
              <a:noFill/>
              <a:prstDash val="solid"/>
              <a:miter/>
            </a:ln>
          </p:spPr>
          <p:txBody>
            <a:bodyPr rtlCol="0" anchor="ctr"/>
            <a:lstStyle/>
            <a:p>
              <a:endParaRPr lang="en-ZA"/>
            </a:p>
          </p:txBody>
        </p:sp>
        <p:sp>
          <p:nvSpPr>
            <p:cNvPr id="102" name="Freeform: Shape 826">
              <a:extLst>
                <a:ext uri="{FF2B5EF4-FFF2-40B4-BE49-F238E27FC236}">
                  <a16:creationId xmlns:a16="http://schemas.microsoft.com/office/drawing/2014/main" id="{1BD0EE4B-93AF-4969-985A-4473EBCB5A4F}"/>
                </a:ext>
              </a:extLst>
            </p:cNvPr>
            <p:cNvSpPr/>
            <p:nvPr/>
          </p:nvSpPr>
          <p:spPr>
            <a:xfrm>
              <a:off x="2868301" y="1472180"/>
              <a:ext cx="215009" cy="10901"/>
            </a:xfrm>
            <a:custGeom>
              <a:avLst/>
              <a:gdLst>
                <a:gd name="connsiteX0" fmla="*/ 264817 w 267492"/>
                <a:gd name="connsiteY0" fmla="*/ 13718 h 13717"/>
                <a:gd name="connsiteX1" fmla="*/ 6859 w 267492"/>
                <a:gd name="connsiteY1" fmla="*/ 13718 h 13717"/>
                <a:gd name="connsiteX2" fmla="*/ 0 w 267492"/>
                <a:gd name="connsiteY2" fmla="*/ 6859 h 13717"/>
                <a:gd name="connsiteX3" fmla="*/ 6859 w 267492"/>
                <a:gd name="connsiteY3" fmla="*/ 0 h 13717"/>
                <a:gd name="connsiteX4" fmla="*/ 264817 w 267492"/>
                <a:gd name="connsiteY4" fmla="*/ 0 h 13717"/>
                <a:gd name="connsiteX5" fmla="*/ 271676 w 267492"/>
                <a:gd name="connsiteY5" fmla="*/ 6859 h 13717"/>
                <a:gd name="connsiteX6" fmla="*/ 264817 w 267492"/>
                <a:gd name="connsiteY6" fmla="*/ 13718 h 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92" h="13717">
                  <a:moveTo>
                    <a:pt x="264817" y="13718"/>
                  </a:moveTo>
                  <a:lnTo>
                    <a:pt x="6859" y="13718"/>
                  </a:lnTo>
                  <a:cubicBezTo>
                    <a:pt x="3087" y="13718"/>
                    <a:pt x="0" y="10631"/>
                    <a:pt x="0" y="6859"/>
                  </a:cubicBezTo>
                  <a:cubicBezTo>
                    <a:pt x="0" y="3086"/>
                    <a:pt x="3087" y="0"/>
                    <a:pt x="6859" y="0"/>
                  </a:cubicBezTo>
                  <a:lnTo>
                    <a:pt x="264817" y="0"/>
                  </a:lnTo>
                  <a:cubicBezTo>
                    <a:pt x="268589" y="0"/>
                    <a:pt x="271676" y="3086"/>
                    <a:pt x="271676" y="6859"/>
                  </a:cubicBezTo>
                  <a:cubicBezTo>
                    <a:pt x="271676" y="10631"/>
                    <a:pt x="268589" y="13718"/>
                    <a:pt x="264817" y="13718"/>
                  </a:cubicBezTo>
                  <a:close/>
                </a:path>
              </a:pathLst>
            </a:custGeom>
            <a:solidFill>
              <a:schemeClr val="tx2"/>
            </a:solidFill>
            <a:ln w="6847" cap="flat">
              <a:noFill/>
              <a:prstDash val="solid"/>
              <a:miter/>
            </a:ln>
          </p:spPr>
          <p:txBody>
            <a:bodyPr rtlCol="0" anchor="ctr"/>
            <a:lstStyle/>
            <a:p>
              <a:endParaRPr lang="en-ZA"/>
            </a:p>
          </p:txBody>
        </p:sp>
        <p:sp>
          <p:nvSpPr>
            <p:cNvPr id="103" name="Freeform: Shape 827">
              <a:extLst>
                <a:ext uri="{FF2B5EF4-FFF2-40B4-BE49-F238E27FC236}">
                  <a16:creationId xmlns:a16="http://schemas.microsoft.com/office/drawing/2014/main" id="{DAE5C1E3-4197-49EB-B2ED-1BC01DCB60D1}"/>
                </a:ext>
              </a:extLst>
            </p:cNvPr>
            <p:cNvSpPr/>
            <p:nvPr/>
          </p:nvSpPr>
          <p:spPr>
            <a:xfrm>
              <a:off x="2971947" y="1369661"/>
              <a:ext cx="11026" cy="212560"/>
            </a:xfrm>
            <a:custGeom>
              <a:avLst/>
              <a:gdLst>
                <a:gd name="connsiteX0" fmla="*/ 6859 w 13717"/>
                <a:gd name="connsiteY0" fmla="*/ 271676 h 267491"/>
                <a:gd name="connsiteX1" fmla="*/ 0 w 13717"/>
                <a:gd name="connsiteY1" fmla="*/ 264817 h 267491"/>
                <a:gd name="connsiteX2" fmla="*/ 0 w 13717"/>
                <a:gd name="connsiteY2" fmla="*/ 6859 h 267491"/>
                <a:gd name="connsiteX3" fmla="*/ 6859 w 13717"/>
                <a:gd name="connsiteY3" fmla="*/ 0 h 267491"/>
                <a:gd name="connsiteX4" fmla="*/ 13718 w 13717"/>
                <a:gd name="connsiteY4" fmla="*/ 6859 h 267491"/>
                <a:gd name="connsiteX5" fmla="*/ 13718 w 13717"/>
                <a:gd name="connsiteY5" fmla="*/ 264817 h 267491"/>
                <a:gd name="connsiteX6" fmla="*/ 6859 w 13717"/>
                <a:gd name="connsiteY6" fmla="*/ 271676 h 2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7" h="267491">
                  <a:moveTo>
                    <a:pt x="6859" y="271676"/>
                  </a:moveTo>
                  <a:cubicBezTo>
                    <a:pt x="3086" y="271676"/>
                    <a:pt x="0" y="268589"/>
                    <a:pt x="0" y="264817"/>
                  </a:cubicBezTo>
                  <a:lnTo>
                    <a:pt x="0" y="6859"/>
                  </a:lnTo>
                  <a:cubicBezTo>
                    <a:pt x="0" y="3086"/>
                    <a:pt x="3086" y="0"/>
                    <a:pt x="6859" y="0"/>
                  </a:cubicBezTo>
                  <a:cubicBezTo>
                    <a:pt x="10631" y="0"/>
                    <a:pt x="13718" y="3086"/>
                    <a:pt x="13718" y="6859"/>
                  </a:cubicBezTo>
                  <a:lnTo>
                    <a:pt x="13718" y="264817"/>
                  </a:lnTo>
                  <a:cubicBezTo>
                    <a:pt x="13718" y="268589"/>
                    <a:pt x="10700" y="271676"/>
                    <a:pt x="6859" y="271676"/>
                  </a:cubicBezTo>
                  <a:close/>
                </a:path>
              </a:pathLst>
            </a:custGeom>
            <a:solidFill>
              <a:schemeClr val="tx2"/>
            </a:solidFill>
            <a:ln w="6847" cap="flat">
              <a:noFill/>
              <a:prstDash val="solid"/>
              <a:miter/>
            </a:ln>
          </p:spPr>
          <p:txBody>
            <a:bodyPr rtlCol="0" anchor="ctr"/>
            <a:lstStyle/>
            <a:p>
              <a:endParaRPr lang="en-ZA"/>
            </a:p>
          </p:txBody>
        </p:sp>
        <p:sp>
          <p:nvSpPr>
            <p:cNvPr id="104" name="Freeform: Shape 828">
              <a:extLst>
                <a:ext uri="{FF2B5EF4-FFF2-40B4-BE49-F238E27FC236}">
                  <a16:creationId xmlns:a16="http://schemas.microsoft.com/office/drawing/2014/main" id="{2DDB939F-CD1F-4099-9F19-9B096B0DB4BF}"/>
                </a:ext>
              </a:extLst>
            </p:cNvPr>
            <p:cNvSpPr/>
            <p:nvPr/>
          </p:nvSpPr>
          <p:spPr>
            <a:xfrm>
              <a:off x="2888877" y="1407728"/>
              <a:ext cx="170905" cy="27251"/>
            </a:xfrm>
            <a:custGeom>
              <a:avLst/>
              <a:gdLst>
                <a:gd name="connsiteX0" fmla="*/ 113154 w 212621"/>
                <a:gd name="connsiteY0" fmla="*/ 39819 h 34293"/>
                <a:gd name="connsiteX1" fmla="*/ 3414 w 212621"/>
                <a:gd name="connsiteY1" fmla="*/ 12864 h 34293"/>
                <a:gd name="connsiteX2" fmla="*/ 945 w 212621"/>
                <a:gd name="connsiteY2" fmla="*/ 3468 h 34293"/>
                <a:gd name="connsiteX3" fmla="*/ 10342 w 212621"/>
                <a:gd name="connsiteY3" fmla="*/ 930 h 34293"/>
                <a:gd name="connsiteX4" fmla="*/ 207668 w 212621"/>
                <a:gd name="connsiteY4" fmla="*/ 930 h 34293"/>
                <a:gd name="connsiteX5" fmla="*/ 217065 w 212621"/>
                <a:gd name="connsiteY5" fmla="*/ 3399 h 34293"/>
                <a:gd name="connsiteX6" fmla="*/ 214596 w 212621"/>
                <a:gd name="connsiteY6" fmla="*/ 12796 h 34293"/>
                <a:gd name="connsiteX7" fmla="*/ 113154 w 212621"/>
                <a:gd name="connsiteY7" fmla="*/ 39819 h 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21" h="34293">
                  <a:moveTo>
                    <a:pt x="113154" y="39819"/>
                  </a:moveTo>
                  <a:cubicBezTo>
                    <a:pt x="51083" y="39819"/>
                    <a:pt x="4100" y="13207"/>
                    <a:pt x="3414" y="12864"/>
                  </a:cubicBezTo>
                  <a:cubicBezTo>
                    <a:pt x="122" y="10944"/>
                    <a:pt x="-975" y="6760"/>
                    <a:pt x="945" y="3468"/>
                  </a:cubicBezTo>
                  <a:cubicBezTo>
                    <a:pt x="2865" y="175"/>
                    <a:pt x="7049" y="-922"/>
                    <a:pt x="10342" y="930"/>
                  </a:cubicBezTo>
                  <a:cubicBezTo>
                    <a:pt x="11302" y="1479"/>
                    <a:pt x="110342" y="57309"/>
                    <a:pt x="207668" y="930"/>
                  </a:cubicBezTo>
                  <a:cubicBezTo>
                    <a:pt x="210961" y="-991"/>
                    <a:pt x="215144" y="175"/>
                    <a:pt x="217065" y="3399"/>
                  </a:cubicBezTo>
                  <a:cubicBezTo>
                    <a:pt x="218985" y="6691"/>
                    <a:pt x="217819" y="10875"/>
                    <a:pt x="214596" y="12796"/>
                  </a:cubicBezTo>
                  <a:cubicBezTo>
                    <a:pt x="179547" y="33098"/>
                    <a:pt x="144430" y="39819"/>
                    <a:pt x="113154" y="39819"/>
                  </a:cubicBezTo>
                  <a:close/>
                </a:path>
              </a:pathLst>
            </a:custGeom>
            <a:solidFill>
              <a:schemeClr val="tx2"/>
            </a:solidFill>
            <a:ln w="6847" cap="flat">
              <a:noFill/>
              <a:prstDash val="solid"/>
              <a:miter/>
            </a:ln>
          </p:spPr>
          <p:txBody>
            <a:bodyPr rtlCol="0" anchor="ctr"/>
            <a:lstStyle/>
            <a:p>
              <a:endParaRPr lang="en-ZA"/>
            </a:p>
          </p:txBody>
        </p:sp>
        <p:sp>
          <p:nvSpPr>
            <p:cNvPr id="105" name="Freeform: Shape 829">
              <a:extLst>
                <a:ext uri="{FF2B5EF4-FFF2-40B4-BE49-F238E27FC236}">
                  <a16:creationId xmlns:a16="http://schemas.microsoft.com/office/drawing/2014/main" id="{01F48D71-D796-4E41-8CE7-A5F49EF1795B}"/>
                </a:ext>
              </a:extLst>
            </p:cNvPr>
            <p:cNvSpPr/>
            <p:nvPr/>
          </p:nvSpPr>
          <p:spPr>
            <a:xfrm>
              <a:off x="2920348" y="1373608"/>
              <a:ext cx="33079" cy="207110"/>
            </a:xfrm>
            <a:custGeom>
              <a:avLst/>
              <a:gdLst>
                <a:gd name="connsiteX0" fmla="*/ 38267 w 41152"/>
                <a:gd name="connsiteY0" fmla="*/ 261771 h 260633"/>
                <a:gd name="connsiteX1" fmla="*/ 32369 w 41152"/>
                <a:gd name="connsiteY1" fmla="*/ 258410 h 260633"/>
                <a:gd name="connsiteX2" fmla="*/ 32232 w 41152"/>
                <a:gd name="connsiteY2" fmla="*/ 3538 h 260633"/>
                <a:gd name="connsiteX3" fmla="*/ 41559 w 41152"/>
                <a:gd name="connsiteY3" fmla="*/ 864 h 260633"/>
                <a:gd name="connsiteX4" fmla="*/ 44234 w 41152"/>
                <a:gd name="connsiteY4" fmla="*/ 10191 h 260633"/>
                <a:gd name="connsiteX5" fmla="*/ 44097 w 41152"/>
                <a:gd name="connsiteY5" fmla="*/ 251346 h 260633"/>
                <a:gd name="connsiteX6" fmla="*/ 41765 w 41152"/>
                <a:gd name="connsiteY6" fmla="*/ 260742 h 260633"/>
                <a:gd name="connsiteX7" fmla="*/ 38267 w 41152"/>
                <a:gd name="connsiteY7" fmla="*/ 261771 h 26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2" h="260633">
                  <a:moveTo>
                    <a:pt x="38267" y="261771"/>
                  </a:moveTo>
                  <a:cubicBezTo>
                    <a:pt x="35935" y="261771"/>
                    <a:pt x="33672" y="260605"/>
                    <a:pt x="32369" y="258410"/>
                  </a:cubicBezTo>
                  <a:cubicBezTo>
                    <a:pt x="31614" y="257176"/>
                    <a:pt x="-39991" y="134472"/>
                    <a:pt x="32232" y="3538"/>
                  </a:cubicBezTo>
                  <a:cubicBezTo>
                    <a:pt x="34083" y="246"/>
                    <a:pt x="38199" y="-988"/>
                    <a:pt x="41559" y="864"/>
                  </a:cubicBezTo>
                  <a:cubicBezTo>
                    <a:pt x="44852" y="2715"/>
                    <a:pt x="46086" y="6899"/>
                    <a:pt x="44234" y="10191"/>
                  </a:cubicBezTo>
                  <a:cubicBezTo>
                    <a:pt x="-24285" y="134266"/>
                    <a:pt x="43411" y="250180"/>
                    <a:pt x="44097" y="251346"/>
                  </a:cubicBezTo>
                  <a:cubicBezTo>
                    <a:pt x="46018" y="254569"/>
                    <a:pt x="44989" y="258822"/>
                    <a:pt x="41765" y="260742"/>
                  </a:cubicBezTo>
                  <a:cubicBezTo>
                    <a:pt x="40668" y="261428"/>
                    <a:pt x="39433" y="261771"/>
                    <a:pt x="38267" y="261771"/>
                  </a:cubicBezTo>
                  <a:close/>
                </a:path>
              </a:pathLst>
            </a:custGeom>
            <a:solidFill>
              <a:schemeClr val="tx2"/>
            </a:solidFill>
            <a:ln w="6847" cap="flat">
              <a:noFill/>
              <a:prstDash val="solid"/>
              <a:miter/>
            </a:ln>
          </p:spPr>
          <p:txBody>
            <a:bodyPr rtlCol="0" anchor="ctr"/>
            <a:lstStyle/>
            <a:p>
              <a:endParaRPr lang="en-ZA"/>
            </a:p>
          </p:txBody>
        </p:sp>
        <p:sp>
          <p:nvSpPr>
            <p:cNvPr id="106" name="Freeform: Shape 830">
              <a:extLst>
                <a:ext uri="{FF2B5EF4-FFF2-40B4-BE49-F238E27FC236}">
                  <a16:creationId xmlns:a16="http://schemas.microsoft.com/office/drawing/2014/main" id="{DE285888-20B0-4C52-ABAA-3E733E181218}"/>
                </a:ext>
              </a:extLst>
            </p:cNvPr>
            <p:cNvSpPr/>
            <p:nvPr/>
          </p:nvSpPr>
          <p:spPr>
            <a:xfrm>
              <a:off x="2998322" y="1373662"/>
              <a:ext cx="33079" cy="207110"/>
            </a:xfrm>
            <a:custGeom>
              <a:avLst/>
              <a:gdLst>
                <a:gd name="connsiteX0" fmla="*/ 6899 w 41152"/>
                <a:gd name="connsiteY0" fmla="*/ 261702 h 260633"/>
                <a:gd name="connsiteX1" fmla="*/ 3401 w 41152"/>
                <a:gd name="connsiteY1" fmla="*/ 260742 h 260633"/>
                <a:gd name="connsiteX2" fmla="*/ 1001 w 41152"/>
                <a:gd name="connsiteY2" fmla="*/ 251346 h 260633"/>
                <a:gd name="connsiteX3" fmla="*/ 863 w 41152"/>
                <a:gd name="connsiteY3" fmla="*/ 10191 h 260633"/>
                <a:gd name="connsiteX4" fmla="*/ 3538 w 41152"/>
                <a:gd name="connsiteY4" fmla="*/ 863 h 260633"/>
                <a:gd name="connsiteX5" fmla="*/ 12866 w 41152"/>
                <a:gd name="connsiteY5" fmla="*/ 3538 h 260633"/>
                <a:gd name="connsiteX6" fmla="*/ 12729 w 41152"/>
                <a:gd name="connsiteY6" fmla="*/ 258410 h 260633"/>
                <a:gd name="connsiteX7" fmla="*/ 6899 w 41152"/>
                <a:gd name="connsiteY7" fmla="*/ 261702 h 26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2" h="260633">
                  <a:moveTo>
                    <a:pt x="6899" y="261702"/>
                  </a:moveTo>
                  <a:cubicBezTo>
                    <a:pt x="5733" y="261702"/>
                    <a:pt x="4499" y="261360"/>
                    <a:pt x="3401" y="260742"/>
                  </a:cubicBezTo>
                  <a:cubicBezTo>
                    <a:pt x="178" y="258822"/>
                    <a:pt x="-920" y="254569"/>
                    <a:pt x="1001" y="251346"/>
                  </a:cubicBezTo>
                  <a:cubicBezTo>
                    <a:pt x="1687" y="250180"/>
                    <a:pt x="69245" y="134061"/>
                    <a:pt x="863" y="10191"/>
                  </a:cubicBezTo>
                  <a:cubicBezTo>
                    <a:pt x="-989" y="6899"/>
                    <a:pt x="246" y="2715"/>
                    <a:pt x="3538" y="863"/>
                  </a:cubicBezTo>
                  <a:cubicBezTo>
                    <a:pt x="6831" y="-988"/>
                    <a:pt x="11014" y="246"/>
                    <a:pt x="12866" y="3538"/>
                  </a:cubicBezTo>
                  <a:cubicBezTo>
                    <a:pt x="85158" y="134472"/>
                    <a:pt x="13484" y="257176"/>
                    <a:pt x="12729" y="258410"/>
                  </a:cubicBezTo>
                  <a:cubicBezTo>
                    <a:pt x="11495" y="260468"/>
                    <a:pt x="9231" y="261702"/>
                    <a:pt x="6899" y="261702"/>
                  </a:cubicBezTo>
                  <a:close/>
                </a:path>
              </a:pathLst>
            </a:custGeom>
            <a:solidFill>
              <a:schemeClr val="tx2"/>
            </a:solidFill>
            <a:ln w="6847" cap="flat">
              <a:noFill/>
              <a:prstDash val="solid"/>
              <a:miter/>
            </a:ln>
          </p:spPr>
          <p:txBody>
            <a:bodyPr rtlCol="0" anchor="ctr"/>
            <a:lstStyle/>
            <a:p>
              <a:endParaRPr lang="en-ZA"/>
            </a:p>
          </p:txBody>
        </p:sp>
        <p:sp>
          <p:nvSpPr>
            <p:cNvPr id="107" name="Freeform: Shape 831">
              <a:extLst>
                <a:ext uri="{FF2B5EF4-FFF2-40B4-BE49-F238E27FC236}">
                  <a16:creationId xmlns:a16="http://schemas.microsoft.com/office/drawing/2014/main" id="{F60A0900-BD1A-4314-85AA-02D75B38D6AB}"/>
                </a:ext>
              </a:extLst>
            </p:cNvPr>
            <p:cNvSpPr/>
            <p:nvPr/>
          </p:nvSpPr>
          <p:spPr>
            <a:xfrm>
              <a:off x="2888834" y="1515807"/>
              <a:ext cx="170905" cy="27251"/>
            </a:xfrm>
            <a:custGeom>
              <a:avLst/>
              <a:gdLst>
                <a:gd name="connsiteX0" fmla="*/ 6897 w 212621"/>
                <a:gd name="connsiteY0" fmla="*/ 39819 h 34293"/>
                <a:gd name="connsiteX1" fmla="*/ 930 w 212621"/>
                <a:gd name="connsiteY1" fmla="*/ 36390 h 34293"/>
                <a:gd name="connsiteX2" fmla="*/ 3399 w 212621"/>
                <a:gd name="connsiteY2" fmla="*/ 26994 h 34293"/>
                <a:gd name="connsiteX3" fmla="*/ 214512 w 212621"/>
                <a:gd name="connsiteY3" fmla="*/ 26994 h 34293"/>
                <a:gd name="connsiteX4" fmla="*/ 216981 w 212621"/>
                <a:gd name="connsiteY4" fmla="*/ 36390 h 34293"/>
                <a:gd name="connsiteX5" fmla="*/ 207585 w 212621"/>
                <a:gd name="connsiteY5" fmla="*/ 38928 h 34293"/>
                <a:gd name="connsiteX6" fmla="*/ 10258 w 212621"/>
                <a:gd name="connsiteY6" fmla="*/ 38928 h 34293"/>
                <a:gd name="connsiteX7" fmla="*/ 6897 w 212621"/>
                <a:gd name="connsiteY7" fmla="*/ 39819 h 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21" h="34293">
                  <a:moveTo>
                    <a:pt x="6897" y="39819"/>
                  </a:moveTo>
                  <a:cubicBezTo>
                    <a:pt x="4496" y="39819"/>
                    <a:pt x="2233" y="38585"/>
                    <a:pt x="930" y="36390"/>
                  </a:cubicBezTo>
                  <a:cubicBezTo>
                    <a:pt x="-991" y="33098"/>
                    <a:pt x="175" y="28914"/>
                    <a:pt x="3399" y="26994"/>
                  </a:cubicBezTo>
                  <a:cubicBezTo>
                    <a:pt x="107721" y="-33432"/>
                    <a:pt x="213415" y="26376"/>
                    <a:pt x="214512" y="26994"/>
                  </a:cubicBezTo>
                  <a:cubicBezTo>
                    <a:pt x="217804" y="28914"/>
                    <a:pt x="218902" y="33098"/>
                    <a:pt x="216981" y="36390"/>
                  </a:cubicBezTo>
                  <a:cubicBezTo>
                    <a:pt x="215061" y="39682"/>
                    <a:pt x="210877" y="40780"/>
                    <a:pt x="207585" y="38928"/>
                  </a:cubicBezTo>
                  <a:cubicBezTo>
                    <a:pt x="206624" y="38379"/>
                    <a:pt x="107584" y="-17451"/>
                    <a:pt x="10258" y="38928"/>
                  </a:cubicBezTo>
                  <a:cubicBezTo>
                    <a:pt x="9229" y="39545"/>
                    <a:pt x="8063" y="39819"/>
                    <a:pt x="6897" y="39819"/>
                  </a:cubicBezTo>
                  <a:close/>
                </a:path>
              </a:pathLst>
            </a:custGeom>
            <a:solidFill>
              <a:schemeClr val="tx2"/>
            </a:solidFill>
            <a:ln w="6847" cap="flat">
              <a:noFill/>
              <a:prstDash val="solid"/>
              <a:miter/>
            </a:ln>
          </p:spPr>
          <p:txBody>
            <a:bodyPr rtlCol="0" anchor="ctr"/>
            <a:lstStyle/>
            <a:p>
              <a:endParaRPr lang="en-ZA"/>
            </a:p>
          </p:txBody>
        </p:sp>
        <p:sp>
          <p:nvSpPr>
            <p:cNvPr id="108" name="Freeform: Shape 832">
              <a:extLst>
                <a:ext uri="{FF2B5EF4-FFF2-40B4-BE49-F238E27FC236}">
                  <a16:creationId xmlns:a16="http://schemas.microsoft.com/office/drawing/2014/main" id="{DF480508-48D2-4C7B-8111-409C9B0C47FC}"/>
                </a:ext>
              </a:extLst>
            </p:cNvPr>
            <p:cNvSpPr/>
            <p:nvPr/>
          </p:nvSpPr>
          <p:spPr>
            <a:xfrm>
              <a:off x="2833086" y="1497764"/>
              <a:ext cx="286679" cy="158057"/>
            </a:xfrm>
            <a:custGeom>
              <a:avLst/>
              <a:gdLst>
                <a:gd name="connsiteX0" fmla="*/ 201495 w 356656"/>
                <a:gd name="connsiteY0" fmla="*/ 199014 h 198904"/>
                <a:gd name="connsiteX1" fmla="*/ 201495 w 356656"/>
                <a:gd name="connsiteY1" fmla="*/ 199014 h 198904"/>
                <a:gd name="connsiteX2" fmla="*/ 155541 w 356656"/>
                <a:gd name="connsiteY2" fmla="*/ 198945 h 198904"/>
                <a:gd name="connsiteX3" fmla="*/ 136131 w 356656"/>
                <a:gd name="connsiteY3" fmla="*/ 179467 h 198904"/>
                <a:gd name="connsiteX4" fmla="*/ 136131 w 356656"/>
                <a:gd name="connsiteY4" fmla="*/ 137971 h 198904"/>
                <a:gd name="connsiteX5" fmla="*/ 91960 w 356656"/>
                <a:gd name="connsiteY5" fmla="*/ 119658 h 198904"/>
                <a:gd name="connsiteX6" fmla="*/ 65897 w 356656"/>
                <a:gd name="connsiteY6" fmla="*/ 146750 h 198904"/>
                <a:gd name="connsiteX7" fmla="*/ 52042 w 356656"/>
                <a:gd name="connsiteY7" fmla="*/ 152717 h 198904"/>
                <a:gd name="connsiteX8" fmla="*/ 38050 w 356656"/>
                <a:gd name="connsiteY8" fmla="*/ 147025 h 198904"/>
                <a:gd name="connsiteX9" fmla="*/ 5745 w 356656"/>
                <a:gd name="connsiteY9" fmla="*/ 114651 h 198904"/>
                <a:gd name="connsiteX10" fmla="*/ 5471 w 356656"/>
                <a:gd name="connsiteY10" fmla="*/ 87422 h 198904"/>
                <a:gd name="connsiteX11" fmla="*/ 32014 w 356656"/>
                <a:gd name="connsiteY11" fmla="*/ 59644 h 198904"/>
                <a:gd name="connsiteX12" fmla="*/ 12330 w 356656"/>
                <a:gd name="connsiteY12" fmla="*/ 9781 h 198904"/>
                <a:gd name="connsiteX13" fmla="*/ 17542 w 356656"/>
                <a:gd name="connsiteY13" fmla="*/ 1619 h 198904"/>
                <a:gd name="connsiteX14" fmla="*/ 25704 w 356656"/>
                <a:gd name="connsiteY14" fmla="*/ 6831 h 198904"/>
                <a:gd name="connsiteX15" fmla="*/ 46349 w 356656"/>
                <a:gd name="connsiteY15" fmla="*/ 56900 h 198904"/>
                <a:gd name="connsiteX16" fmla="*/ 45526 w 356656"/>
                <a:gd name="connsiteY16" fmla="*/ 65337 h 198904"/>
                <a:gd name="connsiteX17" fmla="*/ 15279 w 356656"/>
                <a:gd name="connsiteY17" fmla="*/ 96956 h 198904"/>
                <a:gd name="connsiteX18" fmla="*/ 15348 w 356656"/>
                <a:gd name="connsiteY18" fmla="*/ 104980 h 198904"/>
                <a:gd name="connsiteX19" fmla="*/ 47652 w 356656"/>
                <a:gd name="connsiteY19" fmla="*/ 137354 h 198904"/>
                <a:gd name="connsiteX20" fmla="*/ 51699 w 356656"/>
                <a:gd name="connsiteY20" fmla="*/ 139069 h 198904"/>
                <a:gd name="connsiteX21" fmla="*/ 51768 w 356656"/>
                <a:gd name="connsiteY21" fmla="*/ 139069 h 198904"/>
                <a:gd name="connsiteX22" fmla="*/ 55883 w 356656"/>
                <a:gd name="connsiteY22" fmla="*/ 137285 h 198904"/>
                <a:gd name="connsiteX23" fmla="*/ 85787 w 356656"/>
                <a:gd name="connsiteY23" fmla="*/ 106146 h 198904"/>
                <a:gd name="connsiteX24" fmla="*/ 94429 w 356656"/>
                <a:gd name="connsiteY24" fmla="*/ 105118 h 198904"/>
                <a:gd name="connsiteX25" fmla="*/ 144361 w 356656"/>
                <a:gd name="connsiteY25" fmla="*/ 125831 h 198904"/>
                <a:gd name="connsiteX26" fmla="*/ 149711 w 356656"/>
                <a:gd name="connsiteY26" fmla="*/ 132553 h 198904"/>
                <a:gd name="connsiteX27" fmla="*/ 149711 w 356656"/>
                <a:gd name="connsiteY27" fmla="*/ 179467 h 198904"/>
                <a:gd name="connsiteX28" fmla="*/ 155404 w 356656"/>
                <a:gd name="connsiteY28" fmla="*/ 185228 h 198904"/>
                <a:gd name="connsiteX29" fmla="*/ 201357 w 356656"/>
                <a:gd name="connsiteY29" fmla="*/ 185297 h 198904"/>
                <a:gd name="connsiteX30" fmla="*/ 201357 w 356656"/>
                <a:gd name="connsiteY30" fmla="*/ 185297 h 198904"/>
                <a:gd name="connsiteX31" fmla="*/ 205404 w 356656"/>
                <a:gd name="connsiteY31" fmla="*/ 183651 h 198904"/>
                <a:gd name="connsiteX32" fmla="*/ 207050 w 356656"/>
                <a:gd name="connsiteY32" fmla="*/ 179535 h 198904"/>
                <a:gd name="connsiteX33" fmla="*/ 207050 w 356656"/>
                <a:gd name="connsiteY33" fmla="*/ 132621 h 198904"/>
                <a:gd name="connsiteX34" fmla="*/ 212400 w 356656"/>
                <a:gd name="connsiteY34" fmla="*/ 125900 h 198904"/>
                <a:gd name="connsiteX35" fmla="*/ 262332 w 356656"/>
                <a:gd name="connsiteY35" fmla="*/ 105186 h 198904"/>
                <a:gd name="connsiteX36" fmla="*/ 270974 w 356656"/>
                <a:gd name="connsiteY36" fmla="*/ 106215 h 198904"/>
                <a:gd name="connsiteX37" fmla="*/ 301701 w 356656"/>
                <a:gd name="connsiteY37" fmla="*/ 138588 h 198904"/>
                <a:gd name="connsiteX38" fmla="*/ 305817 w 356656"/>
                <a:gd name="connsiteY38" fmla="*/ 140372 h 198904"/>
                <a:gd name="connsiteX39" fmla="*/ 305885 w 356656"/>
                <a:gd name="connsiteY39" fmla="*/ 140372 h 198904"/>
                <a:gd name="connsiteX40" fmla="*/ 309932 w 356656"/>
                <a:gd name="connsiteY40" fmla="*/ 138657 h 198904"/>
                <a:gd name="connsiteX41" fmla="*/ 342305 w 356656"/>
                <a:gd name="connsiteY41" fmla="*/ 106146 h 198904"/>
                <a:gd name="connsiteX42" fmla="*/ 342374 w 356656"/>
                <a:gd name="connsiteY42" fmla="*/ 98122 h 198904"/>
                <a:gd name="connsiteX43" fmla="*/ 311441 w 356656"/>
                <a:gd name="connsiteY43" fmla="*/ 65474 h 198904"/>
                <a:gd name="connsiteX44" fmla="*/ 311166 w 356656"/>
                <a:gd name="connsiteY44" fmla="*/ 56283 h 198904"/>
                <a:gd name="connsiteX45" fmla="*/ 311509 w 356656"/>
                <a:gd name="connsiteY45" fmla="*/ 55872 h 198904"/>
                <a:gd name="connsiteX46" fmla="*/ 330714 w 356656"/>
                <a:gd name="connsiteY46" fmla="*/ 8752 h 198904"/>
                <a:gd name="connsiteX47" fmla="*/ 331194 w 356656"/>
                <a:gd name="connsiteY47" fmla="*/ 5734 h 198904"/>
                <a:gd name="connsiteX48" fmla="*/ 339082 w 356656"/>
                <a:gd name="connsiteY48" fmla="*/ 110 h 198904"/>
                <a:gd name="connsiteX49" fmla="*/ 344706 w 356656"/>
                <a:gd name="connsiteY49" fmla="*/ 7997 h 198904"/>
                <a:gd name="connsiteX50" fmla="*/ 344157 w 356656"/>
                <a:gd name="connsiteY50" fmla="*/ 11495 h 198904"/>
                <a:gd name="connsiteX51" fmla="*/ 325090 w 356656"/>
                <a:gd name="connsiteY51" fmla="*/ 59987 h 198904"/>
                <a:gd name="connsiteX52" fmla="*/ 352250 w 356656"/>
                <a:gd name="connsiteY52" fmla="*/ 88657 h 198904"/>
                <a:gd name="connsiteX53" fmla="*/ 351907 w 356656"/>
                <a:gd name="connsiteY53" fmla="*/ 115817 h 198904"/>
                <a:gd name="connsiteX54" fmla="*/ 319465 w 356656"/>
                <a:gd name="connsiteY54" fmla="*/ 148328 h 198904"/>
                <a:gd name="connsiteX55" fmla="*/ 305679 w 356656"/>
                <a:gd name="connsiteY55" fmla="*/ 154021 h 198904"/>
                <a:gd name="connsiteX56" fmla="*/ 305405 w 356656"/>
                <a:gd name="connsiteY56" fmla="*/ 154021 h 198904"/>
                <a:gd name="connsiteX57" fmla="*/ 291482 w 356656"/>
                <a:gd name="connsiteY57" fmla="*/ 147985 h 198904"/>
                <a:gd name="connsiteX58" fmla="*/ 264595 w 356656"/>
                <a:gd name="connsiteY58" fmla="*/ 119590 h 198904"/>
                <a:gd name="connsiteX59" fmla="*/ 220493 w 356656"/>
                <a:gd name="connsiteY59" fmla="*/ 137902 h 198904"/>
                <a:gd name="connsiteX60" fmla="*/ 220493 w 356656"/>
                <a:gd name="connsiteY60" fmla="*/ 179398 h 198904"/>
                <a:gd name="connsiteX61" fmla="*/ 214801 w 356656"/>
                <a:gd name="connsiteY61" fmla="*/ 193184 h 198904"/>
                <a:gd name="connsiteX62" fmla="*/ 201495 w 356656"/>
                <a:gd name="connsiteY62" fmla="*/ 199014 h 19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6656" h="198904">
                  <a:moveTo>
                    <a:pt x="201495" y="199014"/>
                  </a:moveTo>
                  <a:cubicBezTo>
                    <a:pt x="201495" y="199014"/>
                    <a:pt x="201495" y="199014"/>
                    <a:pt x="201495" y="199014"/>
                  </a:cubicBezTo>
                  <a:lnTo>
                    <a:pt x="155541" y="198945"/>
                  </a:lnTo>
                  <a:cubicBezTo>
                    <a:pt x="144841" y="198945"/>
                    <a:pt x="136131" y="190166"/>
                    <a:pt x="136131" y="179467"/>
                  </a:cubicBezTo>
                  <a:lnTo>
                    <a:pt x="136131" y="137971"/>
                  </a:lnTo>
                  <a:cubicBezTo>
                    <a:pt x="120561" y="133993"/>
                    <a:pt x="105746" y="127820"/>
                    <a:pt x="91960" y="119658"/>
                  </a:cubicBezTo>
                  <a:lnTo>
                    <a:pt x="65897" y="146750"/>
                  </a:lnTo>
                  <a:cubicBezTo>
                    <a:pt x="62261" y="150523"/>
                    <a:pt x="57323" y="152717"/>
                    <a:pt x="52042" y="152717"/>
                  </a:cubicBezTo>
                  <a:cubicBezTo>
                    <a:pt x="46829" y="152855"/>
                    <a:pt x="41822" y="150728"/>
                    <a:pt x="38050" y="147025"/>
                  </a:cubicBezTo>
                  <a:lnTo>
                    <a:pt x="5745" y="114651"/>
                  </a:lnTo>
                  <a:cubicBezTo>
                    <a:pt x="-1799" y="107107"/>
                    <a:pt x="-1936" y="95104"/>
                    <a:pt x="5471" y="87422"/>
                  </a:cubicBezTo>
                  <a:cubicBezTo>
                    <a:pt x="13976" y="78574"/>
                    <a:pt x="26047" y="65885"/>
                    <a:pt x="32014" y="59644"/>
                  </a:cubicBezTo>
                  <a:cubicBezTo>
                    <a:pt x="22892" y="44212"/>
                    <a:pt x="16239" y="27408"/>
                    <a:pt x="12330" y="9781"/>
                  </a:cubicBezTo>
                  <a:cubicBezTo>
                    <a:pt x="11507" y="6077"/>
                    <a:pt x="13839" y="2442"/>
                    <a:pt x="17542" y="1619"/>
                  </a:cubicBezTo>
                  <a:cubicBezTo>
                    <a:pt x="21246" y="796"/>
                    <a:pt x="24881" y="3128"/>
                    <a:pt x="25704" y="6831"/>
                  </a:cubicBezTo>
                  <a:cubicBezTo>
                    <a:pt x="29682" y="24664"/>
                    <a:pt x="36610" y="41537"/>
                    <a:pt x="46349" y="56900"/>
                  </a:cubicBezTo>
                  <a:cubicBezTo>
                    <a:pt x="48064" y="59575"/>
                    <a:pt x="47721" y="63005"/>
                    <a:pt x="45526" y="65337"/>
                  </a:cubicBezTo>
                  <a:cubicBezTo>
                    <a:pt x="45526" y="65337"/>
                    <a:pt x="27008" y="84747"/>
                    <a:pt x="15279" y="96956"/>
                  </a:cubicBezTo>
                  <a:cubicBezTo>
                    <a:pt x="13084" y="99219"/>
                    <a:pt x="13153" y="102786"/>
                    <a:pt x="15348" y="104980"/>
                  </a:cubicBezTo>
                  <a:lnTo>
                    <a:pt x="47652" y="137354"/>
                  </a:lnTo>
                  <a:cubicBezTo>
                    <a:pt x="48750" y="138451"/>
                    <a:pt x="50190" y="139069"/>
                    <a:pt x="51699" y="139069"/>
                  </a:cubicBezTo>
                  <a:cubicBezTo>
                    <a:pt x="51699" y="139069"/>
                    <a:pt x="51768" y="139069"/>
                    <a:pt x="51768" y="139069"/>
                  </a:cubicBezTo>
                  <a:cubicBezTo>
                    <a:pt x="53345" y="139069"/>
                    <a:pt x="54785" y="138451"/>
                    <a:pt x="55883" y="137285"/>
                  </a:cubicBezTo>
                  <a:lnTo>
                    <a:pt x="85787" y="106146"/>
                  </a:lnTo>
                  <a:cubicBezTo>
                    <a:pt x="88051" y="103814"/>
                    <a:pt x="91686" y="103334"/>
                    <a:pt x="94429" y="105118"/>
                  </a:cubicBezTo>
                  <a:cubicBezTo>
                    <a:pt x="109724" y="114926"/>
                    <a:pt x="126528" y="121853"/>
                    <a:pt x="144361" y="125831"/>
                  </a:cubicBezTo>
                  <a:cubicBezTo>
                    <a:pt x="147516" y="126517"/>
                    <a:pt x="149711" y="129329"/>
                    <a:pt x="149711" y="132553"/>
                  </a:cubicBezTo>
                  <a:lnTo>
                    <a:pt x="149711" y="179467"/>
                  </a:lnTo>
                  <a:cubicBezTo>
                    <a:pt x="149711" y="182622"/>
                    <a:pt x="152249" y="185228"/>
                    <a:pt x="155404" y="185228"/>
                  </a:cubicBezTo>
                  <a:lnTo>
                    <a:pt x="201357" y="185297"/>
                  </a:lnTo>
                  <a:lnTo>
                    <a:pt x="201357" y="185297"/>
                  </a:lnTo>
                  <a:cubicBezTo>
                    <a:pt x="202866" y="185297"/>
                    <a:pt x="204307" y="184679"/>
                    <a:pt x="205404" y="183651"/>
                  </a:cubicBezTo>
                  <a:cubicBezTo>
                    <a:pt x="206501" y="182553"/>
                    <a:pt x="207050" y="181113"/>
                    <a:pt x="207050" y="179535"/>
                  </a:cubicBezTo>
                  <a:lnTo>
                    <a:pt x="207050" y="132621"/>
                  </a:lnTo>
                  <a:cubicBezTo>
                    <a:pt x="207050" y="129398"/>
                    <a:pt x="209314" y="126654"/>
                    <a:pt x="212400" y="125900"/>
                  </a:cubicBezTo>
                  <a:cubicBezTo>
                    <a:pt x="230233" y="121922"/>
                    <a:pt x="246968" y="114994"/>
                    <a:pt x="262332" y="105186"/>
                  </a:cubicBezTo>
                  <a:cubicBezTo>
                    <a:pt x="265075" y="103403"/>
                    <a:pt x="268711" y="103883"/>
                    <a:pt x="270974" y="106215"/>
                  </a:cubicBezTo>
                  <a:lnTo>
                    <a:pt x="301701" y="138588"/>
                  </a:lnTo>
                  <a:cubicBezTo>
                    <a:pt x="302799" y="139754"/>
                    <a:pt x="304239" y="140372"/>
                    <a:pt x="305817" y="140372"/>
                  </a:cubicBezTo>
                  <a:cubicBezTo>
                    <a:pt x="305817" y="140372"/>
                    <a:pt x="305885" y="140372"/>
                    <a:pt x="305885" y="140372"/>
                  </a:cubicBezTo>
                  <a:cubicBezTo>
                    <a:pt x="307394" y="140372"/>
                    <a:pt x="308834" y="139754"/>
                    <a:pt x="309932" y="138657"/>
                  </a:cubicBezTo>
                  <a:lnTo>
                    <a:pt x="342305" y="106146"/>
                  </a:lnTo>
                  <a:cubicBezTo>
                    <a:pt x="344500" y="103952"/>
                    <a:pt x="344569" y="100385"/>
                    <a:pt x="342374" y="98122"/>
                  </a:cubicBezTo>
                  <a:lnTo>
                    <a:pt x="311441" y="65474"/>
                  </a:lnTo>
                  <a:cubicBezTo>
                    <a:pt x="309040" y="62936"/>
                    <a:pt x="308903" y="58958"/>
                    <a:pt x="311166" y="56283"/>
                  </a:cubicBezTo>
                  <a:lnTo>
                    <a:pt x="311509" y="55872"/>
                  </a:lnTo>
                  <a:cubicBezTo>
                    <a:pt x="320151" y="42291"/>
                    <a:pt x="326256" y="27270"/>
                    <a:pt x="330714" y="8752"/>
                  </a:cubicBezTo>
                  <a:lnTo>
                    <a:pt x="331194" y="5734"/>
                  </a:lnTo>
                  <a:cubicBezTo>
                    <a:pt x="331811" y="2030"/>
                    <a:pt x="335241" y="-576"/>
                    <a:pt x="339082" y="110"/>
                  </a:cubicBezTo>
                  <a:cubicBezTo>
                    <a:pt x="342785" y="727"/>
                    <a:pt x="345323" y="4225"/>
                    <a:pt x="344706" y="7997"/>
                  </a:cubicBezTo>
                  <a:lnTo>
                    <a:pt x="344157" y="11495"/>
                  </a:lnTo>
                  <a:cubicBezTo>
                    <a:pt x="339699" y="30288"/>
                    <a:pt x="333457" y="46064"/>
                    <a:pt x="325090" y="59987"/>
                  </a:cubicBezTo>
                  <a:lnTo>
                    <a:pt x="352250" y="88657"/>
                  </a:lnTo>
                  <a:cubicBezTo>
                    <a:pt x="359589" y="96338"/>
                    <a:pt x="359383" y="108273"/>
                    <a:pt x="351907" y="115817"/>
                  </a:cubicBezTo>
                  <a:lnTo>
                    <a:pt x="319465" y="148328"/>
                  </a:lnTo>
                  <a:cubicBezTo>
                    <a:pt x="315762" y="152031"/>
                    <a:pt x="310892" y="154021"/>
                    <a:pt x="305679" y="154021"/>
                  </a:cubicBezTo>
                  <a:cubicBezTo>
                    <a:pt x="305611" y="154021"/>
                    <a:pt x="305542" y="154021"/>
                    <a:pt x="305405" y="154021"/>
                  </a:cubicBezTo>
                  <a:cubicBezTo>
                    <a:pt x="300124" y="153952"/>
                    <a:pt x="295186" y="151826"/>
                    <a:pt x="291482" y="147985"/>
                  </a:cubicBezTo>
                  <a:lnTo>
                    <a:pt x="264595" y="119590"/>
                  </a:lnTo>
                  <a:cubicBezTo>
                    <a:pt x="250809" y="127752"/>
                    <a:pt x="235994" y="133856"/>
                    <a:pt x="220493" y="137902"/>
                  </a:cubicBezTo>
                  <a:lnTo>
                    <a:pt x="220493" y="179398"/>
                  </a:lnTo>
                  <a:cubicBezTo>
                    <a:pt x="220493" y="184611"/>
                    <a:pt x="218504" y="189481"/>
                    <a:pt x="214801" y="193184"/>
                  </a:cubicBezTo>
                  <a:cubicBezTo>
                    <a:pt x="211577" y="197025"/>
                    <a:pt x="206707" y="199014"/>
                    <a:pt x="201495" y="199014"/>
                  </a:cubicBezTo>
                  <a:close/>
                </a:path>
              </a:pathLst>
            </a:custGeom>
            <a:solidFill>
              <a:schemeClr val="tx2"/>
            </a:solidFill>
            <a:ln w="6847" cap="flat">
              <a:noFill/>
              <a:prstDash val="solid"/>
              <a:miter/>
            </a:ln>
          </p:spPr>
          <p:txBody>
            <a:bodyPr rtlCol="0" anchor="ctr"/>
            <a:lstStyle/>
            <a:p>
              <a:endParaRPr lang="en-ZA"/>
            </a:p>
          </p:txBody>
        </p:sp>
        <p:sp>
          <p:nvSpPr>
            <p:cNvPr id="109" name="Freeform: Shape 833">
              <a:extLst>
                <a:ext uri="{FF2B5EF4-FFF2-40B4-BE49-F238E27FC236}">
                  <a16:creationId xmlns:a16="http://schemas.microsoft.com/office/drawing/2014/main" id="{6208628D-FEB8-4C36-8117-2273F92A10FD}"/>
                </a:ext>
              </a:extLst>
            </p:cNvPr>
            <p:cNvSpPr/>
            <p:nvPr/>
          </p:nvSpPr>
          <p:spPr>
            <a:xfrm>
              <a:off x="3016013" y="1314485"/>
              <a:ext cx="55131" cy="27251"/>
            </a:xfrm>
            <a:custGeom>
              <a:avLst/>
              <a:gdLst>
                <a:gd name="connsiteX0" fmla="*/ 65001 w 68587"/>
                <a:gd name="connsiteY0" fmla="*/ 40148 h 34293"/>
                <a:gd name="connsiteX1" fmla="*/ 61228 w 68587"/>
                <a:gd name="connsiteY1" fmla="*/ 38982 h 34293"/>
                <a:gd name="connsiteX2" fmla="*/ 5055 w 68587"/>
                <a:gd name="connsiteY2" fmla="*/ 13468 h 34293"/>
                <a:gd name="connsiteX3" fmla="*/ 254 w 68587"/>
                <a:gd name="connsiteY3" fmla="*/ 5031 h 34293"/>
                <a:gd name="connsiteX4" fmla="*/ 8690 w 68587"/>
                <a:gd name="connsiteY4" fmla="*/ 230 h 34293"/>
                <a:gd name="connsiteX5" fmla="*/ 68773 w 68587"/>
                <a:gd name="connsiteY5" fmla="*/ 27528 h 34293"/>
                <a:gd name="connsiteX6" fmla="*/ 70762 w 68587"/>
                <a:gd name="connsiteY6" fmla="*/ 36993 h 34293"/>
                <a:gd name="connsiteX7" fmla="*/ 65001 w 68587"/>
                <a:gd name="connsiteY7" fmla="*/ 40148 h 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7" h="34293">
                  <a:moveTo>
                    <a:pt x="65001" y="40148"/>
                  </a:moveTo>
                  <a:cubicBezTo>
                    <a:pt x="63698" y="40148"/>
                    <a:pt x="62394" y="39805"/>
                    <a:pt x="61228" y="38982"/>
                  </a:cubicBezTo>
                  <a:cubicBezTo>
                    <a:pt x="43876" y="27528"/>
                    <a:pt x="24946" y="18955"/>
                    <a:pt x="5055" y="13468"/>
                  </a:cubicBezTo>
                  <a:cubicBezTo>
                    <a:pt x="1420" y="12439"/>
                    <a:pt x="-775" y="8667"/>
                    <a:pt x="254" y="5031"/>
                  </a:cubicBezTo>
                  <a:cubicBezTo>
                    <a:pt x="1283" y="1396"/>
                    <a:pt x="5055" y="-730"/>
                    <a:pt x="8690" y="230"/>
                  </a:cubicBezTo>
                  <a:cubicBezTo>
                    <a:pt x="30021" y="6129"/>
                    <a:pt x="50255" y="15320"/>
                    <a:pt x="68773" y="27528"/>
                  </a:cubicBezTo>
                  <a:cubicBezTo>
                    <a:pt x="71928" y="29586"/>
                    <a:pt x="72820" y="33838"/>
                    <a:pt x="70762" y="36993"/>
                  </a:cubicBezTo>
                  <a:cubicBezTo>
                    <a:pt x="69459" y="39120"/>
                    <a:pt x="67264" y="40148"/>
                    <a:pt x="65001" y="40148"/>
                  </a:cubicBezTo>
                  <a:close/>
                </a:path>
              </a:pathLst>
            </a:custGeom>
            <a:solidFill>
              <a:schemeClr val="bg2"/>
            </a:solidFill>
            <a:ln w="6847" cap="flat">
              <a:noFill/>
              <a:prstDash val="solid"/>
              <a:miter/>
            </a:ln>
          </p:spPr>
          <p:txBody>
            <a:bodyPr rtlCol="0" anchor="ctr"/>
            <a:lstStyle/>
            <a:p>
              <a:endParaRPr lang="en-ZA"/>
            </a:p>
          </p:txBody>
        </p:sp>
        <p:sp>
          <p:nvSpPr>
            <p:cNvPr id="110" name="Freeform: Shape 834">
              <a:extLst>
                <a:ext uri="{FF2B5EF4-FFF2-40B4-BE49-F238E27FC236}">
                  <a16:creationId xmlns:a16="http://schemas.microsoft.com/office/drawing/2014/main" id="{AD943AA9-BC6B-4D08-98DE-D07A1704EAD0}"/>
                </a:ext>
              </a:extLst>
            </p:cNvPr>
            <p:cNvSpPr/>
            <p:nvPr/>
          </p:nvSpPr>
          <p:spPr>
            <a:xfrm>
              <a:off x="2806555" y="1341374"/>
              <a:ext cx="341809" cy="141707"/>
            </a:xfrm>
            <a:custGeom>
              <a:avLst/>
              <a:gdLst>
                <a:gd name="connsiteX0" fmla="*/ 418385 w 425243"/>
                <a:gd name="connsiteY0" fmla="*/ 178328 h 178327"/>
                <a:gd name="connsiteX1" fmla="*/ 377232 w 425243"/>
                <a:gd name="connsiteY1" fmla="*/ 178328 h 178327"/>
                <a:gd name="connsiteX2" fmla="*/ 370374 w 425243"/>
                <a:gd name="connsiteY2" fmla="*/ 171469 h 178327"/>
                <a:gd name="connsiteX3" fmla="*/ 212622 w 425243"/>
                <a:gd name="connsiteY3" fmla="*/ 13718 h 178327"/>
                <a:gd name="connsiteX4" fmla="*/ 54870 w 425243"/>
                <a:gd name="connsiteY4" fmla="*/ 171469 h 178327"/>
                <a:gd name="connsiteX5" fmla="*/ 48011 w 425243"/>
                <a:gd name="connsiteY5" fmla="*/ 178328 h 178327"/>
                <a:gd name="connsiteX6" fmla="*/ 6859 w 425243"/>
                <a:gd name="connsiteY6" fmla="*/ 178328 h 178327"/>
                <a:gd name="connsiteX7" fmla="*/ 0 w 425243"/>
                <a:gd name="connsiteY7" fmla="*/ 171469 h 178327"/>
                <a:gd name="connsiteX8" fmla="*/ 37106 w 425243"/>
                <a:gd name="connsiteY8" fmla="*/ 51441 h 178327"/>
                <a:gd name="connsiteX9" fmla="*/ 46640 w 425243"/>
                <a:gd name="connsiteY9" fmla="*/ 49657 h 178327"/>
                <a:gd name="connsiteX10" fmla="*/ 48423 w 425243"/>
                <a:gd name="connsiteY10" fmla="*/ 59191 h 178327"/>
                <a:gd name="connsiteX11" fmla="*/ 13855 w 425243"/>
                <a:gd name="connsiteY11" fmla="*/ 164610 h 178327"/>
                <a:gd name="connsiteX12" fmla="*/ 41290 w 425243"/>
                <a:gd name="connsiteY12" fmla="*/ 164610 h 178327"/>
                <a:gd name="connsiteX13" fmla="*/ 212622 w 425243"/>
                <a:gd name="connsiteY13" fmla="*/ 0 h 178327"/>
                <a:gd name="connsiteX14" fmla="*/ 383954 w 425243"/>
                <a:gd name="connsiteY14" fmla="*/ 164610 h 178327"/>
                <a:gd name="connsiteX15" fmla="*/ 411389 w 425243"/>
                <a:gd name="connsiteY15" fmla="*/ 164610 h 178327"/>
                <a:gd name="connsiteX16" fmla="*/ 378261 w 425243"/>
                <a:gd name="connsiteY16" fmla="*/ 61386 h 178327"/>
                <a:gd name="connsiteX17" fmla="*/ 380182 w 425243"/>
                <a:gd name="connsiteY17" fmla="*/ 51852 h 178327"/>
                <a:gd name="connsiteX18" fmla="*/ 389715 w 425243"/>
                <a:gd name="connsiteY18" fmla="*/ 53773 h 178327"/>
                <a:gd name="connsiteX19" fmla="*/ 425244 w 425243"/>
                <a:gd name="connsiteY19" fmla="*/ 171469 h 178327"/>
                <a:gd name="connsiteX20" fmla="*/ 418385 w 425243"/>
                <a:gd name="connsiteY20" fmla="*/ 178328 h 17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5243" h="178327">
                  <a:moveTo>
                    <a:pt x="418385" y="178328"/>
                  </a:moveTo>
                  <a:lnTo>
                    <a:pt x="377232" y="178328"/>
                  </a:lnTo>
                  <a:cubicBezTo>
                    <a:pt x="373460" y="178328"/>
                    <a:pt x="370374" y="175241"/>
                    <a:pt x="370374" y="171469"/>
                  </a:cubicBezTo>
                  <a:cubicBezTo>
                    <a:pt x="370374" y="84500"/>
                    <a:pt x="299591" y="13718"/>
                    <a:pt x="212622" y="13718"/>
                  </a:cubicBezTo>
                  <a:cubicBezTo>
                    <a:pt x="125653" y="13718"/>
                    <a:pt x="54870" y="84500"/>
                    <a:pt x="54870" y="171469"/>
                  </a:cubicBezTo>
                  <a:cubicBezTo>
                    <a:pt x="54870" y="175241"/>
                    <a:pt x="51784" y="178328"/>
                    <a:pt x="48011" y="178328"/>
                  </a:cubicBezTo>
                  <a:lnTo>
                    <a:pt x="6859" y="178328"/>
                  </a:lnTo>
                  <a:cubicBezTo>
                    <a:pt x="3086" y="178328"/>
                    <a:pt x="0" y="175241"/>
                    <a:pt x="0" y="171469"/>
                  </a:cubicBezTo>
                  <a:cubicBezTo>
                    <a:pt x="0" y="128328"/>
                    <a:pt x="12826" y="86832"/>
                    <a:pt x="37106" y="51441"/>
                  </a:cubicBezTo>
                  <a:cubicBezTo>
                    <a:pt x="39232" y="48286"/>
                    <a:pt x="43485" y="47531"/>
                    <a:pt x="46640" y="49657"/>
                  </a:cubicBezTo>
                  <a:cubicBezTo>
                    <a:pt x="49726" y="51784"/>
                    <a:pt x="50549" y="56036"/>
                    <a:pt x="48423" y="59191"/>
                  </a:cubicBezTo>
                  <a:cubicBezTo>
                    <a:pt x="27024" y="90467"/>
                    <a:pt x="15089" y="126750"/>
                    <a:pt x="13855" y="164610"/>
                  </a:cubicBezTo>
                  <a:lnTo>
                    <a:pt x="41290" y="164610"/>
                  </a:lnTo>
                  <a:cubicBezTo>
                    <a:pt x="44925" y="73252"/>
                    <a:pt x="120371" y="0"/>
                    <a:pt x="212622" y="0"/>
                  </a:cubicBezTo>
                  <a:cubicBezTo>
                    <a:pt x="304872" y="0"/>
                    <a:pt x="380319" y="73252"/>
                    <a:pt x="383954" y="164610"/>
                  </a:cubicBezTo>
                  <a:lnTo>
                    <a:pt x="411389" y="164610"/>
                  </a:lnTo>
                  <a:cubicBezTo>
                    <a:pt x="410154" y="127710"/>
                    <a:pt x="398769" y="92113"/>
                    <a:pt x="378261" y="61386"/>
                  </a:cubicBezTo>
                  <a:cubicBezTo>
                    <a:pt x="376135" y="58231"/>
                    <a:pt x="377027" y="53978"/>
                    <a:pt x="380182" y="51852"/>
                  </a:cubicBezTo>
                  <a:cubicBezTo>
                    <a:pt x="383337" y="49726"/>
                    <a:pt x="387589" y="50618"/>
                    <a:pt x="389715" y="53773"/>
                  </a:cubicBezTo>
                  <a:cubicBezTo>
                    <a:pt x="412967" y="88684"/>
                    <a:pt x="425244" y="129356"/>
                    <a:pt x="425244" y="171469"/>
                  </a:cubicBezTo>
                  <a:cubicBezTo>
                    <a:pt x="425244" y="175241"/>
                    <a:pt x="422157" y="178328"/>
                    <a:pt x="418385" y="178328"/>
                  </a:cubicBezTo>
                  <a:close/>
                </a:path>
              </a:pathLst>
            </a:custGeom>
            <a:solidFill>
              <a:schemeClr val="bg2"/>
            </a:solidFill>
            <a:ln w="6847" cap="flat">
              <a:noFill/>
              <a:prstDash val="solid"/>
              <a:miter/>
            </a:ln>
          </p:spPr>
          <p:txBody>
            <a:bodyPr rtlCol="0" anchor="ctr"/>
            <a:lstStyle/>
            <a:p>
              <a:endParaRPr lang="en-ZA"/>
            </a:p>
          </p:txBody>
        </p:sp>
        <p:sp>
          <p:nvSpPr>
            <p:cNvPr id="111" name="Freeform: Shape 835">
              <a:extLst>
                <a:ext uri="{FF2B5EF4-FFF2-40B4-BE49-F238E27FC236}">
                  <a16:creationId xmlns:a16="http://schemas.microsoft.com/office/drawing/2014/main" id="{4942A938-06F1-4F2C-BACA-B4776DB942E4}"/>
                </a:ext>
              </a:extLst>
            </p:cNvPr>
            <p:cNvSpPr/>
            <p:nvPr/>
          </p:nvSpPr>
          <p:spPr>
            <a:xfrm>
              <a:off x="2879316" y="1314536"/>
              <a:ext cx="55131" cy="32702"/>
            </a:xfrm>
            <a:custGeom>
              <a:avLst/>
              <a:gdLst>
                <a:gd name="connsiteX0" fmla="*/ 6873 w 68587"/>
                <a:gd name="connsiteY0" fmla="*/ 41593 h 41152"/>
                <a:gd name="connsiteX1" fmla="*/ 1180 w 68587"/>
                <a:gd name="connsiteY1" fmla="*/ 38575 h 41152"/>
                <a:gd name="connsiteX2" fmla="*/ 3032 w 68587"/>
                <a:gd name="connsiteY2" fmla="*/ 29042 h 41152"/>
                <a:gd name="connsiteX3" fmla="*/ 65378 w 68587"/>
                <a:gd name="connsiteY3" fmla="*/ 235 h 41152"/>
                <a:gd name="connsiteX4" fmla="*/ 73815 w 68587"/>
                <a:gd name="connsiteY4" fmla="*/ 5036 h 41152"/>
                <a:gd name="connsiteX5" fmla="*/ 69013 w 68587"/>
                <a:gd name="connsiteY5" fmla="*/ 13473 h 41152"/>
                <a:gd name="connsiteX6" fmla="*/ 10714 w 68587"/>
                <a:gd name="connsiteY6" fmla="*/ 40359 h 41152"/>
                <a:gd name="connsiteX7" fmla="*/ 6873 w 68587"/>
                <a:gd name="connsiteY7" fmla="*/ 41593 h 4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7" h="41152">
                  <a:moveTo>
                    <a:pt x="6873" y="41593"/>
                  </a:moveTo>
                  <a:cubicBezTo>
                    <a:pt x="4678" y="41593"/>
                    <a:pt x="2484" y="40565"/>
                    <a:pt x="1180" y="38575"/>
                  </a:cubicBezTo>
                  <a:cubicBezTo>
                    <a:pt x="-946" y="35420"/>
                    <a:pt x="-123" y="31168"/>
                    <a:pt x="3032" y="29042"/>
                  </a:cubicBezTo>
                  <a:cubicBezTo>
                    <a:pt x="22168" y="16079"/>
                    <a:pt x="43156" y="6408"/>
                    <a:pt x="65378" y="235"/>
                  </a:cubicBezTo>
                  <a:cubicBezTo>
                    <a:pt x="69013" y="-725"/>
                    <a:pt x="72786" y="1332"/>
                    <a:pt x="73815" y="5036"/>
                  </a:cubicBezTo>
                  <a:cubicBezTo>
                    <a:pt x="74843" y="8671"/>
                    <a:pt x="72649" y="12444"/>
                    <a:pt x="69013" y="13473"/>
                  </a:cubicBezTo>
                  <a:cubicBezTo>
                    <a:pt x="48231" y="19234"/>
                    <a:pt x="28615" y="28287"/>
                    <a:pt x="10714" y="40359"/>
                  </a:cubicBezTo>
                  <a:cubicBezTo>
                    <a:pt x="9548" y="41182"/>
                    <a:pt x="8176" y="41593"/>
                    <a:pt x="6873" y="41593"/>
                  </a:cubicBezTo>
                  <a:close/>
                </a:path>
              </a:pathLst>
            </a:custGeom>
            <a:solidFill>
              <a:schemeClr val="bg2"/>
            </a:solidFill>
            <a:ln w="6847" cap="flat">
              <a:noFill/>
              <a:prstDash val="solid"/>
              <a:miter/>
            </a:ln>
          </p:spPr>
          <p:txBody>
            <a:bodyPr rtlCol="0" anchor="ctr"/>
            <a:lstStyle/>
            <a:p>
              <a:endParaRPr lang="en-ZA"/>
            </a:p>
          </p:txBody>
        </p:sp>
        <p:sp>
          <p:nvSpPr>
            <p:cNvPr id="112" name="Freeform: Shape 836">
              <a:extLst>
                <a:ext uri="{FF2B5EF4-FFF2-40B4-BE49-F238E27FC236}">
                  <a16:creationId xmlns:a16="http://schemas.microsoft.com/office/drawing/2014/main" id="{7E6A91D9-CEB7-4D7A-8102-ABACD7EFBF1A}"/>
                </a:ext>
              </a:extLst>
            </p:cNvPr>
            <p:cNvSpPr/>
            <p:nvPr/>
          </p:nvSpPr>
          <p:spPr>
            <a:xfrm>
              <a:off x="2971947" y="1308672"/>
              <a:ext cx="11026" cy="43602"/>
            </a:xfrm>
            <a:custGeom>
              <a:avLst/>
              <a:gdLst>
                <a:gd name="connsiteX0" fmla="*/ 6859 w 13717"/>
                <a:gd name="connsiteY0" fmla="*/ 54870 h 54870"/>
                <a:gd name="connsiteX1" fmla="*/ 0 w 13717"/>
                <a:gd name="connsiteY1" fmla="*/ 48011 h 54870"/>
                <a:gd name="connsiteX2" fmla="*/ 0 w 13717"/>
                <a:gd name="connsiteY2" fmla="*/ 6859 h 54870"/>
                <a:gd name="connsiteX3" fmla="*/ 6859 w 13717"/>
                <a:gd name="connsiteY3" fmla="*/ 0 h 54870"/>
                <a:gd name="connsiteX4" fmla="*/ 13718 w 13717"/>
                <a:gd name="connsiteY4" fmla="*/ 6859 h 54870"/>
                <a:gd name="connsiteX5" fmla="*/ 13718 w 13717"/>
                <a:gd name="connsiteY5" fmla="*/ 48011 h 54870"/>
                <a:gd name="connsiteX6" fmla="*/ 6859 w 13717"/>
                <a:gd name="connsiteY6" fmla="*/ 54870 h 5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7" h="54870">
                  <a:moveTo>
                    <a:pt x="6859" y="54870"/>
                  </a:moveTo>
                  <a:cubicBezTo>
                    <a:pt x="3086" y="54870"/>
                    <a:pt x="0" y="51784"/>
                    <a:pt x="0" y="48011"/>
                  </a:cubicBezTo>
                  <a:lnTo>
                    <a:pt x="0" y="6859"/>
                  </a:lnTo>
                  <a:cubicBezTo>
                    <a:pt x="0" y="3086"/>
                    <a:pt x="3086" y="0"/>
                    <a:pt x="6859" y="0"/>
                  </a:cubicBezTo>
                  <a:cubicBezTo>
                    <a:pt x="10631" y="0"/>
                    <a:pt x="13718" y="3086"/>
                    <a:pt x="13718" y="6859"/>
                  </a:cubicBezTo>
                  <a:lnTo>
                    <a:pt x="13718" y="48011"/>
                  </a:lnTo>
                  <a:cubicBezTo>
                    <a:pt x="13718" y="51784"/>
                    <a:pt x="10631" y="54870"/>
                    <a:pt x="6859" y="54870"/>
                  </a:cubicBezTo>
                  <a:close/>
                </a:path>
              </a:pathLst>
            </a:custGeom>
            <a:solidFill>
              <a:schemeClr val="bg2"/>
            </a:solidFill>
            <a:ln w="6847" cap="flat">
              <a:noFill/>
              <a:prstDash val="solid"/>
              <a:miter/>
            </a:ln>
          </p:spPr>
          <p:txBody>
            <a:bodyPr rtlCol="0" anchor="ctr"/>
            <a:lstStyle/>
            <a:p>
              <a:endParaRPr lang="en-ZA"/>
            </a:p>
          </p:txBody>
        </p:sp>
        <p:sp>
          <p:nvSpPr>
            <p:cNvPr id="113" name="Freeform: Shape 837">
              <a:extLst>
                <a:ext uri="{FF2B5EF4-FFF2-40B4-BE49-F238E27FC236}">
                  <a16:creationId xmlns:a16="http://schemas.microsoft.com/office/drawing/2014/main" id="{14BC12F2-B3D9-41F5-A725-6914665244D0}"/>
                </a:ext>
              </a:extLst>
            </p:cNvPr>
            <p:cNvSpPr/>
            <p:nvPr/>
          </p:nvSpPr>
          <p:spPr>
            <a:xfrm>
              <a:off x="2955407" y="1275971"/>
              <a:ext cx="44104" cy="43602"/>
            </a:xfrm>
            <a:custGeom>
              <a:avLst/>
              <a:gdLst>
                <a:gd name="connsiteX0" fmla="*/ 27435 w 54870"/>
                <a:gd name="connsiteY0" fmla="*/ 54870 h 54870"/>
                <a:gd name="connsiteX1" fmla="*/ 0 w 54870"/>
                <a:gd name="connsiteY1" fmla="*/ 27435 h 54870"/>
                <a:gd name="connsiteX2" fmla="*/ 27435 w 54870"/>
                <a:gd name="connsiteY2" fmla="*/ 0 h 54870"/>
                <a:gd name="connsiteX3" fmla="*/ 54870 w 54870"/>
                <a:gd name="connsiteY3" fmla="*/ 27435 h 54870"/>
                <a:gd name="connsiteX4" fmla="*/ 27435 w 54870"/>
                <a:gd name="connsiteY4" fmla="*/ 54870 h 54870"/>
                <a:gd name="connsiteX5" fmla="*/ 27435 w 54870"/>
                <a:gd name="connsiteY5" fmla="*/ 13718 h 54870"/>
                <a:gd name="connsiteX6" fmla="*/ 13718 w 54870"/>
                <a:gd name="connsiteY6" fmla="*/ 27435 h 54870"/>
                <a:gd name="connsiteX7" fmla="*/ 27435 w 54870"/>
                <a:gd name="connsiteY7" fmla="*/ 41153 h 54870"/>
                <a:gd name="connsiteX8" fmla="*/ 41153 w 54870"/>
                <a:gd name="connsiteY8" fmla="*/ 27435 h 54870"/>
                <a:gd name="connsiteX9" fmla="*/ 27435 w 54870"/>
                <a:gd name="connsiteY9" fmla="*/ 13718 h 5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70" h="54870">
                  <a:moveTo>
                    <a:pt x="27435" y="54870"/>
                  </a:moveTo>
                  <a:cubicBezTo>
                    <a:pt x="12277" y="54870"/>
                    <a:pt x="0" y="42593"/>
                    <a:pt x="0" y="27435"/>
                  </a:cubicBezTo>
                  <a:cubicBezTo>
                    <a:pt x="0" y="12277"/>
                    <a:pt x="12277" y="0"/>
                    <a:pt x="27435" y="0"/>
                  </a:cubicBezTo>
                  <a:cubicBezTo>
                    <a:pt x="42593" y="0"/>
                    <a:pt x="54870" y="12277"/>
                    <a:pt x="54870" y="27435"/>
                  </a:cubicBezTo>
                  <a:cubicBezTo>
                    <a:pt x="54870" y="42524"/>
                    <a:pt x="42524" y="54870"/>
                    <a:pt x="27435" y="54870"/>
                  </a:cubicBezTo>
                  <a:close/>
                  <a:moveTo>
                    <a:pt x="27435" y="13718"/>
                  </a:moveTo>
                  <a:cubicBezTo>
                    <a:pt x="19890" y="13718"/>
                    <a:pt x="13718" y="19890"/>
                    <a:pt x="13718" y="27435"/>
                  </a:cubicBezTo>
                  <a:cubicBezTo>
                    <a:pt x="13718" y="34980"/>
                    <a:pt x="19890" y="41153"/>
                    <a:pt x="27435" y="41153"/>
                  </a:cubicBezTo>
                  <a:cubicBezTo>
                    <a:pt x="34980" y="41153"/>
                    <a:pt x="41153" y="34980"/>
                    <a:pt x="41153" y="27435"/>
                  </a:cubicBezTo>
                  <a:cubicBezTo>
                    <a:pt x="41153" y="19822"/>
                    <a:pt x="34980" y="13718"/>
                    <a:pt x="27435" y="13718"/>
                  </a:cubicBezTo>
                  <a:close/>
                </a:path>
              </a:pathLst>
            </a:custGeom>
            <a:solidFill>
              <a:schemeClr val="bg2"/>
            </a:solidFill>
            <a:ln w="6847" cap="flat">
              <a:noFill/>
              <a:prstDash val="solid"/>
              <a:miter/>
            </a:ln>
          </p:spPr>
          <p:txBody>
            <a:bodyPr rtlCol="0" anchor="ctr"/>
            <a:lstStyle/>
            <a:p>
              <a:endParaRPr lang="en-ZA"/>
            </a:p>
          </p:txBody>
        </p:sp>
        <p:sp>
          <p:nvSpPr>
            <p:cNvPr id="114" name="Freeform: Shape 838">
              <a:extLst>
                <a:ext uri="{FF2B5EF4-FFF2-40B4-BE49-F238E27FC236}">
                  <a16:creationId xmlns:a16="http://schemas.microsoft.com/office/drawing/2014/main" id="{9452A424-430E-4A46-83D0-291377B533BC}"/>
                </a:ext>
              </a:extLst>
            </p:cNvPr>
            <p:cNvSpPr/>
            <p:nvPr/>
          </p:nvSpPr>
          <p:spPr>
            <a:xfrm>
              <a:off x="3065820" y="1356294"/>
              <a:ext cx="33079" cy="32702"/>
            </a:xfrm>
            <a:custGeom>
              <a:avLst/>
              <a:gdLst>
                <a:gd name="connsiteX0" fmla="*/ 6876 w 41152"/>
                <a:gd name="connsiteY0" fmla="*/ 42747 h 41152"/>
                <a:gd name="connsiteX1" fmla="*/ 2006 w 41152"/>
                <a:gd name="connsiteY1" fmla="*/ 40758 h 41152"/>
                <a:gd name="connsiteX2" fmla="*/ 2006 w 41152"/>
                <a:gd name="connsiteY2" fmla="*/ 31087 h 41152"/>
                <a:gd name="connsiteX3" fmla="*/ 31087 w 41152"/>
                <a:gd name="connsiteY3" fmla="*/ 2006 h 41152"/>
                <a:gd name="connsiteX4" fmla="*/ 40758 w 41152"/>
                <a:gd name="connsiteY4" fmla="*/ 2006 h 41152"/>
                <a:gd name="connsiteX5" fmla="*/ 40758 w 41152"/>
                <a:gd name="connsiteY5" fmla="*/ 11677 h 41152"/>
                <a:gd name="connsiteX6" fmla="*/ 11677 w 41152"/>
                <a:gd name="connsiteY6" fmla="*/ 40758 h 41152"/>
                <a:gd name="connsiteX7" fmla="*/ 6876 w 41152"/>
                <a:gd name="connsiteY7" fmla="*/ 42747 h 4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2" h="41152">
                  <a:moveTo>
                    <a:pt x="6876" y="42747"/>
                  </a:moveTo>
                  <a:cubicBezTo>
                    <a:pt x="5093" y="42747"/>
                    <a:pt x="3378" y="42061"/>
                    <a:pt x="2006" y="40758"/>
                  </a:cubicBezTo>
                  <a:cubicBezTo>
                    <a:pt x="-669" y="38083"/>
                    <a:pt x="-669" y="33762"/>
                    <a:pt x="2006" y="31087"/>
                  </a:cubicBezTo>
                  <a:lnTo>
                    <a:pt x="31087" y="2006"/>
                  </a:lnTo>
                  <a:cubicBezTo>
                    <a:pt x="33762" y="-669"/>
                    <a:pt x="38083" y="-669"/>
                    <a:pt x="40758" y="2006"/>
                  </a:cubicBezTo>
                  <a:cubicBezTo>
                    <a:pt x="43433" y="4681"/>
                    <a:pt x="43433" y="9002"/>
                    <a:pt x="40758" y="11677"/>
                  </a:cubicBezTo>
                  <a:lnTo>
                    <a:pt x="11677" y="40758"/>
                  </a:lnTo>
                  <a:cubicBezTo>
                    <a:pt x="10374" y="42130"/>
                    <a:pt x="8591" y="42747"/>
                    <a:pt x="6876" y="42747"/>
                  </a:cubicBezTo>
                  <a:close/>
                </a:path>
              </a:pathLst>
            </a:custGeom>
            <a:solidFill>
              <a:schemeClr val="bg2"/>
            </a:solidFill>
            <a:ln w="6847" cap="flat">
              <a:noFill/>
              <a:prstDash val="solid"/>
              <a:miter/>
            </a:ln>
          </p:spPr>
          <p:txBody>
            <a:bodyPr rtlCol="0" anchor="ctr"/>
            <a:lstStyle/>
            <a:p>
              <a:endParaRPr lang="en-ZA"/>
            </a:p>
          </p:txBody>
        </p:sp>
        <p:sp>
          <p:nvSpPr>
            <p:cNvPr id="115" name="Freeform: Shape 839">
              <a:extLst>
                <a:ext uri="{FF2B5EF4-FFF2-40B4-BE49-F238E27FC236}">
                  <a16:creationId xmlns:a16="http://schemas.microsoft.com/office/drawing/2014/main" id="{4239DFF2-589B-4B45-AD80-A5FA6F657D6C}"/>
                </a:ext>
              </a:extLst>
            </p:cNvPr>
            <p:cNvSpPr/>
            <p:nvPr/>
          </p:nvSpPr>
          <p:spPr>
            <a:xfrm>
              <a:off x="3084358" y="1328348"/>
              <a:ext cx="44104" cy="38152"/>
            </a:xfrm>
            <a:custGeom>
              <a:avLst/>
              <a:gdLst>
                <a:gd name="connsiteX0" fmla="*/ 27435 w 54870"/>
                <a:gd name="connsiteY0" fmla="*/ 54870 h 48011"/>
                <a:gd name="connsiteX1" fmla="*/ 8025 w 54870"/>
                <a:gd name="connsiteY1" fmla="*/ 46845 h 48011"/>
                <a:gd name="connsiteX2" fmla="*/ 8025 w 54870"/>
                <a:gd name="connsiteY2" fmla="*/ 8025 h 48011"/>
                <a:gd name="connsiteX3" fmla="*/ 8025 w 54870"/>
                <a:gd name="connsiteY3" fmla="*/ 8025 h 48011"/>
                <a:gd name="connsiteX4" fmla="*/ 46845 w 54870"/>
                <a:gd name="connsiteY4" fmla="*/ 8025 h 48011"/>
                <a:gd name="connsiteX5" fmla="*/ 46845 w 54870"/>
                <a:gd name="connsiteY5" fmla="*/ 46845 h 48011"/>
                <a:gd name="connsiteX6" fmla="*/ 27435 w 54870"/>
                <a:gd name="connsiteY6" fmla="*/ 54870 h 48011"/>
                <a:gd name="connsiteX7" fmla="*/ 17764 w 54870"/>
                <a:gd name="connsiteY7" fmla="*/ 17764 h 48011"/>
                <a:gd name="connsiteX8" fmla="*/ 17764 w 54870"/>
                <a:gd name="connsiteY8" fmla="*/ 37175 h 48011"/>
                <a:gd name="connsiteX9" fmla="*/ 37175 w 54870"/>
                <a:gd name="connsiteY9" fmla="*/ 37175 h 48011"/>
                <a:gd name="connsiteX10" fmla="*/ 37175 w 54870"/>
                <a:gd name="connsiteY10" fmla="*/ 17764 h 48011"/>
                <a:gd name="connsiteX11" fmla="*/ 17764 w 54870"/>
                <a:gd name="connsiteY11" fmla="*/ 17764 h 4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70" h="48011">
                  <a:moveTo>
                    <a:pt x="27435" y="54870"/>
                  </a:moveTo>
                  <a:cubicBezTo>
                    <a:pt x="20439" y="54870"/>
                    <a:pt x="13375" y="52195"/>
                    <a:pt x="8025" y="46845"/>
                  </a:cubicBezTo>
                  <a:cubicBezTo>
                    <a:pt x="-2675" y="36146"/>
                    <a:pt x="-2675" y="18724"/>
                    <a:pt x="8025" y="8025"/>
                  </a:cubicBezTo>
                  <a:lnTo>
                    <a:pt x="8025" y="8025"/>
                  </a:lnTo>
                  <a:cubicBezTo>
                    <a:pt x="18724" y="-2675"/>
                    <a:pt x="36146" y="-2675"/>
                    <a:pt x="46845" y="8025"/>
                  </a:cubicBezTo>
                  <a:cubicBezTo>
                    <a:pt x="57545" y="18724"/>
                    <a:pt x="57545" y="36146"/>
                    <a:pt x="46845" y="46845"/>
                  </a:cubicBezTo>
                  <a:cubicBezTo>
                    <a:pt x="41496" y="52195"/>
                    <a:pt x="34500" y="54870"/>
                    <a:pt x="27435" y="54870"/>
                  </a:cubicBezTo>
                  <a:close/>
                  <a:moveTo>
                    <a:pt x="17764" y="17764"/>
                  </a:moveTo>
                  <a:cubicBezTo>
                    <a:pt x="12414" y="23114"/>
                    <a:pt x="12414" y="31825"/>
                    <a:pt x="17764" y="37175"/>
                  </a:cubicBezTo>
                  <a:cubicBezTo>
                    <a:pt x="23114" y="42524"/>
                    <a:pt x="31825" y="42524"/>
                    <a:pt x="37175" y="37175"/>
                  </a:cubicBezTo>
                  <a:cubicBezTo>
                    <a:pt x="42524" y="31825"/>
                    <a:pt x="42524" y="23114"/>
                    <a:pt x="37175" y="17764"/>
                  </a:cubicBezTo>
                  <a:cubicBezTo>
                    <a:pt x="31825" y="12414"/>
                    <a:pt x="23114" y="12414"/>
                    <a:pt x="17764" y="17764"/>
                  </a:cubicBezTo>
                  <a:close/>
                </a:path>
              </a:pathLst>
            </a:custGeom>
            <a:solidFill>
              <a:schemeClr val="bg2"/>
            </a:solidFill>
            <a:ln w="6847" cap="flat">
              <a:noFill/>
              <a:prstDash val="solid"/>
              <a:miter/>
            </a:ln>
          </p:spPr>
          <p:txBody>
            <a:bodyPr rtlCol="0" anchor="ctr"/>
            <a:lstStyle/>
            <a:p>
              <a:endParaRPr lang="en-ZA"/>
            </a:p>
          </p:txBody>
        </p:sp>
        <p:sp>
          <p:nvSpPr>
            <p:cNvPr id="116" name="Freeform: Shape 840">
              <a:extLst>
                <a:ext uri="{FF2B5EF4-FFF2-40B4-BE49-F238E27FC236}">
                  <a16:creationId xmlns:a16="http://schemas.microsoft.com/office/drawing/2014/main" id="{AF0A29C5-660F-403E-97F1-B8183304E940}"/>
                </a:ext>
              </a:extLst>
            </p:cNvPr>
            <p:cNvSpPr/>
            <p:nvPr/>
          </p:nvSpPr>
          <p:spPr>
            <a:xfrm>
              <a:off x="2854835" y="1356294"/>
              <a:ext cx="33079" cy="32702"/>
            </a:xfrm>
            <a:custGeom>
              <a:avLst/>
              <a:gdLst>
                <a:gd name="connsiteX0" fmla="*/ 35957 w 41152"/>
                <a:gd name="connsiteY0" fmla="*/ 42747 h 41152"/>
                <a:gd name="connsiteX1" fmla="*/ 31087 w 41152"/>
                <a:gd name="connsiteY1" fmla="*/ 40758 h 41152"/>
                <a:gd name="connsiteX2" fmla="*/ 2006 w 41152"/>
                <a:gd name="connsiteY2" fmla="*/ 11677 h 41152"/>
                <a:gd name="connsiteX3" fmla="*/ 2006 w 41152"/>
                <a:gd name="connsiteY3" fmla="*/ 2006 h 41152"/>
                <a:gd name="connsiteX4" fmla="*/ 11677 w 41152"/>
                <a:gd name="connsiteY4" fmla="*/ 2006 h 41152"/>
                <a:gd name="connsiteX5" fmla="*/ 40758 w 41152"/>
                <a:gd name="connsiteY5" fmla="*/ 31087 h 41152"/>
                <a:gd name="connsiteX6" fmla="*/ 40758 w 41152"/>
                <a:gd name="connsiteY6" fmla="*/ 40758 h 41152"/>
                <a:gd name="connsiteX7" fmla="*/ 35957 w 41152"/>
                <a:gd name="connsiteY7" fmla="*/ 42747 h 4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2" h="41152">
                  <a:moveTo>
                    <a:pt x="35957" y="42747"/>
                  </a:moveTo>
                  <a:cubicBezTo>
                    <a:pt x="34174" y="42747"/>
                    <a:pt x="32459" y="42061"/>
                    <a:pt x="31087" y="40758"/>
                  </a:cubicBezTo>
                  <a:lnTo>
                    <a:pt x="2006" y="11677"/>
                  </a:lnTo>
                  <a:cubicBezTo>
                    <a:pt x="-669" y="9002"/>
                    <a:pt x="-669" y="4681"/>
                    <a:pt x="2006" y="2006"/>
                  </a:cubicBezTo>
                  <a:cubicBezTo>
                    <a:pt x="4681" y="-669"/>
                    <a:pt x="9002" y="-669"/>
                    <a:pt x="11677" y="2006"/>
                  </a:cubicBezTo>
                  <a:lnTo>
                    <a:pt x="40758" y="31087"/>
                  </a:lnTo>
                  <a:cubicBezTo>
                    <a:pt x="43433" y="33762"/>
                    <a:pt x="43433" y="38083"/>
                    <a:pt x="40758" y="40758"/>
                  </a:cubicBezTo>
                  <a:cubicBezTo>
                    <a:pt x="39455" y="42130"/>
                    <a:pt x="37740" y="42747"/>
                    <a:pt x="35957" y="42747"/>
                  </a:cubicBezTo>
                  <a:close/>
                </a:path>
              </a:pathLst>
            </a:custGeom>
            <a:solidFill>
              <a:schemeClr val="bg2"/>
            </a:solidFill>
            <a:ln w="6847" cap="flat">
              <a:noFill/>
              <a:prstDash val="solid"/>
              <a:miter/>
            </a:ln>
          </p:spPr>
          <p:txBody>
            <a:bodyPr rtlCol="0" anchor="ctr"/>
            <a:lstStyle/>
            <a:p>
              <a:endParaRPr lang="en-ZA"/>
            </a:p>
          </p:txBody>
        </p:sp>
        <p:sp>
          <p:nvSpPr>
            <p:cNvPr id="117" name="Freeform: Shape 841">
              <a:extLst>
                <a:ext uri="{FF2B5EF4-FFF2-40B4-BE49-F238E27FC236}">
                  <a16:creationId xmlns:a16="http://schemas.microsoft.com/office/drawing/2014/main" id="{592E9ED1-E7EA-4A57-9702-3292BBCEA13F}"/>
                </a:ext>
              </a:extLst>
            </p:cNvPr>
            <p:cNvSpPr/>
            <p:nvPr/>
          </p:nvSpPr>
          <p:spPr>
            <a:xfrm>
              <a:off x="2826622" y="1328553"/>
              <a:ext cx="44104" cy="38152"/>
            </a:xfrm>
            <a:custGeom>
              <a:avLst/>
              <a:gdLst>
                <a:gd name="connsiteX0" fmla="*/ 27435 w 54870"/>
                <a:gd name="connsiteY0" fmla="*/ 54613 h 48011"/>
                <a:gd name="connsiteX1" fmla="*/ 8025 w 54870"/>
                <a:gd name="connsiteY1" fmla="*/ 46588 h 48011"/>
                <a:gd name="connsiteX2" fmla="*/ 0 w 54870"/>
                <a:gd name="connsiteY2" fmla="*/ 27178 h 48011"/>
                <a:gd name="connsiteX3" fmla="*/ 8025 w 54870"/>
                <a:gd name="connsiteY3" fmla="*/ 7768 h 48011"/>
                <a:gd name="connsiteX4" fmla="*/ 46846 w 54870"/>
                <a:gd name="connsiteY4" fmla="*/ 7768 h 48011"/>
                <a:gd name="connsiteX5" fmla="*/ 54870 w 54870"/>
                <a:gd name="connsiteY5" fmla="*/ 27178 h 48011"/>
                <a:gd name="connsiteX6" fmla="*/ 46846 w 54870"/>
                <a:gd name="connsiteY6" fmla="*/ 46588 h 48011"/>
                <a:gd name="connsiteX7" fmla="*/ 27435 w 54870"/>
                <a:gd name="connsiteY7" fmla="*/ 54613 h 48011"/>
                <a:gd name="connsiteX8" fmla="*/ 27435 w 54870"/>
                <a:gd name="connsiteY8" fmla="*/ 13460 h 48011"/>
                <a:gd name="connsiteX9" fmla="*/ 17764 w 54870"/>
                <a:gd name="connsiteY9" fmla="*/ 17507 h 48011"/>
                <a:gd name="connsiteX10" fmla="*/ 13718 w 54870"/>
                <a:gd name="connsiteY10" fmla="*/ 27178 h 48011"/>
                <a:gd name="connsiteX11" fmla="*/ 17764 w 54870"/>
                <a:gd name="connsiteY11" fmla="*/ 36849 h 48011"/>
                <a:gd name="connsiteX12" fmla="*/ 37175 w 54870"/>
                <a:gd name="connsiteY12" fmla="*/ 36849 h 48011"/>
                <a:gd name="connsiteX13" fmla="*/ 41221 w 54870"/>
                <a:gd name="connsiteY13" fmla="*/ 27178 h 48011"/>
                <a:gd name="connsiteX14" fmla="*/ 37175 w 54870"/>
                <a:gd name="connsiteY14" fmla="*/ 17507 h 48011"/>
                <a:gd name="connsiteX15" fmla="*/ 27435 w 54870"/>
                <a:gd name="connsiteY15" fmla="*/ 13460 h 4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70" h="48011">
                  <a:moveTo>
                    <a:pt x="27435" y="54613"/>
                  </a:moveTo>
                  <a:cubicBezTo>
                    <a:pt x="20096" y="54613"/>
                    <a:pt x="13238" y="51732"/>
                    <a:pt x="8025" y="46588"/>
                  </a:cubicBezTo>
                  <a:cubicBezTo>
                    <a:pt x="2812" y="41444"/>
                    <a:pt x="0" y="34517"/>
                    <a:pt x="0" y="27178"/>
                  </a:cubicBezTo>
                  <a:cubicBezTo>
                    <a:pt x="0" y="19839"/>
                    <a:pt x="2881" y="12980"/>
                    <a:pt x="8025" y="7768"/>
                  </a:cubicBezTo>
                  <a:cubicBezTo>
                    <a:pt x="18382" y="-2589"/>
                    <a:pt x="36420" y="-2589"/>
                    <a:pt x="46846" y="7768"/>
                  </a:cubicBezTo>
                  <a:cubicBezTo>
                    <a:pt x="52058" y="12980"/>
                    <a:pt x="54870" y="19839"/>
                    <a:pt x="54870" y="27178"/>
                  </a:cubicBezTo>
                  <a:cubicBezTo>
                    <a:pt x="54870" y="34517"/>
                    <a:pt x="51990" y="41376"/>
                    <a:pt x="46846" y="46588"/>
                  </a:cubicBezTo>
                  <a:cubicBezTo>
                    <a:pt x="41633" y="51732"/>
                    <a:pt x="34774" y="54613"/>
                    <a:pt x="27435" y="54613"/>
                  </a:cubicBezTo>
                  <a:close/>
                  <a:moveTo>
                    <a:pt x="27435" y="13460"/>
                  </a:moveTo>
                  <a:cubicBezTo>
                    <a:pt x="23800" y="13460"/>
                    <a:pt x="20302" y="14901"/>
                    <a:pt x="17764" y="17507"/>
                  </a:cubicBezTo>
                  <a:cubicBezTo>
                    <a:pt x="15158" y="20113"/>
                    <a:pt x="13718" y="23543"/>
                    <a:pt x="13718" y="27178"/>
                  </a:cubicBezTo>
                  <a:cubicBezTo>
                    <a:pt x="13718" y="30813"/>
                    <a:pt x="15158" y="34311"/>
                    <a:pt x="17764" y="36849"/>
                  </a:cubicBezTo>
                  <a:cubicBezTo>
                    <a:pt x="22977" y="42061"/>
                    <a:pt x="31962" y="42061"/>
                    <a:pt x="37175" y="36849"/>
                  </a:cubicBezTo>
                  <a:cubicBezTo>
                    <a:pt x="39781" y="34242"/>
                    <a:pt x="41221" y="30813"/>
                    <a:pt x="41221" y="27178"/>
                  </a:cubicBezTo>
                  <a:cubicBezTo>
                    <a:pt x="41221" y="23543"/>
                    <a:pt x="39781" y="20045"/>
                    <a:pt x="37175" y="17507"/>
                  </a:cubicBezTo>
                  <a:cubicBezTo>
                    <a:pt x="34568" y="14901"/>
                    <a:pt x="31070" y="13460"/>
                    <a:pt x="27435" y="13460"/>
                  </a:cubicBezTo>
                  <a:close/>
                </a:path>
              </a:pathLst>
            </a:custGeom>
            <a:solidFill>
              <a:schemeClr val="bg2"/>
            </a:solidFill>
            <a:ln w="6847" cap="flat">
              <a:noFill/>
              <a:prstDash val="solid"/>
              <a:miter/>
            </a:ln>
          </p:spPr>
          <p:txBody>
            <a:bodyPr rtlCol="0" anchor="ctr"/>
            <a:lstStyle/>
            <a:p>
              <a:endParaRPr lang="en-ZA"/>
            </a:p>
          </p:txBody>
        </p:sp>
      </p:grpSp>
      <p:grpSp>
        <p:nvGrpSpPr>
          <p:cNvPr id="118" name="Group 266">
            <a:extLst>
              <a:ext uri="{FF2B5EF4-FFF2-40B4-BE49-F238E27FC236}">
                <a16:creationId xmlns:a16="http://schemas.microsoft.com/office/drawing/2014/main" id="{4F1BAC3B-1359-4B40-8060-DC2F63ACD594}"/>
              </a:ext>
            </a:extLst>
          </p:cNvPr>
          <p:cNvGrpSpPr/>
          <p:nvPr/>
        </p:nvGrpSpPr>
        <p:grpSpPr>
          <a:xfrm>
            <a:off x="2348953" y="3904577"/>
            <a:ext cx="510967" cy="339069"/>
            <a:chOff x="5112855" y="3140980"/>
            <a:chExt cx="510967" cy="339069"/>
          </a:xfrm>
        </p:grpSpPr>
        <p:sp>
          <p:nvSpPr>
            <p:cNvPr id="119" name="Freeform: Shape 537">
              <a:extLst>
                <a:ext uri="{FF2B5EF4-FFF2-40B4-BE49-F238E27FC236}">
                  <a16:creationId xmlns:a16="http://schemas.microsoft.com/office/drawing/2014/main" id="{3E0A72AA-087E-407A-85AA-DD184F3A9F5A}"/>
                </a:ext>
              </a:extLst>
            </p:cNvPr>
            <p:cNvSpPr/>
            <p:nvPr/>
          </p:nvSpPr>
          <p:spPr>
            <a:xfrm>
              <a:off x="5306943" y="3140980"/>
              <a:ext cx="121854" cy="339069"/>
            </a:xfrm>
            <a:custGeom>
              <a:avLst/>
              <a:gdLst>
                <a:gd name="connsiteX0" fmla="*/ 78249 w 152316"/>
                <a:gd name="connsiteY0" fmla="*/ 419534 h 423838"/>
                <a:gd name="connsiteX1" fmla="*/ 82885 w 152316"/>
                <a:gd name="connsiteY1" fmla="*/ 414236 h 423838"/>
                <a:gd name="connsiteX2" fmla="*/ 82885 w 152316"/>
                <a:gd name="connsiteY2" fmla="*/ 108940 h 423838"/>
                <a:gd name="connsiteX3" fmla="*/ 146461 w 152316"/>
                <a:gd name="connsiteY3" fmla="*/ 108940 h 423838"/>
                <a:gd name="connsiteX4" fmla="*/ 146461 w 152316"/>
                <a:gd name="connsiteY4" fmla="*/ 108940 h 423838"/>
                <a:gd name="connsiteX5" fmla="*/ 151759 w 152316"/>
                <a:gd name="connsiteY5" fmla="*/ 103642 h 423838"/>
                <a:gd name="connsiteX6" fmla="*/ 149772 w 152316"/>
                <a:gd name="connsiteY6" fmla="*/ 99668 h 423838"/>
                <a:gd name="connsiteX7" fmla="*/ 82223 w 152316"/>
                <a:gd name="connsiteY7" fmla="*/ 6954 h 423838"/>
                <a:gd name="connsiteX8" fmla="*/ 74276 w 152316"/>
                <a:gd name="connsiteY8" fmla="*/ 6954 h 423838"/>
                <a:gd name="connsiteX9" fmla="*/ 6064 w 152316"/>
                <a:gd name="connsiteY9" fmla="*/ 100330 h 423838"/>
                <a:gd name="connsiteX10" fmla="*/ 5402 w 152316"/>
                <a:gd name="connsiteY10" fmla="*/ 105628 h 423838"/>
                <a:gd name="connsiteX11" fmla="*/ 10038 w 152316"/>
                <a:gd name="connsiteY11" fmla="*/ 108277 h 423838"/>
                <a:gd name="connsiteX12" fmla="*/ 73613 w 152316"/>
                <a:gd name="connsiteY12" fmla="*/ 108277 h 423838"/>
                <a:gd name="connsiteX13" fmla="*/ 73613 w 152316"/>
                <a:gd name="connsiteY13" fmla="*/ 414236 h 423838"/>
                <a:gd name="connsiteX14" fmla="*/ 78249 w 152316"/>
                <a:gd name="connsiteY14" fmla="*/ 419534 h 423838"/>
                <a:gd name="connsiteX15" fmla="*/ 19309 w 152316"/>
                <a:gd name="connsiteY15" fmla="*/ 99006 h 423838"/>
                <a:gd name="connsiteX16" fmla="*/ 77587 w 152316"/>
                <a:gd name="connsiteY16" fmla="*/ 18874 h 423838"/>
                <a:gd name="connsiteX17" fmla="*/ 135865 w 152316"/>
                <a:gd name="connsiteY17" fmla="*/ 99006 h 423838"/>
                <a:gd name="connsiteX18" fmla="*/ 19309 w 152316"/>
                <a:gd name="connsiteY18" fmla="*/ 99006 h 4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316" h="423838">
                  <a:moveTo>
                    <a:pt x="78249" y="419534"/>
                  </a:moveTo>
                  <a:cubicBezTo>
                    <a:pt x="80898" y="419534"/>
                    <a:pt x="82885" y="417547"/>
                    <a:pt x="82885" y="414236"/>
                  </a:cubicBezTo>
                  <a:lnTo>
                    <a:pt x="82885" y="108940"/>
                  </a:lnTo>
                  <a:lnTo>
                    <a:pt x="146461" y="108940"/>
                  </a:lnTo>
                  <a:cubicBezTo>
                    <a:pt x="146461" y="108940"/>
                    <a:pt x="146461" y="108940"/>
                    <a:pt x="146461" y="108940"/>
                  </a:cubicBezTo>
                  <a:cubicBezTo>
                    <a:pt x="149110" y="108940"/>
                    <a:pt x="151759" y="106953"/>
                    <a:pt x="151759" y="103642"/>
                  </a:cubicBezTo>
                  <a:cubicBezTo>
                    <a:pt x="151759" y="102317"/>
                    <a:pt x="151096" y="100993"/>
                    <a:pt x="149772" y="99668"/>
                  </a:cubicBezTo>
                  <a:lnTo>
                    <a:pt x="82223" y="6954"/>
                  </a:lnTo>
                  <a:cubicBezTo>
                    <a:pt x="80236" y="4305"/>
                    <a:pt x="76262" y="4305"/>
                    <a:pt x="74276" y="6954"/>
                  </a:cubicBezTo>
                  <a:lnTo>
                    <a:pt x="6064" y="100330"/>
                  </a:lnTo>
                  <a:cubicBezTo>
                    <a:pt x="4740" y="101655"/>
                    <a:pt x="4740" y="103642"/>
                    <a:pt x="5402" y="105628"/>
                  </a:cubicBezTo>
                  <a:cubicBezTo>
                    <a:pt x="6064" y="107615"/>
                    <a:pt x="8051" y="108277"/>
                    <a:pt x="10038" y="108277"/>
                  </a:cubicBezTo>
                  <a:lnTo>
                    <a:pt x="73613" y="108277"/>
                  </a:lnTo>
                  <a:lnTo>
                    <a:pt x="73613" y="414236"/>
                  </a:lnTo>
                  <a:cubicBezTo>
                    <a:pt x="72951" y="417547"/>
                    <a:pt x="75600" y="419534"/>
                    <a:pt x="78249" y="419534"/>
                  </a:cubicBezTo>
                  <a:close/>
                  <a:moveTo>
                    <a:pt x="19309" y="99006"/>
                  </a:moveTo>
                  <a:lnTo>
                    <a:pt x="77587" y="18874"/>
                  </a:lnTo>
                  <a:lnTo>
                    <a:pt x="135865" y="99006"/>
                  </a:lnTo>
                  <a:lnTo>
                    <a:pt x="19309" y="99006"/>
                  </a:lnTo>
                  <a:close/>
                </a:path>
              </a:pathLst>
            </a:custGeom>
            <a:solidFill>
              <a:schemeClr val="bg2"/>
            </a:solidFill>
            <a:ln w="9525" cap="flat">
              <a:noFill/>
              <a:prstDash val="solid"/>
              <a:miter/>
            </a:ln>
          </p:spPr>
          <p:txBody>
            <a:bodyPr rtlCol="0" anchor="ctr"/>
            <a:lstStyle/>
            <a:p>
              <a:endParaRPr lang="de-DE"/>
            </a:p>
          </p:txBody>
        </p:sp>
        <p:sp>
          <p:nvSpPr>
            <p:cNvPr id="120" name="Freeform: Shape 538">
              <a:extLst>
                <a:ext uri="{FF2B5EF4-FFF2-40B4-BE49-F238E27FC236}">
                  <a16:creationId xmlns:a16="http://schemas.microsoft.com/office/drawing/2014/main" id="{703F1D46-7F5F-42F4-87B0-3B8FA80CFE9A}"/>
                </a:ext>
              </a:extLst>
            </p:cNvPr>
            <p:cNvSpPr/>
            <p:nvPr/>
          </p:nvSpPr>
          <p:spPr>
            <a:xfrm>
              <a:off x="5401307" y="3171360"/>
              <a:ext cx="222515" cy="307284"/>
            </a:xfrm>
            <a:custGeom>
              <a:avLst/>
              <a:gdLst>
                <a:gd name="connsiteX0" fmla="*/ 180824 w 278143"/>
                <a:gd name="connsiteY0" fmla="*/ 6064 h 384103"/>
                <a:gd name="connsiteX1" fmla="*/ 175526 w 278143"/>
                <a:gd name="connsiteY1" fmla="*/ 5402 h 384103"/>
                <a:gd name="connsiteX2" fmla="*/ 172877 w 278143"/>
                <a:gd name="connsiteY2" fmla="*/ 10037 h 384103"/>
                <a:gd name="connsiteX3" fmla="*/ 172877 w 278143"/>
                <a:gd name="connsiteY3" fmla="*/ 79573 h 384103"/>
                <a:gd name="connsiteX4" fmla="*/ 76189 w 278143"/>
                <a:gd name="connsiteY4" fmla="*/ 121957 h 384103"/>
                <a:gd name="connsiteX5" fmla="*/ 5329 w 278143"/>
                <a:gd name="connsiteY5" fmla="*/ 376923 h 384103"/>
                <a:gd name="connsiteX6" fmla="*/ 9964 w 278143"/>
                <a:gd name="connsiteY6" fmla="*/ 381558 h 384103"/>
                <a:gd name="connsiteX7" fmla="*/ 9964 w 278143"/>
                <a:gd name="connsiteY7" fmla="*/ 381558 h 384103"/>
                <a:gd name="connsiteX8" fmla="*/ 9964 w 278143"/>
                <a:gd name="connsiteY8" fmla="*/ 381558 h 384103"/>
                <a:gd name="connsiteX9" fmla="*/ 14600 w 278143"/>
                <a:gd name="connsiteY9" fmla="*/ 376260 h 384103"/>
                <a:gd name="connsiteX10" fmla="*/ 82812 w 278143"/>
                <a:gd name="connsiteY10" fmla="*/ 129242 h 384103"/>
                <a:gd name="connsiteX11" fmla="*/ 172215 w 278143"/>
                <a:gd name="connsiteY11" fmla="*/ 90169 h 384103"/>
                <a:gd name="connsiteX12" fmla="*/ 172215 w 278143"/>
                <a:gd name="connsiteY12" fmla="*/ 147123 h 384103"/>
                <a:gd name="connsiteX13" fmla="*/ 174864 w 278143"/>
                <a:gd name="connsiteY13" fmla="*/ 151759 h 384103"/>
                <a:gd name="connsiteX14" fmla="*/ 176851 w 278143"/>
                <a:gd name="connsiteY14" fmla="*/ 152421 h 384103"/>
                <a:gd name="connsiteX15" fmla="*/ 179500 w 278143"/>
                <a:gd name="connsiteY15" fmla="*/ 151759 h 384103"/>
                <a:gd name="connsiteX16" fmla="*/ 272877 w 278143"/>
                <a:gd name="connsiteY16" fmla="*/ 83547 h 384103"/>
                <a:gd name="connsiteX17" fmla="*/ 274863 w 278143"/>
                <a:gd name="connsiteY17" fmla="*/ 79573 h 384103"/>
                <a:gd name="connsiteX18" fmla="*/ 272877 w 278143"/>
                <a:gd name="connsiteY18" fmla="*/ 75600 h 384103"/>
                <a:gd name="connsiteX19" fmla="*/ 180824 w 278143"/>
                <a:gd name="connsiteY19" fmla="*/ 6064 h 384103"/>
                <a:gd name="connsiteX20" fmla="*/ 182811 w 278143"/>
                <a:gd name="connsiteY20" fmla="*/ 19971 h 384103"/>
                <a:gd name="connsiteX21" fmla="*/ 262943 w 278143"/>
                <a:gd name="connsiteY21" fmla="*/ 78249 h 384103"/>
                <a:gd name="connsiteX22" fmla="*/ 182811 w 278143"/>
                <a:gd name="connsiteY22" fmla="*/ 137189 h 384103"/>
                <a:gd name="connsiteX23" fmla="*/ 182811 w 278143"/>
                <a:gd name="connsiteY23" fmla="*/ 19971 h 3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143" h="384103">
                  <a:moveTo>
                    <a:pt x="180824" y="6064"/>
                  </a:moveTo>
                  <a:cubicBezTo>
                    <a:pt x="179500" y="4740"/>
                    <a:pt x="177513" y="4740"/>
                    <a:pt x="175526" y="5402"/>
                  </a:cubicBezTo>
                  <a:cubicBezTo>
                    <a:pt x="173540" y="6064"/>
                    <a:pt x="172877" y="8051"/>
                    <a:pt x="172877" y="10037"/>
                  </a:cubicBezTo>
                  <a:lnTo>
                    <a:pt x="172877" y="79573"/>
                  </a:lnTo>
                  <a:cubicBezTo>
                    <a:pt x="134467" y="80898"/>
                    <a:pt x="102017" y="94805"/>
                    <a:pt x="76189" y="121957"/>
                  </a:cubicBezTo>
                  <a:cubicBezTo>
                    <a:pt x="-1294" y="202751"/>
                    <a:pt x="4667" y="369638"/>
                    <a:pt x="5329" y="376923"/>
                  </a:cubicBezTo>
                  <a:cubicBezTo>
                    <a:pt x="5329" y="379572"/>
                    <a:pt x="7316" y="381558"/>
                    <a:pt x="9964" y="381558"/>
                  </a:cubicBezTo>
                  <a:lnTo>
                    <a:pt x="9964" y="381558"/>
                  </a:lnTo>
                  <a:cubicBezTo>
                    <a:pt x="9964" y="381558"/>
                    <a:pt x="9964" y="381558"/>
                    <a:pt x="9964" y="381558"/>
                  </a:cubicBezTo>
                  <a:cubicBezTo>
                    <a:pt x="12613" y="381558"/>
                    <a:pt x="14600" y="378909"/>
                    <a:pt x="14600" y="376260"/>
                  </a:cubicBezTo>
                  <a:cubicBezTo>
                    <a:pt x="14600" y="374273"/>
                    <a:pt x="8640" y="206725"/>
                    <a:pt x="82812" y="129242"/>
                  </a:cubicBezTo>
                  <a:cubicBezTo>
                    <a:pt x="106653" y="104077"/>
                    <a:pt x="137116" y="90832"/>
                    <a:pt x="172215" y="90169"/>
                  </a:cubicBezTo>
                  <a:lnTo>
                    <a:pt x="172215" y="147123"/>
                  </a:lnTo>
                  <a:cubicBezTo>
                    <a:pt x="172215" y="149109"/>
                    <a:pt x="173540" y="150434"/>
                    <a:pt x="174864" y="151759"/>
                  </a:cubicBezTo>
                  <a:cubicBezTo>
                    <a:pt x="175526" y="152421"/>
                    <a:pt x="176189" y="152421"/>
                    <a:pt x="176851" y="152421"/>
                  </a:cubicBezTo>
                  <a:cubicBezTo>
                    <a:pt x="178175" y="152421"/>
                    <a:pt x="178837" y="151759"/>
                    <a:pt x="179500" y="151759"/>
                  </a:cubicBezTo>
                  <a:lnTo>
                    <a:pt x="272877" y="83547"/>
                  </a:lnTo>
                  <a:cubicBezTo>
                    <a:pt x="274201" y="82885"/>
                    <a:pt x="274863" y="80898"/>
                    <a:pt x="274863" y="79573"/>
                  </a:cubicBezTo>
                  <a:cubicBezTo>
                    <a:pt x="274863" y="78249"/>
                    <a:pt x="274201" y="76262"/>
                    <a:pt x="272877" y="75600"/>
                  </a:cubicBezTo>
                  <a:lnTo>
                    <a:pt x="180824" y="6064"/>
                  </a:lnTo>
                  <a:close/>
                  <a:moveTo>
                    <a:pt x="182811" y="19971"/>
                  </a:moveTo>
                  <a:lnTo>
                    <a:pt x="262943" y="78249"/>
                  </a:lnTo>
                  <a:lnTo>
                    <a:pt x="182811" y="137189"/>
                  </a:lnTo>
                  <a:lnTo>
                    <a:pt x="182811" y="19971"/>
                  </a:lnTo>
                  <a:close/>
                </a:path>
              </a:pathLst>
            </a:custGeom>
            <a:solidFill>
              <a:schemeClr val="tx2"/>
            </a:solidFill>
            <a:ln w="9525" cap="flat">
              <a:noFill/>
              <a:prstDash val="solid"/>
              <a:miter/>
            </a:ln>
          </p:spPr>
          <p:txBody>
            <a:bodyPr rtlCol="0" anchor="ctr"/>
            <a:lstStyle/>
            <a:p>
              <a:endParaRPr lang="de-DE"/>
            </a:p>
          </p:txBody>
        </p:sp>
        <p:sp>
          <p:nvSpPr>
            <p:cNvPr id="121" name="Freeform: Shape 539">
              <a:extLst>
                <a:ext uri="{FF2B5EF4-FFF2-40B4-BE49-F238E27FC236}">
                  <a16:creationId xmlns:a16="http://schemas.microsoft.com/office/drawing/2014/main" id="{95C09D86-2755-4238-BCB6-CFBF23D88244}"/>
                </a:ext>
              </a:extLst>
            </p:cNvPr>
            <p:cNvSpPr/>
            <p:nvPr/>
          </p:nvSpPr>
          <p:spPr>
            <a:xfrm>
              <a:off x="5112855" y="3171892"/>
              <a:ext cx="222515" cy="307284"/>
            </a:xfrm>
            <a:custGeom>
              <a:avLst/>
              <a:gdLst>
                <a:gd name="connsiteX0" fmla="*/ 108277 w 278143"/>
                <a:gd name="connsiteY0" fmla="*/ 79573 h 384103"/>
                <a:gd name="connsiteX1" fmla="*/ 108277 w 278143"/>
                <a:gd name="connsiteY1" fmla="*/ 10038 h 384103"/>
                <a:gd name="connsiteX2" fmla="*/ 105628 w 278143"/>
                <a:gd name="connsiteY2" fmla="*/ 5402 h 384103"/>
                <a:gd name="connsiteX3" fmla="*/ 100330 w 278143"/>
                <a:gd name="connsiteY3" fmla="*/ 6064 h 384103"/>
                <a:gd name="connsiteX4" fmla="*/ 6954 w 278143"/>
                <a:gd name="connsiteY4" fmla="*/ 74276 h 384103"/>
                <a:gd name="connsiteX5" fmla="*/ 4967 w 278143"/>
                <a:gd name="connsiteY5" fmla="*/ 78249 h 384103"/>
                <a:gd name="connsiteX6" fmla="*/ 6954 w 278143"/>
                <a:gd name="connsiteY6" fmla="*/ 82222 h 384103"/>
                <a:gd name="connsiteX7" fmla="*/ 100330 w 278143"/>
                <a:gd name="connsiteY7" fmla="*/ 150434 h 384103"/>
                <a:gd name="connsiteX8" fmla="*/ 102979 w 278143"/>
                <a:gd name="connsiteY8" fmla="*/ 151096 h 384103"/>
                <a:gd name="connsiteX9" fmla="*/ 104966 w 278143"/>
                <a:gd name="connsiteY9" fmla="*/ 150434 h 384103"/>
                <a:gd name="connsiteX10" fmla="*/ 107615 w 278143"/>
                <a:gd name="connsiteY10" fmla="*/ 145798 h 384103"/>
                <a:gd name="connsiteX11" fmla="*/ 107615 w 278143"/>
                <a:gd name="connsiteY11" fmla="*/ 88845 h 384103"/>
                <a:gd name="connsiteX12" fmla="*/ 197019 w 278143"/>
                <a:gd name="connsiteY12" fmla="*/ 127918 h 384103"/>
                <a:gd name="connsiteX13" fmla="*/ 265230 w 278143"/>
                <a:gd name="connsiteY13" fmla="*/ 375598 h 384103"/>
                <a:gd name="connsiteX14" fmla="*/ 269866 w 278143"/>
                <a:gd name="connsiteY14" fmla="*/ 380896 h 384103"/>
                <a:gd name="connsiteX15" fmla="*/ 269866 w 278143"/>
                <a:gd name="connsiteY15" fmla="*/ 380896 h 384103"/>
                <a:gd name="connsiteX16" fmla="*/ 274501 w 278143"/>
                <a:gd name="connsiteY16" fmla="*/ 376260 h 384103"/>
                <a:gd name="connsiteX17" fmla="*/ 203641 w 278143"/>
                <a:gd name="connsiteY17" fmla="*/ 121295 h 384103"/>
                <a:gd name="connsiteX18" fmla="*/ 108277 w 278143"/>
                <a:gd name="connsiteY18" fmla="*/ 79573 h 384103"/>
                <a:gd name="connsiteX19" fmla="*/ 98344 w 278143"/>
                <a:gd name="connsiteY19" fmla="*/ 136527 h 384103"/>
                <a:gd name="connsiteX20" fmla="*/ 18212 w 278143"/>
                <a:gd name="connsiteY20" fmla="*/ 77587 h 384103"/>
                <a:gd name="connsiteX21" fmla="*/ 98344 w 278143"/>
                <a:gd name="connsiteY21" fmla="*/ 19309 h 384103"/>
                <a:gd name="connsiteX22" fmla="*/ 98344 w 278143"/>
                <a:gd name="connsiteY22" fmla="*/ 136527 h 3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143" h="384103">
                  <a:moveTo>
                    <a:pt x="108277" y="79573"/>
                  </a:moveTo>
                  <a:lnTo>
                    <a:pt x="108277" y="10038"/>
                  </a:lnTo>
                  <a:cubicBezTo>
                    <a:pt x="108277" y="8051"/>
                    <a:pt x="106953" y="6726"/>
                    <a:pt x="105628" y="5402"/>
                  </a:cubicBezTo>
                  <a:cubicBezTo>
                    <a:pt x="104304" y="4740"/>
                    <a:pt x="101655" y="4740"/>
                    <a:pt x="100330" y="6064"/>
                  </a:cubicBezTo>
                  <a:lnTo>
                    <a:pt x="6954" y="74276"/>
                  </a:lnTo>
                  <a:cubicBezTo>
                    <a:pt x="5629" y="74938"/>
                    <a:pt x="4967" y="76925"/>
                    <a:pt x="4967" y="78249"/>
                  </a:cubicBezTo>
                  <a:cubicBezTo>
                    <a:pt x="4967" y="79573"/>
                    <a:pt x="5629" y="81560"/>
                    <a:pt x="6954" y="82222"/>
                  </a:cubicBezTo>
                  <a:lnTo>
                    <a:pt x="100330" y="150434"/>
                  </a:lnTo>
                  <a:cubicBezTo>
                    <a:pt x="100993" y="151096"/>
                    <a:pt x="102317" y="151096"/>
                    <a:pt x="102979" y="151096"/>
                  </a:cubicBezTo>
                  <a:cubicBezTo>
                    <a:pt x="103642" y="151096"/>
                    <a:pt x="104304" y="151096"/>
                    <a:pt x="104966" y="150434"/>
                  </a:cubicBezTo>
                  <a:cubicBezTo>
                    <a:pt x="106953" y="149772"/>
                    <a:pt x="107615" y="147785"/>
                    <a:pt x="107615" y="145798"/>
                  </a:cubicBezTo>
                  <a:lnTo>
                    <a:pt x="107615" y="88845"/>
                  </a:lnTo>
                  <a:cubicBezTo>
                    <a:pt x="142714" y="90169"/>
                    <a:pt x="173178" y="102752"/>
                    <a:pt x="197019" y="127918"/>
                  </a:cubicBezTo>
                  <a:cubicBezTo>
                    <a:pt x="271852" y="206063"/>
                    <a:pt x="265230" y="373611"/>
                    <a:pt x="265230" y="375598"/>
                  </a:cubicBezTo>
                  <a:cubicBezTo>
                    <a:pt x="265230" y="378247"/>
                    <a:pt x="267217" y="380896"/>
                    <a:pt x="269866" y="380896"/>
                  </a:cubicBezTo>
                  <a:lnTo>
                    <a:pt x="269866" y="380896"/>
                  </a:lnTo>
                  <a:cubicBezTo>
                    <a:pt x="272515" y="380896"/>
                    <a:pt x="274501" y="378909"/>
                    <a:pt x="274501" y="376260"/>
                  </a:cubicBezTo>
                  <a:cubicBezTo>
                    <a:pt x="274501" y="368976"/>
                    <a:pt x="281124" y="202751"/>
                    <a:pt x="203641" y="121295"/>
                  </a:cubicBezTo>
                  <a:cubicBezTo>
                    <a:pt x="178476" y="94805"/>
                    <a:pt x="146026" y="80236"/>
                    <a:pt x="108277" y="79573"/>
                  </a:cubicBezTo>
                  <a:close/>
                  <a:moveTo>
                    <a:pt x="98344" y="136527"/>
                  </a:moveTo>
                  <a:lnTo>
                    <a:pt x="18212" y="77587"/>
                  </a:lnTo>
                  <a:lnTo>
                    <a:pt x="98344" y="19309"/>
                  </a:lnTo>
                  <a:lnTo>
                    <a:pt x="98344" y="136527"/>
                  </a:lnTo>
                  <a:close/>
                </a:path>
              </a:pathLst>
            </a:custGeom>
            <a:solidFill>
              <a:schemeClr val="tx2"/>
            </a:solidFill>
            <a:ln w="9525" cap="flat">
              <a:noFill/>
              <a:prstDash val="solid"/>
              <a:miter/>
            </a:ln>
          </p:spPr>
          <p:txBody>
            <a:bodyPr rtlCol="0" anchor="ctr"/>
            <a:lstStyle/>
            <a:p>
              <a:endParaRPr lang="de-DE"/>
            </a:p>
          </p:txBody>
        </p:sp>
      </p:grpSp>
      <p:grpSp>
        <p:nvGrpSpPr>
          <p:cNvPr id="122" name="Group 1059">
            <a:extLst>
              <a:ext uri="{FF2B5EF4-FFF2-40B4-BE49-F238E27FC236}">
                <a16:creationId xmlns:a16="http://schemas.microsoft.com/office/drawing/2014/main" id="{4B69ACF8-C3F4-4906-BFB8-CEB22C334B94}"/>
              </a:ext>
            </a:extLst>
          </p:cNvPr>
          <p:cNvGrpSpPr/>
          <p:nvPr/>
        </p:nvGrpSpPr>
        <p:grpSpPr>
          <a:xfrm>
            <a:off x="7555078" y="1177740"/>
            <a:ext cx="441275" cy="352977"/>
            <a:chOff x="453183" y="3675962"/>
            <a:chExt cx="441275" cy="352977"/>
          </a:xfrm>
        </p:grpSpPr>
        <p:sp>
          <p:nvSpPr>
            <p:cNvPr id="123" name="Freeform: Shape 1060">
              <a:extLst>
                <a:ext uri="{FF2B5EF4-FFF2-40B4-BE49-F238E27FC236}">
                  <a16:creationId xmlns:a16="http://schemas.microsoft.com/office/drawing/2014/main" id="{9753B3D8-D63E-4E0D-A4E5-582F9C3E1B35}"/>
                </a:ext>
              </a:extLst>
            </p:cNvPr>
            <p:cNvSpPr/>
            <p:nvPr/>
          </p:nvSpPr>
          <p:spPr>
            <a:xfrm>
              <a:off x="583133" y="3675962"/>
              <a:ext cx="311325" cy="205186"/>
            </a:xfrm>
            <a:custGeom>
              <a:avLst/>
              <a:gdLst>
                <a:gd name="connsiteX0" fmla="*/ 324702 w 387318"/>
                <a:gd name="connsiteY0" fmla="*/ 261153 h 258212"/>
                <a:gd name="connsiteX1" fmla="*/ 324702 w 387318"/>
                <a:gd name="connsiteY1" fmla="*/ 261153 h 258212"/>
                <a:gd name="connsiteX2" fmla="*/ 251685 w 387318"/>
                <a:gd name="connsiteY2" fmla="*/ 261153 h 258212"/>
                <a:gd name="connsiteX3" fmla="*/ 246306 w 387318"/>
                <a:gd name="connsiteY3" fmla="*/ 255774 h 258212"/>
                <a:gd name="connsiteX4" fmla="*/ 251685 w 387318"/>
                <a:gd name="connsiteY4" fmla="*/ 250394 h 258212"/>
                <a:gd name="connsiteX5" fmla="*/ 251685 w 387318"/>
                <a:gd name="connsiteY5" fmla="*/ 250394 h 258212"/>
                <a:gd name="connsiteX6" fmla="*/ 324272 w 387318"/>
                <a:gd name="connsiteY6" fmla="*/ 250394 h 258212"/>
                <a:gd name="connsiteX7" fmla="*/ 324631 w 387318"/>
                <a:gd name="connsiteY7" fmla="*/ 250394 h 258212"/>
                <a:gd name="connsiteX8" fmla="*/ 382728 w 387318"/>
                <a:gd name="connsiteY8" fmla="*/ 191077 h 258212"/>
                <a:gd name="connsiteX9" fmla="*/ 325133 w 387318"/>
                <a:gd name="connsiteY9" fmla="*/ 131832 h 258212"/>
                <a:gd name="connsiteX10" fmla="*/ 320686 w 387318"/>
                <a:gd name="connsiteY10" fmla="*/ 129178 h 258212"/>
                <a:gd name="connsiteX11" fmla="*/ 320542 w 387318"/>
                <a:gd name="connsiteY11" fmla="*/ 124014 h 258212"/>
                <a:gd name="connsiteX12" fmla="*/ 329077 w 387318"/>
                <a:gd name="connsiteY12" fmla="*/ 88581 h 258212"/>
                <a:gd name="connsiteX13" fmla="*/ 251183 w 387318"/>
                <a:gd name="connsiteY13" fmla="*/ 10687 h 258212"/>
                <a:gd name="connsiteX14" fmla="*/ 182327 w 387318"/>
                <a:gd name="connsiteY14" fmla="*/ 52144 h 258212"/>
                <a:gd name="connsiteX15" fmla="*/ 178597 w 387318"/>
                <a:gd name="connsiteY15" fmla="*/ 54870 h 258212"/>
                <a:gd name="connsiteX16" fmla="*/ 174078 w 387318"/>
                <a:gd name="connsiteY16" fmla="*/ 53722 h 258212"/>
                <a:gd name="connsiteX17" fmla="*/ 127887 w 387318"/>
                <a:gd name="connsiteY17" fmla="*/ 36867 h 258212"/>
                <a:gd name="connsiteX18" fmla="*/ 56161 w 387318"/>
                <a:gd name="connsiteY18" fmla="*/ 108521 h 258212"/>
                <a:gd name="connsiteX19" fmla="*/ 53005 w 387318"/>
                <a:gd name="connsiteY19" fmla="*/ 113398 h 258212"/>
                <a:gd name="connsiteX20" fmla="*/ 10759 w 387318"/>
                <a:gd name="connsiteY20" fmla="*/ 178812 h 258212"/>
                <a:gd name="connsiteX21" fmla="*/ 5379 w 387318"/>
                <a:gd name="connsiteY21" fmla="*/ 184192 h 258212"/>
                <a:gd name="connsiteX22" fmla="*/ 0 w 387318"/>
                <a:gd name="connsiteY22" fmla="*/ 178812 h 258212"/>
                <a:gd name="connsiteX23" fmla="*/ 45474 w 387318"/>
                <a:gd name="connsiteY23" fmla="*/ 105078 h 258212"/>
                <a:gd name="connsiteX24" fmla="*/ 127887 w 387318"/>
                <a:gd name="connsiteY24" fmla="*/ 26108 h 258212"/>
                <a:gd name="connsiteX25" fmla="*/ 175943 w 387318"/>
                <a:gd name="connsiteY25" fmla="*/ 41601 h 258212"/>
                <a:gd name="connsiteX26" fmla="*/ 251112 w 387318"/>
                <a:gd name="connsiteY26" fmla="*/ 0 h 258212"/>
                <a:gd name="connsiteX27" fmla="*/ 339765 w 387318"/>
                <a:gd name="connsiteY27" fmla="*/ 88653 h 258212"/>
                <a:gd name="connsiteX28" fmla="*/ 333309 w 387318"/>
                <a:gd name="connsiteY28" fmla="*/ 121862 h 258212"/>
                <a:gd name="connsiteX29" fmla="*/ 393415 w 387318"/>
                <a:gd name="connsiteY29" fmla="*/ 191221 h 258212"/>
                <a:gd name="connsiteX30" fmla="*/ 325276 w 387318"/>
                <a:gd name="connsiteY30" fmla="*/ 261297 h 258212"/>
                <a:gd name="connsiteX31" fmla="*/ 324702 w 387318"/>
                <a:gd name="connsiteY31" fmla="*/ 261153 h 2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7318" h="258212">
                  <a:moveTo>
                    <a:pt x="324702" y="261153"/>
                  </a:moveTo>
                  <a:lnTo>
                    <a:pt x="324702" y="261153"/>
                  </a:lnTo>
                  <a:lnTo>
                    <a:pt x="251685" y="261153"/>
                  </a:lnTo>
                  <a:cubicBezTo>
                    <a:pt x="248745" y="261153"/>
                    <a:pt x="246306" y="258714"/>
                    <a:pt x="246306" y="255774"/>
                  </a:cubicBezTo>
                  <a:cubicBezTo>
                    <a:pt x="246306" y="252833"/>
                    <a:pt x="248745" y="250394"/>
                    <a:pt x="251685" y="250394"/>
                  </a:cubicBezTo>
                  <a:lnTo>
                    <a:pt x="251685" y="250394"/>
                  </a:lnTo>
                  <a:lnTo>
                    <a:pt x="324272" y="250394"/>
                  </a:lnTo>
                  <a:cubicBezTo>
                    <a:pt x="324415" y="250394"/>
                    <a:pt x="324487" y="250394"/>
                    <a:pt x="324631" y="250394"/>
                  </a:cubicBezTo>
                  <a:cubicBezTo>
                    <a:pt x="356620" y="249749"/>
                    <a:pt x="382728" y="223139"/>
                    <a:pt x="382728" y="191077"/>
                  </a:cubicBezTo>
                  <a:cubicBezTo>
                    <a:pt x="382728" y="158801"/>
                    <a:pt x="357409" y="132693"/>
                    <a:pt x="325133" y="131832"/>
                  </a:cubicBezTo>
                  <a:cubicBezTo>
                    <a:pt x="323268" y="131760"/>
                    <a:pt x="321618" y="130756"/>
                    <a:pt x="320686" y="129178"/>
                  </a:cubicBezTo>
                  <a:cubicBezTo>
                    <a:pt x="319753" y="127600"/>
                    <a:pt x="319681" y="125663"/>
                    <a:pt x="320542" y="124014"/>
                  </a:cubicBezTo>
                  <a:cubicBezTo>
                    <a:pt x="326208" y="112896"/>
                    <a:pt x="329077" y="100990"/>
                    <a:pt x="329077" y="88581"/>
                  </a:cubicBezTo>
                  <a:cubicBezTo>
                    <a:pt x="329077" y="45617"/>
                    <a:pt x="294147" y="10687"/>
                    <a:pt x="251183" y="10687"/>
                  </a:cubicBezTo>
                  <a:cubicBezTo>
                    <a:pt x="222278" y="10687"/>
                    <a:pt x="195883" y="26538"/>
                    <a:pt x="182327" y="52144"/>
                  </a:cubicBezTo>
                  <a:cubicBezTo>
                    <a:pt x="181538" y="53579"/>
                    <a:pt x="180175" y="54583"/>
                    <a:pt x="178597" y="54870"/>
                  </a:cubicBezTo>
                  <a:cubicBezTo>
                    <a:pt x="177019" y="55157"/>
                    <a:pt x="175369" y="54727"/>
                    <a:pt x="174078" y="53722"/>
                  </a:cubicBezTo>
                  <a:cubicBezTo>
                    <a:pt x="161168" y="42892"/>
                    <a:pt x="144814" y="36867"/>
                    <a:pt x="127887" y="36867"/>
                  </a:cubicBezTo>
                  <a:cubicBezTo>
                    <a:pt x="88366" y="36867"/>
                    <a:pt x="56233" y="69000"/>
                    <a:pt x="56161" y="108521"/>
                  </a:cubicBezTo>
                  <a:cubicBezTo>
                    <a:pt x="56161" y="110601"/>
                    <a:pt x="54942" y="112538"/>
                    <a:pt x="53005" y="113398"/>
                  </a:cubicBezTo>
                  <a:cubicBezTo>
                    <a:pt x="27327" y="125018"/>
                    <a:pt x="10759" y="150696"/>
                    <a:pt x="10759" y="178812"/>
                  </a:cubicBezTo>
                  <a:cubicBezTo>
                    <a:pt x="10759" y="181753"/>
                    <a:pt x="8320" y="184192"/>
                    <a:pt x="5379" y="184192"/>
                  </a:cubicBezTo>
                  <a:cubicBezTo>
                    <a:pt x="2439" y="184192"/>
                    <a:pt x="0" y="181753"/>
                    <a:pt x="0" y="178812"/>
                  </a:cubicBezTo>
                  <a:cubicBezTo>
                    <a:pt x="0" y="147611"/>
                    <a:pt x="17716" y="118993"/>
                    <a:pt x="45474" y="105078"/>
                  </a:cubicBezTo>
                  <a:cubicBezTo>
                    <a:pt x="47339" y="61254"/>
                    <a:pt x="83560" y="26108"/>
                    <a:pt x="127887" y="26108"/>
                  </a:cubicBezTo>
                  <a:cubicBezTo>
                    <a:pt x="145173" y="26108"/>
                    <a:pt x="162028" y="31559"/>
                    <a:pt x="175943" y="41601"/>
                  </a:cubicBezTo>
                  <a:cubicBezTo>
                    <a:pt x="192081" y="15780"/>
                    <a:pt x="220341" y="0"/>
                    <a:pt x="251112" y="0"/>
                  </a:cubicBezTo>
                  <a:cubicBezTo>
                    <a:pt x="300029" y="0"/>
                    <a:pt x="339765" y="39808"/>
                    <a:pt x="339765" y="88653"/>
                  </a:cubicBezTo>
                  <a:cubicBezTo>
                    <a:pt x="339765" y="100201"/>
                    <a:pt x="337613" y="111318"/>
                    <a:pt x="333309" y="121862"/>
                  </a:cubicBezTo>
                  <a:cubicBezTo>
                    <a:pt x="367594" y="126668"/>
                    <a:pt x="393415" y="155716"/>
                    <a:pt x="393415" y="191221"/>
                  </a:cubicBezTo>
                  <a:cubicBezTo>
                    <a:pt x="393415" y="228877"/>
                    <a:pt x="362932" y="260221"/>
                    <a:pt x="325276" y="261297"/>
                  </a:cubicBezTo>
                  <a:cubicBezTo>
                    <a:pt x="325061" y="261153"/>
                    <a:pt x="324846" y="261153"/>
                    <a:pt x="324702" y="261153"/>
                  </a:cubicBezTo>
                  <a:close/>
                </a:path>
              </a:pathLst>
            </a:custGeom>
            <a:solidFill>
              <a:schemeClr val="tx2"/>
            </a:solidFill>
            <a:ln w="7168" cap="flat">
              <a:noFill/>
              <a:prstDash val="solid"/>
              <a:miter/>
            </a:ln>
          </p:spPr>
          <p:txBody>
            <a:bodyPr rtlCol="0" anchor="ctr"/>
            <a:lstStyle/>
            <a:p>
              <a:endParaRPr lang="en-ZA"/>
            </a:p>
          </p:txBody>
        </p:sp>
        <p:sp>
          <p:nvSpPr>
            <p:cNvPr id="124" name="Freeform: Shape 1061">
              <a:extLst>
                <a:ext uri="{FF2B5EF4-FFF2-40B4-BE49-F238E27FC236}">
                  <a16:creationId xmlns:a16="http://schemas.microsoft.com/office/drawing/2014/main" id="{909A7426-579F-4A2C-B5B1-CE1226F4D5E4}"/>
                </a:ext>
              </a:extLst>
            </p:cNvPr>
            <p:cNvSpPr/>
            <p:nvPr/>
          </p:nvSpPr>
          <p:spPr>
            <a:xfrm>
              <a:off x="469672" y="3994742"/>
              <a:ext cx="345917" cy="34197"/>
            </a:xfrm>
            <a:custGeom>
              <a:avLst/>
              <a:gdLst>
                <a:gd name="connsiteX0" fmla="*/ 392340 w 430354"/>
                <a:gd name="connsiteY0" fmla="*/ 44829 h 43035"/>
                <a:gd name="connsiteX1" fmla="*/ 30053 w 430354"/>
                <a:gd name="connsiteY1" fmla="*/ 44613 h 43035"/>
                <a:gd name="connsiteX2" fmla="*/ 0 w 430354"/>
                <a:gd name="connsiteY2" fmla="*/ 12695 h 43035"/>
                <a:gd name="connsiteX3" fmla="*/ 0 w 430354"/>
                <a:gd name="connsiteY3" fmla="*/ 5379 h 43035"/>
                <a:gd name="connsiteX4" fmla="*/ 1578 w 430354"/>
                <a:gd name="connsiteY4" fmla="*/ 1578 h 43035"/>
                <a:gd name="connsiteX5" fmla="*/ 5379 w 430354"/>
                <a:gd name="connsiteY5" fmla="*/ 0 h 43035"/>
                <a:gd name="connsiteX6" fmla="*/ 5379 w 430354"/>
                <a:gd name="connsiteY6" fmla="*/ 0 h 43035"/>
                <a:gd name="connsiteX7" fmla="*/ 425262 w 430354"/>
                <a:gd name="connsiteY7" fmla="*/ 215 h 43035"/>
                <a:gd name="connsiteX8" fmla="*/ 429063 w 430354"/>
                <a:gd name="connsiteY8" fmla="*/ 1793 h 43035"/>
                <a:gd name="connsiteX9" fmla="*/ 430641 w 430354"/>
                <a:gd name="connsiteY9" fmla="*/ 5595 h 43035"/>
                <a:gd name="connsiteX10" fmla="*/ 430569 w 430354"/>
                <a:gd name="connsiteY10" fmla="*/ 12911 h 43035"/>
                <a:gd name="connsiteX11" fmla="*/ 400516 w 430354"/>
                <a:gd name="connsiteY11" fmla="*/ 44757 h 43035"/>
                <a:gd name="connsiteX12" fmla="*/ 392340 w 430354"/>
                <a:gd name="connsiteY12" fmla="*/ 44829 h 43035"/>
                <a:gd name="connsiteX13" fmla="*/ 10759 w 430354"/>
                <a:gd name="connsiteY13" fmla="*/ 10759 h 43035"/>
                <a:gd name="connsiteX14" fmla="*/ 10759 w 430354"/>
                <a:gd name="connsiteY14" fmla="*/ 12624 h 43035"/>
                <a:gd name="connsiteX15" fmla="*/ 30125 w 430354"/>
                <a:gd name="connsiteY15" fmla="*/ 33855 h 43035"/>
                <a:gd name="connsiteX16" fmla="*/ 400445 w 430354"/>
                <a:gd name="connsiteY16" fmla="*/ 34070 h 43035"/>
                <a:gd name="connsiteX17" fmla="*/ 419810 w 430354"/>
                <a:gd name="connsiteY17" fmla="*/ 12839 h 43035"/>
                <a:gd name="connsiteX18" fmla="*/ 419810 w 430354"/>
                <a:gd name="connsiteY18" fmla="*/ 10974 h 43035"/>
                <a:gd name="connsiteX19" fmla="*/ 10759 w 430354"/>
                <a:gd name="connsiteY19" fmla="*/ 10759 h 4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0354" h="43035">
                  <a:moveTo>
                    <a:pt x="392340" y="44829"/>
                  </a:moveTo>
                  <a:cubicBezTo>
                    <a:pt x="337900" y="44829"/>
                    <a:pt x="33855" y="44685"/>
                    <a:pt x="30053" y="44613"/>
                  </a:cubicBezTo>
                  <a:cubicBezTo>
                    <a:pt x="2582" y="44398"/>
                    <a:pt x="215" y="30053"/>
                    <a:pt x="0" y="12695"/>
                  </a:cubicBezTo>
                  <a:lnTo>
                    <a:pt x="0" y="5379"/>
                  </a:lnTo>
                  <a:cubicBezTo>
                    <a:pt x="0" y="3945"/>
                    <a:pt x="574" y="2582"/>
                    <a:pt x="1578" y="1578"/>
                  </a:cubicBezTo>
                  <a:cubicBezTo>
                    <a:pt x="2582" y="574"/>
                    <a:pt x="3945" y="0"/>
                    <a:pt x="5379" y="0"/>
                  </a:cubicBezTo>
                  <a:lnTo>
                    <a:pt x="5379" y="0"/>
                  </a:lnTo>
                  <a:lnTo>
                    <a:pt x="425262" y="215"/>
                  </a:lnTo>
                  <a:cubicBezTo>
                    <a:pt x="426696" y="215"/>
                    <a:pt x="428059" y="789"/>
                    <a:pt x="429063" y="1793"/>
                  </a:cubicBezTo>
                  <a:cubicBezTo>
                    <a:pt x="430067" y="2797"/>
                    <a:pt x="430641" y="4160"/>
                    <a:pt x="430641" y="5595"/>
                  </a:cubicBezTo>
                  <a:lnTo>
                    <a:pt x="430569" y="12911"/>
                  </a:lnTo>
                  <a:cubicBezTo>
                    <a:pt x="430426" y="30196"/>
                    <a:pt x="428059" y="44542"/>
                    <a:pt x="400516" y="44757"/>
                  </a:cubicBezTo>
                  <a:cubicBezTo>
                    <a:pt x="400014" y="44829"/>
                    <a:pt x="397145" y="44829"/>
                    <a:pt x="392340" y="44829"/>
                  </a:cubicBezTo>
                  <a:close/>
                  <a:moveTo>
                    <a:pt x="10759" y="10759"/>
                  </a:moveTo>
                  <a:lnTo>
                    <a:pt x="10759" y="12624"/>
                  </a:lnTo>
                  <a:cubicBezTo>
                    <a:pt x="10902" y="28260"/>
                    <a:pt x="11906" y="33711"/>
                    <a:pt x="30125" y="33855"/>
                  </a:cubicBezTo>
                  <a:cubicBezTo>
                    <a:pt x="34285" y="33855"/>
                    <a:pt x="394204" y="34070"/>
                    <a:pt x="400445" y="34070"/>
                  </a:cubicBezTo>
                  <a:cubicBezTo>
                    <a:pt x="418735" y="33926"/>
                    <a:pt x="419667" y="28475"/>
                    <a:pt x="419810" y="12839"/>
                  </a:cubicBezTo>
                  <a:lnTo>
                    <a:pt x="419810" y="10974"/>
                  </a:lnTo>
                  <a:lnTo>
                    <a:pt x="10759" y="10759"/>
                  </a:lnTo>
                  <a:close/>
                </a:path>
              </a:pathLst>
            </a:custGeom>
            <a:solidFill>
              <a:schemeClr val="tx2"/>
            </a:solidFill>
            <a:ln w="7168" cap="flat">
              <a:noFill/>
              <a:prstDash val="solid"/>
              <a:miter/>
            </a:ln>
          </p:spPr>
          <p:txBody>
            <a:bodyPr rtlCol="0" anchor="ctr"/>
            <a:lstStyle/>
            <a:p>
              <a:endParaRPr lang="en-ZA"/>
            </a:p>
          </p:txBody>
        </p:sp>
        <p:sp>
          <p:nvSpPr>
            <p:cNvPr id="125" name="Freeform: Shape 1062">
              <a:extLst>
                <a:ext uri="{FF2B5EF4-FFF2-40B4-BE49-F238E27FC236}">
                  <a16:creationId xmlns:a16="http://schemas.microsoft.com/office/drawing/2014/main" id="{0341B5C7-FDBA-4306-97CF-9448BD4B6280}"/>
                </a:ext>
              </a:extLst>
            </p:cNvPr>
            <p:cNvSpPr/>
            <p:nvPr/>
          </p:nvSpPr>
          <p:spPr>
            <a:xfrm>
              <a:off x="510720" y="3830479"/>
              <a:ext cx="259438" cy="170989"/>
            </a:xfrm>
            <a:custGeom>
              <a:avLst/>
              <a:gdLst>
                <a:gd name="connsiteX0" fmla="*/ 323124 w 322765"/>
                <a:gd name="connsiteY0" fmla="*/ 217472 h 215177"/>
                <a:gd name="connsiteX1" fmla="*/ 317745 w 322765"/>
                <a:gd name="connsiteY1" fmla="*/ 212093 h 215177"/>
                <a:gd name="connsiteX2" fmla="*/ 317745 w 322765"/>
                <a:gd name="connsiteY2" fmla="*/ 16712 h 215177"/>
                <a:gd name="connsiteX3" fmla="*/ 311792 w 322765"/>
                <a:gd name="connsiteY3" fmla="*/ 10759 h 215177"/>
                <a:gd name="connsiteX4" fmla="*/ 16712 w 322765"/>
                <a:gd name="connsiteY4" fmla="*/ 10759 h 215177"/>
                <a:gd name="connsiteX5" fmla="*/ 10759 w 322765"/>
                <a:gd name="connsiteY5" fmla="*/ 16712 h 215177"/>
                <a:gd name="connsiteX6" fmla="*/ 10759 w 322765"/>
                <a:gd name="connsiteY6" fmla="*/ 208435 h 215177"/>
                <a:gd name="connsiteX7" fmla="*/ 5379 w 322765"/>
                <a:gd name="connsiteY7" fmla="*/ 213814 h 215177"/>
                <a:gd name="connsiteX8" fmla="*/ 0 w 322765"/>
                <a:gd name="connsiteY8" fmla="*/ 208435 h 215177"/>
                <a:gd name="connsiteX9" fmla="*/ 0 w 322765"/>
                <a:gd name="connsiteY9" fmla="*/ 16712 h 215177"/>
                <a:gd name="connsiteX10" fmla="*/ 16712 w 322765"/>
                <a:gd name="connsiteY10" fmla="*/ 0 h 215177"/>
                <a:gd name="connsiteX11" fmla="*/ 311792 w 322765"/>
                <a:gd name="connsiteY11" fmla="*/ 0 h 215177"/>
                <a:gd name="connsiteX12" fmla="*/ 328504 w 322765"/>
                <a:gd name="connsiteY12" fmla="*/ 16712 h 215177"/>
                <a:gd name="connsiteX13" fmla="*/ 328504 w 322765"/>
                <a:gd name="connsiteY13" fmla="*/ 212093 h 215177"/>
                <a:gd name="connsiteX14" fmla="*/ 323124 w 322765"/>
                <a:gd name="connsiteY14" fmla="*/ 217472 h 21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765" h="215177">
                  <a:moveTo>
                    <a:pt x="323124" y="217472"/>
                  </a:moveTo>
                  <a:cubicBezTo>
                    <a:pt x="320183" y="217472"/>
                    <a:pt x="317745" y="215034"/>
                    <a:pt x="317745" y="212093"/>
                  </a:cubicBezTo>
                  <a:lnTo>
                    <a:pt x="317745" y="16712"/>
                  </a:lnTo>
                  <a:cubicBezTo>
                    <a:pt x="317745" y="11189"/>
                    <a:pt x="313154" y="10759"/>
                    <a:pt x="311792" y="10759"/>
                  </a:cubicBezTo>
                  <a:lnTo>
                    <a:pt x="16712" y="10759"/>
                  </a:lnTo>
                  <a:cubicBezTo>
                    <a:pt x="14489" y="10831"/>
                    <a:pt x="10759" y="11691"/>
                    <a:pt x="10759" y="16712"/>
                  </a:cubicBezTo>
                  <a:lnTo>
                    <a:pt x="10759" y="208435"/>
                  </a:lnTo>
                  <a:cubicBezTo>
                    <a:pt x="10759" y="211376"/>
                    <a:pt x="8320" y="213814"/>
                    <a:pt x="5379" y="213814"/>
                  </a:cubicBezTo>
                  <a:cubicBezTo>
                    <a:pt x="2439" y="213814"/>
                    <a:pt x="0" y="211376"/>
                    <a:pt x="0" y="208435"/>
                  </a:cubicBezTo>
                  <a:lnTo>
                    <a:pt x="0" y="16712"/>
                  </a:lnTo>
                  <a:cubicBezTo>
                    <a:pt x="0" y="4447"/>
                    <a:pt x="9970" y="0"/>
                    <a:pt x="16712" y="0"/>
                  </a:cubicBezTo>
                  <a:lnTo>
                    <a:pt x="311792" y="0"/>
                  </a:lnTo>
                  <a:cubicBezTo>
                    <a:pt x="318534" y="0"/>
                    <a:pt x="328504" y="4447"/>
                    <a:pt x="328504" y="16712"/>
                  </a:cubicBezTo>
                  <a:lnTo>
                    <a:pt x="328504" y="212093"/>
                  </a:lnTo>
                  <a:cubicBezTo>
                    <a:pt x="328504" y="215034"/>
                    <a:pt x="326065" y="217472"/>
                    <a:pt x="323124" y="217472"/>
                  </a:cubicBezTo>
                  <a:close/>
                </a:path>
              </a:pathLst>
            </a:custGeom>
            <a:solidFill>
              <a:schemeClr val="tx2"/>
            </a:solidFill>
            <a:ln w="7168" cap="flat">
              <a:noFill/>
              <a:prstDash val="solid"/>
              <a:miter/>
            </a:ln>
          </p:spPr>
          <p:txBody>
            <a:bodyPr rtlCol="0" anchor="ctr"/>
            <a:lstStyle/>
            <a:p>
              <a:endParaRPr lang="en-ZA"/>
            </a:p>
          </p:txBody>
        </p:sp>
        <p:sp>
          <p:nvSpPr>
            <p:cNvPr id="126" name="Freeform: Shape 1063">
              <a:extLst>
                <a:ext uri="{FF2B5EF4-FFF2-40B4-BE49-F238E27FC236}">
                  <a16:creationId xmlns:a16="http://schemas.microsoft.com/office/drawing/2014/main" id="{EA49E716-1D7B-44AC-A176-34974EF323D7}"/>
                </a:ext>
              </a:extLst>
            </p:cNvPr>
            <p:cNvSpPr/>
            <p:nvPr/>
          </p:nvSpPr>
          <p:spPr>
            <a:xfrm>
              <a:off x="531245" y="3850541"/>
              <a:ext cx="219081" cy="136791"/>
            </a:xfrm>
            <a:custGeom>
              <a:avLst/>
              <a:gdLst>
                <a:gd name="connsiteX0" fmla="*/ 274207 w 272557"/>
                <a:gd name="connsiteY0" fmla="*/ 176732 h 172141"/>
                <a:gd name="connsiteX1" fmla="*/ 268828 w 272557"/>
                <a:gd name="connsiteY1" fmla="*/ 171353 h 172141"/>
                <a:gd name="connsiteX2" fmla="*/ 268828 w 272557"/>
                <a:gd name="connsiteY2" fmla="*/ 10759 h 172141"/>
                <a:gd name="connsiteX3" fmla="*/ 10759 w 272557"/>
                <a:gd name="connsiteY3" fmla="*/ 10759 h 172141"/>
                <a:gd name="connsiteX4" fmla="*/ 10759 w 272557"/>
                <a:gd name="connsiteY4" fmla="*/ 167910 h 172141"/>
                <a:gd name="connsiteX5" fmla="*/ 5379 w 272557"/>
                <a:gd name="connsiteY5" fmla="*/ 173289 h 172141"/>
                <a:gd name="connsiteX6" fmla="*/ 0 w 272557"/>
                <a:gd name="connsiteY6" fmla="*/ 167910 h 172141"/>
                <a:gd name="connsiteX7" fmla="*/ 0 w 272557"/>
                <a:gd name="connsiteY7" fmla="*/ 5379 h 172141"/>
                <a:gd name="connsiteX8" fmla="*/ 5379 w 272557"/>
                <a:gd name="connsiteY8" fmla="*/ 0 h 172141"/>
                <a:gd name="connsiteX9" fmla="*/ 274279 w 272557"/>
                <a:gd name="connsiteY9" fmla="*/ 0 h 172141"/>
                <a:gd name="connsiteX10" fmla="*/ 279658 w 272557"/>
                <a:gd name="connsiteY10" fmla="*/ 5379 h 172141"/>
                <a:gd name="connsiteX11" fmla="*/ 279658 w 272557"/>
                <a:gd name="connsiteY11" fmla="*/ 171353 h 172141"/>
                <a:gd name="connsiteX12" fmla="*/ 274207 w 272557"/>
                <a:gd name="connsiteY12" fmla="*/ 176732 h 17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57" h="172141">
                  <a:moveTo>
                    <a:pt x="274207" y="176732"/>
                  </a:moveTo>
                  <a:cubicBezTo>
                    <a:pt x="271267" y="176732"/>
                    <a:pt x="268828" y="174294"/>
                    <a:pt x="268828" y="171353"/>
                  </a:cubicBezTo>
                  <a:lnTo>
                    <a:pt x="268828" y="10759"/>
                  </a:lnTo>
                  <a:lnTo>
                    <a:pt x="10759" y="10759"/>
                  </a:lnTo>
                  <a:lnTo>
                    <a:pt x="10759" y="167910"/>
                  </a:lnTo>
                  <a:cubicBezTo>
                    <a:pt x="10759" y="170851"/>
                    <a:pt x="8320" y="173289"/>
                    <a:pt x="5379" y="173289"/>
                  </a:cubicBezTo>
                  <a:cubicBezTo>
                    <a:pt x="2439" y="173289"/>
                    <a:pt x="0" y="170851"/>
                    <a:pt x="0" y="167910"/>
                  </a:cubicBezTo>
                  <a:lnTo>
                    <a:pt x="0" y="5379"/>
                  </a:lnTo>
                  <a:cubicBezTo>
                    <a:pt x="0" y="2439"/>
                    <a:pt x="2439" y="0"/>
                    <a:pt x="5379" y="0"/>
                  </a:cubicBezTo>
                  <a:lnTo>
                    <a:pt x="274279" y="0"/>
                  </a:lnTo>
                  <a:cubicBezTo>
                    <a:pt x="277220" y="0"/>
                    <a:pt x="279658" y="2439"/>
                    <a:pt x="279658" y="5379"/>
                  </a:cubicBezTo>
                  <a:lnTo>
                    <a:pt x="279658" y="171353"/>
                  </a:lnTo>
                  <a:cubicBezTo>
                    <a:pt x="279587" y="174294"/>
                    <a:pt x="277220" y="176732"/>
                    <a:pt x="274207" y="176732"/>
                  </a:cubicBezTo>
                  <a:close/>
                </a:path>
              </a:pathLst>
            </a:custGeom>
            <a:solidFill>
              <a:schemeClr val="tx2"/>
            </a:solidFill>
            <a:ln w="7168" cap="flat">
              <a:noFill/>
              <a:prstDash val="solid"/>
              <a:miter/>
            </a:ln>
          </p:spPr>
          <p:txBody>
            <a:bodyPr rtlCol="0" anchor="ctr"/>
            <a:lstStyle/>
            <a:p>
              <a:endParaRPr lang="en-ZA"/>
            </a:p>
          </p:txBody>
        </p:sp>
        <p:sp>
          <p:nvSpPr>
            <p:cNvPr id="127" name="Freeform: Shape 1064">
              <a:extLst>
                <a:ext uri="{FF2B5EF4-FFF2-40B4-BE49-F238E27FC236}">
                  <a16:creationId xmlns:a16="http://schemas.microsoft.com/office/drawing/2014/main" id="{FE258AED-D509-4D4F-B38A-E544657A2672}"/>
                </a:ext>
              </a:extLst>
            </p:cNvPr>
            <p:cNvSpPr/>
            <p:nvPr/>
          </p:nvSpPr>
          <p:spPr>
            <a:xfrm>
              <a:off x="453183" y="3751995"/>
              <a:ext cx="103775" cy="199487"/>
            </a:xfrm>
            <a:custGeom>
              <a:avLst/>
              <a:gdLst>
                <a:gd name="connsiteX0" fmla="*/ 5379 w 129106"/>
                <a:gd name="connsiteY0" fmla="*/ 254626 h 251039"/>
                <a:gd name="connsiteX1" fmla="*/ 0 w 129106"/>
                <a:gd name="connsiteY1" fmla="*/ 249247 h 251039"/>
                <a:gd name="connsiteX2" fmla="*/ 0 w 129106"/>
                <a:gd name="connsiteY2" fmla="*/ 5379 h 251039"/>
                <a:gd name="connsiteX3" fmla="*/ 5379 w 129106"/>
                <a:gd name="connsiteY3" fmla="*/ 0 h 251039"/>
                <a:gd name="connsiteX4" fmla="*/ 127313 w 129106"/>
                <a:gd name="connsiteY4" fmla="*/ 0 h 251039"/>
                <a:gd name="connsiteX5" fmla="*/ 132693 w 129106"/>
                <a:gd name="connsiteY5" fmla="*/ 5379 h 251039"/>
                <a:gd name="connsiteX6" fmla="*/ 127313 w 129106"/>
                <a:gd name="connsiteY6" fmla="*/ 10759 h 251039"/>
                <a:gd name="connsiteX7" fmla="*/ 10759 w 129106"/>
                <a:gd name="connsiteY7" fmla="*/ 10759 h 251039"/>
                <a:gd name="connsiteX8" fmla="*/ 10759 w 129106"/>
                <a:gd name="connsiteY8" fmla="*/ 249247 h 251039"/>
                <a:gd name="connsiteX9" fmla="*/ 5379 w 129106"/>
                <a:gd name="connsiteY9" fmla="*/ 254626 h 2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06" h="251039">
                  <a:moveTo>
                    <a:pt x="5379" y="254626"/>
                  </a:moveTo>
                  <a:cubicBezTo>
                    <a:pt x="2439" y="254626"/>
                    <a:pt x="0" y="252188"/>
                    <a:pt x="0" y="249247"/>
                  </a:cubicBezTo>
                  <a:lnTo>
                    <a:pt x="0" y="5379"/>
                  </a:lnTo>
                  <a:cubicBezTo>
                    <a:pt x="0" y="2439"/>
                    <a:pt x="2439" y="0"/>
                    <a:pt x="5379" y="0"/>
                  </a:cubicBezTo>
                  <a:lnTo>
                    <a:pt x="127313" y="0"/>
                  </a:lnTo>
                  <a:cubicBezTo>
                    <a:pt x="130254" y="0"/>
                    <a:pt x="132693" y="2439"/>
                    <a:pt x="132693" y="5379"/>
                  </a:cubicBezTo>
                  <a:cubicBezTo>
                    <a:pt x="132693" y="8320"/>
                    <a:pt x="130254" y="10759"/>
                    <a:pt x="127313" y="10759"/>
                  </a:cubicBezTo>
                  <a:lnTo>
                    <a:pt x="10759" y="10759"/>
                  </a:lnTo>
                  <a:lnTo>
                    <a:pt x="10759" y="249247"/>
                  </a:lnTo>
                  <a:cubicBezTo>
                    <a:pt x="10759" y="252259"/>
                    <a:pt x="8320" y="254626"/>
                    <a:pt x="5379" y="254626"/>
                  </a:cubicBezTo>
                  <a:close/>
                </a:path>
              </a:pathLst>
            </a:custGeom>
            <a:solidFill>
              <a:schemeClr val="bg2"/>
            </a:solidFill>
            <a:ln w="7168" cap="flat">
              <a:noFill/>
              <a:prstDash val="solid"/>
              <a:miter/>
            </a:ln>
          </p:spPr>
          <p:txBody>
            <a:bodyPr rtlCol="0" anchor="ctr"/>
            <a:lstStyle/>
            <a:p>
              <a:endParaRPr lang="en-ZA"/>
            </a:p>
          </p:txBody>
        </p:sp>
        <p:sp>
          <p:nvSpPr>
            <p:cNvPr id="128" name="Freeform: Shape 1065">
              <a:extLst>
                <a:ext uri="{FF2B5EF4-FFF2-40B4-BE49-F238E27FC236}">
                  <a16:creationId xmlns:a16="http://schemas.microsoft.com/office/drawing/2014/main" id="{5AA63B47-1C14-485C-BFC6-CCAF58363BD8}"/>
                </a:ext>
              </a:extLst>
            </p:cNvPr>
            <p:cNvSpPr/>
            <p:nvPr/>
          </p:nvSpPr>
          <p:spPr>
            <a:xfrm>
              <a:off x="810630" y="3905885"/>
              <a:ext cx="23061" cy="56996"/>
            </a:xfrm>
            <a:custGeom>
              <a:avLst/>
              <a:gdLst>
                <a:gd name="connsiteX0" fmla="*/ 26897 w 28690"/>
                <a:gd name="connsiteY0" fmla="*/ 75312 h 71725"/>
                <a:gd name="connsiteX1" fmla="*/ 5379 w 28690"/>
                <a:gd name="connsiteY1" fmla="*/ 75312 h 71725"/>
                <a:gd name="connsiteX2" fmla="*/ 0 w 28690"/>
                <a:gd name="connsiteY2" fmla="*/ 69933 h 71725"/>
                <a:gd name="connsiteX3" fmla="*/ 5379 w 28690"/>
                <a:gd name="connsiteY3" fmla="*/ 64553 h 71725"/>
                <a:gd name="connsiteX4" fmla="*/ 21518 w 28690"/>
                <a:gd name="connsiteY4" fmla="*/ 64553 h 71725"/>
                <a:gd name="connsiteX5" fmla="*/ 21518 w 28690"/>
                <a:gd name="connsiteY5" fmla="*/ 5379 h 71725"/>
                <a:gd name="connsiteX6" fmla="*/ 26897 w 28690"/>
                <a:gd name="connsiteY6" fmla="*/ 0 h 71725"/>
                <a:gd name="connsiteX7" fmla="*/ 32277 w 28690"/>
                <a:gd name="connsiteY7" fmla="*/ 5379 h 71725"/>
                <a:gd name="connsiteX8" fmla="*/ 32277 w 28690"/>
                <a:gd name="connsiteY8" fmla="*/ 69933 h 71725"/>
                <a:gd name="connsiteX9" fmla="*/ 26897 w 28690"/>
                <a:gd name="connsiteY9" fmla="*/ 75312 h 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90" h="71725">
                  <a:moveTo>
                    <a:pt x="26897" y="75312"/>
                  </a:moveTo>
                  <a:lnTo>
                    <a:pt x="5379" y="75312"/>
                  </a:lnTo>
                  <a:cubicBezTo>
                    <a:pt x="2439" y="75312"/>
                    <a:pt x="0" y="72873"/>
                    <a:pt x="0" y="69933"/>
                  </a:cubicBezTo>
                  <a:cubicBezTo>
                    <a:pt x="0" y="66992"/>
                    <a:pt x="2439" y="64553"/>
                    <a:pt x="5379" y="64553"/>
                  </a:cubicBezTo>
                  <a:lnTo>
                    <a:pt x="21518" y="64553"/>
                  </a:lnTo>
                  <a:lnTo>
                    <a:pt x="21518" y="5379"/>
                  </a:lnTo>
                  <a:cubicBezTo>
                    <a:pt x="21518" y="2439"/>
                    <a:pt x="23956" y="0"/>
                    <a:pt x="26897" y="0"/>
                  </a:cubicBezTo>
                  <a:cubicBezTo>
                    <a:pt x="29838" y="0"/>
                    <a:pt x="32277" y="2439"/>
                    <a:pt x="32277" y="5379"/>
                  </a:cubicBezTo>
                  <a:lnTo>
                    <a:pt x="32277" y="69933"/>
                  </a:lnTo>
                  <a:cubicBezTo>
                    <a:pt x="32277" y="72945"/>
                    <a:pt x="29838" y="75312"/>
                    <a:pt x="26897" y="75312"/>
                  </a:cubicBezTo>
                  <a:close/>
                </a:path>
              </a:pathLst>
            </a:custGeom>
            <a:solidFill>
              <a:schemeClr val="bg2"/>
            </a:solidFill>
            <a:ln w="7168" cap="flat">
              <a:noFill/>
              <a:prstDash val="solid"/>
              <a:miter/>
            </a:ln>
          </p:spPr>
          <p:txBody>
            <a:bodyPr rtlCol="0" anchor="ctr"/>
            <a:lstStyle/>
            <a:p>
              <a:endParaRPr lang="en-ZA"/>
            </a:p>
          </p:txBody>
        </p:sp>
        <p:sp>
          <p:nvSpPr>
            <p:cNvPr id="129" name="Freeform: Shape 1066">
              <a:extLst>
                <a:ext uri="{FF2B5EF4-FFF2-40B4-BE49-F238E27FC236}">
                  <a16:creationId xmlns:a16="http://schemas.microsoft.com/office/drawing/2014/main" id="{66D53387-2435-4E9D-A5CF-B11617885683}"/>
                </a:ext>
              </a:extLst>
            </p:cNvPr>
            <p:cNvSpPr/>
            <p:nvPr/>
          </p:nvSpPr>
          <p:spPr>
            <a:xfrm>
              <a:off x="781804" y="3957181"/>
              <a:ext cx="11530" cy="5700"/>
            </a:xfrm>
            <a:custGeom>
              <a:avLst/>
              <a:gdLst>
                <a:gd name="connsiteX0" fmla="*/ 12552 w 14345"/>
                <a:gd name="connsiteY0" fmla="*/ 10759 h 7172"/>
                <a:gd name="connsiteX1" fmla="*/ 5379 w 14345"/>
                <a:gd name="connsiteY1" fmla="*/ 10759 h 7172"/>
                <a:gd name="connsiteX2" fmla="*/ 0 w 14345"/>
                <a:gd name="connsiteY2" fmla="*/ 5379 h 7172"/>
                <a:gd name="connsiteX3" fmla="*/ 5379 w 14345"/>
                <a:gd name="connsiteY3" fmla="*/ 0 h 7172"/>
                <a:gd name="connsiteX4" fmla="*/ 12552 w 14345"/>
                <a:gd name="connsiteY4" fmla="*/ 0 h 7172"/>
                <a:gd name="connsiteX5" fmla="*/ 17931 w 14345"/>
                <a:gd name="connsiteY5" fmla="*/ 5379 h 7172"/>
                <a:gd name="connsiteX6" fmla="*/ 12552 w 14345"/>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5" h="7172">
                  <a:moveTo>
                    <a:pt x="12552" y="10759"/>
                  </a:moveTo>
                  <a:lnTo>
                    <a:pt x="5379" y="10759"/>
                  </a:lnTo>
                  <a:cubicBezTo>
                    <a:pt x="2439" y="10759"/>
                    <a:pt x="0" y="8320"/>
                    <a:pt x="0" y="5379"/>
                  </a:cubicBezTo>
                  <a:cubicBezTo>
                    <a:pt x="0" y="2439"/>
                    <a:pt x="2439" y="0"/>
                    <a:pt x="5379" y="0"/>
                  </a:cubicBezTo>
                  <a:lnTo>
                    <a:pt x="12552" y="0"/>
                  </a:lnTo>
                  <a:cubicBezTo>
                    <a:pt x="15493" y="0"/>
                    <a:pt x="17931" y="2439"/>
                    <a:pt x="17931" y="5379"/>
                  </a:cubicBezTo>
                  <a:cubicBezTo>
                    <a:pt x="17931" y="8392"/>
                    <a:pt x="15493" y="10759"/>
                    <a:pt x="12552" y="10759"/>
                  </a:cubicBezTo>
                  <a:close/>
                </a:path>
              </a:pathLst>
            </a:custGeom>
            <a:solidFill>
              <a:schemeClr val="bg2"/>
            </a:solidFill>
            <a:ln w="7168" cap="flat">
              <a:noFill/>
              <a:prstDash val="solid"/>
              <a:miter/>
            </a:ln>
          </p:spPr>
          <p:txBody>
            <a:bodyPr rtlCol="0" anchor="ctr"/>
            <a:lstStyle/>
            <a:p>
              <a:endParaRPr lang="en-ZA"/>
            </a:p>
          </p:txBody>
        </p:sp>
        <p:sp>
          <p:nvSpPr>
            <p:cNvPr id="130" name="Freeform: Shape 1067">
              <a:extLst>
                <a:ext uri="{FF2B5EF4-FFF2-40B4-BE49-F238E27FC236}">
                  <a16:creationId xmlns:a16="http://schemas.microsoft.com/office/drawing/2014/main" id="{E1F40096-1525-45C3-8038-AD7A0AD25123}"/>
                </a:ext>
              </a:extLst>
            </p:cNvPr>
            <p:cNvSpPr/>
            <p:nvPr/>
          </p:nvSpPr>
          <p:spPr>
            <a:xfrm>
              <a:off x="574254" y="3751995"/>
              <a:ext cx="11530" cy="5700"/>
            </a:xfrm>
            <a:custGeom>
              <a:avLst/>
              <a:gdLst>
                <a:gd name="connsiteX0" fmla="*/ 12552 w 14345"/>
                <a:gd name="connsiteY0" fmla="*/ 10759 h 7172"/>
                <a:gd name="connsiteX1" fmla="*/ 5379 w 14345"/>
                <a:gd name="connsiteY1" fmla="*/ 10759 h 7172"/>
                <a:gd name="connsiteX2" fmla="*/ 0 w 14345"/>
                <a:gd name="connsiteY2" fmla="*/ 5379 h 7172"/>
                <a:gd name="connsiteX3" fmla="*/ 5379 w 14345"/>
                <a:gd name="connsiteY3" fmla="*/ 0 h 7172"/>
                <a:gd name="connsiteX4" fmla="*/ 12552 w 14345"/>
                <a:gd name="connsiteY4" fmla="*/ 0 h 7172"/>
                <a:gd name="connsiteX5" fmla="*/ 17931 w 14345"/>
                <a:gd name="connsiteY5" fmla="*/ 5379 h 7172"/>
                <a:gd name="connsiteX6" fmla="*/ 12552 w 14345"/>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5" h="7172">
                  <a:moveTo>
                    <a:pt x="12552" y="10759"/>
                  </a:moveTo>
                  <a:lnTo>
                    <a:pt x="5379" y="10759"/>
                  </a:lnTo>
                  <a:cubicBezTo>
                    <a:pt x="2439" y="10759"/>
                    <a:pt x="0" y="8320"/>
                    <a:pt x="0" y="5379"/>
                  </a:cubicBezTo>
                  <a:cubicBezTo>
                    <a:pt x="0" y="2439"/>
                    <a:pt x="2439" y="0"/>
                    <a:pt x="5379" y="0"/>
                  </a:cubicBezTo>
                  <a:lnTo>
                    <a:pt x="12552" y="0"/>
                  </a:lnTo>
                  <a:cubicBezTo>
                    <a:pt x="15493" y="0"/>
                    <a:pt x="17931" y="2439"/>
                    <a:pt x="17931" y="5379"/>
                  </a:cubicBezTo>
                  <a:cubicBezTo>
                    <a:pt x="17931" y="8392"/>
                    <a:pt x="15493" y="10759"/>
                    <a:pt x="12552" y="10759"/>
                  </a:cubicBezTo>
                  <a:close/>
                </a:path>
              </a:pathLst>
            </a:custGeom>
            <a:solidFill>
              <a:schemeClr val="bg2"/>
            </a:solidFill>
            <a:ln w="7168" cap="flat">
              <a:noFill/>
              <a:prstDash val="solid"/>
              <a:miter/>
            </a:ln>
          </p:spPr>
          <p:txBody>
            <a:bodyPr rtlCol="0" anchor="ctr"/>
            <a:lstStyle/>
            <a:p>
              <a:endParaRPr lang="en-ZA"/>
            </a:p>
          </p:txBody>
        </p:sp>
      </p:grpSp>
      <p:sp>
        <p:nvSpPr>
          <p:cNvPr id="131" name="TextBox 130">
            <a:extLst>
              <a:ext uri="{FF2B5EF4-FFF2-40B4-BE49-F238E27FC236}">
                <a16:creationId xmlns:a16="http://schemas.microsoft.com/office/drawing/2014/main" id="{EFF20A15-F12A-46BD-9325-D85DFBB22E9C}"/>
              </a:ext>
            </a:extLst>
          </p:cNvPr>
          <p:cNvSpPr txBox="1"/>
          <p:nvPr/>
        </p:nvSpPr>
        <p:spPr>
          <a:xfrm>
            <a:off x="3070670" y="1404352"/>
            <a:ext cx="2095033" cy="1503040"/>
          </a:xfrm>
          <a:prstGeom prst="rect">
            <a:avLst/>
          </a:prstGeom>
          <a:noFill/>
          <a:effectLst/>
        </p:spPr>
        <p:txBody>
          <a:bodyPr wrap="square" lIns="0" tIns="0" rIns="0" bIns="0" rtlCol="0">
            <a:noAutofit/>
          </a:bodyPr>
          <a:lstStyle/>
          <a:p>
            <a:pPr algn="r" defTabSz="685766">
              <a:defRPr/>
            </a:pPr>
            <a:r>
              <a:rPr lang="en-US" sz="1400" b="1" dirty="0">
                <a:solidFill>
                  <a:schemeClr val="accent1"/>
                </a:solidFill>
              </a:rPr>
              <a:t>Climate risks </a:t>
            </a:r>
          </a:p>
          <a:p>
            <a:pPr algn="r" defTabSz="685766">
              <a:defRPr/>
            </a:pPr>
            <a:r>
              <a:rPr lang="en-US" sz="1400" dirty="0">
                <a:solidFill>
                  <a:srgbClr val="4D4E53"/>
                </a:solidFill>
              </a:rPr>
              <a:t>Increasing awareness of risk and need of change post Paris Agreement COP21 ff</a:t>
            </a:r>
            <a:endParaRPr lang="de-DE" sz="1400" dirty="0">
              <a:solidFill>
                <a:srgbClr val="4D4E53"/>
              </a:solidFill>
              <a:latin typeface="Arial"/>
              <a:ea typeface="Arial Unicode MS"/>
              <a:cs typeface="Arial"/>
            </a:endParaRPr>
          </a:p>
        </p:txBody>
      </p:sp>
      <p:sp>
        <p:nvSpPr>
          <p:cNvPr id="132" name="Rectangle 131" descr="Lightning">
            <a:extLst>
              <a:ext uri="{FF2B5EF4-FFF2-40B4-BE49-F238E27FC236}">
                <a16:creationId xmlns:a16="http://schemas.microsoft.com/office/drawing/2014/main" id="{B46999D5-2E7A-47C1-B795-5C019E62BBE3}"/>
              </a:ext>
            </a:extLst>
          </p:cNvPr>
          <p:cNvSpPr/>
          <p:nvPr/>
        </p:nvSpPr>
        <p:spPr>
          <a:xfrm>
            <a:off x="4108222" y="892305"/>
            <a:ext cx="523564" cy="52356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800" dirty="0"/>
          </a:p>
        </p:txBody>
      </p:sp>
    </p:spTree>
    <p:extLst>
      <p:ext uri="{BB962C8B-B14F-4D97-AF65-F5344CB8AC3E}">
        <p14:creationId xmlns:p14="http://schemas.microsoft.com/office/powerpoint/2010/main" val="23142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298" y="2787679"/>
            <a:ext cx="539496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7F92"/>
                </a:solidFill>
                <a:latin typeface="Arial"/>
                <a:cs typeface="Arial"/>
              </a:rPr>
              <a:t>Thank you</a:t>
            </a:r>
            <a:r>
              <a:rPr sz="2400" spc="5" dirty="0">
                <a:solidFill>
                  <a:srgbClr val="007F92"/>
                </a:solidFill>
                <a:latin typeface="Arial"/>
                <a:cs typeface="Arial"/>
              </a:rPr>
              <a:t> </a:t>
            </a:r>
            <a:r>
              <a:rPr sz="2400" spc="-5" dirty="0">
                <a:solidFill>
                  <a:srgbClr val="007F92"/>
                </a:solidFill>
                <a:latin typeface="Arial"/>
                <a:cs typeface="Arial"/>
              </a:rPr>
              <a:t>very</a:t>
            </a:r>
            <a:r>
              <a:rPr sz="2400" spc="-15" dirty="0">
                <a:solidFill>
                  <a:srgbClr val="007F92"/>
                </a:solidFill>
                <a:latin typeface="Arial"/>
                <a:cs typeface="Arial"/>
              </a:rPr>
              <a:t> </a:t>
            </a:r>
            <a:r>
              <a:rPr sz="2400" spc="-5" dirty="0">
                <a:solidFill>
                  <a:srgbClr val="007F92"/>
                </a:solidFill>
                <a:latin typeface="Arial"/>
                <a:cs typeface="Arial"/>
              </a:rPr>
              <a:t>much </a:t>
            </a:r>
            <a:r>
              <a:rPr sz="2400" dirty="0">
                <a:solidFill>
                  <a:srgbClr val="007F92"/>
                </a:solidFill>
                <a:latin typeface="Arial"/>
                <a:cs typeface="Arial"/>
              </a:rPr>
              <a:t>for</a:t>
            </a:r>
            <a:r>
              <a:rPr sz="2400" spc="-20" dirty="0">
                <a:solidFill>
                  <a:srgbClr val="007F92"/>
                </a:solidFill>
                <a:latin typeface="Arial"/>
                <a:cs typeface="Arial"/>
              </a:rPr>
              <a:t> </a:t>
            </a:r>
            <a:r>
              <a:rPr sz="2400" spc="-5" dirty="0">
                <a:solidFill>
                  <a:srgbClr val="007F92"/>
                </a:solidFill>
                <a:latin typeface="Arial"/>
                <a:cs typeface="Arial"/>
              </a:rPr>
              <a:t>your</a:t>
            </a:r>
            <a:r>
              <a:rPr sz="2400" dirty="0">
                <a:solidFill>
                  <a:srgbClr val="007F92"/>
                </a:solidFill>
                <a:latin typeface="Arial"/>
                <a:cs typeface="Arial"/>
              </a:rPr>
              <a:t> </a:t>
            </a:r>
            <a:r>
              <a:rPr sz="2400" spc="-5" dirty="0">
                <a:solidFill>
                  <a:srgbClr val="007F92"/>
                </a:solidFill>
                <a:latin typeface="Arial"/>
                <a:cs typeface="Arial"/>
              </a:rPr>
              <a:t>attention!</a:t>
            </a:r>
            <a:endParaRPr sz="2400" dirty="0">
              <a:latin typeface="Arial"/>
              <a:cs typeface="Arial"/>
            </a:endParaRPr>
          </a:p>
        </p:txBody>
      </p:sp>
      <p:pic>
        <p:nvPicPr>
          <p:cNvPr id="4" name="object 4"/>
          <p:cNvPicPr/>
          <p:nvPr/>
        </p:nvPicPr>
        <p:blipFill>
          <a:blip r:embed="rId2" cstate="print"/>
          <a:stretch>
            <a:fillRect/>
          </a:stretch>
        </p:blipFill>
        <p:spPr>
          <a:xfrm>
            <a:off x="0" y="0"/>
            <a:ext cx="9144000" cy="2592324"/>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8F1600F-3734-46CE-9859-DBFB812657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68F1600F-3734-46CE-9859-DBFB812657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EAD439B5-A1E7-43F8-A0FB-25C5F9135F06}"/>
              </a:ext>
            </a:extLst>
          </p:cNvPr>
          <p:cNvSpPr/>
          <p:nvPr/>
        </p:nvSpPr>
        <p:spPr>
          <a:xfrm>
            <a:off x="0" y="2334260"/>
            <a:ext cx="9144000" cy="1119596"/>
          </a:xfrm>
          <a:prstGeom prst="rect">
            <a:avLst/>
          </a:prstGeom>
          <a:solidFill>
            <a:schemeClr val="tx2">
              <a:lumMod val="20000"/>
              <a:lumOff val="80000"/>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a-Latn" sz="1400" dirty="0">
              <a:solidFill>
                <a:schemeClr val="bg1"/>
              </a:solidFill>
            </a:endParaRPr>
          </a:p>
        </p:txBody>
      </p:sp>
      <p:sp>
        <p:nvSpPr>
          <p:cNvPr id="3" name="Foliennummernplatzhalter 2">
            <a:extLst>
              <a:ext uri="{FF2B5EF4-FFF2-40B4-BE49-F238E27FC236}">
                <a16:creationId xmlns:a16="http://schemas.microsoft.com/office/drawing/2014/main" id="{4D635D60-D90A-49E0-A584-D7220AEAED0D}"/>
              </a:ext>
            </a:extLst>
          </p:cNvPr>
          <p:cNvSpPr>
            <a:spLocks noGrp="1"/>
          </p:cNvSpPr>
          <p:nvPr>
            <p:ph type="sldNum" sz="quarter" idx="11"/>
          </p:nvPr>
        </p:nvSpPr>
        <p:spPr/>
        <p:txBody>
          <a:bodyPr/>
          <a:lstStyle/>
          <a:p>
            <a:fld id="{D94909C6-CC71-4962-A18E-AF0515723D95}" type="slidenum">
              <a:rPr lang="la-Latn" noProof="0" smtClean="0"/>
              <a:pPr/>
              <a:t>2</a:t>
            </a:fld>
            <a:endParaRPr lang="la-Latn" noProof="0" dirty="0"/>
          </a:p>
        </p:txBody>
      </p:sp>
      <p:sp>
        <p:nvSpPr>
          <p:cNvPr id="11" name="Title 10">
            <a:extLst>
              <a:ext uri="{FF2B5EF4-FFF2-40B4-BE49-F238E27FC236}">
                <a16:creationId xmlns:a16="http://schemas.microsoft.com/office/drawing/2014/main" id="{9F87D7DE-7CCC-4679-8602-03C5D34EC673}"/>
              </a:ext>
            </a:extLst>
          </p:cNvPr>
          <p:cNvSpPr>
            <a:spLocks noGrp="1"/>
          </p:cNvSpPr>
          <p:nvPr>
            <p:ph type="title"/>
          </p:nvPr>
        </p:nvSpPr>
        <p:spPr/>
        <p:txBody>
          <a:bodyPr/>
          <a:lstStyle/>
          <a:p>
            <a:r>
              <a:rPr lang="la-Latn" spc="-10" dirty="0"/>
              <a:t>Agenda</a:t>
            </a:r>
          </a:p>
        </p:txBody>
      </p:sp>
      <p:sp>
        <p:nvSpPr>
          <p:cNvPr id="6" name="Rectangle 5">
            <a:extLst>
              <a:ext uri="{FF2B5EF4-FFF2-40B4-BE49-F238E27FC236}">
                <a16:creationId xmlns:a16="http://schemas.microsoft.com/office/drawing/2014/main" id="{567E3758-07C8-4B4B-B75A-8BD7D610C612}"/>
              </a:ext>
            </a:extLst>
          </p:cNvPr>
          <p:cNvSpPr/>
          <p:nvPr/>
        </p:nvSpPr>
        <p:spPr>
          <a:xfrm>
            <a:off x="306000" y="1219700"/>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la-Latn" sz="5000" dirty="0">
                <a:solidFill>
                  <a:srgbClr val="004DBF"/>
                </a:solidFill>
              </a:rPr>
              <a:t>01</a:t>
            </a:r>
          </a:p>
        </p:txBody>
      </p:sp>
      <p:sp>
        <p:nvSpPr>
          <p:cNvPr id="18" name="Rectangle 17">
            <a:extLst>
              <a:ext uri="{FF2B5EF4-FFF2-40B4-BE49-F238E27FC236}">
                <a16:creationId xmlns:a16="http://schemas.microsoft.com/office/drawing/2014/main" id="{7CA55494-68D0-442C-A303-D736785C1571}"/>
              </a:ext>
            </a:extLst>
          </p:cNvPr>
          <p:cNvSpPr/>
          <p:nvPr/>
        </p:nvSpPr>
        <p:spPr>
          <a:xfrm>
            <a:off x="4017751" y="1219700"/>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la-Latn" sz="5000" dirty="0">
                <a:solidFill>
                  <a:srgbClr val="004DBF"/>
                </a:solidFill>
              </a:rPr>
              <a:t>0</a:t>
            </a:r>
            <a:r>
              <a:rPr lang="en-US" sz="5000" dirty="0">
                <a:solidFill>
                  <a:srgbClr val="004DBF"/>
                </a:solidFill>
              </a:rPr>
              <a:t>2</a:t>
            </a:r>
            <a:endParaRPr lang="la-Latn" sz="5000" dirty="0">
              <a:solidFill>
                <a:srgbClr val="004DBF"/>
              </a:solidFill>
            </a:endParaRPr>
          </a:p>
        </p:txBody>
      </p:sp>
      <p:sp>
        <p:nvSpPr>
          <p:cNvPr id="22" name="Rectangle 21">
            <a:extLst>
              <a:ext uri="{FF2B5EF4-FFF2-40B4-BE49-F238E27FC236}">
                <a16:creationId xmlns:a16="http://schemas.microsoft.com/office/drawing/2014/main" id="{A5C5F4D4-B11C-4572-AB0F-C3E5B6C2ECE1}"/>
              </a:ext>
            </a:extLst>
          </p:cNvPr>
          <p:cNvSpPr/>
          <p:nvPr/>
        </p:nvSpPr>
        <p:spPr>
          <a:xfrm>
            <a:off x="1382460" y="1462163"/>
            <a:ext cx="3023940" cy="323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r>
              <a:rPr lang="en-GB" sz="1400" dirty="0">
                <a:solidFill>
                  <a:srgbClr val="4D4E53"/>
                </a:solidFill>
                <a:latin typeface="Arial" panose="020B0604020202020204" pitchFamily="34" charset="0"/>
              </a:rPr>
              <a:t>The world is changing</a:t>
            </a:r>
            <a:endParaRPr lang="la-Latn" sz="1400" dirty="0">
              <a:solidFill>
                <a:schemeClr val="tx2"/>
              </a:solidFill>
            </a:endParaRPr>
          </a:p>
        </p:txBody>
      </p:sp>
      <p:sp>
        <p:nvSpPr>
          <p:cNvPr id="23" name="Rectangle 22">
            <a:extLst>
              <a:ext uri="{FF2B5EF4-FFF2-40B4-BE49-F238E27FC236}">
                <a16:creationId xmlns:a16="http://schemas.microsoft.com/office/drawing/2014/main" id="{CA8EEEDF-9473-421E-9BA9-21640D966E1E}"/>
              </a:ext>
            </a:extLst>
          </p:cNvPr>
          <p:cNvSpPr/>
          <p:nvPr/>
        </p:nvSpPr>
        <p:spPr>
          <a:xfrm>
            <a:off x="5094210" y="1462163"/>
            <a:ext cx="3743105" cy="323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r>
              <a:rPr lang="en-US" sz="1400" dirty="0">
                <a:solidFill>
                  <a:srgbClr val="4D4E53"/>
                </a:solidFill>
                <a:latin typeface="Arial" panose="020B0604020202020204" pitchFamily="34" charset="0"/>
              </a:rPr>
              <a:t>Leaders of the future: Awareness, Agility</a:t>
            </a:r>
            <a:endParaRPr lang="la-Latn" sz="1400" dirty="0">
              <a:solidFill>
                <a:schemeClr val="tx2"/>
              </a:solidFill>
            </a:endParaRPr>
          </a:p>
        </p:txBody>
      </p:sp>
      <p:sp>
        <p:nvSpPr>
          <p:cNvPr id="25" name="Rectangle 24">
            <a:extLst>
              <a:ext uri="{FF2B5EF4-FFF2-40B4-BE49-F238E27FC236}">
                <a16:creationId xmlns:a16="http://schemas.microsoft.com/office/drawing/2014/main" id="{D5B472AD-C22D-4FDE-BC40-7E6C751802D3}"/>
              </a:ext>
            </a:extLst>
          </p:cNvPr>
          <p:cNvSpPr/>
          <p:nvPr/>
        </p:nvSpPr>
        <p:spPr>
          <a:xfrm>
            <a:off x="306000" y="2489953"/>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la-Latn" sz="5000" dirty="0">
                <a:solidFill>
                  <a:srgbClr val="004DBF"/>
                </a:solidFill>
              </a:rPr>
              <a:t>0</a:t>
            </a:r>
            <a:r>
              <a:rPr lang="en-US" sz="5000" dirty="0">
                <a:solidFill>
                  <a:srgbClr val="004DBF"/>
                </a:solidFill>
              </a:rPr>
              <a:t>3</a:t>
            </a:r>
            <a:endParaRPr lang="la-Latn" sz="5000" dirty="0">
              <a:solidFill>
                <a:srgbClr val="004DBF"/>
              </a:solidFill>
            </a:endParaRPr>
          </a:p>
        </p:txBody>
      </p:sp>
      <p:sp>
        <p:nvSpPr>
          <p:cNvPr id="26" name="Rectangle 25">
            <a:extLst>
              <a:ext uri="{FF2B5EF4-FFF2-40B4-BE49-F238E27FC236}">
                <a16:creationId xmlns:a16="http://schemas.microsoft.com/office/drawing/2014/main" id="{5E50C05B-DFBD-498C-B1DA-59C0E3AB6C4B}"/>
              </a:ext>
            </a:extLst>
          </p:cNvPr>
          <p:cNvSpPr/>
          <p:nvPr/>
        </p:nvSpPr>
        <p:spPr>
          <a:xfrm>
            <a:off x="4017751" y="2489953"/>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la-Latn" sz="5000" dirty="0">
                <a:solidFill>
                  <a:srgbClr val="004DBF"/>
                </a:solidFill>
              </a:rPr>
              <a:t>0</a:t>
            </a:r>
            <a:r>
              <a:rPr lang="en-US" sz="5000" dirty="0">
                <a:solidFill>
                  <a:srgbClr val="004DBF"/>
                </a:solidFill>
              </a:rPr>
              <a:t>4</a:t>
            </a:r>
            <a:endParaRPr lang="la-Latn" sz="5000" dirty="0">
              <a:solidFill>
                <a:srgbClr val="004DBF"/>
              </a:solidFill>
            </a:endParaRPr>
          </a:p>
        </p:txBody>
      </p:sp>
      <p:sp>
        <p:nvSpPr>
          <p:cNvPr id="27" name="Rectangle 26">
            <a:extLst>
              <a:ext uri="{FF2B5EF4-FFF2-40B4-BE49-F238E27FC236}">
                <a16:creationId xmlns:a16="http://schemas.microsoft.com/office/drawing/2014/main" id="{A546F988-D6E9-429D-9881-9F1DCEEF5B8A}"/>
              </a:ext>
            </a:extLst>
          </p:cNvPr>
          <p:cNvSpPr/>
          <p:nvPr/>
        </p:nvSpPr>
        <p:spPr>
          <a:xfrm>
            <a:off x="1382460" y="2732416"/>
            <a:ext cx="3023940" cy="323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r>
              <a:rPr lang="en-US" sz="1400" dirty="0">
                <a:solidFill>
                  <a:schemeClr val="tx2"/>
                </a:solidFill>
              </a:rPr>
              <a:t>Major External Trends</a:t>
            </a:r>
            <a:endParaRPr lang="la-Latn" sz="1400" dirty="0">
              <a:solidFill>
                <a:schemeClr val="tx2"/>
              </a:solidFill>
            </a:endParaRPr>
          </a:p>
        </p:txBody>
      </p:sp>
      <p:sp>
        <p:nvSpPr>
          <p:cNvPr id="28" name="Rectangle 27">
            <a:extLst>
              <a:ext uri="{FF2B5EF4-FFF2-40B4-BE49-F238E27FC236}">
                <a16:creationId xmlns:a16="http://schemas.microsoft.com/office/drawing/2014/main" id="{88C749AF-E82E-4EB2-853B-E40536BDE743}"/>
              </a:ext>
            </a:extLst>
          </p:cNvPr>
          <p:cNvSpPr/>
          <p:nvPr/>
        </p:nvSpPr>
        <p:spPr>
          <a:xfrm>
            <a:off x="5094210" y="2732416"/>
            <a:ext cx="3999781" cy="323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r>
              <a:rPr lang="sv-SE" sz="1400" dirty="0">
                <a:solidFill>
                  <a:srgbClr val="4D4E53"/>
                </a:solidFill>
                <a:latin typeface="Arial" panose="020B0604020202020204" pitchFamily="34" charset="0"/>
              </a:rPr>
              <a:t>Our eternal problems/Failures</a:t>
            </a:r>
            <a:endParaRPr lang="la-Latn" sz="1400" dirty="0">
              <a:solidFill>
                <a:schemeClr val="tx2"/>
              </a:solidFill>
            </a:endParaRPr>
          </a:p>
        </p:txBody>
      </p:sp>
      <p:sp>
        <p:nvSpPr>
          <p:cNvPr id="31" name="Rectangle 30">
            <a:extLst>
              <a:ext uri="{FF2B5EF4-FFF2-40B4-BE49-F238E27FC236}">
                <a16:creationId xmlns:a16="http://schemas.microsoft.com/office/drawing/2014/main" id="{1C8E99FC-374B-45FA-AABF-C44185C8C34D}"/>
              </a:ext>
            </a:extLst>
          </p:cNvPr>
          <p:cNvSpPr/>
          <p:nvPr/>
        </p:nvSpPr>
        <p:spPr>
          <a:xfrm>
            <a:off x="4017751" y="3760206"/>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endParaRPr lang="la-Latn" sz="5000" dirty="0">
              <a:solidFill>
                <a:schemeClr val="accent1">
                  <a:lumMod val="75000"/>
                </a:schemeClr>
              </a:solidFill>
            </a:endParaRPr>
          </a:p>
        </p:txBody>
      </p:sp>
      <p:cxnSp>
        <p:nvCxnSpPr>
          <p:cNvPr id="29" name="Straight Connector 28">
            <a:extLst>
              <a:ext uri="{FF2B5EF4-FFF2-40B4-BE49-F238E27FC236}">
                <a16:creationId xmlns:a16="http://schemas.microsoft.com/office/drawing/2014/main" id="{85ACB453-3C2E-4CC9-8DB3-A0911E96AC01}"/>
              </a:ext>
            </a:extLst>
          </p:cNvPr>
          <p:cNvCxnSpPr>
            <a:cxnSpLocks/>
          </p:cNvCxnSpPr>
          <p:nvPr/>
        </p:nvCxnSpPr>
        <p:spPr>
          <a:xfrm>
            <a:off x="1199580" y="1347796"/>
            <a:ext cx="0" cy="552018"/>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355C71-E502-4016-A35F-00EEB21FF8F6}"/>
              </a:ext>
            </a:extLst>
          </p:cNvPr>
          <p:cNvCxnSpPr>
            <a:cxnSpLocks/>
          </p:cNvCxnSpPr>
          <p:nvPr/>
        </p:nvCxnSpPr>
        <p:spPr>
          <a:xfrm>
            <a:off x="1199580" y="2618049"/>
            <a:ext cx="0" cy="552018"/>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303F5C1-BD49-49D7-9DAC-6FD49496FD43}"/>
              </a:ext>
            </a:extLst>
          </p:cNvPr>
          <p:cNvCxnSpPr>
            <a:cxnSpLocks/>
          </p:cNvCxnSpPr>
          <p:nvPr/>
        </p:nvCxnSpPr>
        <p:spPr>
          <a:xfrm>
            <a:off x="4911331" y="1347796"/>
            <a:ext cx="0" cy="552018"/>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C05EB2-59A9-411E-A1D6-96F09B0FAD32}"/>
              </a:ext>
            </a:extLst>
          </p:cNvPr>
          <p:cNvCxnSpPr>
            <a:cxnSpLocks/>
          </p:cNvCxnSpPr>
          <p:nvPr/>
        </p:nvCxnSpPr>
        <p:spPr>
          <a:xfrm>
            <a:off x="4911331" y="2618049"/>
            <a:ext cx="0" cy="552018"/>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9CBF8C-B013-4ADC-9440-A3061FF488C7}"/>
              </a:ext>
            </a:extLst>
          </p:cNvPr>
          <p:cNvGrpSpPr/>
          <p:nvPr/>
        </p:nvGrpSpPr>
        <p:grpSpPr>
          <a:xfrm>
            <a:off x="-367260" y="0"/>
            <a:ext cx="202368" cy="1146748"/>
            <a:chOff x="-764499" y="757003"/>
            <a:chExt cx="202368" cy="1146748"/>
          </a:xfrm>
        </p:grpSpPr>
        <p:sp>
          <p:nvSpPr>
            <p:cNvPr id="36" name="Rectangle 35">
              <a:extLst>
                <a:ext uri="{FF2B5EF4-FFF2-40B4-BE49-F238E27FC236}">
                  <a16:creationId xmlns:a16="http://schemas.microsoft.com/office/drawing/2014/main" id="{87D7F4C7-6DF4-4187-9324-9E0B9923983C}"/>
                </a:ext>
              </a:extLst>
            </p:cNvPr>
            <p:cNvSpPr/>
            <p:nvPr/>
          </p:nvSpPr>
          <p:spPr>
            <a:xfrm>
              <a:off x="-764499" y="757003"/>
              <a:ext cx="202368" cy="202368"/>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a-Latn" sz="1400" dirty="0">
                <a:solidFill>
                  <a:schemeClr val="bg1"/>
                </a:solidFill>
              </a:endParaRPr>
            </a:p>
          </p:txBody>
        </p:sp>
        <p:sp>
          <p:nvSpPr>
            <p:cNvPr id="37" name="Rectangle 36">
              <a:extLst>
                <a:ext uri="{FF2B5EF4-FFF2-40B4-BE49-F238E27FC236}">
                  <a16:creationId xmlns:a16="http://schemas.microsoft.com/office/drawing/2014/main" id="{36BCEBFE-BE1D-402F-B696-F7B4A1D9D5C5}"/>
                </a:ext>
              </a:extLst>
            </p:cNvPr>
            <p:cNvSpPr/>
            <p:nvPr/>
          </p:nvSpPr>
          <p:spPr>
            <a:xfrm>
              <a:off x="-764499" y="1071796"/>
              <a:ext cx="202368" cy="20236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a-Latn" sz="1400" dirty="0">
                <a:solidFill>
                  <a:schemeClr val="bg1"/>
                </a:solidFill>
              </a:endParaRPr>
            </a:p>
          </p:txBody>
        </p:sp>
        <p:sp>
          <p:nvSpPr>
            <p:cNvPr id="38" name="Rectangle 37">
              <a:extLst>
                <a:ext uri="{FF2B5EF4-FFF2-40B4-BE49-F238E27FC236}">
                  <a16:creationId xmlns:a16="http://schemas.microsoft.com/office/drawing/2014/main" id="{8628B0E5-9991-40F4-B320-4F8AE18A6F3E}"/>
                </a:ext>
              </a:extLst>
            </p:cNvPr>
            <p:cNvSpPr/>
            <p:nvPr/>
          </p:nvSpPr>
          <p:spPr>
            <a:xfrm>
              <a:off x="-764499" y="1386589"/>
              <a:ext cx="202368" cy="202368"/>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a-Latn" sz="1400" dirty="0">
                <a:solidFill>
                  <a:schemeClr val="bg1"/>
                </a:solidFill>
              </a:endParaRPr>
            </a:p>
          </p:txBody>
        </p:sp>
        <p:sp>
          <p:nvSpPr>
            <p:cNvPr id="39" name="Rectangle 38">
              <a:extLst>
                <a:ext uri="{FF2B5EF4-FFF2-40B4-BE49-F238E27FC236}">
                  <a16:creationId xmlns:a16="http://schemas.microsoft.com/office/drawing/2014/main" id="{519827E7-B173-4A9E-AF28-B7070CEABD6C}"/>
                </a:ext>
              </a:extLst>
            </p:cNvPr>
            <p:cNvSpPr/>
            <p:nvPr/>
          </p:nvSpPr>
          <p:spPr>
            <a:xfrm>
              <a:off x="-764499" y="1701383"/>
              <a:ext cx="202368" cy="20236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a-Latn" sz="1400" dirty="0">
                <a:solidFill>
                  <a:schemeClr val="bg1"/>
                </a:solidFill>
              </a:endParaRPr>
            </a:p>
          </p:txBody>
        </p:sp>
      </p:grpSp>
      <p:sp>
        <p:nvSpPr>
          <p:cNvPr id="30" name="Rectangle 29">
            <a:extLst>
              <a:ext uri="{FF2B5EF4-FFF2-40B4-BE49-F238E27FC236}">
                <a16:creationId xmlns:a16="http://schemas.microsoft.com/office/drawing/2014/main" id="{05305DDD-E7B4-4891-8939-CA96339434E4}"/>
              </a:ext>
            </a:extLst>
          </p:cNvPr>
          <p:cNvSpPr/>
          <p:nvPr/>
        </p:nvSpPr>
        <p:spPr>
          <a:xfrm>
            <a:off x="306000" y="3668479"/>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la-Latn" sz="5000" dirty="0">
                <a:solidFill>
                  <a:srgbClr val="004DBF"/>
                </a:solidFill>
              </a:rPr>
              <a:t>0</a:t>
            </a:r>
            <a:r>
              <a:rPr lang="en-US" sz="5000" dirty="0">
                <a:solidFill>
                  <a:srgbClr val="004DBF"/>
                </a:solidFill>
              </a:rPr>
              <a:t>5</a:t>
            </a:r>
            <a:endParaRPr lang="la-Latn" sz="5000" dirty="0">
              <a:solidFill>
                <a:srgbClr val="004DBF"/>
              </a:solidFill>
            </a:endParaRPr>
          </a:p>
        </p:txBody>
      </p:sp>
      <p:sp>
        <p:nvSpPr>
          <p:cNvPr id="32" name="Rectangle 31">
            <a:extLst>
              <a:ext uri="{FF2B5EF4-FFF2-40B4-BE49-F238E27FC236}">
                <a16:creationId xmlns:a16="http://schemas.microsoft.com/office/drawing/2014/main" id="{5495299A-F38C-4602-8E96-0E8612AF7412}"/>
              </a:ext>
            </a:extLst>
          </p:cNvPr>
          <p:cNvSpPr/>
          <p:nvPr/>
        </p:nvSpPr>
        <p:spPr>
          <a:xfrm>
            <a:off x="1382461" y="3910942"/>
            <a:ext cx="2360861" cy="323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r>
              <a:rPr lang="sv-SE" sz="1400" dirty="0">
                <a:solidFill>
                  <a:srgbClr val="4D4E53"/>
                </a:solidFill>
                <a:latin typeface="Arial" panose="020B0604020202020204" pitchFamily="34" charset="0"/>
              </a:rPr>
              <a:t>We (Insurance) are the vaccine for economies</a:t>
            </a:r>
            <a:endParaRPr lang="la-Latn" sz="1400" dirty="0">
              <a:solidFill>
                <a:schemeClr val="tx2"/>
              </a:solidFill>
            </a:endParaRPr>
          </a:p>
        </p:txBody>
      </p:sp>
      <p:cxnSp>
        <p:nvCxnSpPr>
          <p:cNvPr id="33" name="Straight Connector 32">
            <a:extLst>
              <a:ext uri="{FF2B5EF4-FFF2-40B4-BE49-F238E27FC236}">
                <a16:creationId xmlns:a16="http://schemas.microsoft.com/office/drawing/2014/main" id="{64DF892F-EDFF-4604-B5C1-D2D86FCC9F5B}"/>
              </a:ext>
            </a:extLst>
          </p:cNvPr>
          <p:cNvCxnSpPr>
            <a:cxnSpLocks/>
          </p:cNvCxnSpPr>
          <p:nvPr/>
        </p:nvCxnSpPr>
        <p:spPr>
          <a:xfrm>
            <a:off x="1199580" y="3796575"/>
            <a:ext cx="0" cy="552018"/>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B726852-CFA4-49C8-8272-8F35EA17323D}"/>
              </a:ext>
            </a:extLst>
          </p:cNvPr>
          <p:cNvSpPr/>
          <p:nvPr/>
        </p:nvSpPr>
        <p:spPr>
          <a:xfrm>
            <a:off x="4017751" y="3668479"/>
            <a:ext cx="710700" cy="8082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la-Latn" sz="5000" dirty="0">
                <a:solidFill>
                  <a:srgbClr val="004DBF"/>
                </a:solidFill>
              </a:rPr>
              <a:t>0</a:t>
            </a:r>
            <a:r>
              <a:rPr lang="en-US" sz="5000" dirty="0">
                <a:solidFill>
                  <a:srgbClr val="004DBF"/>
                </a:solidFill>
              </a:rPr>
              <a:t>6</a:t>
            </a:r>
            <a:endParaRPr lang="la-Latn" sz="5000" dirty="0">
              <a:solidFill>
                <a:srgbClr val="004DBF"/>
              </a:solidFill>
            </a:endParaRPr>
          </a:p>
        </p:txBody>
      </p:sp>
      <p:sp>
        <p:nvSpPr>
          <p:cNvPr id="44" name="Rectangle 43">
            <a:extLst>
              <a:ext uri="{FF2B5EF4-FFF2-40B4-BE49-F238E27FC236}">
                <a16:creationId xmlns:a16="http://schemas.microsoft.com/office/drawing/2014/main" id="{7AB0726D-1BF0-46A8-9BE2-05CB8D9A080D}"/>
              </a:ext>
            </a:extLst>
          </p:cNvPr>
          <p:cNvSpPr/>
          <p:nvPr/>
        </p:nvSpPr>
        <p:spPr>
          <a:xfrm>
            <a:off x="5094211" y="3910942"/>
            <a:ext cx="3023940" cy="323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r>
              <a:rPr lang="en-GB" sz="1400" dirty="0">
                <a:solidFill>
                  <a:srgbClr val="4D4E53"/>
                </a:solidFill>
                <a:latin typeface="Arial" panose="020B0604020202020204" pitchFamily="34" charset="0"/>
              </a:rPr>
              <a:t>Flavour of the year</a:t>
            </a:r>
            <a:endParaRPr lang="la-Latn" sz="1400" dirty="0">
              <a:solidFill>
                <a:srgbClr val="4D4E53"/>
              </a:solidFill>
              <a:latin typeface="Arial" panose="020B0604020202020204" pitchFamily="34" charset="0"/>
            </a:endParaRPr>
          </a:p>
        </p:txBody>
      </p:sp>
      <p:cxnSp>
        <p:nvCxnSpPr>
          <p:cNvPr id="45" name="Straight Connector 44">
            <a:extLst>
              <a:ext uri="{FF2B5EF4-FFF2-40B4-BE49-F238E27FC236}">
                <a16:creationId xmlns:a16="http://schemas.microsoft.com/office/drawing/2014/main" id="{B8A64C19-79B9-408D-84C7-23978F95A822}"/>
              </a:ext>
            </a:extLst>
          </p:cNvPr>
          <p:cNvCxnSpPr>
            <a:cxnSpLocks/>
          </p:cNvCxnSpPr>
          <p:nvPr/>
        </p:nvCxnSpPr>
        <p:spPr>
          <a:xfrm>
            <a:off x="4911331" y="3796575"/>
            <a:ext cx="0" cy="552018"/>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3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p:txBody>
          <a:bodyPr/>
          <a:lstStyle/>
          <a:p>
            <a:r>
              <a:rPr lang="en-US" dirty="0"/>
              <a:t>© 2021 </a:t>
            </a:r>
            <a:r>
              <a:rPr lang="en-US" dirty="0" err="1"/>
              <a:t>Münchener</a:t>
            </a:r>
            <a:r>
              <a:rPr lang="en-US" dirty="0"/>
              <a:t> Rückversicherungs-Gesellschaft </a:t>
            </a:r>
            <a:r>
              <a:rPr lang="en-US" dirty="0" err="1"/>
              <a:t>Aktiengesellschaft</a:t>
            </a:r>
            <a:r>
              <a:rPr lang="en-US" dirty="0"/>
              <a:t> in München ("Munich Re"). </a:t>
            </a:r>
            <a:br>
              <a:rPr lang="en-US" dirty="0"/>
            </a:br>
            <a:r>
              <a:rPr lang="en-US" dirty="0"/>
              <a:t>All rights reserved.</a:t>
            </a:r>
          </a:p>
          <a:p>
            <a:br>
              <a:rPr lang="en-US" dirty="0"/>
            </a:br>
            <a:r>
              <a:rPr lang="en-US" sz="1200" dirty="0"/>
              <a:t>The content of this presentation (including, without limitation, text, pictures, graphics, as well as the arrangement thereof) is protected under copyright law and other protective legislation. These materials or any portions thereof may be used solely for personal and non-commercial purposes. Any other use requires Munich </a:t>
            </a:r>
            <a:r>
              <a:rPr lang="en-US" sz="1200" dirty="0" err="1"/>
              <a:t>Re’s</a:t>
            </a:r>
            <a:r>
              <a:rPr lang="en-US" sz="1200" dirty="0"/>
              <a:t> prior written approval. </a:t>
            </a:r>
          </a:p>
          <a:p>
            <a:r>
              <a:rPr lang="en-US" sz="1200" dirty="0"/>
              <a:t>Munich Re has used its discretion, best judgement and every reasonable effort in compiling the information and components contained in this presentation. It may not be held liable, however, for the completeness, correctness, topicality and technical accuracy of any information contained herein. Munich Re assumes no liability with regard to updating the information or other content provided in this presentation or to adapting this to conform with future events or developments.</a:t>
            </a:r>
          </a:p>
        </p:txBody>
      </p:sp>
      <p:sp>
        <p:nvSpPr>
          <p:cNvPr id="3" name="Title 2"/>
          <p:cNvSpPr>
            <a:spLocks noGrp="1"/>
          </p:cNvSpPr>
          <p:nvPr>
            <p:ph type="title"/>
          </p:nvPr>
        </p:nvSpPr>
        <p:spPr/>
        <p:txBody>
          <a:bodyPr/>
          <a:lstStyle/>
          <a:p>
            <a:r>
              <a:rPr lang="en-GB" sz="1800" dirty="0">
                <a:solidFill>
                  <a:schemeClr val="accent5">
                    <a:lumMod val="60000"/>
                    <a:lumOff val="40000"/>
                  </a:schemeClr>
                </a:solidFill>
              </a:rPr>
              <a:t>Disclaimer</a:t>
            </a:r>
          </a:p>
        </p:txBody>
      </p:sp>
      <p:sp>
        <p:nvSpPr>
          <p:cNvPr id="2" name="Foliennummernplatzhalter 1"/>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94909C6-CC71-4962-A18E-AF0515723D95}" type="slidenum">
              <a:rPr kumimoji="0" lang="en-GB" sz="600" b="1" i="0" u="none" strike="noStrike" kern="1200" cap="none" spc="0" normalizeH="0" baseline="0" noProof="0" smtClean="0">
                <a:ln>
                  <a:noFill/>
                </a:ln>
                <a:solidFill>
                  <a:srgbClr val="B2C1CA">
                    <a:lumMod val="75000"/>
                  </a:srgbClr>
                </a:solidFill>
                <a:effectLst/>
                <a:uLnTx/>
                <a:uFillTx/>
                <a:latin typeface="Arial"/>
                <a:ea typeface="Arial Unicode MS"/>
                <a:cs typeface="Arial"/>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600" b="1" i="0" u="none" strike="noStrike" kern="1200" cap="none" spc="0" normalizeH="0" baseline="0" noProof="0">
              <a:ln>
                <a:noFill/>
              </a:ln>
              <a:solidFill>
                <a:srgbClr val="B2C1CA">
                  <a:lumMod val="75000"/>
                </a:srgbClr>
              </a:solidFill>
              <a:effectLst/>
              <a:uLnTx/>
              <a:uFillTx/>
              <a:latin typeface="Arial"/>
              <a:ea typeface="Arial Unicode MS"/>
              <a:cs typeface="Arial"/>
            </a:endParaRPr>
          </a:p>
        </p:txBody>
      </p:sp>
    </p:spTree>
    <p:extLst>
      <p:ext uri="{BB962C8B-B14F-4D97-AF65-F5344CB8AC3E}">
        <p14:creationId xmlns:p14="http://schemas.microsoft.com/office/powerpoint/2010/main" val="38805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15" name="Object 14" hidden="1"/>
                      <p:cNvPicPr/>
                      <p:nvPr/>
                    </p:nvPicPr>
                    <p:blipFill>
                      <a:blip r:embed="rId6"/>
                      <a:stretch>
                        <a:fillRect/>
                      </a:stretch>
                    </p:blipFill>
                    <p:spPr>
                      <a:xfrm>
                        <a:off x="1589" y="1588"/>
                        <a:ext cx="1587" cy="1587"/>
                      </a:xfrm>
                      <a:prstGeom prst="rect">
                        <a:avLst/>
                      </a:prstGeom>
                    </p:spPr>
                  </p:pic>
                </p:oleObj>
              </mc:Fallback>
            </mc:AlternateContent>
          </a:graphicData>
        </a:graphic>
      </p:graphicFrame>
      <p:sp>
        <p:nvSpPr>
          <p:cNvPr id="12" name="Rectangle 11" hidden="1"/>
          <p:cNvSpPr/>
          <p:nvPr>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294" name="Rechteck 35">
            <a:extLst>
              <a:ext uri="{FF2B5EF4-FFF2-40B4-BE49-F238E27FC236}">
                <a16:creationId xmlns:a16="http://schemas.microsoft.com/office/drawing/2014/main" id="{210CB5B3-FF16-0143-95CF-52C5A6855E36}"/>
              </a:ext>
            </a:extLst>
          </p:cNvPr>
          <p:cNvSpPr/>
          <p:nvPr/>
        </p:nvSpPr>
        <p:spPr>
          <a:xfrm rot="17485894">
            <a:off x="932202" y="3497328"/>
            <a:ext cx="1786150" cy="423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USER-CENTRICITY</a:t>
            </a:r>
          </a:p>
        </p:txBody>
      </p:sp>
      <p:sp>
        <p:nvSpPr>
          <p:cNvPr id="295" name="Rechteck 148">
            <a:extLst>
              <a:ext uri="{FF2B5EF4-FFF2-40B4-BE49-F238E27FC236}">
                <a16:creationId xmlns:a16="http://schemas.microsoft.com/office/drawing/2014/main" id="{11B2F619-B9BA-4E4F-8E91-AE1F89DD13D4}"/>
              </a:ext>
            </a:extLst>
          </p:cNvPr>
          <p:cNvSpPr/>
          <p:nvPr/>
        </p:nvSpPr>
        <p:spPr>
          <a:xfrm rot="20220000">
            <a:off x="2371232" y="1890595"/>
            <a:ext cx="2134307" cy="567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1148313"/>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CONNECTED WORLD</a:t>
            </a:r>
          </a:p>
        </p:txBody>
      </p:sp>
      <p:sp>
        <p:nvSpPr>
          <p:cNvPr id="296" name="Rechteck 37">
            <a:extLst>
              <a:ext uri="{FF2B5EF4-FFF2-40B4-BE49-F238E27FC236}">
                <a16:creationId xmlns:a16="http://schemas.microsoft.com/office/drawing/2014/main" id="{87CBBDD5-FAF0-9840-B1EF-C7407D09C5E9}"/>
              </a:ext>
            </a:extLst>
          </p:cNvPr>
          <p:cNvSpPr/>
          <p:nvPr/>
        </p:nvSpPr>
        <p:spPr>
          <a:xfrm rot="1380000">
            <a:off x="4725318" y="1896526"/>
            <a:ext cx="1853463" cy="3917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110347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ARTIFICIAL INTELLIGENCE</a:t>
            </a:r>
          </a:p>
        </p:txBody>
      </p:sp>
      <p:sp>
        <p:nvSpPr>
          <p:cNvPr id="297" name="Rechteck 38">
            <a:extLst>
              <a:ext uri="{FF2B5EF4-FFF2-40B4-BE49-F238E27FC236}">
                <a16:creationId xmlns:a16="http://schemas.microsoft.com/office/drawing/2014/main" id="{A4798CAE-214F-2C49-ABB7-7B64FDB7BEF7}"/>
              </a:ext>
            </a:extLst>
          </p:cNvPr>
          <p:cNvSpPr/>
          <p:nvPr/>
        </p:nvSpPr>
        <p:spPr>
          <a:xfrm rot="4086132">
            <a:off x="6056417" y="3419601"/>
            <a:ext cx="2178510" cy="6307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DISRUPTIVE TECHNOLOGIES</a:t>
            </a:r>
          </a:p>
        </p:txBody>
      </p:sp>
      <p:sp>
        <p:nvSpPr>
          <p:cNvPr id="21" name="Title 2"/>
          <p:cNvSpPr>
            <a:spLocks noGrp="1"/>
          </p:cNvSpPr>
          <p:nvPr>
            <p:ph type="title"/>
          </p:nvPr>
        </p:nvSpPr>
        <p:spPr>
          <a:xfrm>
            <a:off x="518492" y="234916"/>
            <a:ext cx="5480631" cy="558000"/>
          </a:xfrm>
        </p:spPr>
        <p:txBody>
          <a:bodyPr/>
          <a:lstStyle/>
          <a:p>
            <a:r>
              <a:rPr lang="de-DE" spc="-10" dirty="0"/>
              <a:t>1. </a:t>
            </a:r>
            <a:r>
              <a:rPr lang="de-DE" spc="-10" dirty="0" err="1"/>
              <a:t>We</a:t>
            </a:r>
            <a:r>
              <a:rPr lang="de-DE" spc="-10" dirty="0"/>
              <a:t> </a:t>
            </a:r>
            <a:r>
              <a:rPr lang="de-DE" spc="-10" dirty="0" err="1"/>
              <a:t>feel</a:t>
            </a:r>
            <a:r>
              <a:rPr lang="de-DE" spc="-10" dirty="0"/>
              <a:t> </a:t>
            </a:r>
            <a:r>
              <a:rPr lang="en-GB" spc="-10" dirty="0"/>
              <a:t>uncomfortably</a:t>
            </a:r>
            <a:r>
              <a:rPr lang="de-DE" spc="-10" dirty="0"/>
              <a:t> </a:t>
            </a:r>
            <a:r>
              <a:rPr lang="en-GB" spc="-10" dirty="0"/>
              <a:t>comfortable</a:t>
            </a:r>
          </a:p>
        </p:txBody>
      </p:sp>
      <p:sp>
        <p:nvSpPr>
          <p:cNvPr id="23" name="Slide Number Placeholder 18"/>
          <p:cNvSpPr>
            <a:spLocks noGrp="1"/>
          </p:cNvSpPr>
          <p:nvPr>
            <p:ph type="sldNum" sz="quarter" idx="11"/>
          </p:nvPr>
        </p:nvSpPr>
        <p:spPr>
          <a:xfrm>
            <a:off x="8447812" y="4896000"/>
            <a:ext cx="389503" cy="2025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6DB8AA-803C-49D2-90AA-1140CE72DCD7}" type="slidenum">
              <a:rPr kumimoji="0" lang="en-GB" sz="600" b="1" i="0" u="none" strike="noStrike" kern="1200" cap="none" spc="0" normalizeH="0" baseline="0" noProof="0" smtClean="0">
                <a:ln>
                  <a:noFill/>
                </a:ln>
                <a:solidFill>
                  <a:srgbClr val="B2C1CA">
                    <a:lumMod val="75000"/>
                  </a:srgbClr>
                </a:solidFill>
                <a:effectLst/>
                <a:uLnTx/>
                <a:uFillTx/>
                <a:latin typeface="Arial"/>
                <a:ea typeface="Arial Unicode MS"/>
                <a:cs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600" b="1" i="0" u="none" strike="noStrike" kern="1200" cap="none" spc="0" normalizeH="0" baseline="0" noProof="0" dirty="0">
              <a:ln>
                <a:noFill/>
              </a:ln>
              <a:solidFill>
                <a:srgbClr val="B2C1CA">
                  <a:lumMod val="75000"/>
                </a:srgbClr>
              </a:solidFill>
              <a:effectLst/>
              <a:uLnTx/>
              <a:uFillTx/>
              <a:latin typeface="Arial"/>
              <a:ea typeface="Arial Unicode MS"/>
              <a:cs typeface="Arial"/>
            </a:endParaRPr>
          </a:p>
        </p:txBody>
      </p:sp>
      <p:pic>
        <p:nvPicPr>
          <p:cNvPr id="19" name="Grafik 20">
            <a:extLst>
              <a:ext uri="{FF2B5EF4-FFF2-40B4-BE49-F238E27FC236}">
                <a16:creationId xmlns:a16="http://schemas.microsoft.com/office/drawing/2014/main" id="{74BE5784-4454-4664-AFE4-5B7BB9D6F166}"/>
              </a:ext>
            </a:extLst>
          </p:cNvPr>
          <p:cNvPicPr>
            <a:picLocks noChangeAspect="1"/>
          </p:cNvPicPr>
          <p:nvPr/>
        </p:nvPicPr>
        <p:blipFill>
          <a:blip r:embed="rId7"/>
          <a:srcRect t="15" b="15"/>
          <a:stretch>
            <a:fillRect/>
          </a:stretch>
        </p:blipFill>
        <p:spPr>
          <a:xfrm>
            <a:off x="0" y="906716"/>
            <a:ext cx="9144000" cy="4236784"/>
          </a:xfrm>
          <a:prstGeom prst="rect">
            <a:avLst/>
          </a:prstGeom>
        </p:spPr>
      </p:pic>
      <p:pic>
        <p:nvPicPr>
          <p:cNvPr id="20" name="Picture 19">
            <a:extLst>
              <a:ext uri="{FF2B5EF4-FFF2-40B4-BE49-F238E27FC236}">
                <a16:creationId xmlns:a16="http://schemas.microsoft.com/office/drawing/2014/main" id="{AB715787-E8FA-4BE5-8944-962F366CD17C}"/>
              </a:ext>
            </a:extLst>
          </p:cNvPr>
          <p:cNvPicPr>
            <a:picLocks noChangeAspect="1"/>
          </p:cNvPicPr>
          <p:nvPr/>
        </p:nvPicPr>
        <p:blipFill>
          <a:blip r:embed="rId8"/>
          <a:stretch>
            <a:fillRect/>
          </a:stretch>
        </p:blipFill>
        <p:spPr>
          <a:xfrm>
            <a:off x="230430" y="1255091"/>
            <a:ext cx="8530200" cy="3540033"/>
          </a:xfrm>
          <a:prstGeom prst="rect">
            <a:avLst/>
          </a:prstGeom>
          <a:noFill/>
        </p:spPr>
      </p:pic>
      <p:sp>
        <p:nvSpPr>
          <p:cNvPr id="22" name="Rectangle 21">
            <a:extLst>
              <a:ext uri="{FF2B5EF4-FFF2-40B4-BE49-F238E27FC236}">
                <a16:creationId xmlns:a16="http://schemas.microsoft.com/office/drawing/2014/main" id="{106170CC-E975-437E-BD64-E177F3A4FB7C}"/>
              </a:ext>
            </a:extLst>
          </p:cNvPr>
          <p:cNvSpPr/>
          <p:nvPr/>
        </p:nvSpPr>
        <p:spPr>
          <a:xfrm>
            <a:off x="103633" y="112802"/>
            <a:ext cx="995031" cy="6801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endParaRPr lang="la-Latn" sz="2000" dirty="0">
              <a:solidFill>
                <a:srgbClr val="004ABE"/>
              </a:solidFill>
            </a:endParaRPr>
          </a:p>
        </p:txBody>
      </p:sp>
    </p:spTree>
    <p:extLst>
      <p:ext uri="{BB962C8B-B14F-4D97-AF65-F5344CB8AC3E}">
        <p14:creationId xmlns:p14="http://schemas.microsoft.com/office/powerpoint/2010/main" val="33352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15" name="Object 14" hidden="1"/>
                      <p:cNvPicPr/>
                      <p:nvPr/>
                    </p:nvPicPr>
                    <p:blipFill>
                      <a:blip r:embed="rId6"/>
                      <a:stretch>
                        <a:fillRect/>
                      </a:stretch>
                    </p:blipFill>
                    <p:spPr>
                      <a:xfrm>
                        <a:off x="1589" y="1588"/>
                        <a:ext cx="1587" cy="1587"/>
                      </a:xfrm>
                      <a:prstGeom prst="rect">
                        <a:avLst/>
                      </a:prstGeom>
                    </p:spPr>
                  </p:pic>
                </p:oleObj>
              </mc:Fallback>
            </mc:AlternateContent>
          </a:graphicData>
        </a:graphic>
      </p:graphicFrame>
      <p:sp>
        <p:nvSpPr>
          <p:cNvPr id="12" name="Rectangle 11" hidden="1"/>
          <p:cNvSpPr/>
          <p:nvPr>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grpSp>
        <p:nvGrpSpPr>
          <p:cNvPr id="14" name="Group 13">
            <a:extLst>
              <a:ext uri="{FF2B5EF4-FFF2-40B4-BE49-F238E27FC236}">
                <a16:creationId xmlns:a16="http://schemas.microsoft.com/office/drawing/2014/main" id="{6AF17A31-DEB9-B14C-8F7E-0BAE8B7BBFE8}"/>
              </a:ext>
            </a:extLst>
          </p:cNvPr>
          <p:cNvGrpSpPr/>
          <p:nvPr/>
        </p:nvGrpSpPr>
        <p:grpSpPr>
          <a:xfrm>
            <a:off x="612067" y="891778"/>
            <a:ext cx="7322954" cy="4927019"/>
            <a:chOff x="1730174" y="858271"/>
            <a:chExt cx="5589736" cy="3760877"/>
          </a:xfrm>
        </p:grpSpPr>
        <p:sp>
          <p:nvSpPr>
            <p:cNvPr id="291" name="Freeform 290">
              <a:extLst>
                <a:ext uri="{FF2B5EF4-FFF2-40B4-BE49-F238E27FC236}">
                  <a16:creationId xmlns:a16="http://schemas.microsoft.com/office/drawing/2014/main" id="{C5D0553F-413A-754A-A9D6-B379D9BB2354}"/>
                </a:ext>
              </a:extLst>
            </p:cNvPr>
            <p:cNvSpPr/>
            <p:nvPr/>
          </p:nvSpPr>
          <p:spPr>
            <a:xfrm rot="18900000" flipH="1">
              <a:off x="3023712" y="1256082"/>
              <a:ext cx="1721337" cy="925715"/>
            </a:xfrm>
            <a:custGeom>
              <a:avLst/>
              <a:gdLst>
                <a:gd name="connsiteX0" fmla="*/ 0 w 1721337"/>
                <a:gd name="connsiteY0" fmla="*/ 713151 h 925715"/>
                <a:gd name="connsiteX1" fmla="*/ 212564 w 1721337"/>
                <a:gd name="connsiteY1" fmla="*/ 925715 h 925715"/>
                <a:gd name="connsiteX2" fmla="*/ 344615 w 1721337"/>
                <a:gd name="connsiteY2" fmla="*/ 806358 h 925715"/>
                <a:gd name="connsiteX3" fmla="*/ 1558059 w 1721337"/>
                <a:gd name="connsiteY3" fmla="*/ 308405 h 925715"/>
                <a:gd name="connsiteX4" fmla="*/ 1721337 w 1721337"/>
                <a:gd name="connsiteY4" fmla="*/ 300610 h 925715"/>
                <a:gd name="connsiteX5" fmla="*/ 1721337 w 1721337"/>
                <a:gd name="connsiteY5" fmla="*/ 0 h 925715"/>
                <a:gd name="connsiteX6" fmla="*/ 1529243 w 1721337"/>
                <a:gd name="connsiteY6" fmla="*/ 9172 h 925715"/>
                <a:gd name="connsiteX7" fmla="*/ 154881 w 1721337"/>
                <a:gd name="connsiteY7" fmla="*/ 573160 h 925715"/>
                <a:gd name="connsiteX8" fmla="*/ 0 w 1721337"/>
                <a:gd name="connsiteY8" fmla="*/ 713151 h 92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1337" h="925715">
                  <a:moveTo>
                    <a:pt x="0" y="713151"/>
                  </a:moveTo>
                  <a:lnTo>
                    <a:pt x="212564" y="925715"/>
                  </a:lnTo>
                  <a:lnTo>
                    <a:pt x="344615" y="806358"/>
                  </a:lnTo>
                  <a:cubicBezTo>
                    <a:pt x="700755" y="515886"/>
                    <a:pt x="1124572" y="349902"/>
                    <a:pt x="1558059" y="308405"/>
                  </a:cubicBezTo>
                  <a:lnTo>
                    <a:pt x="1721337" y="300610"/>
                  </a:lnTo>
                  <a:lnTo>
                    <a:pt x="1721337" y="0"/>
                  </a:lnTo>
                  <a:lnTo>
                    <a:pt x="1529243" y="9172"/>
                  </a:lnTo>
                  <a:cubicBezTo>
                    <a:pt x="1038271" y="56171"/>
                    <a:pt x="558249" y="244167"/>
                    <a:pt x="154881" y="573160"/>
                  </a:cubicBezTo>
                  <a:lnTo>
                    <a:pt x="0" y="713151"/>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90" name="Freeform 289">
              <a:extLst>
                <a:ext uri="{FF2B5EF4-FFF2-40B4-BE49-F238E27FC236}">
                  <a16:creationId xmlns:a16="http://schemas.microsoft.com/office/drawing/2014/main" id="{05E2E027-9480-1D49-8F38-360B8C627B9A}"/>
                </a:ext>
              </a:extLst>
            </p:cNvPr>
            <p:cNvSpPr/>
            <p:nvPr/>
          </p:nvSpPr>
          <p:spPr>
            <a:xfrm rot="18900000" flipH="1">
              <a:off x="5100662" y="858271"/>
              <a:ext cx="925712" cy="1721337"/>
            </a:xfrm>
            <a:custGeom>
              <a:avLst/>
              <a:gdLst>
                <a:gd name="connsiteX0" fmla="*/ 713149 w 925712"/>
                <a:gd name="connsiteY0" fmla="*/ 0 h 1721337"/>
                <a:gd name="connsiteX1" fmla="*/ 573159 w 925712"/>
                <a:gd name="connsiteY1" fmla="*/ 154879 h 1721337"/>
                <a:gd name="connsiteX2" fmla="*/ 9171 w 925712"/>
                <a:gd name="connsiteY2" fmla="*/ 1529241 h 1721337"/>
                <a:gd name="connsiteX3" fmla="*/ 0 w 925712"/>
                <a:gd name="connsiteY3" fmla="*/ 1721336 h 1721337"/>
                <a:gd name="connsiteX4" fmla="*/ 300612 w 925712"/>
                <a:gd name="connsiteY4" fmla="*/ 1721337 h 1721337"/>
                <a:gd name="connsiteX5" fmla="*/ 308408 w 925712"/>
                <a:gd name="connsiteY5" fmla="*/ 1558054 h 1721337"/>
                <a:gd name="connsiteX6" fmla="*/ 806360 w 925712"/>
                <a:gd name="connsiteY6" fmla="*/ 344610 h 1721337"/>
                <a:gd name="connsiteX7" fmla="*/ 925712 w 925712"/>
                <a:gd name="connsiteY7" fmla="*/ 212563 h 1721337"/>
                <a:gd name="connsiteX8" fmla="*/ 713149 w 925712"/>
                <a:gd name="connsiteY8" fmla="*/ 0 h 17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712" h="1721337">
                  <a:moveTo>
                    <a:pt x="713149" y="0"/>
                  </a:moveTo>
                  <a:lnTo>
                    <a:pt x="573159" y="154879"/>
                  </a:lnTo>
                  <a:cubicBezTo>
                    <a:pt x="244166" y="558247"/>
                    <a:pt x="56170" y="1038269"/>
                    <a:pt x="9171" y="1529241"/>
                  </a:cubicBezTo>
                  <a:lnTo>
                    <a:pt x="0" y="1721336"/>
                  </a:lnTo>
                  <a:lnTo>
                    <a:pt x="300612" y="1721337"/>
                  </a:lnTo>
                  <a:lnTo>
                    <a:pt x="308408" y="1558054"/>
                  </a:lnTo>
                  <a:cubicBezTo>
                    <a:pt x="349903" y="1124568"/>
                    <a:pt x="515888" y="700750"/>
                    <a:pt x="806360" y="344610"/>
                  </a:cubicBezTo>
                  <a:lnTo>
                    <a:pt x="925712" y="212563"/>
                  </a:lnTo>
                  <a:lnTo>
                    <a:pt x="713149"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89" name="Freeform 288">
              <a:extLst>
                <a:ext uri="{FF2B5EF4-FFF2-40B4-BE49-F238E27FC236}">
                  <a16:creationId xmlns:a16="http://schemas.microsoft.com/office/drawing/2014/main" id="{955A62BA-2F76-3A47-AEE6-2469FB1C9E25}"/>
                </a:ext>
              </a:extLst>
            </p:cNvPr>
            <p:cNvSpPr/>
            <p:nvPr/>
          </p:nvSpPr>
          <p:spPr>
            <a:xfrm rot="18900000" flipH="1">
              <a:off x="3723181" y="1435980"/>
              <a:ext cx="1464489" cy="2071249"/>
            </a:xfrm>
            <a:custGeom>
              <a:avLst/>
              <a:gdLst>
                <a:gd name="connsiteX0" fmla="*/ 0 w 1464489"/>
                <a:gd name="connsiteY0" fmla="*/ 606762 h 2071249"/>
                <a:gd name="connsiteX1" fmla="*/ 1464489 w 1464489"/>
                <a:gd name="connsiteY1" fmla="*/ 2071249 h 2071249"/>
                <a:gd name="connsiteX2" fmla="*/ 1464489 w 1464489"/>
                <a:gd name="connsiteY2" fmla="*/ 0 h 2071249"/>
                <a:gd name="connsiteX3" fmla="*/ 1307213 w 1464489"/>
                <a:gd name="connsiteY3" fmla="*/ 7509 h 2071249"/>
                <a:gd name="connsiteX4" fmla="*/ 127294 w 1464489"/>
                <a:gd name="connsiteY4" fmla="*/ 491705 h 2071249"/>
                <a:gd name="connsiteX5" fmla="*/ 0 w 1464489"/>
                <a:gd name="connsiteY5" fmla="*/ 606762 h 20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89" h="2071249">
                  <a:moveTo>
                    <a:pt x="0" y="606762"/>
                  </a:moveTo>
                  <a:lnTo>
                    <a:pt x="1464489" y="2071249"/>
                  </a:lnTo>
                  <a:lnTo>
                    <a:pt x="1464489" y="0"/>
                  </a:lnTo>
                  <a:lnTo>
                    <a:pt x="1307213" y="7509"/>
                  </a:lnTo>
                  <a:cubicBezTo>
                    <a:pt x="885703" y="47859"/>
                    <a:pt x="473594" y="209257"/>
                    <a:pt x="127294" y="491705"/>
                  </a:cubicBezTo>
                  <a:lnTo>
                    <a:pt x="0" y="606762"/>
                  </a:lnTo>
                  <a:close/>
                </a:path>
              </a:pathLst>
            </a:custGeom>
            <a:blipFill dpi="0" rotWithShape="0">
              <a:blip r:embed="rId7" cstate="screen">
                <a:extLst>
                  <a:ext uri="{28A0092B-C50C-407E-A947-70E740481C1C}">
                    <a14:useLocalDpi xmlns:a14="http://schemas.microsoft.com/office/drawing/2010/main"/>
                  </a:ext>
                </a:extLst>
              </a:blip>
              <a:srcRect/>
              <a:stretch>
                <a:fillRect r="-4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88" name="Freeform 287">
              <a:extLst>
                <a:ext uri="{FF2B5EF4-FFF2-40B4-BE49-F238E27FC236}">
                  <a16:creationId xmlns:a16="http://schemas.microsoft.com/office/drawing/2014/main" id="{697CB226-2465-2947-AF66-C0E3DFEC9CC8}"/>
                </a:ext>
              </a:extLst>
            </p:cNvPr>
            <p:cNvSpPr/>
            <p:nvPr/>
          </p:nvSpPr>
          <p:spPr>
            <a:xfrm rot="18900000" flipH="1">
              <a:off x="3978505" y="1739360"/>
              <a:ext cx="2071248" cy="1464489"/>
            </a:xfrm>
            <a:custGeom>
              <a:avLst/>
              <a:gdLst>
                <a:gd name="connsiteX0" fmla="*/ 606759 w 2071248"/>
                <a:gd name="connsiteY0" fmla="*/ 0 h 1464489"/>
                <a:gd name="connsiteX1" fmla="*/ 491705 w 2071248"/>
                <a:gd name="connsiteY1" fmla="*/ 127291 h 1464489"/>
                <a:gd name="connsiteX2" fmla="*/ 7510 w 2071248"/>
                <a:gd name="connsiteY2" fmla="*/ 1307211 h 1464489"/>
                <a:gd name="connsiteX3" fmla="*/ 0 w 2071248"/>
                <a:gd name="connsiteY3" fmla="*/ 1464489 h 1464489"/>
                <a:gd name="connsiteX4" fmla="*/ 2071248 w 2071248"/>
                <a:gd name="connsiteY4" fmla="*/ 1464489 h 1464489"/>
                <a:gd name="connsiteX5" fmla="*/ 606759 w 2071248"/>
                <a:gd name="connsiteY5" fmla="*/ 0 h 14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248" h="1464489">
                  <a:moveTo>
                    <a:pt x="606759" y="0"/>
                  </a:moveTo>
                  <a:lnTo>
                    <a:pt x="491705" y="127291"/>
                  </a:lnTo>
                  <a:cubicBezTo>
                    <a:pt x="209258" y="473591"/>
                    <a:pt x="47859" y="885700"/>
                    <a:pt x="7510" y="1307211"/>
                  </a:cubicBezTo>
                  <a:lnTo>
                    <a:pt x="0" y="1464489"/>
                  </a:lnTo>
                  <a:lnTo>
                    <a:pt x="2071248" y="1464489"/>
                  </a:lnTo>
                  <a:lnTo>
                    <a:pt x="606759" y="0"/>
                  </a:lnTo>
                  <a:close/>
                </a:path>
              </a:pathLst>
            </a:custGeom>
            <a:blipFill dpi="0" rotWithShape="0">
              <a:blip r:embed="rId8" cstate="screen">
                <a:extLst>
                  <a:ext uri="{28A0092B-C50C-407E-A947-70E740481C1C}">
                    <a14:useLocalDpi xmlns:a14="http://schemas.microsoft.com/office/drawing/2010/main"/>
                  </a:ext>
                </a:extLst>
              </a:blip>
              <a:srcRect/>
              <a:stretch>
                <a:fillRect l="-17349" t="-19523" r="-1478" b="663"/>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85" name="Freeform 284">
              <a:extLst>
                <a:ext uri="{FF2B5EF4-FFF2-40B4-BE49-F238E27FC236}">
                  <a16:creationId xmlns:a16="http://schemas.microsoft.com/office/drawing/2014/main" id="{808C6B6F-7544-5A44-95FE-951120A03465}"/>
                </a:ext>
              </a:extLst>
            </p:cNvPr>
            <p:cNvSpPr/>
            <p:nvPr/>
          </p:nvSpPr>
          <p:spPr>
            <a:xfrm rot="18900000" flipH="1">
              <a:off x="1730174" y="2549618"/>
              <a:ext cx="1721338" cy="925712"/>
            </a:xfrm>
            <a:custGeom>
              <a:avLst/>
              <a:gdLst>
                <a:gd name="connsiteX0" fmla="*/ 1 w 1721338"/>
                <a:gd name="connsiteY0" fmla="*/ 0 h 925712"/>
                <a:gd name="connsiteX1" fmla="*/ 0 w 1721338"/>
                <a:gd name="connsiteY1" fmla="*/ 300610 h 925712"/>
                <a:gd name="connsiteX2" fmla="*/ 163283 w 1721338"/>
                <a:gd name="connsiteY2" fmla="*/ 308405 h 925712"/>
                <a:gd name="connsiteX3" fmla="*/ 1376726 w 1721338"/>
                <a:gd name="connsiteY3" fmla="*/ 806359 h 925712"/>
                <a:gd name="connsiteX4" fmla="*/ 1508776 w 1721338"/>
                <a:gd name="connsiteY4" fmla="*/ 925712 h 925712"/>
                <a:gd name="connsiteX5" fmla="*/ 1721338 w 1721338"/>
                <a:gd name="connsiteY5" fmla="*/ 713150 h 925712"/>
                <a:gd name="connsiteX6" fmla="*/ 1566457 w 1721338"/>
                <a:gd name="connsiteY6" fmla="*/ 573159 h 925712"/>
                <a:gd name="connsiteX7" fmla="*/ 192095 w 1721338"/>
                <a:gd name="connsiteY7" fmla="*/ 9172 h 925712"/>
                <a:gd name="connsiteX8" fmla="*/ 1 w 1721338"/>
                <a:gd name="connsiteY8" fmla="*/ 0 h 92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1338" h="925712">
                  <a:moveTo>
                    <a:pt x="1" y="0"/>
                  </a:moveTo>
                  <a:lnTo>
                    <a:pt x="0" y="300610"/>
                  </a:lnTo>
                  <a:lnTo>
                    <a:pt x="163283" y="308405"/>
                  </a:lnTo>
                  <a:cubicBezTo>
                    <a:pt x="596769" y="349903"/>
                    <a:pt x="1020587" y="515886"/>
                    <a:pt x="1376726" y="806359"/>
                  </a:cubicBezTo>
                  <a:lnTo>
                    <a:pt x="1508776" y="925712"/>
                  </a:lnTo>
                  <a:lnTo>
                    <a:pt x="1721338" y="713150"/>
                  </a:lnTo>
                  <a:lnTo>
                    <a:pt x="1566457" y="573159"/>
                  </a:lnTo>
                  <a:cubicBezTo>
                    <a:pt x="1163089" y="244167"/>
                    <a:pt x="683067" y="56171"/>
                    <a:pt x="192095" y="9172"/>
                  </a:cubicBezTo>
                  <a:lnTo>
                    <a:pt x="1"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84" name="Freeform 283">
              <a:extLst>
                <a:ext uri="{FF2B5EF4-FFF2-40B4-BE49-F238E27FC236}">
                  <a16:creationId xmlns:a16="http://schemas.microsoft.com/office/drawing/2014/main" id="{E5C57B90-DB7D-BB43-9C73-41FEB6CEBF64}"/>
                </a:ext>
              </a:extLst>
            </p:cNvPr>
            <p:cNvSpPr/>
            <p:nvPr/>
          </p:nvSpPr>
          <p:spPr>
            <a:xfrm rot="18900000" flipH="1">
              <a:off x="6394196" y="2151809"/>
              <a:ext cx="925714" cy="1721335"/>
            </a:xfrm>
            <a:custGeom>
              <a:avLst/>
              <a:gdLst>
                <a:gd name="connsiteX0" fmla="*/ 0 w 925714"/>
                <a:gd name="connsiteY0" fmla="*/ 0 h 1721335"/>
                <a:gd name="connsiteX1" fmla="*/ 9171 w 925714"/>
                <a:gd name="connsiteY1" fmla="*/ 192092 h 1721335"/>
                <a:gd name="connsiteX2" fmla="*/ 573158 w 925714"/>
                <a:gd name="connsiteY2" fmla="*/ 1566455 h 1721335"/>
                <a:gd name="connsiteX3" fmla="*/ 713149 w 925714"/>
                <a:gd name="connsiteY3" fmla="*/ 1721335 h 1721335"/>
                <a:gd name="connsiteX4" fmla="*/ 925714 w 925714"/>
                <a:gd name="connsiteY4" fmla="*/ 1508770 h 1721335"/>
                <a:gd name="connsiteX5" fmla="*/ 806360 w 925714"/>
                <a:gd name="connsiteY5" fmla="*/ 1376722 h 1721335"/>
                <a:gd name="connsiteX6" fmla="*/ 308408 w 925714"/>
                <a:gd name="connsiteY6" fmla="*/ 163278 h 1721335"/>
                <a:gd name="connsiteX7" fmla="*/ 300612 w 925714"/>
                <a:gd name="connsiteY7" fmla="*/ 0 h 1721335"/>
                <a:gd name="connsiteX8" fmla="*/ 0 w 925714"/>
                <a:gd name="connsiteY8" fmla="*/ 0 h 172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714" h="1721335">
                  <a:moveTo>
                    <a:pt x="0" y="0"/>
                  </a:moveTo>
                  <a:lnTo>
                    <a:pt x="9171" y="192092"/>
                  </a:lnTo>
                  <a:cubicBezTo>
                    <a:pt x="56170" y="683065"/>
                    <a:pt x="244166" y="1163087"/>
                    <a:pt x="573158" y="1566455"/>
                  </a:cubicBezTo>
                  <a:lnTo>
                    <a:pt x="713149" y="1721335"/>
                  </a:lnTo>
                  <a:lnTo>
                    <a:pt x="925714" y="1508770"/>
                  </a:lnTo>
                  <a:lnTo>
                    <a:pt x="806360" y="1376722"/>
                  </a:lnTo>
                  <a:cubicBezTo>
                    <a:pt x="515888" y="1020582"/>
                    <a:pt x="349904" y="596765"/>
                    <a:pt x="308408" y="163278"/>
                  </a:cubicBezTo>
                  <a:lnTo>
                    <a:pt x="300612" y="0"/>
                  </a:lnTo>
                  <a:lnTo>
                    <a:pt x="0"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83" name="Freeform 282">
              <a:extLst>
                <a:ext uri="{FF2B5EF4-FFF2-40B4-BE49-F238E27FC236}">
                  <a16:creationId xmlns:a16="http://schemas.microsoft.com/office/drawing/2014/main" id="{7D976CB8-CCA5-584C-AE9E-7E365FC437FB}"/>
                </a:ext>
              </a:extLst>
            </p:cNvPr>
            <p:cNvSpPr/>
            <p:nvPr/>
          </p:nvSpPr>
          <p:spPr>
            <a:xfrm rot="18900000" flipH="1">
              <a:off x="2611262" y="2547898"/>
              <a:ext cx="1464491" cy="2071250"/>
            </a:xfrm>
            <a:custGeom>
              <a:avLst/>
              <a:gdLst>
                <a:gd name="connsiteX0" fmla="*/ 1 w 1464491"/>
                <a:gd name="connsiteY0" fmla="*/ 0 h 2071249"/>
                <a:gd name="connsiteX1" fmla="*/ 0 w 1464491"/>
                <a:gd name="connsiteY1" fmla="*/ 2071249 h 2071249"/>
                <a:gd name="connsiteX2" fmla="*/ 1464491 w 1464491"/>
                <a:gd name="connsiteY2" fmla="*/ 606760 h 2071249"/>
                <a:gd name="connsiteX3" fmla="*/ 1337197 w 1464491"/>
                <a:gd name="connsiteY3" fmla="*/ 491704 h 2071249"/>
                <a:gd name="connsiteX4" fmla="*/ 157279 w 1464491"/>
                <a:gd name="connsiteY4" fmla="*/ 7509 h 2071249"/>
                <a:gd name="connsiteX5" fmla="*/ 1 w 1464491"/>
                <a:gd name="connsiteY5" fmla="*/ 0 h 20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1" h="2071249">
                  <a:moveTo>
                    <a:pt x="1" y="0"/>
                  </a:moveTo>
                  <a:lnTo>
                    <a:pt x="0" y="2071249"/>
                  </a:lnTo>
                  <a:lnTo>
                    <a:pt x="1464491" y="606760"/>
                  </a:lnTo>
                  <a:lnTo>
                    <a:pt x="1337197" y="491704"/>
                  </a:lnTo>
                  <a:cubicBezTo>
                    <a:pt x="990897" y="209257"/>
                    <a:pt x="578789" y="47859"/>
                    <a:pt x="157279" y="7509"/>
                  </a:cubicBezTo>
                  <a:lnTo>
                    <a:pt x="1" y="0"/>
                  </a:lnTo>
                  <a:close/>
                </a:path>
              </a:pathLst>
            </a:custGeom>
            <a:blipFill dpi="0" rotWithShape="0">
              <a:blip r:embed="rId9" cstate="screen">
                <a:extLst>
                  <a:ext uri="{28A0092B-C50C-407E-A947-70E740481C1C}">
                    <a14:useLocalDpi xmlns:a14="http://schemas.microsoft.com/office/drawing/2010/main"/>
                  </a:ext>
                </a:extLst>
              </a:blip>
              <a:srcRect/>
              <a:stretch>
                <a:fillRect t="-60000" b="-28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82" name="Freeform 281">
              <a:extLst>
                <a:ext uri="{FF2B5EF4-FFF2-40B4-BE49-F238E27FC236}">
                  <a16:creationId xmlns:a16="http://schemas.microsoft.com/office/drawing/2014/main" id="{07C958DF-A916-D44C-8B8D-0E9B589172CA}"/>
                </a:ext>
              </a:extLst>
            </p:cNvPr>
            <p:cNvSpPr/>
            <p:nvPr/>
          </p:nvSpPr>
          <p:spPr>
            <a:xfrm rot="18900000" flipH="1">
              <a:off x="5068763" y="2851277"/>
              <a:ext cx="2071248" cy="1464488"/>
            </a:xfrm>
            <a:custGeom>
              <a:avLst/>
              <a:gdLst>
                <a:gd name="connsiteX0" fmla="*/ 0 w 2071248"/>
                <a:gd name="connsiteY0" fmla="*/ 1 h 1464488"/>
                <a:gd name="connsiteX1" fmla="*/ 7510 w 2071248"/>
                <a:gd name="connsiteY1" fmla="*/ 157276 h 1464488"/>
                <a:gd name="connsiteX2" fmla="*/ 491705 w 2071248"/>
                <a:gd name="connsiteY2" fmla="*/ 1337195 h 1464488"/>
                <a:gd name="connsiteX3" fmla="*/ 606759 w 2071248"/>
                <a:gd name="connsiteY3" fmla="*/ 1464488 h 1464488"/>
                <a:gd name="connsiteX4" fmla="*/ 2071248 w 2071248"/>
                <a:gd name="connsiteY4" fmla="*/ 0 h 1464488"/>
                <a:gd name="connsiteX5" fmla="*/ 0 w 2071248"/>
                <a:gd name="connsiteY5" fmla="*/ 1 h 146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248" h="1464488">
                  <a:moveTo>
                    <a:pt x="0" y="1"/>
                  </a:moveTo>
                  <a:lnTo>
                    <a:pt x="7510" y="157276"/>
                  </a:lnTo>
                  <a:cubicBezTo>
                    <a:pt x="47859" y="578787"/>
                    <a:pt x="209257" y="990896"/>
                    <a:pt x="491705" y="1337195"/>
                  </a:cubicBezTo>
                  <a:lnTo>
                    <a:pt x="606759" y="1464488"/>
                  </a:lnTo>
                  <a:lnTo>
                    <a:pt x="2071248" y="0"/>
                  </a:lnTo>
                  <a:lnTo>
                    <a:pt x="0" y="1"/>
                  </a:lnTo>
                  <a:close/>
                </a:path>
              </a:pathLst>
            </a:custGeom>
            <a:blipFill dpi="0" rotWithShape="0">
              <a:blip r:embed="rId10" cstate="screen">
                <a:extLst>
                  <a:ext uri="{28A0092B-C50C-407E-A947-70E740481C1C}">
                    <a14:useLocalDpi xmlns:a14="http://schemas.microsoft.com/office/drawing/2010/main"/>
                  </a:ext>
                </a:extLst>
              </a:blip>
              <a:srcRect/>
              <a:stretch>
                <a:fillRect t="-60000" b="-28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94" name="Rechteck 35">
            <a:extLst>
              <a:ext uri="{FF2B5EF4-FFF2-40B4-BE49-F238E27FC236}">
                <a16:creationId xmlns:a16="http://schemas.microsoft.com/office/drawing/2014/main" id="{210CB5B3-FF16-0143-95CF-52C5A6855E36}"/>
              </a:ext>
            </a:extLst>
          </p:cNvPr>
          <p:cNvSpPr/>
          <p:nvPr/>
        </p:nvSpPr>
        <p:spPr>
          <a:xfrm rot="17485894">
            <a:off x="932202" y="3497328"/>
            <a:ext cx="1786150" cy="423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USER-CENTRICITY</a:t>
            </a:r>
          </a:p>
        </p:txBody>
      </p:sp>
      <p:sp>
        <p:nvSpPr>
          <p:cNvPr id="295" name="Rechteck 148">
            <a:extLst>
              <a:ext uri="{FF2B5EF4-FFF2-40B4-BE49-F238E27FC236}">
                <a16:creationId xmlns:a16="http://schemas.microsoft.com/office/drawing/2014/main" id="{11B2F619-B9BA-4E4F-8E91-AE1F89DD13D4}"/>
              </a:ext>
            </a:extLst>
          </p:cNvPr>
          <p:cNvSpPr/>
          <p:nvPr/>
        </p:nvSpPr>
        <p:spPr>
          <a:xfrm rot="20220000">
            <a:off x="2371232" y="1890595"/>
            <a:ext cx="2134307" cy="567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1148313"/>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CONNECTED WORLD</a:t>
            </a:r>
          </a:p>
        </p:txBody>
      </p:sp>
      <p:sp>
        <p:nvSpPr>
          <p:cNvPr id="296" name="Rechteck 37">
            <a:extLst>
              <a:ext uri="{FF2B5EF4-FFF2-40B4-BE49-F238E27FC236}">
                <a16:creationId xmlns:a16="http://schemas.microsoft.com/office/drawing/2014/main" id="{87CBBDD5-FAF0-9840-B1EF-C7407D09C5E9}"/>
              </a:ext>
            </a:extLst>
          </p:cNvPr>
          <p:cNvSpPr/>
          <p:nvPr/>
        </p:nvSpPr>
        <p:spPr>
          <a:xfrm rot="1380000">
            <a:off x="4725318" y="1896526"/>
            <a:ext cx="1853463" cy="3917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110347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ARTIFICIAL INTELLIGENCE</a:t>
            </a:r>
          </a:p>
        </p:txBody>
      </p:sp>
      <p:sp>
        <p:nvSpPr>
          <p:cNvPr id="297" name="Rechteck 38">
            <a:extLst>
              <a:ext uri="{FF2B5EF4-FFF2-40B4-BE49-F238E27FC236}">
                <a16:creationId xmlns:a16="http://schemas.microsoft.com/office/drawing/2014/main" id="{A4798CAE-214F-2C49-ABB7-7B64FDB7BEF7}"/>
              </a:ext>
            </a:extLst>
          </p:cNvPr>
          <p:cNvSpPr/>
          <p:nvPr/>
        </p:nvSpPr>
        <p:spPr>
          <a:xfrm rot="4086132">
            <a:off x="6056417" y="3419601"/>
            <a:ext cx="2178510" cy="6307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DISRUPTIVE TECHNOLOGIES</a:t>
            </a:r>
          </a:p>
        </p:txBody>
      </p:sp>
      <p:sp>
        <p:nvSpPr>
          <p:cNvPr id="23" name="Slide Number Placeholder 18"/>
          <p:cNvSpPr>
            <a:spLocks noGrp="1"/>
          </p:cNvSpPr>
          <p:nvPr>
            <p:ph type="sldNum" sz="quarter" idx="11"/>
          </p:nvPr>
        </p:nvSpPr>
        <p:spPr>
          <a:xfrm>
            <a:off x="8447812" y="4896000"/>
            <a:ext cx="389503" cy="2025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6DB8AA-803C-49D2-90AA-1140CE72DCD7}" type="slidenum">
              <a:rPr kumimoji="0" lang="en-GB" sz="600" b="1" i="0" u="none" strike="noStrike" kern="1200" cap="none" spc="0" normalizeH="0" baseline="0" noProof="0" smtClean="0">
                <a:ln>
                  <a:noFill/>
                </a:ln>
                <a:solidFill>
                  <a:srgbClr val="B2C1CA">
                    <a:lumMod val="75000"/>
                  </a:srgbClr>
                </a:solidFill>
                <a:effectLst/>
                <a:uLnTx/>
                <a:uFillTx/>
                <a:latin typeface="Arial"/>
                <a:ea typeface="Arial Unicode MS"/>
                <a:cs typeface="Arial"/>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600" b="1" i="0" u="none" strike="noStrike" kern="1200" cap="none" spc="0" normalizeH="0" baseline="0" noProof="0" dirty="0">
              <a:ln>
                <a:noFill/>
              </a:ln>
              <a:solidFill>
                <a:srgbClr val="B2C1CA">
                  <a:lumMod val="75000"/>
                </a:srgbClr>
              </a:solidFill>
              <a:effectLst/>
              <a:uLnTx/>
              <a:uFillTx/>
              <a:latin typeface="Arial"/>
              <a:ea typeface="Arial Unicode MS"/>
              <a:cs typeface="Arial"/>
            </a:endParaRPr>
          </a:p>
        </p:txBody>
      </p:sp>
      <p:sp>
        <p:nvSpPr>
          <p:cNvPr id="19" name="Title 2">
            <a:extLst>
              <a:ext uri="{FF2B5EF4-FFF2-40B4-BE49-F238E27FC236}">
                <a16:creationId xmlns:a16="http://schemas.microsoft.com/office/drawing/2014/main" id="{DEAE481E-FBB8-41F0-8E99-24A29261C8C8}"/>
              </a:ext>
            </a:extLst>
          </p:cNvPr>
          <p:cNvSpPr txBox="1">
            <a:spLocks/>
          </p:cNvSpPr>
          <p:nvPr/>
        </p:nvSpPr>
        <p:spPr>
          <a:xfrm>
            <a:off x="518492" y="234916"/>
            <a:ext cx="5480631"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spc="-10" dirty="0"/>
              <a:t>2. Leaders </a:t>
            </a:r>
            <a:r>
              <a:rPr lang="de-DE" spc="-10" dirty="0" err="1"/>
              <a:t>of</a:t>
            </a:r>
            <a:r>
              <a:rPr lang="de-DE" spc="-10" dirty="0"/>
              <a:t> </a:t>
            </a:r>
            <a:r>
              <a:rPr lang="de-DE" spc="-10" dirty="0" err="1"/>
              <a:t>the</a:t>
            </a:r>
            <a:r>
              <a:rPr lang="de-DE" spc="-10" dirty="0"/>
              <a:t> Future: </a:t>
            </a:r>
            <a:r>
              <a:rPr lang="de-DE" spc="-10" dirty="0" err="1"/>
              <a:t>Hyper</a:t>
            </a:r>
            <a:r>
              <a:rPr lang="de-DE" spc="-10" dirty="0"/>
              <a:t> </a:t>
            </a:r>
            <a:r>
              <a:rPr lang="de-DE" spc="-10" dirty="0" err="1"/>
              <a:t>aware</a:t>
            </a:r>
            <a:r>
              <a:rPr lang="de-DE" spc="-10" dirty="0"/>
              <a:t> and Agile</a:t>
            </a:r>
            <a:endParaRPr lang="en-GB" spc="-10" dirty="0"/>
          </a:p>
        </p:txBody>
      </p:sp>
    </p:spTree>
    <p:extLst>
      <p:ext uri="{BB962C8B-B14F-4D97-AF65-F5344CB8AC3E}">
        <p14:creationId xmlns:p14="http://schemas.microsoft.com/office/powerpoint/2010/main" val="100005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15" name="Object 14" hidden="1"/>
                      <p:cNvPicPr/>
                      <p:nvPr/>
                    </p:nvPicPr>
                    <p:blipFill>
                      <a:blip r:embed="rId6"/>
                      <a:stretch>
                        <a:fillRect/>
                      </a:stretch>
                    </p:blipFill>
                    <p:spPr>
                      <a:xfrm>
                        <a:off x="1589" y="1588"/>
                        <a:ext cx="1587" cy="1587"/>
                      </a:xfrm>
                      <a:prstGeom prst="rect">
                        <a:avLst/>
                      </a:prstGeom>
                    </p:spPr>
                  </p:pic>
                </p:oleObj>
              </mc:Fallback>
            </mc:AlternateContent>
          </a:graphicData>
        </a:graphic>
      </p:graphicFrame>
      <p:sp>
        <p:nvSpPr>
          <p:cNvPr id="12" name="Rectangle 11" hidden="1"/>
          <p:cNvSpPr/>
          <p:nvPr>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166" name="Rectangle 165"/>
          <p:cNvSpPr/>
          <p:nvPr/>
        </p:nvSpPr>
        <p:spPr>
          <a:xfrm>
            <a:off x="0" y="1053220"/>
            <a:ext cx="9144000" cy="40902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54" name="Kreis 153"/>
          <p:cNvSpPr/>
          <p:nvPr/>
        </p:nvSpPr>
        <p:spPr>
          <a:xfrm>
            <a:off x="560719" y="492912"/>
            <a:ext cx="8022110" cy="8022108"/>
          </a:xfrm>
          <a:prstGeom prst="pie">
            <a:avLst>
              <a:gd name="adj1" fmla="val 18922831"/>
              <a:gd name="adj2" fmla="val 14412"/>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53" name="Kreis 152"/>
          <p:cNvSpPr/>
          <p:nvPr/>
        </p:nvSpPr>
        <p:spPr>
          <a:xfrm>
            <a:off x="555570" y="486760"/>
            <a:ext cx="8022110" cy="8022108"/>
          </a:xfrm>
          <a:prstGeom prst="pie">
            <a:avLst>
              <a:gd name="adj1" fmla="val 16220655"/>
              <a:gd name="adj2" fmla="val 18940490"/>
            </a:avLst>
          </a:prstGeom>
          <a:solidFill>
            <a:srgbClr val="8DC63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52" name="Kreis 151"/>
          <p:cNvSpPr/>
          <p:nvPr/>
        </p:nvSpPr>
        <p:spPr>
          <a:xfrm>
            <a:off x="560719" y="486760"/>
            <a:ext cx="8022110" cy="8022108"/>
          </a:xfrm>
          <a:prstGeom prst="pie">
            <a:avLst>
              <a:gd name="adj1" fmla="val 13521788"/>
              <a:gd name="adj2" fmla="val 16121174"/>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50" name="Kreis 149"/>
          <p:cNvSpPr/>
          <p:nvPr/>
        </p:nvSpPr>
        <p:spPr>
          <a:xfrm>
            <a:off x="560719" y="486760"/>
            <a:ext cx="8022110" cy="8022108"/>
          </a:xfrm>
          <a:prstGeom prst="pie">
            <a:avLst>
              <a:gd name="adj1" fmla="val 10783522"/>
              <a:gd name="adj2" fmla="val 13515949"/>
            </a:avLst>
          </a:prstGeom>
          <a:solidFill>
            <a:srgbClr val="16578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36" name="Rechteck 35"/>
          <p:cNvSpPr/>
          <p:nvPr/>
        </p:nvSpPr>
        <p:spPr>
          <a:xfrm rot="17485894">
            <a:off x="124145" y="2904326"/>
            <a:ext cx="2427562" cy="7140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USER-CENTRICITY</a:t>
            </a:r>
          </a:p>
        </p:txBody>
      </p:sp>
      <p:sp>
        <p:nvSpPr>
          <p:cNvPr id="149" name="Rechteck 148"/>
          <p:cNvSpPr/>
          <p:nvPr/>
        </p:nvSpPr>
        <p:spPr>
          <a:xfrm rot="20199128">
            <a:off x="1963187" y="957537"/>
            <a:ext cx="2564388" cy="912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CONNECTED WORLD</a:t>
            </a:r>
          </a:p>
        </p:txBody>
      </p:sp>
      <p:sp>
        <p:nvSpPr>
          <p:cNvPr id="38" name="Rechteck 37"/>
          <p:cNvSpPr/>
          <p:nvPr/>
        </p:nvSpPr>
        <p:spPr>
          <a:xfrm rot="1420343">
            <a:off x="4601706" y="943101"/>
            <a:ext cx="2564388" cy="912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ARTIFICIAL INTELLIGENCE</a:t>
            </a:r>
          </a:p>
        </p:txBody>
      </p:sp>
      <p:sp>
        <p:nvSpPr>
          <p:cNvPr id="39" name="Rechteck 38"/>
          <p:cNvSpPr/>
          <p:nvPr/>
        </p:nvSpPr>
        <p:spPr>
          <a:xfrm rot="4086132">
            <a:off x="6079377" y="2649862"/>
            <a:ext cx="2908468" cy="12606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ArchUp">
              <a:avLst>
                <a:gd name="adj" fmla="val 10357026"/>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Arial Unicode MS"/>
                <a:cs typeface="Avenir Black"/>
              </a:rPr>
              <a:t>DISRUPTIVE TECHNOLOGIES</a:t>
            </a:r>
          </a:p>
        </p:txBody>
      </p:sp>
      <p:sp>
        <p:nvSpPr>
          <p:cNvPr id="140" name="Kreis 139"/>
          <p:cNvSpPr/>
          <p:nvPr/>
        </p:nvSpPr>
        <p:spPr>
          <a:xfrm>
            <a:off x="1669663" y="1661304"/>
            <a:ext cx="6301720" cy="6301706"/>
          </a:xfrm>
          <a:prstGeom prst="pie">
            <a:avLst>
              <a:gd name="adj1" fmla="val 10783522"/>
              <a:gd name="adj2" fmla="val 15431"/>
            </a:avLst>
          </a:prstGeom>
          <a:solidFill>
            <a:schemeClr val="bg1">
              <a:lumMod val="95000"/>
              <a:alpha val="65000"/>
            </a:schemeClr>
          </a:solidFill>
          <a:ln w="44450">
            <a:solidFill>
              <a:schemeClr val="bg1"/>
            </a:solidFill>
          </a:ln>
          <a:effectLst>
            <a:innerShdw blurRad="101600" dist="50800" dir="16200000">
              <a:prstClr val="black">
                <a:alpha val="12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41" name="Kreis 140"/>
          <p:cNvSpPr/>
          <p:nvPr/>
        </p:nvSpPr>
        <p:spPr>
          <a:xfrm>
            <a:off x="2090184" y="1995484"/>
            <a:ext cx="5061094" cy="5061080"/>
          </a:xfrm>
          <a:prstGeom prst="pie">
            <a:avLst>
              <a:gd name="adj1" fmla="val 10783522"/>
              <a:gd name="adj2" fmla="val 15431"/>
            </a:avLst>
          </a:prstGeom>
          <a:solidFill>
            <a:schemeClr val="bg1">
              <a:lumMod val="95000"/>
              <a:alpha val="65000"/>
            </a:schemeClr>
          </a:solidFill>
          <a:ln w="44450">
            <a:solidFill>
              <a:schemeClr val="bg1"/>
            </a:solidFill>
          </a:ln>
          <a:effectLst>
            <a:innerShdw blurRad="101600" dist="50800" dir="16200000">
              <a:prstClr val="black">
                <a:alpha val="12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42" name="Kreis 141"/>
          <p:cNvSpPr/>
          <p:nvPr/>
        </p:nvSpPr>
        <p:spPr>
          <a:xfrm>
            <a:off x="2826431" y="2715486"/>
            <a:ext cx="3634292" cy="3634282"/>
          </a:xfrm>
          <a:prstGeom prst="pie">
            <a:avLst>
              <a:gd name="adj1" fmla="val 10783522"/>
              <a:gd name="adj2" fmla="val 15431"/>
            </a:avLst>
          </a:prstGeom>
          <a:solidFill>
            <a:schemeClr val="bg1">
              <a:lumMod val="95000"/>
              <a:alpha val="65000"/>
            </a:schemeClr>
          </a:solidFill>
          <a:ln w="44450">
            <a:solidFill>
              <a:schemeClr val="bg1"/>
            </a:solidFill>
          </a:ln>
          <a:effectLst>
            <a:innerShdw blurRad="101600" dist="50800" dir="16200000">
              <a:prstClr val="black">
                <a:alpha val="12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cxnSp>
        <p:nvCxnSpPr>
          <p:cNvPr id="6" name="Gerade Verbindung 5"/>
          <p:cNvCxnSpPr/>
          <p:nvPr/>
        </p:nvCxnSpPr>
        <p:spPr>
          <a:xfrm flipH="1" flipV="1">
            <a:off x="1647413" y="1576435"/>
            <a:ext cx="2976540" cy="297654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p:nvCxnSpPr>
        <p:spPr>
          <a:xfrm flipV="1">
            <a:off x="4583239" y="345171"/>
            <a:ext cx="0" cy="4176467"/>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p:cNvCxnSpPr/>
          <p:nvPr/>
        </p:nvCxnSpPr>
        <p:spPr>
          <a:xfrm flipV="1">
            <a:off x="4614910" y="1661304"/>
            <a:ext cx="2836509" cy="283651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rot="18900000">
            <a:off x="6801899" y="2035302"/>
            <a:ext cx="554830" cy="231602"/>
          </a:xfrm>
          <a:prstGeom prst="rect">
            <a:avLst/>
          </a:prstGeom>
        </p:spPr>
        <p:txBody>
          <a:bodyPr vert="horz" lIns="0" tIns="0" rIns="0" bIns="0" rtlCol="0" anchor="t">
            <a:noAutofit/>
          </a:bodyPr>
          <a:lstStyle>
            <a:defPPr>
              <a:defRPr lang="x-none"/>
            </a:defPPr>
            <a:lvl1pPr indent="0" defTabSz="270000">
              <a:lnSpc>
                <a:spcPct val="110000"/>
              </a:lnSpc>
              <a:spcBef>
                <a:spcPts val="0"/>
              </a:spcBef>
              <a:spcAft>
                <a:spcPts val="900"/>
              </a:spcAft>
              <a:buClr>
                <a:srgbClr val="ED0039"/>
              </a:buClr>
              <a:buSzPct val="145000"/>
              <a:buFont typeface="Wingdings" pitchFamily="2" charset="2"/>
              <a:buNone/>
              <a:defRPr sz="1400" b="1">
                <a:solidFill>
                  <a:schemeClr val="accent1"/>
                </a:solidFill>
                <a:latin typeface="Avenir Black"/>
                <a:cs typeface="Avenir Black"/>
              </a:defRPr>
            </a:lvl1pPr>
            <a:lvl2pPr marL="720000" indent="-270000" defTabSz="270000">
              <a:lnSpc>
                <a:spcPct val="110000"/>
              </a:lnSpc>
              <a:spcBef>
                <a:spcPts val="0"/>
              </a:spcBef>
              <a:spcAft>
                <a:spcPts val="600"/>
              </a:spcAft>
              <a:buFont typeface="Wingdings" pitchFamily="2" charset="2"/>
              <a:buChar char="§"/>
              <a:defRPr sz="1400">
                <a:solidFill>
                  <a:schemeClr val="tx2"/>
                </a:solidFill>
              </a:defRPr>
            </a:lvl2pPr>
            <a:lvl3pPr marL="990000" indent="-270000" defTabSz="270000">
              <a:lnSpc>
                <a:spcPct val="110000"/>
              </a:lnSpc>
              <a:spcBef>
                <a:spcPts val="0"/>
              </a:spcBef>
              <a:spcAft>
                <a:spcPts val="600"/>
              </a:spcAft>
              <a:buFont typeface="Wingdings" pitchFamily="2" charset="2"/>
              <a:buChar char="§"/>
              <a:defRPr sz="1400">
                <a:solidFill>
                  <a:schemeClr val="tx2"/>
                </a:solidFill>
              </a:defRPr>
            </a:lvl3pPr>
            <a:lvl4pPr marL="1260000" indent="-270000" defTabSz="270000">
              <a:lnSpc>
                <a:spcPct val="110000"/>
              </a:lnSpc>
              <a:spcBef>
                <a:spcPts val="0"/>
              </a:spcBef>
              <a:spcAft>
                <a:spcPts val="600"/>
              </a:spcAft>
              <a:buFont typeface="Wingdings" pitchFamily="2" charset="2"/>
              <a:buChar char="§"/>
              <a:defRPr sz="1400">
                <a:solidFill>
                  <a:schemeClr val="tx2"/>
                </a:solidFill>
              </a:defRPr>
            </a:lvl4pPr>
            <a:lvl5pPr marL="1530000" indent="-270000" defTabSz="270000">
              <a:lnSpc>
                <a:spcPct val="110000"/>
              </a:lnSpc>
              <a:spcBef>
                <a:spcPts val="0"/>
              </a:spcBef>
              <a:spcAft>
                <a:spcPts val="600"/>
              </a:spcAft>
              <a:buFont typeface="Wingdings" pitchFamily="2" charset="2"/>
              <a:buChar char="§"/>
              <a:defRPr sz="1400">
                <a:solidFill>
                  <a:schemeClr val="tx2"/>
                </a:solidFill>
              </a:defRPr>
            </a:lvl5pPr>
            <a:lvl6pPr marL="1800000" indent="-270000" defTabSz="270000">
              <a:lnSpc>
                <a:spcPct val="110000"/>
              </a:lnSpc>
              <a:spcBef>
                <a:spcPts val="0"/>
              </a:spcBef>
              <a:spcAft>
                <a:spcPts val="600"/>
              </a:spcAft>
              <a:buFont typeface="Wingdings" pitchFamily="2" charset="2"/>
              <a:buChar char="§"/>
              <a:defRPr sz="1400">
                <a:solidFill>
                  <a:schemeClr val="tx2"/>
                </a:solidFill>
              </a:defRPr>
            </a:lvl6pPr>
            <a:lvl7pPr marL="2070000" indent="-270000" defTabSz="270000">
              <a:lnSpc>
                <a:spcPct val="110000"/>
              </a:lnSpc>
              <a:spcBef>
                <a:spcPts val="0"/>
              </a:spcBef>
              <a:spcAft>
                <a:spcPts val="600"/>
              </a:spcAft>
              <a:buFont typeface="Wingdings" pitchFamily="2" charset="2"/>
              <a:buChar char="§"/>
              <a:defRPr sz="1400" baseline="0">
                <a:solidFill>
                  <a:schemeClr val="tx2"/>
                </a:solidFill>
              </a:defRPr>
            </a:lvl7pPr>
            <a:lvl8pPr marL="2340000" indent="-270000" defTabSz="270000">
              <a:lnSpc>
                <a:spcPct val="110000"/>
              </a:lnSpc>
              <a:spcBef>
                <a:spcPts val="0"/>
              </a:spcBef>
              <a:spcAft>
                <a:spcPts val="600"/>
              </a:spcAft>
              <a:buFont typeface="Wingdings" pitchFamily="2" charset="2"/>
              <a:buChar char="§"/>
              <a:defRPr sz="1400" baseline="0">
                <a:solidFill>
                  <a:schemeClr val="tx2"/>
                </a:solidFill>
              </a:defRPr>
            </a:lvl8pPr>
            <a:lvl9pPr marL="2610000" indent="-270000" defTabSz="270000">
              <a:lnSpc>
                <a:spcPct val="110000"/>
              </a:lnSpc>
              <a:spcBef>
                <a:spcPts val="0"/>
              </a:spcBef>
              <a:spcAft>
                <a:spcPts val="600"/>
              </a:spcAft>
              <a:buFont typeface="Wingdings" pitchFamily="2" charset="2"/>
              <a:buChar char="§"/>
              <a:defRPr sz="1400" baseline="0">
                <a:solidFill>
                  <a:schemeClr val="tx2"/>
                </a:solidFill>
              </a:defRPr>
            </a:lvl9pPr>
          </a:lstStyle>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600" b="1" i="0" u="none" strike="noStrike" kern="1200" cap="none" spc="0" normalizeH="0" baseline="0" noProof="0" dirty="0">
                <a:ln>
                  <a:noFill/>
                </a:ln>
                <a:solidFill>
                  <a:prstClr val="black">
                    <a:lumMod val="75000"/>
                    <a:lumOff val="25000"/>
                  </a:prstClr>
                </a:solidFill>
                <a:effectLst/>
                <a:uLnTx/>
                <a:uFillTx/>
                <a:latin typeface="Arial"/>
                <a:ea typeface="Arial Unicode MS"/>
              </a:rPr>
              <a:t>HOLD</a:t>
            </a:r>
          </a:p>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500" b="0" i="0" u="none" strike="noStrike" kern="1200" cap="none" spc="0" normalizeH="0" baseline="0" noProof="0" dirty="0">
                <a:ln>
                  <a:noFill/>
                </a:ln>
                <a:solidFill>
                  <a:prstClr val="black">
                    <a:lumMod val="75000"/>
                    <a:lumOff val="25000"/>
                  </a:prstClr>
                </a:solidFill>
                <a:effectLst/>
                <a:uLnTx/>
                <a:uFillTx/>
                <a:latin typeface="Arial"/>
                <a:ea typeface="Arial Unicode MS"/>
              </a:rPr>
              <a:t>Watch list</a:t>
            </a:r>
            <a:endParaRPr kumimoji="0" lang="en-GB" sz="600" b="0" i="0" u="none" strike="noStrike" kern="1200" cap="none" spc="0" normalizeH="0" baseline="0" noProof="0" dirty="0">
              <a:ln>
                <a:noFill/>
              </a:ln>
              <a:solidFill>
                <a:prstClr val="black">
                  <a:lumMod val="75000"/>
                  <a:lumOff val="25000"/>
                </a:prstClr>
              </a:solidFill>
              <a:effectLst/>
              <a:uLnTx/>
              <a:uFillTx/>
              <a:latin typeface="Arial"/>
              <a:ea typeface="Arial Unicode MS"/>
            </a:endParaRPr>
          </a:p>
        </p:txBody>
      </p:sp>
      <p:sp>
        <p:nvSpPr>
          <p:cNvPr id="135" name="Textfeld 134"/>
          <p:cNvSpPr txBox="1"/>
          <p:nvPr/>
        </p:nvSpPr>
        <p:spPr>
          <a:xfrm rot="18900000">
            <a:off x="6425921" y="2422891"/>
            <a:ext cx="519630" cy="231602"/>
          </a:xfrm>
          <a:prstGeom prst="rect">
            <a:avLst/>
          </a:prstGeom>
        </p:spPr>
        <p:txBody>
          <a:bodyPr vert="horz" lIns="0" tIns="0" rIns="0" bIns="0" rtlCol="0" anchor="t">
            <a:noAutofit/>
          </a:bodyPr>
          <a:lstStyle>
            <a:defPPr>
              <a:defRPr lang="x-none"/>
            </a:defPPr>
            <a:lvl1pPr indent="0" defTabSz="270000">
              <a:lnSpc>
                <a:spcPct val="110000"/>
              </a:lnSpc>
              <a:spcBef>
                <a:spcPts val="0"/>
              </a:spcBef>
              <a:spcAft>
                <a:spcPts val="900"/>
              </a:spcAft>
              <a:buClr>
                <a:srgbClr val="ED0039"/>
              </a:buClr>
              <a:buSzPct val="145000"/>
              <a:buFont typeface="Wingdings" pitchFamily="2" charset="2"/>
              <a:buNone/>
              <a:defRPr sz="1400" b="1">
                <a:solidFill>
                  <a:schemeClr val="accent1"/>
                </a:solidFill>
                <a:latin typeface="Avenir Black"/>
                <a:cs typeface="Avenir Black"/>
              </a:defRPr>
            </a:lvl1pPr>
            <a:lvl2pPr marL="720000" indent="-270000" defTabSz="270000">
              <a:lnSpc>
                <a:spcPct val="110000"/>
              </a:lnSpc>
              <a:spcBef>
                <a:spcPts val="0"/>
              </a:spcBef>
              <a:spcAft>
                <a:spcPts val="600"/>
              </a:spcAft>
              <a:buFont typeface="Wingdings" pitchFamily="2" charset="2"/>
              <a:buChar char="§"/>
              <a:defRPr sz="1400">
                <a:solidFill>
                  <a:schemeClr val="tx2"/>
                </a:solidFill>
              </a:defRPr>
            </a:lvl2pPr>
            <a:lvl3pPr marL="990000" indent="-270000" defTabSz="270000">
              <a:lnSpc>
                <a:spcPct val="110000"/>
              </a:lnSpc>
              <a:spcBef>
                <a:spcPts val="0"/>
              </a:spcBef>
              <a:spcAft>
                <a:spcPts val="600"/>
              </a:spcAft>
              <a:buFont typeface="Wingdings" pitchFamily="2" charset="2"/>
              <a:buChar char="§"/>
              <a:defRPr sz="1400">
                <a:solidFill>
                  <a:schemeClr val="tx2"/>
                </a:solidFill>
              </a:defRPr>
            </a:lvl3pPr>
            <a:lvl4pPr marL="1260000" indent="-270000" defTabSz="270000">
              <a:lnSpc>
                <a:spcPct val="110000"/>
              </a:lnSpc>
              <a:spcBef>
                <a:spcPts val="0"/>
              </a:spcBef>
              <a:spcAft>
                <a:spcPts val="600"/>
              </a:spcAft>
              <a:buFont typeface="Wingdings" pitchFamily="2" charset="2"/>
              <a:buChar char="§"/>
              <a:defRPr sz="1400">
                <a:solidFill>
                  <a:schemeClr val="tx2"/>
                </a:solidFill>
              </a:defRPr>
            </a:lvl4pPr>
            <a:lvl5pPr marL="1530000" indent="-270000" defTabSz="270000">
              <a:lnSpc>
                <a:spcPct val="110000"/>
              </a:lnSpc>
              <a:spcBef>
                <a:spcPts val="0"/>
              </a:spcBef>
              <a:spcAft>
                <a:spcPts val="600"/>
              </a:spcAft>
              <a:buFont typeface="Wingdings" pitchFamily="2" charset="2"/>
              <a:buChar char="§"/>
              <a:defRPr sz="1400">
                <a:solidFill>
                  <a:schemeClr val="tx2"/>
                </a:solidFill>
              </a:defRPr>
            </a:lvl5pPr>
            <a:lvl6pPr marL="1800000" indent="-270000" defTabSz="270000">
              <a:lnSpc>
                <a:spcPct val="110000"/>
              </a:lnSpc>
              <a:spcBef>
                <a:spcPts val="0"/>
              </a:spcBef>
              <a:spcAft>
                <a:spcPts val="600"/>
              </a:spcAft>
              <a:buFont typeface="Wingdings" pitchFamily="2" charset="2"/>
              <a:buChar char="§"/>
              <a:defRPr sz="1400">
                <a:solidFill>
                  <a:schemeClr val="tx2"/>
                </a:solidFill>
              </a:defRPr>
            </a:lvl6pPr>
            <a:lvl7pPr marL="2070000" indent="-270000" defTabSz="270000">
              <a:lnSpc>
                <a:spcPct val="110000"/>
              </a:lnSpc>
              <a:spcBef>
                <a:spcPts val="0"/>
              </a:spcBef>
              <a:spcAft>
                <a:spcPts val="600"/>
              </a:spcAft>
              <a:buFont typeface="Wingdings" pitchFamily="2" charset="2"/>
              <a:buChar char="§"/>
              <a:defRPr sz="1400" baseline="0">
                <a:solidFill>
                  <a:schemeClr val="tx2"/>
                </a:solidFill>
              </a:defRPr>
            </a:lvl7pPr>
            <a:lvl8pPr marL="2340000" indent="-270000" defTabSz="270000">
              <a:lnSpc>
                <a:spcPct val="110000"/>
              </a:lnSpc>
              <a:spcBef>
                <a:spcPts val="0"/>
              </a:spcBef>
              <a:spcAft>
                <a:spcPts val="600"/>
              </a:spcAft>
              <a:buFont typeface="Wingdings" pitchFamily="2" charset="2"/>
              <a:buChar char="§"/>
              <a:defRPr sz="1400" baseline="0">
                <a:solidFill>
                  <a:schemeClr val="tx2"/>
                </a:solidFill>
              </a:defRPr>
            </a:lvl8pPr>
            <a:lvl9pPr marL="2610000" indent="-270000" defTabSz="270000">
              <a:lnSpc>
                <a:spcPct val="110000"/>
              </a:lnSpc>
              <a:spcBef>
                <a:spcPts val="0"/>
              </a:spcBef>
              <a:spcAft>
                <a:spcPts val="600"/>
              </a:spcAft>
              <a:buFont typeface="Wingdings" pitchFamily="2" charset="2"/>
              <a:buChar char="§"/>
              <a:defRPr sz="1400" baseline="0">
                <a:solidFill>
                  <a:schemeClr val="tx2"/>
                </a:solidFill>
              </a:defRPr>
            </a:lvl9pPr>
          </a:lstStyle>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600" b="1" i="0" u="none" strike="noStrike" kern="1200" cap="none" spc="0" normalizeH="0" baseline="0" noProof="0" dirty="0">
                <a:ln>
                  <a:noFill/>
                </a:ln>
                <a:solidFill>
                  <a:prstClr val="black">
                    <a:lumMod val="75000"/>
                    <a:lumOff val="25000"/>
                  </a:prstClr>
                </a:solidFill>
                <a:effectLst/>
                <a:uLnTx/>
                <a:uFillTx/>
                <a:latin typeface="Arial"/>
                <a:ea typeface="Arial Unicode MS"/>
              </a:rPr>
              <a:t>ASSESS</a:t>
            </a:r>
          </a:p>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500" b="0" i="0" u="none" strike="noStrike" kern="1200" cap="none" spc="0" normalizeH="0" baseline="0" noProof="0" dirty="0">
                <a:ln>
                  <a:noFill/>
                </a:ln>
                <a:solidFill>
                  <a:prstClr val="black">
                    <a:lumMod val="75000"/>
                    <a:lumOff val="25000"/>
                  </a:prstClr>
                </a:solidFill>
                <a:effectLst/>
                <a:uLnTx/>
                <a:uFillTx/>
                <a:latin typeface="Arial"/>
                <a:ea typeface="Arial Unicode MS"/>
              </a:rPr>
              <a:t>Evaluation needed</a:t>
            </a:r>
            <a:endParaRPr kumimoji="0" lang="en-GB" sz="600" b="0" i="0" u="none" strike="noStrike" kern="1200" cap="none" spc="0" normalizeH="0" baseline="0" noProof="0" dirty="0">
              <a:ln>
                <a:noFill/>
              </a:ln>
              <a:solidFill>
                <a:prstClr val="black">
                  <a:lumMod val="75000"/>
                  <a:lumOff val="25000"/>
                </a:prstClr>
              </a:solidFill>
              <a:effectLst/>
              <a:uLnTx/>
              <a:uFillTx/>
              <a:latin typeface="Arial"/>
              <a:ea typeface="Arial Unicode MS"/>
            </a:endParaRPr>
          </a:p>
        </p:txBody>
      </p:sp>
      <p:sp>
        <p:nvSpPr>
          <p:cNvPr id="143" name="Textfeld 142"/>
          <p:cNvSpPr txBox="1"/>
          <p:nvPr/>
        </p:nvSpPr>
        <p:spPr>
          <a:xfrm rot="18900000">
            <a:off x="5930710" y="2896062"/>
            <a:ext cx="554830" cy="231602"/>
          </a:xfrm>
          <a:prstGeom prst="rect">
            <a:avLst/>
          </a:prstGeom>
        </p:spPr>
        <p:txBody>
          <a:bodyPr vert="horz" lIns="0" tIns="0" rIns="0" bIns="0" rtlCol="0" anchor="t">
            <a:noAutofit/>
          </a:bodyPr>
          <a:lstStyle>
            <a:defPPr>
              <a:defRPr lang="x-none"/>
            </a:defPPr>
            <a:lvl1pPr indent="0" defTabSz="270000">
              <a:lnSpc>
                <a:spcPct val="110000"/>
              </a:lnSpc>
              <a:spcBef>
                <a:spcPts val="0"/>
              </a:spcBef>
              <a:spcAft>
                <a:spcPts val="900"/>
              </a:spcAft>
              <a:buClr>
                <a:srgbClr val="ED0039"/>
              </a:buClr>
              <a:buSzPct val="145000"/>
              <a:buFont typeface="Wingdings" pitchFamily="2" charset="2"/>
              <a:buNone/>
              <a:defRPr sz="1400" b="1">
                <a:solidFill>
                  <a:schemeClr val="accent1"/>
                </a:solidFill>
                <a:latin typeface="Avenir Black"/>
                <a:cs typeface="Avenir Black"/>
              </a:defRPr>
            </a:lvl1pPr>
            <a:lvl2pPr marL="720000" indent="-270000" defTabSz="270000">
              <a:lnSpc>
                <a:spcPct val="110000"/>
              </a:lnSpc>
              <a:spcBef>
                <a:spcPts val="0"/>
              </a:spcBef>
              <a:spcAft>
                <a:spcPts val="600"/>
              </a:spcAft>
              <a:buFont typeface="Wingdings" pitchFamily="2" charset="2"/>
              <a:buChar char="§"/>
              <a:defRPr sz="1400">
                <a:solidFill>
                  <a:schemeClr val="tx2"/>
                </a:solidFill>
              </a:defRPr>
            </a:lvl2pPr>
            <a:lvl3pPr marL="990000" indent="-270000" defTabSz="270000">
              <a:lnSpc>
                <a:spcPct val="110000"/>
              </a:lnSpc>
              <a:spcBef>
                <a:spcPts val="0"/>
              </a:spcBef>
              <a:spcAft>
                <a:spcPts val="600"/>
              </a:spcAft>
              <a:buFont typeface="Wingdings" pitchFamily="2" charset="2"/>
              <a:buChar char="§"/>
              <a:defRPr sz="1400">
                <a:solidFill>
                  <a:schemeClr val="tx2"/>
                </a:solidFill>
              </a:defRPr>
            </a:lvl3pPr>
            <a:lvl4pPr marL="1260000" indent="-270000" defTabSz="270000">
              <a:lnSpc>
                <a:spcPct val="110000"/>
              </a:lnSpc>
              <a:spcBef>
                <a:spcPts val="0"/>
              </a:spcBef>
              <a:spcAft>
                <a:spcPts val="600"/>
              </a:spcAft>
              <a:buFont typeface="Wingdings" pitchFamily="2" charset="2"/>
              <a:buChar char="§"/>
              <a:defRPr sz="1400">
                <a:solidFill>
                  <a:schemeClr val="tx2"/>
                </a:solidFill>
              </a:defRPr>
            </a:lvl4pPr>
            <a:lvl5pPr marL="1530000" indent="-270000" defTabSz="270000">
              <a:lnSpc>
                <a:spcPct val="110000"/>
              </a:lnSpc>
              <a:spcBef>
                <a:spcPts val="0"/>
              </a:spcBef>
              <a:spcAft>
                <a:spcPts val="600"/>
              </a:spcAft>
              <a:buFont typeface="Wingdings" pitchFamily="2" charset="2"/>
              <a:buChar char="§"/>
              <a:defRPr sz="1400">
                <a:solidFill>
                  <a:schemeClr val="tx2"/>
                </a:solidFill>
              </a:defRPr>
            </a:lvl5pPr>
            <a:lvl6pPr marL="1800000" indent="-270000" defTabSz="270000">
              <a:lnSpc>
                <a:spcPct val="110000"/>
              </a:lnSpc>
              <a:spcBef>
                <a:spcPts val="0"/>
              </a:spcBef>
              <a:spcAft>
                <a:spcPts val="600"/>
              </a:spcAft>
              <a:buFont typeface="Wingdings" pitchFamily="2" charset="2"/>
              <a:buChar char="§"/>
              <a:defRPr sz="1400">
                <a:solidFill>
                  <a:schemeClr val="tx2"/>
                </a:solidFill>
              </a:defRPr>
            </a:lvl6pPr>
            <a:lvl7pPr marL="2070000" indent="-270000" defTabSz="270000">
              <a:lnSpc>
                <a:spcPct val="110000"/>
              </a:lnSpc>
              <a:spcBef>
                <a:spcPts val="0"/>
              </a:spcBef>
              <a:spcAft>
                <a:spcPts val="600"/>
              </a:spcAft>
              <a:buFont typeface="Wingdings" pitchFamily="2" charset="2"/>
              <a:buChar char="§"/>
              <a:defRPr sz="1400" baseline="0">
                <a:solidFill>
                  <a:schemeClr val="tx2"/>
                </a:solidFill>
              </a:defRPr>
            </a:lvl7pPr>
            <a:lvl8pPr marL="2340000" indent="-270000" defTabSz="270000">
              <a:lnSpc>
                <a:spcPct val="110000"/>
              </a:lnSpc>
              <a:spcBef>
                <a:spcPts val="0"/>
              </a:spcBef>
              <a:spcAft>
                <a:spcPts val="600"/>
              </a:spcAft>
              <a:buFont typeface="Wingdings" pitchFamily="2" charset="2"/>
              <a:buChar char="§"/>
              <a:defRPr sz="1400" baseline="0">
                <a:solidFill>
                  <a:schemeClr val="tx2"/>
                </a:solidFill>
              </a:defRPr>
            </a:lvl8pPr>
            <a:lvl9pPr marL="2610000" indent="-270000" defTabSz="270000">
              <a:lnSpc>
                <a:spcPct val="110000"/>
              </a:lnSpc>
              <a:spcBef>
                <a:spcPts val="0"/>
              </a:spcBef>
              <a:spcAft>
                <a:spcPts val="600"/>
              </a:spcAft>
              <a:buFont typeface="Wingdings" pitchFamily="2" charset="2"/>
              <a:buChar char="§"/>
              <a:defRPr sz="1400" baseline="0">
                <a:solidFill>
                  <a:schemeClr val="tx2"/>
                </a:solidFill>
              </a:defRPr>
            </a:lvl9pPr>
          </a:lstStyle>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600" b="1" i="0" u="none" strike="noStrike" kern="1200" cap="none" spc="0" normalizeH="0" baseline="0" noProof="0" dirty="0">
                <a:ln>
                  <a:noFill/>
                </a:ln>
                <a:solidFill>
                  <a:prstClr val="black">
                    <a:lumMod val="75000"/>
                    <a:lumOff val="25000"/>
                  </a:prstClr>
                </a:solidFill>
                <a:effectLst/>
                <a:uLnTx/>
                <a:uFillTx/>
                <a:latin typeface="Arial"/>
                <a:ea typeface="Arial Unicode MS"/>
              </a:rPr>
              <a:t>TRIAL</a:t>
            </a:r>
          </a:p>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500" b="0" i="0" u="none" strike="noStrike" kern="1200" cap="none" spc="0" normalizeH="0" baseline="0" noProof="0" dirty="0">
                <a:ln>
                  <a:noFill/>
                </a:ln>
                <a:solidFill>
                  <a:prstClr val="black">
                    <a:lumMod val="75000"/>
                    <a:lumOff val="25000"/>
                  </a:prstClr>
                </a:solidFill>
                <a:effectLst/>
                <a:uLnTx/>
                <a:uFillTx/>
                <a:latin typeface="Arial"/>
                <a:ea typeface="Arial Unicode MS"/>
              </a:rPr>
              <a:t>Initiatives in affected units</a:t>
            </a:r>
            <a:endParaRPr kumimoji="0" lang="en-GB" sz="600" b="0" i="0" u="none" strike="noStrike" kern="1200" cap="none" spc="0" normalizeH="0" baseline="0" noProof="0" dirty="0">
              <a:ln>
                <a:noFill/>
              </a:ln>
              <a:solidFill>
                <a:prstClr val="black">
                  <a:lumMod val="75000"/>
                  <a:lumOff val="25000"/>
                </a:prstClr>
              </a:solidFill>
              <a:effectLst/>
              <a:uLnTx/>
              <a:uFillTx/>
              <a:latin typeface="Arial"/>
              <a:ea typeface="Arial Unicode MS"/>
            </a:endParaRPr>
          </a:p>
        </p:txBody>
      </p:sp>
      <p:sp>
        <p:nvSpPr>
          <p:cNvPr id="144" name="Textfeld 143"/>
          <p:cNvSpPr txBox="1"/>
          <p:nvPr/>
        </p:nvSpPr>
        <p:spPr>
          <a:xfrm rot="18900000">
            <a:off x="5125321" y="3709646"/>
            <a:ext cx="554830" cy="231602"/>
          </a:xfrm>
          <a:prstGeom prst="rect">
            <a:avLst/>
          </a:prstGeom>
        </p:spPr>
        <p:txBody>
          <a:bodyPr vert="horz" lIns="0" tIns="0" rIns="0" bIns="0" rtlCol="0" anchor="t">
            <a:noAutofit/>
          </a:bodyPr>
          <a:lstStyle>
            <a:defPPr>
              <a:defRPr lang="x-none"/>
            </a:defPPr>
            <a:lvl1pPr indent="0" defTabSz="270000">
              <a:lnSpc>
                <a:spcPct val="110000"/>
              </a:lnSpc>
              <a:spcBef>
                <a:spcPts val="0"/>
              </a:spcBef>
              <a:spcAft>
                <a:spcPts val="900"/>
              </a:spcAft>
              <a:buClr>
                <a:srgbClr val="ED0039"/>
              </a:buClr>
              <a:buSzPct val="145000"/>
              <a:buFont typeface="Wingdings" pitchFamily="2" charset="2"/>
              <a:buNone/>
              <a:defRPr sz="1400" b="1">
                <a:solidFill>
                  <a:schemeClr val="accent1"/>
                </a:solidFill>
                <a:latin typeface="Avenir Black"/>
                <a:cs typeface="Avenir Black"/>
              </a:defRPr>
            </a:lvl1pPr>
            <a:lvl2pPr marL="720000" indent="-270000" defTabSz="270000">
              <a:lnSpc>
                <a:spcPct val="110000"/>
              </a:lnSpc>
              <a:spcBef>
                <a:spcPts val="0"/>
              </a:spcBef>
              <a:spcAft>
                <a:spcPts val="600"/>
              </a:spcAft>
              <a:buFont typeface="Wingdings" pitchFamily="2" charset="2"/>
              <a:buChar char="§"/>
              <a:defRPr sz="1400">
                <a:solidFill>
                  <a:schemeClr val="tx2"/>
                </a:solidFill>
              </a:defRPr>
            </a:lvl2pPr>
            <a:lvl3pPr marL="990000" indent="-270000" defTabSz="270000">
              <a:lnSpc>
                <a:spcPct val="110000"/>
              </a:lnSpc>
              <a:spcBef>
                <a:spcPts val="0"/>
              </a:spcBef>
              <a:spcAft>
                <a:spcPts val="600"/>
              </a:spcAft>
              <a:buFont typeface="Wingdings" pitchFamily="2" charset="2"/>
              <a:buChar char="§"/>
              <a:defRPr sz="1400">
                <a:solidFill>
                  <a:schemeClr val="tx2"/>
                </a:solidFill>
              </a:defRPr>
            </a:lvl3pPr>
            <a:lvl4pPr marL="1260000" indent="-270000" defTabSz="270000">
              <a:lnSpc>
                <a:spcPct val="110000"/>
              </a:lnSpc>
              <a:spcBef>
                <a:spcPts val="0"/>
              </a:spcBef>
              <a:spcAft>
                <a:spcPts val="600"/>
              </a:spcAft>
              <a:buFont typeface="Wingdings" pitchFamily="2" charset="2"/>
              <a:buChar char="§"/>
              <a:defRPr sz="1400">
                <a:solidFill>
                  <a:schemeClr val="tx2"/>
                </a:solidFill>
              </a:defRPr>
            </a:lvl4pPr>
            <a:lvl5pPr marL="1530000" indent="-270000" defTabSz="270000">
              <a:lnSpc>
                <a:spcPct val="110000"/>
              </a:lnSpc>
              <a:spcBef>
                <a:spcPts val="0"/>
              </a:spcBef>
              <a:spcAft>
                <a:spcPts val="600"/>
              </a:spcAft>
              <a:buFont typeface="Wingdings" pitchFamily="2" charset="2"/>
              <a:buChar char="§"/>
              <a:defRPr sz="1400">
                <a:solidFill>
                  <a:schemeClr val="tx2"/>
                </a:solidFill>
              </a:defRPr>
            </a:lvl5pPr>
            <a:lvl6pPr marL="1800000" indent="-270000" defTabSz="270000">
              <a:lnSpc>
                <a:spcPct val="110000"/>
              </a:lnSpc>
              <a:spcBef>
                <a:spcPts val="0"/>
              </a:spcBef>
              <a:spcAft>
                <a:spcPts val="600"/>
              </a:spcAft>
              <a:buFont typeface="Wingdings" pitchFamily="2" charset="2"/>
              <a:buChar char="§"/>
              <a:defRPr sz="1400">
                <a:solidFill>
                  <a:schemeClr val="tx2"/>
                </a:solidFill>
              </a:defRPr>
            </a:lvl6pPr>
            <a:lvl7pPr marL="2070000" indent="-270000" defTabSz="270000">
              <a:lnSpc>
                <a:spcPct val="110000"/>
              </a:lnSpc>
              <a:spcBef>
                <a:spcPts val="0"/>
              </a:spcBef>
              <a:spcAft>
                <a:spcPts val="600"/>
              </a:spcAft>
              <a:buFont typeface="Wingdings" pitchFamily="2" charset="2"/>
              <a:buChar char="§"/>
              <a:defRPr sz="1400" baseline="0">
                <a:solidFill>
                  <a:schemeClr val="tx2"/>
                </a:solidFill>
              </a:defRPr>
            </a:lvl7pPr>
            <a:lvl8pPr marL="2340000" indent="-270000" defTabSz="270000">
              <a:lnSpc>
                <a:spcPct val="110000"/>
              </a:lnSpc>
              <a:spcBef>
                <a:spcPts val="0"/>
              </a:spcBef>
              <a:spcAft>
                <a:spcPts val="600"/>
              </a:spcAft>
              <a:buFont typeface="Wingdings" pitchFamily="2" charset="2"/>
              <a:buChar char="§"/>
              <a:defRPr sz="1400" baseline="0">
                <a:solidFill>
                  <a:schemeClr val="tx2"/>
                </a:solidFill>
              </a:defRPr>
            </a:lvl8pPr>
            <a:lvl9pPr marL="2610000" indent="-270000" defTabSz="270000">
              <a:lnSpc>
                <a:spcPct val="110000"/>
              </a:lnSpc>
              <a:spcBef>
                <a:spcPts val="0"/>
              </a:spcBef>
              <a:spcAft>
                <a:spcPts val="600"/>
              </a:spcAft>
              <a:buFont typeface="Wingdings" pitchFamily="2" charset="2"/>
              <a:buChar char="§"/>
              <a:defRPr sz="1400" baseline="0">
                <a:solidFill>
                  <a:schemeClr val="tx2"/>
                </a:solidFill>
              </a:defRPr>
            </a:lvl9pPr>
          </a:lstStyle>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600" b="1" i="0" u="none" strike="noStrike" kern="1200" cap="none" spc="0" normalizeH="0" baseline="0" noProof="0" dirty="0">
                <a:ln>
                  <a:noFill/>
                </a:ln>
                <a:solidFill>
                  <a:prstClr val="black">
                    <a:lumMod val="75000"/>
                    <a:lumOff val="25000"/>
                  </a:prstClr>
                </a:solidFill>
                <a:effectLst/>
                <a:uLnTx/>
                <a:uFillTx/>
                <a:latin typeface="Arial"/>
                <a:ea typeface="Arial Unicode MS"/>
              </a:rPr>
              <a:t>ADOPT</a:t>
            </a:r>
          </a:p>
          <a:p>
            <a:pPr marL="0" marR="0" lvl="0" indent="0" algn="ctr" defTabSz="270000" rtl="0" eaLnBrk="1" fontAlgn="auto" latinLnBrk="0" hangingPunct="1">
              <a:lnSpc>
                <a:spcPct val="100000"/>
              </a:lnSpc>
              <a:spcBef>
                <a:spcPts val="0"/>
              </a:spcBef>
              <a:spcAft>
                <a:spcPts val="900"/>
              </a:spcAft>
              <a:buClr>
                <a:srgbClr val="ED0039"/>
              </a:buClr>
              <a:buSzPct val="145000"/>
              <a:buFont typeface="Wingdings" pitchFamily="2" charset="2"/>
              <a:buNone/>
              <a:tabLst/>
              <a:defRPr/>
            </a:pPr>
            <a:r>
              <a:rPr kumimoji="0" lang="en-GB" sz="500" b="0" i="0" u="none" strike="noStrike" kern="1200" cap="none" spc="0" normalizeH="0" baseline="0" noProof="0" dirty="0">
                <a:ln>
                  <a:noFill/>
                </a:ln>
                <a:solidFill>
                  <a:prstClr val="black">
                    <a:lumMod val="75000"/>
                    <a:lumOff val="25000"/>
                  </a:prstClr>
                </a:solidFill>
                <a:effectLst/>
                <a:uLnTx/>
                <a:uFillTx/>
                <a:latin typeface="Arial"/>
                <a:ea typeface="Arial Unicode MS"/>
              </a:rPr>
              <a:t>Start initiatives in your unit</a:t>
            </a:r>
            <a:endParaRPr kumimoji="0" lang="en-GB" sz="600" b="0" i="0" u="none" strike="noStrike" kern="1200" cap="none" spc="0" normalizeH="0" baseline="0" noProof="0" dirty="0">
              <a:ln>
                <a:noFill/>
              </a:ln>
              <a:solidFill>
                <a:prstClr val="black">
                  <a:lumMod val="75000"/>
                  <a:lumOff val="25000"/>
                </a:prstClr>
              </a:solidFill>
              <a:effectLst/>
              <a:uLnTx/>
              <a:uFillTx/>
              <a:latin typeface="Arial"/>
              <a:ea typeface="Arial Unicode MS"/>
            </a:endParaRPr>
          </a:p>
        </p:txBody>
      </p:sp>
      <p:sp>
        <p:nvSpPr>
          <p:cNvPr id="145" name="Kreis 144"/>
          <p:cNvSpPr/>
          <p:nvPr/>
        </p:nvSpPr>
        <p:spPr>
          <a:xfrm>
            <a:off x="4215654" y="4130230"/>
            <a:ext cx="735170" cy="735168"/>
          </a:xfrm>
          <a:prstGeom prst="pie">
            <a:avLst>
              <a:gd name="adj1" fmla="val 8378677"/>
              <a:gd name="adj2" fmla="val 1391267"/>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5" name="Abgerundetes Rechteck 4"/>
          <p:cNvSpPr/>
          <p:nvPr/>
        </p:nvSpPr>
        <p:spPr>
          <a:xfrm>
            <a:off x="3801472" y="1447105"/>
            <a:ext cx="701509" cy="139227"/>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Smart Dust</a:t>
            </a:r>
          </a:p>
        </p:txBody>
      </p:sp>
      <p:sp>
        <p:nvSpPr>
          <p:cNvPr id="3" name="Träne 2"/>
          <p:cNvSpPr/>
          <p:nvPr/>
        </p:nvSpPr>
        <p:spPr>
          <a:xfrm rot="5400000">
            <a:off x="3824382" y="1458155"/>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57" name="Abgerundetes Rechteck 56"/>
          <p:cNvSpPr/>
          <p:nvPr/>
        </p:nvSpPr>
        <p:spPr>
          <a:xfrm>
            <a:off x="2999551" y="1834573"/>
            <a:ext cx="801921" cy="139227"/>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Smart Textiles</a:t>
            </a:r>
          </a:p>
        </p:txBody>
      </p:sp>
      <p:sp>
        <p:nvSpPr>
          <p:cNvPr id="58" name="Träne 57"/>
          <p:cNvSpPr/>
          <p:nvPr/>
        </p:nvSpPr>
        <p:spPr>
          <a:xfrm rot="5400000">
            <a:off x="3004886" y="1844072"/>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76" name="Abgerundetes Rechteck 75"/>
          <p:cNvSpPr/>
          <p:nvPr/>
        </p:nvSpPr>
        <p:spPr>
          <a:xfrm>
            <a:off x="3719679" y="3356403"/>
            <a:ext cx="746356" cy="139227"/>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Industrial IoT</a:t>
            </a:r>
          </a:p>
        </p:txBody>
      </p:sp>
      <p:sp>
        <p:nvSpPr>
          <p:cNvPr id="77" name="Träne 76"/>
          <p:cNvSpPr/>
          <p:nvPr/>
        </p:nvSpPr>
        <p:spPr>
          <a:xfrm rot="5400000">
            <a:off x="3725012" y="3365902"/>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80" name="Abgerundetes Rechteck 79"/>
          <p:cNvSpPr/>
          <p:nvPr/>
        </p:nvSpPr>
        <p:spPr>
          <a:xfrm>
            <a:off x="5546643" y="2809807"/>
            <a:ext cx="613903" cy="149147"/>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Smart Bots</a:t>
            </a:r>
          </a:p>
        </p:txBody>
      </p:sp>
      <p:sp>
        <p:nvSpPr>
          <p:cNvPr id="81" name="Träne 80">
            <a:hlinkClick r:id="" action="ppaction://noaction"/>
          </p:cNvPr>
          <p:cNvSpPr/>
          <p:nvPr/>
        </p:nvSpPr>
        <p:spPr>
          <a:xfrm rot="5400000">
            <a:off x="5584165" y="2818771"/>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nvGrpSpPr>
          <p:cNvPr id="8" name="Gruppierung 7"/>
          <p:cNvGrpSpPr/>
          <p:nvPr/>
        </p:nvGrpSpPr>
        <p:grpSpPr>
          <a:xfrm>
            <a:off x="4834115" y="2436668"/>
            <a:ext cx="1095286" cy="156657"/>
            <a:chOff x="4811728" y="1781243"/>
            <a:chExt cx="1095286" cy="156657"/>
          </a:xfrm>
        </p:grpSpPr>
        <p:sp>
          <p:nvSpPr>
            <p:cNvPr id="96" name="Abgerundetes Rechteck 95"/>
            <p:cNvSpPr/>
            <p:nvPr/>
          </p:nvSpPr>
          <p:spPr>
            <a:xfrm>
              <a:off x="4811728" y="1781243"/>
              <a:ext cx="1095286" cy="156657"/>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Conversational Interfaces</a:t>
              </a:r>
            </a:p>
          </p:txBody>
        </p:sp>
        <p:sp>
          <p:nvSpPr>
            <p:cNvPr id="97" name="Träne 96">
              <a:hlinkClick r:id="" action="ppaction://noaction"/>
            </p:cNvPr>
            <p:cNvSpPr/>
            <p:nvPr/>
          </p:nvSpPr>
          <p:spPr>
            <a:xfrm rot="5400000">
              <a:off x="4817063" y="1790742"/>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108" name="Abgerundetes Rechteck 107"/>
          <p:cNvSpPr/>
          <p:nvPr/>
        </p:nvSpPr>
        <p:spPr>
          <a:xfrm>
            <a:off x="5115690" y="4312510"/>
            <a:ext cx="797368" cy="146885"/>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Distributed Ledger</a:t>
            </a:r>
          </a:p>
        </p:txBody>
      </p:sp>
      <p:sp>
        <p:nvSpPr>
          <p:cNvPr id="109" name="Träne 108"/>
          <p:cNvSpPr/>
          <p:nvPr/>
        </p:nvSpPr>
        <p:spPr>
          <a:xfrm rot="5400000">
            <a:off x="5132317" y="4321327"/>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04" name="Abgerundetes Rechteck 103"/>
          <p:cNvSpPr/>
          <p:nvPr/>
        </p:nvSpPr>
        <p:spPr>
          <a:xfrm>
            <a:off x="6274926" y="3520561"/>
            <a:ext cx="612980" cy="147455"/>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Cloud Edge</a:t>
            </a:r>
          </a:p>
        </p:txBody>
      </p:sp>
      <p:sp>
        <p:nvSpPr>
          <p:cNvPr id="106" name="Träne 105"/>
          <p:cNvSpPr/>
          <p:nvPr/>
        </p:nvSpPr>
        <p:spPr>
          <a:xfrm rot="5400000">
            <a:off x="6295954" y="3529345"/>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17" name="Abgerundetes Rechteck 116"/>
          <p:cNvSpPr/>
          <p:nvPr/>
        </p:nvSpPr>
        <p:spPr>
          <a:xfrm>
            <a:off x="6747268" y="2868487"/>
            <a:ext cx="933901" cy="141811"/>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Quantum Computing</a:t>
            </a:r>
          </a:p>
        </p:txBody>
      </p:sp>
      <p:sp>
        <p:nvSpPr>
          <p:cNvPr id="118" name="Träne 117"/>
          <p:cNvSpPr/>
          <p:nvPr/>
        </p:nvSpPr>
        <p:spPr>
          <a:xfrm rot="5400000">
            <a:off x="6776007" y="2878000"/>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99" name="Abgerundetes Rechteck 98"/>
          <p:cNvSpPr/>
          <p:nvPr/>
        </p:nvSpPr>
        <p:spPr>
          <a:xfrm>
            <a:off x="7130018" y="4133263"/>
            <a:ext cx="1120996" cy="148567"/>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Neuromorphic Hardware</a:t>
            </a:r>
          </a:p>
        </p:txBody>
      </p:sp>
      <p:sp>
        <p:nvSpPr>
          <p:cNvPr id="121" name="Träne 120"/>
          <p:cNvSpPr/>
          <p:nvPr/>
        </p:nvSpPr>
        <p:spPr>
          <a:xfrm rot="16200000" flipH="1">
            <a:off x="8107639" y="4141735"/>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26" name="Abgerundetes Rechteck 125"/>
          <p:cNvSpPr/>
          <p:nvPr/>
        </p:nvSpPr>
        <p:spPr>
          <a:xfrm>
            <a:off x="7151277" y="4311035"/>
            <a:ext cx="1109557" cy="148360"/>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Brain Computer Interface</a:t>
            </a:r>
          </a:p>
        </p:txBody>
      </p:sp>
      <p:sp>
        <p:nvSpPr>
          <p:cNvPr id="128" name="Träne 127"/>
          <p:cNvSpPr/>
          <p:nvPr/>
        </p:nvSpPr>
        <p:spPr>
          <a:xfrm rot="16200000" flipH="1">
            <a:off x="8108882" y="4317635"/>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31" name="Abgerundetes Rechteck 130"/>
          <p:cNvSpPr/>
          <p:nvPr/>
        </p:nvSpPr>
        <p:spPr>
          <a:xfrm>
            <a:off x="7033723" y="3367418"/>
            <a:ext cx="423567" cy="157226"/>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5G</a:t>
            </a:r>
          </a:p>
        </p:txBody>
      </p:sp>
      <p:sp>
        <p:nvSpPr>
          <p:cNvPr id="137" name="Träne 136"/>
          <p:cNvSpPr/>
          <p:nvPr/>
        </p:nvSpPr>
        <p:spPr>
          <a:xfrm rot="5400000">
            <a:off x="7058203" y="3377428"/>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46" name="Abgerundetes Rechteck 145"/>
          <p:cNvSpPr/>
          <p:nvPr/>
        </p:nvSpPr>
        <p:spPr>
          <a:xfrm>
            <a:off x="7282465" y="3784957"/>
            <a:ext cx="884856" cy="149781"/>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Volumetric Display</a:t>
            </a:r>
          </a:p>
        </p:txBody>
      </p:sp>
      <p:sp>
        <p:nvSpPr>
          <p:cNvPr id="147" name="Träne 146"/>
          <p:cNvSpPr/>
          <p:nvPr/>
        </p:nvSpPr>
        <p:spPr>
          <a:xfrm rot="16200000" flipH="1">
            <a:off x="8025054" y="3793430"/>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nvGrpSpPr>
          <p:cNvPr id="25" name="Gruppierung 24"/>
          <p:cNvGrpSpPr/>
          <p:nvPr/>
        </p:nvGrpSpPr>
        <p:grpSpPr>
          <a:xfrm>
            <a:off x="4629184" y="3623172"/>
            <a:ext cx="718632" cy="161219"/>
            <a:chOff x="4698707" y="3272962"/>
            <a:chExt cx="718632" cy="161219"/>
          </a:xfrm>
        </p:grpSpPr>
        <p:sp>
          <p:nvSpPr>
            <p:cNvPr id="93" name="Abgerundetes Rechteck 92"/>
            <p:cNvSpPr/>
            <p:nvPr/>
          </p:nvSpPr>
          <p:spPr>
            <a:xfrm>
              <a:off x="4698707" y="3272962"/>
              <a:ext cx="718632" cy="16121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Robotic Process </a:t>
              </a:r>
              <a:b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b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Automation</a:t>
              </a:r>
            </a:p>
          </p:txBody>
        </p:sp>
        <p:sp>
          <p:nvSpPr>
            <p:cNvPr id="113" name="Träne 112">
              <a:hlinkClick r:id="" action="ppaction://noaction"/>
            </p:cNvPr>
            <p:cNvSpPr/>
            <p:nvPr/>
          </p:nvSpPr>
          <p:spPr>
            <a:xfrm rot="5400000">
              <a:off x="4710464" y="3289783"/>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grpSp>
        <p:nvGrpSpPr>
          <p:cNvPr id="18" name="Gruppierung 17"/>
          <p:cNvGrpSpPr/>
          <p:nvPr/>
        </p:nvGrpSpPr>
        <p:grpSpPr>
          <a:xfrm>
            <a:off x="4729080" y="2627913"/>
            <a:ext cx="1094844" cy="154372"/>
            <a:chOff x="4753884" y="2731940"/>
            <a:chExt cx="1094844" cy="154372"/>
          </a:xfrm>
        </p:grpSpPr>
        <p:sp>
          <p:nvSpPr>
            <p:cNvPr id="84" name="Abgerundetes Rechteck 83"/>
            <p:cNvSpPr/>
            <p:nvPr/>
          </p:nvSpPr>
          <p:spPr>
            <a:xfrm>
              <a:off x="4753884" y="2731940"/>
              <a:ext cx="1094844" cy="154372"/>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Machine-Driven Decisions</a:t>
              </a:r>
            </a:p>
          </p:txBody>
        </p:sp>
        <p:sp>
          <p:nvSpPr>
            <p:cNvPr id="151" name="Träne 150">
              <a:hlinkClick r:id="" action="ppaction://noaction"/>
            </p:cNvPr>
            <p:cNvSpPr/>
            <p:nvPr/>
          </p:nvSpPr>
          <p:spPr>
            <a:xfrm rot="5400000">
              <a:off x="4772687" y="2742845"/>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160" name="Abgerundetes Rechteck 159"/>
          <p:cNvSpPr/>
          <p:nvPr/>
        </p:nvSpPr>
        <p:spPr>
          <a:xfrm>
            <a:off x="2674893" y="3333676"/>
            <a:ext cx="862121" cy="145988"/>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Digital Ecosystems</a:t>
            </a:r>
          </a:p>
        </p:txBody>
      </p:sp>
      <p:sp>
        <p:nvSpPr>
          <p:cNvPr id="161" name="Träne 160"/>
          <p:cNvSpPr/>
          <p:nvPr/>
        </p:nvSpPr>
        <p:spPr>
          <a:xfrm rot="5400000">
            <a:off x="2683402" y="3342041"/>
            <a:ext cx="117962" cy="117962"/>
          </a:xfrm>
          <a:prstGeom prst="ellipse">
            <a:avLst/>
          </a:prstGeom>
          <a:solidFill>
            <a:schemeClr val="accent5"/>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63" name="Abgerundetes Rechteck 162"/>
          <p:cNvSpPr/>
          <p:nvPr/>
        </p:nvSpPr>
        <p:spPr>
          <a:xfrm>
            <a:off x="3004779" y="2654888"/>
            <a:ext cx="713404" cy="14832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Digital Twin</a:t>
            </a:r>
          </a:p>
        </p:txBody>
      </p:sp>
      <p:sp>
        <p:nvSpPr>
          <p:cNvPr id="164" name="Träne 163"/>
          <p:cNvSpPr/>
          <p:nvPr/>
        </p:nvSpPr>
        <p:spPr>
          <a:xfrm rot="5400000">
            <a:off x="3019658" y="2672278"/>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67" name="Abgerundetes Rechteck 166"/>
          <p:cNvSpPr/>
          <p:nvPr/>
        </p:nvSpPr>
        <p:spPr>
          <a:xfrm>
            <a:off x="3408900" y="1645787"/>
            <a:ext cx="1068686" cy="148926"/>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Human Enhancement</a:t>
            </a:r>
          </a:p>
        </p:txBody>
      </p:sp>
      <p:sp>
        <p:nvSpPr>
          <p:cNvPr id="168" name="Träne 167"/>
          <p:cNvSpPr/>
          <p:nvPr/>
        </p:nvSpPr>
        <p:spPr>
          <a:xfrm rot="5400000">
            <a:off x="3418463" y="1657239"/>
            <a:ext cx="119084" cy="126525"/>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72" name="Abgerundetes Rechteck 171"/>
          <p:cNvSpPr/>
          <p:nvPr/>
        </p:nvSpPr>
        <p:spPr>
          <a:xfrm>
            <a:off x="3472594" y="3537590"/>
            <a:ext cx="952469" cy="147268"/>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Digital Health Services</a:t>
            </a:r>
          </a:p>
        </p:txBody>
      </p:sp>
      <p:sp>
        <p:nvSpPr>
          <p:cNvPr id="62" name="Träne 61"/>
          <p:cNvSpPr/>
          <p:nvPr/>
        </p:nvSpPr>
        <p:spPr>
          <a:xfrm rot="16200000" flipH="1">
            <a:off x="4285823" y="3548793"/>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94" name="Abgerundetes Rechteck 193"/>
          <p:cNvSpPr/>
          <p:nvPr/>
        </p:nvSpPr>
        <p:spPr>
          <a:xfrm>
            <a:off x="1848726" y="3202075"/>
            <a:ext cx="687729" cy="152403"/>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Virtual Worlds</a:t>
            </a:r>
          </a:p>
        </p:txBody>
      </p:sp>
      <p:sp>
        <p:nvSpPr>
          <p:cNvPr id="195" name="Träne 194"/>
          <p:cNvSpPr/>
          <p:nvPr/>
        </p:nvSpPr>
        <p:spPr>
          <a:xfrm rot="5400000">
            <a:off x="1876993" y="3219854"/>
            <a:ext cx="117962" cy="117962"/>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97" name="Abgerundetes Rechteck 196"/>
          <p:cNvSpPr/>
          <p:nvPr/>
        </p:nvSpPr>
        <p:spPr>
          <a:xfrm>
            <a:off x="1362161" y="2902195"/>
            <a:ext cx="943073" cy="162510"/>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Haptic Technologies</a:t>
            </a:r>
          </a:p>
        </p:txBody>
      </p:sp>
      <p:sp>
        <p:nvSpPr>
          <p:cNvPr id="198" name="Träne 197"/>
          <p:cNvSpPr/>
          <p:nvPr/>
        </p:nvSpPr>
        <p:spPr>
          <a:xfrm rot="5400000">
            <a:off x="1391013" y="2919178"/>
            <a:ext cx="117962" cy="117962"/>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01" name="Abgerundetes Rechteck 200"/>
          <p:cNvSpPr/>
          <p:nvPr/>
        </p:nvSpPr>
        <p:spPr>
          <a:xfrm>
            <a:off x="3136152" y="3971632"/>
            <a:ext cx="752406" cy="168531"/>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Digital Identity</a:t>
            </a:r>
          </a:p>
        </p:txBody>
      </p:sp>
      <p:sp>
        <p:nvSpPr>
          <p:cNvPr id="202" name="Träne 201"/>
          <p:cNvSpPr/>
          <p:nvPr/>
        </p:nvSpPr>
        <p:spPr>
          <a:xfrm rot="16200000" flipH="1">
            <a:off x="3746121" y="3990804"/>
            <a:ext cx="117962" cy="117962"/>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03" name="Abgerundetes Rechteck 202"/>
          <p:cNvSpPr/>
          <p:nvPr/>
        </p:nvSpPr>
        <p:spPr>
          <a:xfrm>
            <a:off x="3075258" y="4151929"/>
            <a:ext cx="991264" cy="150860"/>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New Payment Models</a:t>
            </a:r>
          </a:p>
        </p:txBody>
      </p:sp>
      <p:sp>
        <p:nvSpPr>
          <p:cNvPr id="204" name="Träne 203"/>
          <p:cNvSpPr/>
          <p:nvPr/>
        </p:nvSpPr>
        <p:spPr>
          <a:xfrm rot="16200000" flipH="1">
            <a:off x="3924322" y="4164107"/>
            <a:ext cx="117962" cy="117962"/>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05" name="Abgerundetes Rechteck 204"/>
          <p:cNvSpPr/>
          <p:nvPr/>
        </p:nvSpPr>
        <p:spPr>
          <a:xfrm>
            <a:off x="1834829" y="3755790"/>
            <a:ext cx="1084949" cy="154195"/>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Location-based Services</a:t>
            </a:r>
          </a:p>
        </p:txBody>
      </p:sp>
      <p:sp>
        <p:nvSpPr>
          <p:cNvPr id="207" name="Träne 206"/>
          <p:cNvSpPr/>
          <p:nvPr/>
        </p:nvSpPr>
        <p:spPr>
          <a:xfrm rot="16200000" flipH="1">
            <a:off x="2774270" y="3764426"/>
            <a:ext cx="117962" cy="117962"/>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a:ea typeface="Arial Unicode MS"/>
              <a:cs typeface="Arial"/>
            </a:endParaRPr>
          </a:p>
        </p:txBody>
      </p:sp>
      <p:grpSp>
        <p:nvGrpSpPr>
          <p:cNvPr id="17" name="Gruppierung 16"/>
          <p:cNvGrpSpPr/>
          <p:nvPr/>
        </p:nvGrpSpPr>
        <p:grpSpPr>
          <a:xfrm>
            <a:off x="4934198" y="2246920"/>
            <a:ext cx="792000" cy="158222"/>
            <a:chOff x="5195710" y="1281634"/>
            <a:chExt cx="792000" cy="165109"/>
          </a:xfrm>
        </p:grpSpPr>
        <p:sp>
          <p:nvSpPr>
            <p:cNvPr id="155" name="Abgerundetes Rechteck 154"/>
            <p:cNvSpPr/>
            <p:nvPr/>
          </p:nvSpPr>
          <p:spPr>
            <a:xfrm>
              <a:off x="5195710" y="1281634"/>
              <a:ext cx="792000"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Knowledge Graphs</a:t>
              </a:r>
            </a:p>
          </p:txBody>
        </p:sp>
        <p:sp>
          <p:nvSpPr>
            <p:cNvPr id="157" name="Träne 156">
              <a:hlinkClick r:id="" action="ppaction://noaction"/>
            </p:cNvPr>
            <p:cNvSpPr/>
            <p:nvPr/>
          </p:nvSpPr>
          <p:spPr>
            <a:xfrm rot="5400000">
              <a:off x="5211719" y="1299925"/>
              <a:ext cx="131068"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grpSp>
        <p:nvGrpSpPr>
          <p:cNvPr id="169" name="Gruppierung 168"/>
          <p:cNvGrpSpPr/>
          <p:nvPr/>
        </p:nvGrpSpPr>
        <p:grpSpPr>
          <a:xfrm>
            <a:off x="4706646" y="3093557"/>
            <a:ext cx="1122952" cy="154283"/>
            <a:chOff x="4690903" y="3264284"/>
            <a:chExt cx="1122952" cy="154283"/>
          </a:xfrm>
        </p:grpSpPr>
        <p:sp>
          <p:nvSpPr>
            <p:cNvPr id="170" name="Abgerundetes Rechteck 169"/>
            <p:cNvSpPr/>
            <p:nvPr/>
          </p:nvSpPr>
          <p:spPr>
            <a:xfrm>
              <a:off x="4690903" y="3264284"/>
              <a:ext cx="1122952" cy="154283"/>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NLP &amp; Speech Recognition </a:t>
              </a:r>
            </a:p>
          </p:txBody>
        </p:sp>
        <p:sp>
          <p:nvSpPr>
            <p:cNvPr id="171" name="Träne 170">
              <a:hlinkClick r:id="" action="ppaction://noaction"/>
            </p:cNvPr>
            <p:cNvSpPr/>
            <p:nvPr/>
          </p:nvSpPr>
          <p:spPr>
            <a:xfrm rot="5400000">
              <a:off x="4710379" y="3281595"/>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grpSp>
        <p:nvGrpSpPr>
          <p:cNvPr id="43" name="Gruppierung 42"/>
          <p:cNvGrpSpPr/>
          <p:nvPr/>
        </p:nvGrpSpPr>
        <p:grpSpPr>
          <a:xfrm>
            <a:off x="4678007" y="3306631"/>
            <a:ext cx="616686" cy="234637"/>
            <a:chOff x="4570884" y="3709819"/>
            <a:chExt cx="616686" cy="234637"/>
          </a:xfrm>
        </p:grpSpPr>
        <p:sp>
          <p:nvSpPr>
            <p:cNvPr id="174" name="Abgerundetes Rechteck 173"/>
            <p:cNvSpPr/>
            <p:nvPr/>
          </p:nvSpPr>
          <p:spPr>
            <a:xfrm>
              <a:off x="4570884" y="3709819"/>
              <a:ext cx="616686" cy="234637"/>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Computer Vision</a:t>
              </a:r>
            </a:p>
          </p:txBody>
        </p:sp>
        <p:sp>
          <p:nvSpPr>
            <p:cNvPr id="176" name="Träne 175"/>
            <p:cNvSpPr/>
            <p:nvPr/>
          </p:nvSpPr>
          <p:spPr>
            <a:xfrm rot="16200000" flipH="1">
              <a:off x="5030966" y="3785259"/>
              <a:ext cx="117962" cy="117962"/>
            </a:xfrm>
            <a:prstGeom prst="ellipse">
              <a:avLst/>
            </a:prstGeom>
            <a:solidFill>
              <a:srgbClr val="8EC63F"/>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193" name="Abgerundetes Rechteck 192"/>
          <p:cNvSpPr/>
          <p:nvPr/>
        </p:nvSpPr>
        <p:spPr>
          <a:xfrm>
            <a:off x="1868650" y="4192267"/>
            <a:ext cx="784766" cy="159789"/>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Social Analytics</a:t>
            </a:r>
          </a:p>
        </p:txBody>
      </p:sp>
      <p:sp>
        <p:nvSpPr>
          <p:cNvPr id="196" name="Träne 195"/>
          <p:cNvSpPr/>
          <p:nvPr/>
        </p:nvSpPr>
        <p:spPr>
          <a:xfrm rot="16200000" flipH="1">
            <a:off x="2506325" y="4210681"/>
            <a:ext cx="117962" cy="115815"/>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nvGrpSpPr>
          <p:cNvPr id="156" name="Gruppierung 155"/>
          <p:cNvGrpSpPr/>
          <p:nvPr/>
        </p:nvGrpSpPr>
        <p:grpSpPr>
          <a:xfrm>
            <a:off x="4689673" y="1647168"/>
            <a:ext cx="1063428" cy="150153"/>
            <a:chOff x="4737718" y="2460174"/>
            <a:chExt cx="1063428" cy="150153"/>
          </a:xfrm>
        </p:grpSpPr>
        <p:sp>
          <p:nvSpPr>
            <p:cNvPr id="173" name="Abgerundetes Rechteck 172"/>
            <p:cNvSpPr/>
            <p:nvPr/>
          </p:nvSpPr>
          <p:spPr>
            <a:xfrm>
              <a:off x="4737718" y="2460174"/>
              <a:ext cx="1063428" cy="150153"/>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Hardware-Embedded AI</a:t>
              </a:r>
            </a:p>
          </p:txBody>
        </p:sp>
        <p:sp>
          <p:nvSpPr>
            <p:cNvPr id="178" name="Träne 177">
              <a:hlinkClick r:id="" action="ppaction://noaction"/>
            </p:cNvPr>
            <p:cNvSpPr/>
            <p:nvPr/>
          </p:nvSpPr>
          <p:spPr>
            <a:xfrm rot="5400000">
              <a:off x="4760445" y="2469763"/>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06" name="Abgerundetes Rechteck 205"/>
          <p:cNvSpPr/>
          <p:nvPr/>
        </p:nvSpPr>
        <p:spPr>
          <a:xfrm>
            <a:off x="3752614" y="3148488"/>
            <a:ext cx="631385" cy="140450"/>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Smart Living</a:t>
            </a:r>
          </a:p>
        </p:txBody>
      </p:sp>
      <p:sp>
        <p:nvSpPr>
          <p:cNvPr id="213" name="Träne 212"/>
          <p:cNvSpPr/>
          <p:nvPr/>
        </p:nvSpPr>
        <p:spPr>
          <a:xfrm rot="5400000">
            <a:off x="3773927" y="3154944"/>
            <a:ext cx="117317"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83" name="Abgerundetes Rechteck 182"/>
          <p:cNvSpPr/>
          <p:nvPr/>
        </p:nvSpPr>
        <p:spPr>
          <a:xfrm>
            <a:off x="3913569" y="2900970"/>
            <a:ext cx="569741" cy="135057"/>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Open API</a:t>
            </a:r>
          </a:p>
        </p:txBody>
      </p:sp>
      <p:sp>
        <p:nvSpPr>
          <p:cNvPr id="191" name="Träne 190"/>
          <p:cNvSpPr/>
          <p:nvPr/>
        </p:nvSpPr>
        <p:spPr>
          <a:xfrm rot="16200000" flipH="1">
            <a:off x="4344442" y="2908144"/>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18" name="Abgerundetes Rechteck 217"/>
          <p:cNvSpPr/>
          <p:nvPr/>
        </p:nvSpPr>
        <p:spPr>
          <a:xfrm>
            <a:off x="7130018" y="3955697"/>
            <a:ext cx="1093980" cy="152679"/>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Programmable Materials</a:t>
            </a:r>
          </a:p>
        </p:txBody>
      </p:sp>
      <p:sp>
        <p:nvSpPr>
          <p:cNvPr id="219" name="Träne 218"/>
          <p:cNvSpPr/>
          <p:nvPr/>
        </p:nvSpPr>
        <p:spPr>
          <a:xfrm rot="16200000" flipH="1">
            <a:off x="8083798" y="3964170"/>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19" name="Abgerundetes Rechteck 118"/>
          <p:cNvSpPr/>
          <p:nvPr/>
        </p:nvSpPr>
        <p:spPr>
          <a:xfrm>
            <a:off x="6426047" y="3896312"/>
            <a:ext cx="623089" cy="148792"/>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3D Printing</a:t>
            </a:r>
          </a:p>
        </p:txBody>
      </p:sp>
      <p:sp>
        <p:nvSpPr>
          <p:cNvPr id="220" name="Träne 219"/>
          <p:cNvSpPr/>
          <p:nvPr/>
        </p:nvSpPr>
        <p:spPr>
          <a:xfrm rot="5400000">
            <a:off x="6454726" y="3908315"/>
            <a:ext cx="117962" cy="115220"/>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89" name="Abgerundetes Rechteck 188"/>
          <p:cNvSpPr/>
          <p:nvPr/>
        </p:nvSpPr>
        <p:spPr>
          <a:xfrm>
            <a:off x="6818882" y="3057271"/>
            <a:ext cx="862287" cy="144804"/>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Swarm Intelligence</a:t>
            </a:r>
          </a:p>
        </p:txBody>
      </p:sp>
      <p:sp>
        <p:nvSpPr>
          <p:cNvPr id="190" name="Träne 189"/>
          <p:cNvSpPr/>
          <p:nvPr/>
        </p:nvSpPr>
        <p:spPr>
          <a:xfrm rot="5400000">
            <a:off x="6847620" y="3066784"/>
            <a:ext cx="117962" cy="115815"/>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79" name="Abgerundetes Rechteck 178">
            <a:extLst>
              <a:ext uri="{FF2B5EF4-FFF2-40B4-BE49-F238E27FC236}">
                <a16:creationId xmlns:a16="http://schemas.microsoft.com/office/drawing/2014/main" id="{F24775AD-D137-014D-8FAA-935B01369944}"/>
              </a:ext>
            </a:extLst>
          </p:cNvPr>
          <p:cNvSpPr/>
          <p:nvPr/>
        </p:nvSpPr>
        <p:spPr>
          <a:xfrm>
            <a:off x="3828153" y="2005787"/>
            <a:ext cx="618940" cy="142870"/>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Open Data</a:t>
            </a:r>
          </a:p>
        </p:txBody>
      </p:sp>
      <p:sp>
        <p:nvSpPr>
          <p:cNvPr id="187" name="Träne 186">
            <a:extLst>
              <a:ext uri="{FF2B5EF4-FFF2-40B4-BE49-F238E27FC236}">
                <a16:creationId xmlns:a16="http://schemas.microsoft.com/office/drawing/2014/main" id="{3D3DCE1D-B228-F24A-9E6E-E333BBC64C47}"/>
              </a:ext>
            </a:extLst>
          </p:cNvPr>
          <p:cNvSpPr/>
          <p:nvPr/>
        </p:nvSpPr>
        <p:spPr>
          <a:xfrm rot="16200000" flipH="1">
            <a:off x="4298700" y="2012962"/>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a:ea typeface="Arial Unicode MS"/>
              <a:cs typeface="Arial"/>
            </a:endParaRPr>
          </a:p>
        </p:txBody>
      </p:sp>
      <p:grpSp>
        <p:nvGrpSpPr>
          <p:cNvPr id="258" name="Gruppierung 16"/>
          <p:cNvGrpSpPr/>
          <p:nvPr/>
        </p:nvGrpSpPr>
        <p:grpSpPr>
          <a:xfrm>
            <a:off x="4791857" y="1146285"/>
            <a:ext cx="1211105" cy="158222"/>
            <a:chOff x="5195710" y="1281634"/>
            <a:chExt cx="1211105" cy="165109"/>
          </a:xfrm>
        </p:grpSpPr>
        <p:sp>
          <p:nvSpPr>
            <p:cNvPr id="259" name="Abgerundetes Rechteck 154"/>
            <p:cNvSpPr/>
            <p:nvPr/>
          </p:nvSpPr>
          <p:spPr>
            <a:xfrm>
              <a:off x="5195710" y="1281634"/>
              <a:ext cx="1211105"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Artificial General Intelligence</a:t>
              </a:r>
            </a:p>
          </p:txBody>
        </p:sp>
        <p:sp>
          <p:nvSpPr>
            <p:cNvPr id="260" name="Träne 156">
              <a:hlinkClick r:id="" action="ppaction://noaction"/>
            </p:cNvPr>
            <p:cNvSpPr/>
            <p:nvPr/>
          </p:nvSpPr>
          <p:spPr>
            <a:xfrm rot="5400000">
              <a:off x="5211719" y="1299925"/>
              <a:ext cx="131068"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1" name="Rectangle 20"/>
          <p:cNvSpPr/>
          <p:nvPr/>
        </p:nvSpPr>
        <p:spPr>
          <a:xfrm>
            <a:off x="4427569" y="2417862"/>
            <a:ext cx="288862" cy="307777"/>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Arial Unicode MS"/>
                <a:cs typeface="Arial"/>
              </a:rPr>
              <a:t>+</a:t>
            </a:r>
            <a:endParaRPr kumimoji="0" lang="en-GB" sz="1350" b="0" i="0" u="none" strike="noStrike" kern="1200" cap="none" spc="0" normalizeH="0" baseline="0" noProof="0" dirty="0">
              <a:ln>
                <a:noFill/>
              </a:ln>
              <a:solidFill>
                <a:prstClr val="black"/>
              </a:solidFill>
              <a:effectLst/>
              <a:uLnTx/>
              <a:uFillTx/>
              <a:latin typeface="Arial"/>
              <a:ea typeface="Arial Unicode MS"/>
              <a:cs typeface="Arial"/>
            </a:endParaRPr>
          </a:p>
        </p:txBody>
      </p:sp>
      <p:sp>
        <p:nvSpPr>
          <p:cNvPr id="261" name="Textfeld 229">
            <a:extLst>
              <a:ext uri="{FF2B5EF4-FFF2-40B4-BE49-F238E27FC236}">
                <a16:creationId xmlns:a16="http://schemas.microsoft.com/office/drawing/2014/main" id="{FA366A4B-866A-4F43-8430-29DDC1304E70}"/>
              </a:ext>
            </a:extLst>
          </p:cNvPr>
          <p:cNvSpPr txBox="1"/>
          <p:nvPr/>
        </p:nvSpPr>
        <p:spPr>
          <a:xfrm>
            <a:off x="4972348" y="2225845"/>
            <a:ext cx="77583" cy="197552"/>
          </a:xfrm>
          <a:prstGeom prst="ellipse">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grpSp>
        <p:nvGrpSpPr>
          <p:cNvPr id="32" name="Group 31"/>
          <p:cNvGrpSpPr/>
          <p:nvPr/>
        </p:nvGrpSpPr>
        <p:grpSpPr>
          <a:xfrm>
            <a:off x="5816501" y="1566453"/>
            <a:ext cx="1008000" cy="158222"/>
            <a:chOff x="6211160" y="1792325"/>
            <a:chExt cx="1008000" cy="158222"/>
          </a:xfrm>
        </p:grpSpPr>
        <p:grpSp>
          <p:nvGrpSpPr>
            <p:cNvPr id="255" name="Gruppierung 16"/>
            <p:cNvGrpSpPr/>
            <p:nvPr/>
          </p:nvGrpSpPr>
          <p:grpSpPr>
            <a:xfrm>
              <a:off x="6211160" y="1792325"/>
              <a:ext cx="1008000" cy="158222"/>
              <a:chOff x="5195710" y="1281638"/>
              <a:chExt cx="1008000" cy="165109"/>
            </a:xfrm>
          </p:grpSpPr>
          <p:sp>
            <p:nvSpPr>
              <p:cNvPr id="256" name="Abgerundetes Rechteck 154"/>
              <p:cNvSpPr/>
              <p:nvPr/>
            </p:nvSpPr>
            <p:spPr>
              <a:xfrm>
                <a:off x="5195710" y="1281638"/>
                <a:ext cx="1008000"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Cognitive Cyber Security</a:t>
                </a:r>
              </a:p>
            </p:txBody>
          </p:sp>
          <p:sp>
            <p:nvSpPr>
              <p:cNvPr id="257" name="Träne 156">
                <a:hlinkClick r:id="" action="ppaction://noaction"/>
              </p:cNvPr>
              <p:cNvSpPr/>
              <p:nvPr/>
            </p:nvSpPr>
            <p:spPr>
              <a:xfrm rot="5400000">
                <a:off x="5211719" y="1299925"/>
                <a:ext cx="131068"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63" name="Textfeld 229">
              <a:extLst>
                <a:ext uri="{FF2B5EF4-FFF2-40B4-BE49-F238E27FC236}">
                  <a16:creationId xmlns:a16="http://schemas.microsoft.com/office/drawing/2014/main" id="{FA366A4B-866A-4F43-8430-29DDC1304E70}"/>
                </a:ext>
              </a:extLst>
            </p:cNvPr>
            <p:cNvSpPr txBox="1"/>
            <p:nvPr/>
          </p:nvSpPr>
          <p:spPr>
            <a:xfrm>
              <a:off x="6262811" y="1795500"/>
              <a:ext cx="77583"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grpSp>
      <p:grpSp>
        <p:nvGrpSpPr>
          <p:cNvPr id="265" name="Gruppierung 16"/>
          <p:cNvGrpSpPr/>
          <p:nvPr/>
        </p:nvGrpSpPr>
        <p:grpSpPr>
          <a:xfrm>
            <a:off x="4694805" y="2031300"/>
            <a:ext cx="1152000" cy="158222"/>
            <a:chOff x="5195710" y="1281638"/>
            <a:chExt cx="1152000" cy="165109"/>
          </a:xfrm>
        </p:grpSpPr>
        <p:sp>
          <p:nvSpPr>
            <p:cNvPr id="266" name="Abgerundetes Rechteck 154"/>
            <p:cNvSpPr/>
            <p:nvPr/>
          </p:nvSpPr>
          <p:spPr>
            <a:xfrm>
              <a:off x="5195710" y="1281638"/>
              <a:ext cx="1152000"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Interpretable Machine Learning</a:t>
              </a:r>
            </a:p>
          </p:txBody>
        </p:sp>
        <p:sp>
          <p:nvSpPr>
            <p:cNvPr id="267" name="Träne 156">
              <a:hlinkClick r:id="" action="ppaction://noaction"/>
            </p:cNvPr>
            <p:cNvSpPr/>
            <p:nvPr/>
          </p:nvSpPr>
          <p:spPr>
            <a:xfrm rot="5400000">
              <a:off x="5211719" y="1299925"/>
              <a:ext cx="131068"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grpSp>
        <p:nvGrpSpPr>
          <p:cNvPr id="211" name="Group 210"/>
          <p:cNvGrpSpPr/>
          <p:nvPr/>
        </p:nvGrpSpPr>
        <p:grpSpPr>
          <a:xfrm>
            <a:off x="5642740" y="1841637"/>
            <a:ext cx="1111408" cy="158277"/>
            <a:chOff x="5977731" y="1540056"/>
            <a:chExt cx="1111408" cy="158277"/>
          </a:xfrm>
        </p:grpSpPr>
        <p:grpSp>
          <p:nvGrpSpPr>
            <p:cNvPr id="221" name="Gruppierung 16"/>
            <p:cNvGrpSpPr/>
            <p:nvPr/>
          </p:nvGrpSpPr>
          <p:grpSpPr>
            <a:xfrm>
              <a:off x="5977731" y="1540111"/>
              <a:ext cx="1111408" cy="158222"/>
              <a:chOff x="5195710" y="1281638"/>
              <a:chExt cx="1111408" cy="165109"/>
            </a:xfrm>
          </p:grpSpPr>
          <p:sp>
            <p:nvSpPr>
              <p:cNvPr id="226" name="Abgerundetes Rechteck 154"/>
              <p:cNvSpPr/>
              <p:nvPr/>
            </p:nvSpPr>
            <p:spPr>
              <a:xfrm>
                <a:off x="5195710" y="1281638"/>
                <a:ext cx="1111408"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Generative Adversarial Networks</a:t>
                </a:r>
              </a:p>
            </p:txBody>
          </p:sp>
          <p:sp>
            <p:nvSpPr>
              <p:cNvPr id="227" name="Träne 156">
                <a:hlinkClick r:id="" action="ppaction://noaction"/>
              </p:cNvPr>
              <p:cNvSpPr/>
              <p:nvPr/>
            </p:nvSpPr>
            <p:spPr>
              <a:xfrm rot="5400000">
                <a:off x="5211719" y="1299925"/>
                <a:ext cx="131068"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22" name="Textfeld 229">
              <a:extLst>
                <a:ext uri="{FF2B5EF4-FFF2-40B4-BE49-F238E27FC236}">
                  <a16:creationId xmlns:a16="http://schemas.microsoft.com/office/drawing/2014/main" id="{FA366A4B-866A-4F43-8430-29DDC1304E70}"/>
                </a:ext>
              </a:extLst>
            </p:cNvPr>
            <p:cNvSpPr txBox="1"/>
            <p:nvPr/>
          </p:nvSpPr>
          <p:spPr>
            <a:xfrm>
              <a:off x="6027673" y="1540056"/>
              <a:ext cx="77583"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grpSp>
      <p:grpSp>
        <p:nvGrpSpPr>
          <p:cNvPr id="300" name="Gruppierung 16"/>
          <p:cNvGrpSpPr/>
          <p:nvPr/>
        </p:nvGrpSpPr>
        <p:grpSpPr>
          <a:xfrm>
            <a:off x="5578545" y="4080184"/>
            <a:ext cx="971354" cy="158222"/>
            <a:chOff x="5195710" y="1281638"/>
            <a:chExt cx="971354" cy="165109"/>
          </a:xfrm>
        </p:grpSpPr>
        <p:sp>
          <p:nvSpPr>
            <p:cNvPr id="302" name="Abgerundetes Rechteck 154"/>
            <p:cNvSpPr/>
            <p:nvPr/>
          </p:nvSpPr>
          <p:spPr>
            <a:xfrm>
              <a:off x="5195710" y="1281638"/>
              <a:ext cx="971354"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Cloud Enablement</a:t>
              </a:r>
            </a:p>
          </p:txBody>
        </p:sp>
        <p:sp>
          <p:nvSpPr>
            <p:cNvPr id="303" name="Träne 156">
              <a:hlinkClick r:id="" action="ppaction://noaction"/>
            </p:cNvPr>
            <p:cNvSpPr/>
            <p:nvPr/>
          </p:nvSpPr>
          <p:spPr>
            <a:xfrm rot="5400000">
              <a:off x="5225884" y="1295723"/>
              <a:ext cx="112701" cy="108000"/>
            </a:xfrm>
            <a:prstGeom prst="ellipse">
              <a:avLst/>
            </a:prstGeom>
            <a:solidFill>
              <a:schemeClr val="accent3"/>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301" name="Textfeld 229">
            <a:extLst>
              <a:ext uri="{FF2B5EF4-FFF2-40B4-BE49-F238E27FC236}">
                <a16:creationId xmlns:a16="http://schemas.microsoft.com/office/drawing/2014/main" id="{FA366A4B-866A-4F43-8430-29DDC1304E70}"/>
              </a:ext>
            </a:extLst>
          </p:cNvPr>
          <p:cNvSpPr txBox="1"/>
          <p:nvPr/>
        </p:nvSpPr>
        <p:spPr>
          <a:xfrm>
            <a:off x="5635219" y="4073950"/>
            <a:ext cx="77583"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sp>
        <p:nvSpPr>
          <p:cNvPr id="305" name="Abgerundetes Rechteck 116"/>
          <p:cNvSpPr/>
          <p:nvPr/>
        </p:nvSpPr>
        <p:spPr>
          <a:xfrm>
            <a:off x="1560439" y="3987420"/>
            <a:ext cx="1272625" cy="141811"/>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Truth Identification / Fact checking</a:t>
            </a:r>
          </a:p>
        </p:txBody>
      </p:sp>
      <p:sp>
        <p:nvSpPr>
          <p:cNvPr id="306" name="Träne 117"/>
          <p:cNvSpPr/>
          <p:nvPr/>
        </p:nvSpPr>
        <p:spPr>
          <a:xfrm rot="5400000">
            <a:off x="1589178" y="3996933"/>
            <a:ext cx="117962" cy="115815"/>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307" name="Textfeld 229">
            <a:extLst>
              <a:ext uri="{FF2B5EF4-FFF2-40B4-BE49-F238E27FC236}">
                <a16:creationId xmlns:a16="http://schemas.microsoft.com/office/drawing/2014/main" id="{FA366A4B-866A-4F43-8430-29DDC1304E70}"/>
              </a:ext>
            </a:extLst>
          </p:cNvPr>
          <p:cNvSpPr txBox="1"/>
          <p:nvPr/>
        </p:nvSpPr>
        <p:spPr>
          <a:xfrm>
            <a:off x="1623216" y="3980008"/>
            <a:ext cx="77583"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grpSp>
        <p:nvGrpSpPr>
          <p:cNvPr id="208" name="Group 9"/>
          <p:cNvGrpSpPr/>
          <p:nvPr/>
        </p:nvGrpSpPr>
        <p:grpSpPr>
          <a:xfrm>
            <a:off x="4633469" y="2847889"/>
            <a:ext cx="864000" cy="169707"/>
            <a:chOff x="5977731" y="1528626"/>
            <a:chExt cx="864000" cy="169707"/>
          </a:xfrm>
        </p:grpSpPr>
        <p:grpSp>
          <p:nvGrpSpPr>
            <p:cNvPr id="209" name="Gruppierung 16"/>
            <p:cNvGrpSpPr/>
            <p:nvPr/>
          </p:nvGrpSpPr>
          <p:grpSpPr>
            <a:xfrm>
              <a:off x="5977731" y="1540111"/>
              <a:ext cx="864000" cy="158222"/>
              <a:chOff x="5195710" y="1281638"/>
              <a:chExt cx="864000" cy="165109"/>
            </a:xfrm>
          </p:grpSpPr>
          <p:sp>
            <p:nvSpPr>
              <p:cNvPr id="223" name="Abgerundetes Rechteck 154"/>
              <p:cNvSpPr/>
              <p:nvPr/>
            </p:nvSpPr>
            <p:spPr>
              <a:xfrm>
                <a:off x="5195710" y="1281638"/>
                <a:ext cx="864000" cy="165109"/>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Augmented Decision Making</a:t>
                </a:r>
              </a:p>
            </p:txBody>
          </p:sp>
          <p:sp>
            <p:nvSpPr>
              <p:cNvPr id="224" name="Träne 156">
                <a:hlinkClick r:id="" action="ppaction://noaction"/>
              </p:cNvPr>
              <p:cNvSpPr/>
              <p:nvPr/>
            </p:nvSpPr>
            <p:spPr>
              <a:xfrm rot="5400000">
                <a:off x="5225884" y="1295723"/>
                <a:ext cx="112701" cy="108000"/>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10" name="Textfeld 229">
              <a:extLst>
                <a:ext uri="{FF2B5EF4-FFF2-40B4-BE49-F238E27FC236}">
                  <a16:creationId xmlns:a16="http://schemas.microsoft.com/office/drawing/2014/main" id="{FA366A4B-866A-4F43-8430-29DDC1304E70}"/>
                </a:ext>
              </a:extLst>
            </p:cNvPr>
            <p:cNvSpPr txBox="1"/>
            <p:nvPr/>
          </p:nvSpPr>
          <p:spPr>
            <a:xfrm>
              <a:off x="6032753" y="1528626"/>
              <a:ext cx="77583"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grpSp>
      <p:grpSp>
        <p:nvGrpSpPr>
          <p:cNvPr id="225" name="Gruppierung 40"/>
          <p:cNvGrpSpPr/>
          <p:nvPr/>
        </p:nvGrpSpPr>
        <p:grpSpPr>
          <a:xfrm>
            <a:off x="5856035" y="2247425"/>
            <a:ext cx="613903" cy="149147"/>
            <a:chOff x="5488513" y="2120318"/>
            <a:chExt cx="613903" cy="149147"/>
          </a:xfrm>
        </p:grpSpPr>
        <p:sp>
          <p:nvSpPr>
            <p:cNvPr id="230" name="Abgerundetes Rechteck 229"/>
            <p:cNvSpPr/>
            <p:nvPr/>
          </p:nvSpPr>
          <p:spPr>
            <a:xfrm>
              <a:off x="5488513" y="2120318"/>
              <a:ext cx="613903" cy="149147"/>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  </a:t>
              </a:r>
              <a:r>
                <a:rPr kumimoji="0" lang="en-GB" sz="500" b="1" i="0" u="none" strike="noStrike" kern="1200" cap="none" spc="0" normalizeH="0" baseline="0" noProof="0" dirty="0" err="1">
                  <a:ln>
                    <a:noFill/>
                  </a:ln>
                  <a:solidFill>
                    <a:srgbClr val="4D4E53"/>
                  </a:solidFill>
                  <a:effectLst/>
                  <a:uLnTx/>
                  <a:uFillTx/>
                  <a:latin typeface="Arial"/>
                  <a:ea typeface="Arial Unicode MS"/>
                  <a:cs typeface="Avenir Book"/>
                </a:rPr>
                <a:t>AutoML</a:t>
              </a:r>
              <a:endParaRPr kumimoji="0" lang="en-GB" sz="500" b="1" i="0" u="none" strike="noStrike" kern="1200" cap="none" spc="0" normalizeH="0" baseline="0" noProof="0" dirty="0">
                <a:ln>
                  <a:noFill/>
                </a:ln>
                <a:solidFill>
                  <a:srgbClr val="4D4E53"/>
                </a:solidFill>
                <a:effectLst/>
                <a:uLnTx/>
                <a:uFillTx/>
                <a:latin typeface="Arial"/>
                <a:ea typeface="Arial Unicode MS"/>
                <a:cs typeface="Avenir Book"/>
              </a:endParaRPr>
            </a:p>
          </p:txBody>
        </p:sp>
        <p:sp>
          <p:nvSpPr>
            <p:cNvPr id="231" name="Träne 230">
              <a:hlinkClick r:id="" action="ppaction://noaction"/>
            </p:cNvPr>
            <p:cNvSpPr/>
            <p:nvPr/>
          </p:nvSpPr>
          <p:spPr>
            <a:xfrm rot="5400000">
              <a:off x="5505676" y="2126668"/>
              <a:ext cx="117962" cy="117962"/>
            </a:xfrm>
            <a:prstGeom prst="ellipse">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216" name="Abgerundetes Rechteck 198"/>
          <p:cNvSpPr/>
          <p:nvPr/>
        </p:nvSpPr>
        <p:spPr>
          <a:xfrm>
            <a:off x="1677097" y="3423851"/>
            <a:ext cx="878487" cy="162510"/>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Augmented Worlds</a:t>
            </a:r>
          </a:p>
        </p:txBody>
      </p:sp>
      <p:sp>
        <p:nvSpPr>
          <p:cNvPr id="232" name="Träne 199"/>
          <p:cNvSpPr/>
          <p:nvPr/>
        </p:nvSpPr>
        <p:spPr>
          <a:xfrm rot="5400000">
            <a:off x="1703242" y="3445373"/>
            <a:ext cx="117962" cy="117962"/>
          </a:xfrm>
          <a:prstGeom prst="ellipse">
            <a:avLst/>
          </a:prstGeom>
          <a:solidFill>
            <a:srgbClr val="165788"/>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34" name="Abgerundetes Rechteck 181"/>
          <p:cNvSpPr/>
          <p:nvPr/>
        </p:nvSpPr>
        <p:spPr>
          <a:xfrm>
            <a:off x="3460106" y="2259361"/>
            <a:ext cx="991946" cy="143791"/>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Autonomous Vehicles</a:t>
            </a:r>
          </a:p>
        </p:txBody>
      </p:sp>
      <p:sp>
        <p:nvSpPr>
          <p:cNvPr id="235" name="Träne 183"/>
          <p:cNvSpPr/>
          <p:nvPr/>
        </p:nvSpPr>
        <p:spPr>
          <a:xfrm rot="16200000" flipH="1">
            <a:off x="4310866" y="2264315"/>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37" name="Abgerundetes Rechteck 184"/>
          <p:cNvSpPr/>
          <p:nvPr/>
        </p:nvSpPr>
        <p:spPr>
          <a:xfrm>
            <a:off x="3122848" y="2426890"/>
            <a:ext cx="1327268" cy="140952"/>
          </a:xfrm>
          <a:prstGeom prst="roundRect">
            <a:avLst>
              <a:gd name="adj" fmla="val 50000"/>
            </a:avLst>
          </a:prstGeom>
          <a:solidFill>
            <a:schemeClr val="bg1"/>
          </a:solidFill>
        </p:spPr>
        <p:txBody>
          <a:bodyPr wrap="square" lIns="36000" tIns="0" rIns="14400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Autonomous Robotics &amp; Drones</a:t>
            </a:r>
          </a:p>
        </p:txBody>
      </p:sp>
      <p:sp>
        <p:nvSpPr>
          <p:cNvPr id="238" name="Träne 185"/>
          <p:cNvSpPr/>
          <p:nvPr/>
        </p:nvSpPr>
        <p:spPr>
          <a:xfrm rot="16200000" flipH="1">
            <a:off x="4301312" y="2434593"/>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239" name="Abgerundetes Rechteck 176"/>
          <p:cNvSpPr/>
          <p:nvPr/>
        </p:nvSpPr>
        <p:spPr>
          <a:xfrm>
            <a:off x="3153580" y="2817571"/>
            <a:ext cx="644386" cy="156812"/>
          </a:xfrm>
          <a:prstGeom prst="roundRect">
            <a:avLst>
              <a:gd name="adj" fmla="val 50000"/>
            </a:avLst>
          </a:prstGeom>
          <a:solidFill>
            <a:schemeClr val="bg1"/>
          </a:solidFill>
        </p:spPr>
        <p:txBody>
          <a:bodyPr wrap="square" lIns="144000" tIns="0" rIns="0" bIns="0" anchor="ctr">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4D4E53"/>
                </a:solidFill>
                <a:effectLst/>
                <a:uLnTx/>
                <a:uFillTx/>
                <a:latin typeface="Arial"/>
                <a:ea typeface="Arial Unicode MS"/>
                <a:cs typeface="Avenir Book"/>
              </a:rPr>
              <a:t>Deep Mapping</a:t>
            </a:r>
          </a:p>
        </p:txBody>
      </p:sp>
      <p:sp>
        <p:nvSpPr>
          <p:cNvPr id="240" name="Träne 179"/>
          <p:cNvSpPr/>
          <p:nvPr/>
        </p:nvSpPr>
        <p:spPr>
          <a:xfrm rot="5400000">
            <a:off x="3158913" y="2835696"/>
            <a:ext cx="117962" cy="117962"/>
          </a:xfrm>
          <a:prstGeom prst="ellipse">
            <a:avLst/>
          </a:prstGeom>
          <a:solidFill>
            <a:schemeClr val="bg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58" name="Textfeld 229">
            <a:extLst>
              <a:ext uri="{FF2B5EF4-FFF2-40B4-BE49-F238E27FC236}">
                <a16:creationId xmlns:a16="http://schemas.microsoft.com/office/drawing/2014/main" id="{FA366A4B-866A-4F43-8430-29DDC1304E70}"/>
              </a:ext>
            </a:extLst>
          </p:cNvPr>
          <p:cNvSpPr txBox="1"/>
          <p:nvPr/>
        </p:nvSpPr>
        <p:spPr>
          <a:xfrm>
            <a:off x="4748273" y="2035221"/>
            <a:ext cx="77583"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sp>
        <p:nvSpPr>
          <p:cNvPr id="159" name="Textfeld 229">
            <a:extLst>
              <a:ext uri="{FF2B5EF4-FFF2-40B4-BE49-F238E27FC236}">
                <a16:creationId xmlns:a16="http://schemas.microsoft.com/office/drawing/2014/main" id="{FA366A4B-866A-4F43-8430-29DDC1304E70}"/>
              </a:ext>
            </a:extLst>
          </p:cNvPr>
          <p:cNvSpPr txBox="1"/>
          <p:nvPr/>
        </p:nvSpPr>
        <p:spPr>
          <a:xfrm>
            <a:off x="5900597" y="2248513"/>
            <a:ext cx="83238" cy="140488"/>
          </a:xfrm>
          <a:prstGeom prst="rect">
            <a:avLst/>
          </a:prstGeom>
          <a:noFill/>
          <a:effectLst/>
        </p:spPr>
        <p:txBody>
          <a:bodyPr wrap="square" lIns="0" tIns="0" rIns="0" bIns="0"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Arial Unicode MS"/>
                <a:cs typeface="Arial"/>
              </a:rPr>
              <a:t>+</a:t>
            </a:r>
          </a:p>
        </p:txBody>
      </p:sp>
      <p:sp>
        <p:nvSpPr>
          <p:cNvPr id="162" name="Title 2"/>
          <p:cNvSpPr>
            <a:spLocks noGrp="1"/>
          </p:cNvSpPr>
          <p:nvPr>
            <p:ph type="title"/>
          </p:nvPr>
        </p:nvSpPr>
        <p:spPr>
          <a:xfrm>
            <a:off x="7079314" y="900074"/>
            <a:ext cx="5480631" cy="558000"/>
          </a:xfrm>
        </p:spPr>
        <p:txBody>
          <a:bodyPr/>
          <a:lstStyle/>
          <a:p>
            <a:r>
              <a:rPr lang="en-GB" sz="1950" dirty="0">
                <a:solidFill>
                  <a:schemeClr val="accent1"/>
                </a:solidFill>
              </a:rPr>
              <a:t>Tech Trend Radar</a:t>
            </a:r>
          </a:p>
        </p:txBody>
      </p:sp>
      <p:sp>
        <p:nvSpPr>
          <p:cNvPr id="19" name="Slide Number Placeholder 18"/>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6DB8AA-803C-49D2-90AA-1140CE72DCD7}" type="slidenum">
              <a:rPr kumimoji="0" lang="en-GB" sz="600" b="1" i="0" u="none" strike="noStrike" kern="1200" cap="none" spc="0" normalizeH="0" baseline="0" noProof="0" smtClean="0">
                <a:ln>
                  <a:noFill/>
                </a:ln>
                <a:solidFill>
                  <a:srgbClr val="B2C1CA">
                    <a:lumMod val="75000"/>
                  </a:srgbClr>
                </a:solidFill>
                <a:effectLst/>
                <a:uLnTx/>
                <a:uFillTx/>
                <a:latin typeface="Arial"/>
                <a:ea typeface="Arial Unicode MS"/>
                <a:cs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600" b="1" i="0" u="none" strike="noStrike" kern="1200" cap="none" spc="0" normalizeH="0" baseline="0" noProof="0" dirty="0">
              <a:ln>
                <a:noFill/>
              </a:ln>
              <a:solidFill>
                <a:srgbClr val="B2C1CA">
                  <a:lumMod val="75000"/>
                </a:srgbClr>
              </a:solidFill>
              <a:effectLst/>
              <a:uLnTx/>
              <a:uFillTx/>
              <a:latin typeface="Arial"/>
              <a:ea typeface="Arial Unicode MS"/>
              <a:cs typeface="Arial"/>
            </a:endParaRPr>
          </a:p>
        </p:txBody>
      </p:sp>
      <p:sp>
        <p:nvSpPr>
          <p:cNvPr id="148" name="Title 2">
            <a:extLst>
              <a:ext uri="{FF2B5EF4-FFF2-40B4-BE49-F238E27FC236}">
                <a16:creationId xmlns:a16="http://schemas.microsoft.com/office/drawing/2014/main" id="{AB2718E9-F558-425D-9B20-B80599049B4D}"/>
              </a:ext>
            </a:extLst>
          </p:cNvPr>
          <p:cNvSpPr txBox="1">
            <a:spLocks/>
          </p:cNvSpPr>
          <p:nvPr/>
        </p:nvSpPr>
        <p:spPr>
          <a:xfrm>
            <a:off x="477595" y="100030"/>
            <a:ext cx="5480631"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spc="-10" dirty="0"/>
              <a:t>2. Leaders </a:t>
            </a:r>
            <a:r>
              <a:rPr lang="de-DE" spc="-10" dirty="0" err="1"/>
              <a:t>of</a:t>
            </a:r>
            <a:r>
              <a:rPr lang="de-DE" spc="-10" dirty="0"/>
              <a:t> </a:t>
            </a:r>
            <a:r>
              <a:rPr lang="de-DE" spc="-10" dirty="0" err="1"/>
              <a:t>the</a:t>
            </a:r>
            <a:r>
              <a:rPr lang="de-DE" spc="-10" dirty="0"/>
              <a:t> Future: </a:t>
            </a:r>
            <a:r>
              <a:rPr lang="de-DE" spc="-10" dirty="0" err="1"/>
              <a:t>Hyper</a:t>
            </a:r>
            <a:r>
              <a:rPr lang="de-DE" spc="-10" dirty="0"/>
              <a:t> </a:t>
            </a:r>
            <a:r>
              <a:rPr lang="de-DE" spc="-10" dirty="0" err="1"/>
              <a:t>aware</a:t>
            </a:r>
            <a:r>
              <a:rPr lang="de-DE" spc="-10" dirty="0"/>
              <a:t> and Agile</a:t>
            </a:r>
            <a:endParaRPr lang="en-GB" spc="-10" dirty="0"/>
          </a:p>
        </p:txBody>
      </p:sp>
    </p:spTree>
    <p:extLst>
      <p:ext uri="{BB962C8B-B14F-4D97-AF65-F5344CB8AC3E}">
        <p14:creationId xmlns:p14="http://schemas.microsoft.com/office/powerpoint/2010/main" val="1317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26B274-950A-4BE8-A9F3-A7B63570489F}"/>
              </a:ext>
            </a:extLst>
          </p:cNvPr>
          <p:cNvSpPr>
            <a:spLocks noGrp="1"/>
          </p:cNvSpPr>
          <p:nvPr>
            <p:ph type="sldNum" sz="quarter" idx="11"/>
          </p:nvPr>
        </p:nvSpPr>
        <p:spPr/>
        <p:txBody>
          <a:bodyPr/>
          <a:lstStyle/>
          <a:p>
            <a:fld id="{D56DB8AA-803C-49D2-90AA-1140CE72DCD7}" type="slidenum">
              <a:rPr lang="en-GB" smtClean="0"/>
              <a:pPr/>
              <a:t>6</a:t>
            </a:fld>
            <a:endParaRPr lang="en-GB" dirty="0"/>
          </a:p>
        </p:txBody>
      </p:sp>
      <p:sp>
        <p:nvSpPr>
          <p:cNvPr id="7" name="object 8">
            <a:extLst>
              <a:ext uri="{FF2B5EF4-FFF2-40B4-BE49-F238E27FC236}">
                <a16:creationId xmlns:a16="http://schemas.microsoft.com/office/drawing/2014/main" id="{29EF7814-EB6F-434D-A76B-BDD7DE7D1886}"/>
              </a:ext>
            </a:extLst>
          </p:cNvPr>
          <p:cNvSpPr txBox="1">
            <a:spLocks noGrp="1"/>
          </p:cNvSpPr>
          <p:nvPr>
            <p:ph type="title"/>
          </p:nvPr>
        </p:nvSpPr>
        <p:spPr>
          <a:xfrm>
            <a:off x="306388" y="360363"/>
            <a:ext cx="6838950" cy="321242"/>
          </a:xfrm>
          <a:prstGeom prst="rect">
            <a:avLst/>
          </a:prstGeom>
        </p:spPr>
        <p:txBody>
          <a:bodyPr vert="horz" wrap="square" lIns="0" tIns="13335" rIns="0" bIns="0" rtlCol="0">
            <a:spAutoFit/>
          </a:bodyPr>
          <a:lstStyle/>
          <a:p>
            <a:pPr marL="12700">
              <a:lnSpc>
                <a:spcPct val="100000"/>
              </a:lnSpc>
              <a:spcBef>
                <a:spcPts val="105"/>
              </a:spcBef>
            </a:pPr>
            <a:r>
              <a:rPr lang="en-US" spc="-10" dirty="0"/>
              <a:t>3. What are the </a:t>
            </a:r>
            <a:r>
              <a:rPr spc="-10" dirty="0"/>
              <a:t>major external trends</a:t>
            </a:r>
            <a:r>
              <a:rPr lang="en-US" spc="-10" dirty="0"/>
              <a:t>? </a:t>
            </a:r>
            <a:endParaRPr spc="-10" dirty="0">
              <a:highlight>
                <a:srgbClr val="FFFF00"/>
              </a:highlight>
            </a:endParaRPr>
          </a:p>
        </p:txBody>
      </p:sp>
      <p:grpSp>
        <p:nvGrpSpPr>
          <p:cNvPr id="16" name="object 3">
            <a:extLst>
              <a:ext uri="{FF2B5EF4-FFF2-40B4-BE49-F238E27FC236}">
                <a16:creationId xmlns:a16="http://schemas.microsoft.com/office/drawing/2014/main" id="{0C8CEC0A-8A26-4316-846A-D26CA3692798}"/>
              </a:ext>
            </a:extLst>
          </p:cNvPr>
          <p:cNvGrpSpPr/>
          <p:nvPr/>
        </p:nvGrpSpPr>
        <p:grpSpPr>
          <a:xfrm>
            <a:off x="513068" y="1461762"/>
            <a:ext cx="6279618" cy="3125606"/>
            <a:chOff x="2232660" y="1993392"/>
            <a:chExt cx="4678680" cy="2052955"/>
          </a:xfrm>
        </p:grpSpPr>
        <p:pic>
          <p:nvPicPr>
            <p:cNvPr id="17" name="object 4">
              <a:extLst>
                <a:ext uri="{FF2B5EF4-FFF2-40B4-BE49-F238E27FC236}">
                  <a16:creationId xmlns:a16="http://schemas.microsoft.com/office/drawing/2014/main" id="{7A68E881-12B7-4633-934C-9D4950AF9F5B}"/>
                </a:ext>
              </a:extLst>
            </p:cNvPr>
            <p:cNvPicPr/>
            <p:nvPr/>
          </p:nvPicPr>
          <p:blipFill>
            <a:blip r:embed="rId2" cstate="print"/>
            <a:stretch>
              <a:fillRect/>
            </a:stretch>
          </p:blipFill>
          <p:spPr>
            <a:xfrm>
              <a:off x="2232660" y="3034284"/>
              <a:ext cx="2324100" cy="1011936"/>
            </a:xfrm>
            <a:prstGeom prst="rect">
              <a:avLst/>
            </a:prstGeom>
          </p:spPr>
        </p:pic>
        <p:pic>
          <p:nvPicPr>
            <p:cNvPr id="18" name="object 5">
              <a:extLst>
                <a:ext uri="{FF2B5EF4-FFF2-40B4-BE49-F238E27FC236}">
                  <a16:creationId xmlns:a16="http://schemas.microsoft.com/office/drawing/2014/main" id="{C2CD9B47-11CF-497E-8910-23DD83DDAAB4}"/>
                </a:ext>
              </a:extLst>
            </p:cNvPr>
            <p:cNvPicPr/>
            <p:nvPr/>
          </p:nvPicPr>
          <p:blipFill>
            <a:blip r:embed="rId3" cstate="print"/>
            <a:stretch>
              <a:fillRect/>
            </a:stretch>
          </p:blipFill>
          <p:spPr>
            <a:xfrm>
              <a:off x="2232660" y="1993392"/>
              <a:ext cx="2324100" cy="1011936"/>
            </a:xfrm>
            <a:prstGeom prst="rect">
              <a:avLst/>
            </a:prstGeom>
          </p:spPr>
        </p:pic>
        <p:pic>
          <p:nvPicPr>
            <p:cNvPr id="19" name="object 6">
              <a:extLst>
                <a:ext uri="{FF2B5EF4-FFF2-40B4-BE49-F238E27FC236}">
                  <a16:creationId xmlns:a16="http://schemas.microsoft.com/office/drawing/2014/main" id="{95D46497-9634-464C-924B-907B1ED6B9C8}"/>
                </a:ext>
              </a:extLst>
            </p:cNvPr>
            <p:cNvPicPr/>
            <p:nvPr/>
          </p:nvPicPr>
          <p:blipFill>
            <a:blip r:embed="rId4" cstate="print"/>
            <a:stretch>
              <a:fillRect/>
            </a:stretch>
          </p:blipFill>
          <p:spPr>
            <a:xfrm>
              <a:off x="4587239" y="1993392"/>
              <a:ext cx="2324100" cy="1011936"/>
            </a:xfrm>
            <a:prstGeom prst="rect">
              <a:avLst/>
            </a:prstGeom>
          </p:spPr>
        </p:pic>
      </p:grpSp>
      <p:sp>
        <p:nvSpPr>
          <p:cNvPr id="21" name="object 12">
            <a:extLst>
              <a:ext uri="{FF2B5EF4-FFF2-40B4-BE49-F238E27FC236}">
                <a16:creationId xmlns:a16="http://schemas.microsoft.com/office/drawing/2014/main" id="{445E45D6-010B-423F-97BF-ADE13D21B7C2}"/>
              </a:ext>
            </a:extLst>
          </p:cNvPr>
          <p:cNvSpPr txBox="1"/>
          <p:nvPr/>
        </p:nvSpPr>
        <p:spPr>
          <a:xfrm>
            <a:off x="550561" y="792183"/>
            <a:ext cx="2325464" cy="536685"/>
          </a:xfrm>
          <a:prstGeom prst="rect">
            <a:avLst/>
          </a:prstGeom>
        </p:spPr>
        <p:txBody>
          <a:bodyPr vert="horz" wrap="square" lIns="0" tIns="104775" rIns="0" bIns="0" rtlCol="0">
            <a:spAutoFit/>
          </a:bodyPr>
          <a:lstStyle/>
          <a:p>
            <a:pPr marL="12700">
              <a:lnSpc>
                <a:spcPct val="100000"/>
              </a:lnSpc>
              <a:spcBef>
                <a:spcPts val="825"/>
              </a:spcBef>
            </a:pPr>
            <a:r>
              <a:rPr sz="1400" spc="-5" dirty="0">
                <a:solidFill>
                  <a:srgbClr val="002C4D"/>
                </a:solidFill>
                <a:latin typeface="Arial"/>
                <a:cs typeface="Arial"/>
              </a:rPr>
              <a:t>TECHNOLOGICAL</a:t>
            </a:r>
            <a:r>
              <a:rPr sz="1400" spc="-65" dirty="0">
                <a:solidFill>
                  <a:srgbClr val="002C4D"/>
                </a:solidFill>
                <a:latin typeface="Arial"/>
                <a:cs typeface="Arial"/>
              </a:rPr>
              <a:t> </a:t>
            </a:r>
            <a:r>
              <a:rPr sz="1400" spc="-5" dirty="0">
                <a:solidFill>
                  <a:srgbClr val="002C4D"/>
                </a:solidFill>
                <a:latin typeface="Arial"/>
                <a:cs typeface="Arial"/>
              </a:rPr>
              <a:t>SHIFTS</a:t>
            </a:r>
            <a:r>
              <a:rPr sz="1400" dirty="0">
                <a:solidFill>
                  <a:srgbClr val="002C4D"/>
                </a:solidFill>
                <a:latin typeface="Arial"/>
                <a:cs typeface="Arial"/>
              </a:rPr>
              <a:t> </a:t>
            </a:r>
            <a:r>
              <a:rPr sz="1400" spc="-10" dirty="0">
                <a:solidFill>
                  <a:srgbClr val="002C4D"/>
                </a:solidFill>
                <a:latin typeface="Arial"/>
                <a:cs typeface="Arial"/>
              </a:rPr>
              <a:t>“INDUSTRY</a:t>
            </a:r>
            <a:r>
              <a:rPr sz="1400" spc="-25" dirty="0">
                <a:solidFill>
                  <a:srgbClr val="002C4D"/>
                </a:solidFill>
                <a:latin typeface="Arial"/>
                <a:cs typeface="Arial"/>
              </a:rPr>
              <a:t> </a:t>
            </a:r>
            <a:r>
              <a:rPr sz="1400" spc="-5" dirty="0">
                <a:solidFill>
                  <a:srgbClr val="002C4D"/>
                </a:solidFill>
                <a:latin typeface="Arial"/>
                <a:cs typeface="Arial"/>
              </a:rPr>
              <a:t>4.0”</a:t>
            </a:r>
            <a:endParaRPr sz="1400" dirty="0">
              <a:latin typeface="Arial"/>
              <a:cs typeface="Arial"/>
            </a:endParaRPr>
          </a:p>
        </p:txBody>
      </p:sp>
      <p:sp>
        <p:nvSpPr>
          <p:cNvPr id="22" name="object 15">
            <a:extLst>
              <a:ext uri="{FF2B5EF4-FFF2-40B4-BE49-F238E27FC236}">
                <a16:creationId xmlns:a16="http://schemas.microsoft.com/office/drawing/2014/main" id="{313C2F09-1F21-41FC-AF42-0548136B1D55}"/>
              </a:ext>
            </a:extLst>
          </p:cNvPr>
          <p:cNvSpPr txBox="1"/>
          <p:nvPr/>
        </p:nvSpPr>
        <p:spPr>
          <a:xfrm>
            <a:off x="4388538" y="4708709"/>
            <a:ext cx="1645285" cy="288541"/>
          </a:xfrm>
          <a:prstGeom prst="rect">
            <a:avLst/>
          </a:prstGeom>
        </p:spPr>
        <p:txBody>
          <a:bodyPr vert="horz" wrap="square" lIns="0" tIns="72390" rIns="0" bIns="0" rtlCol="0">
            <a:spAutoFit/>
          </a:bodyPr>
          <a:lstStyle/>
          <a:p>
            <a:pPr marL="12700">
              <a:lnSpc>
                <a:spcPct val="100000"/>
              </a:lnSpc>
              <a:spcBef>
                <a:spcPts val="570"/>
              </a:spcBef>
            </a:pPr>
            <a:r>
              <a:rPr sz="1400" spc="-10" dirty="0">
                <a:solidFill>
                  <a:srgbClr val="4D6270"/>
                </a:solidFill>
                <a:latin typeface="Arial"/>
                <a:cs typeface="Arial"/>
              </a:rPr>
              <a:t>D</a:t>
            </a:r>
            <a:r>
              <a:rPr sz="1400" spc="-110" dirty="0">
                <a:solidFill>
                  <a:srgbClr val="4D6270"/>
                </a:solidFill>
                <a:latin typeface="Arial"/>
                <a:cs typeface="Arial"/>
              </a:rPr>
              <a:t>A</a:t>
            </a:r>
            <a:r>
              <a:rPr sz="1400" spc="-114" dirty="0">
                <a:solidFill>
                  <a:srgbClr val="4D6270"/>
                </a:solidFill>
                <a:latin typeface="Arial"/>
                <a:cs typeface="Arial"/>
              </a:rPr>
              <a:t>T</a:t>
            </a:r>
            <a:r>
              <a:rPr sz="1400" dirty="0">
                <a:solidFill>
                  <a:srgbClr val="4D6270"/>
                </a:solidFill>
                <a:latin typeface="Arial"/>
                <a:cs typeface="Arial"/>
              </a:rPr>
              <a:t>A</a:t>
            </a:r>
            <a:r>
              <a:rPr sz="1400" spc="-70" dirty="0">
                <a:solidFill>
                  <a:srgbClr val="4D6270"/>
                </a:solidFill>
                <a:latin typeface="Arial"/>
                <a:cs typeface="Arial"/>
              </a:rPr>
              <a:t> </a:t>
            </a:r>
            <a:r>
              <a:rPr sz="1400" dirty="0">
                <a:solidFill>
                  <a:srgbClr val="4D6270"/>
                </a:solidFill>
                <a:latin typeface="Arial"/>
                <a:cs typeface="Arial"/>
              </a:rPr>
              <a:t>&amp;</a:t>
            </a:r>
            <a:r>
              <a:rPr sz="1400" spc="-80" dirty="0">
                <a:solidFill>
                  <a:srgbClr val="4D6270"/>
                </a:solidFill>
                <a:latin typeface="Arial"/>
                <a:cs typeface="Arial"/>
              </a:rPr>
              <a:t> </a:t>
            </a:r>
            <a:r>
              <a:rPr sz="1400" dirty="0">
                <a:solidFill>
                  <a:srgbClr val="4D6270"/>
                </a:solidFill>
                <a:latin typeface="Arial"/>
                <a:cs typeface="Arial"/>
              </a:rPr>
              <a:t>A</a:t>
            </a:r>
            <a:r>
              <a:rPr sz="1400" spc="-10" dirty="0">
                <a:solidFill>
                  <a:srgbClr val="4D6270"/>
                </a:solidFill>
                <a:latin typeface="Arial"/>
                <a:cs typeface="Arial"/>
              </a:rPr>
              <a:t>N</a:t>
            </a:r>
            <a:r>
              <a:rPr sz="1400" dirty="0">
                <a:solidFill>
                  <a:srgbClr val="4D6270"/>
                </a:solidFill>
                <a:latin typeface="Arial"/>
                <a:cs typeface="Arial"/>
              </a:rPr>
              <a:t>A</a:t>
            </a:r>
            <a:r>
              <a:rPr sz="1400" spc="-110" dirty="0">
                <a:solidFill>
                  <a:srgbClr val="4D6270"/>
                </a:solidFill>
                <a:latin typeface="Arial"/>
                <a:cs typeface="Arial"/>
              </a:rPr>
              <a:t>L</a:t>
            </a:r>
            <a:r>
              <a:rPr sz="1400" spc="-15" dirty="0">
                <a:solidFill>
                  <a:srgbClr val="4D6270"/>
                </a:solidFill>
                <a:latin typeface="Arial"/>
                <a:cs typeface="Arial"/>
              </a:rPr>
              <a:t>Y</a:t>
            </a:r>
            <a:r>
              <a:rPr sz="1400" spc="-10" dirty="0">
                <a:solidFill>
                  <a:srgbClr val="4D6270"/>
                </a:solidFill>
                <a:latin typeface="Arial"/>
                <a:cs typeface="Arial"/>
              </a:rPr>
              <a:t>T</a:t>
            </a:r>
            <a:r>
              <a:rPr sz="1400" dirty="0">
                <a:solidFill>
                  <a:srgbClr val="4D6270"/>
                </a:solidFill>
                <a:latin typeface="Arial"/>
                <a:cs typeface="Arial"/>
              </a:rPr>
              <a:t>I</a:t>
            </a:r>
            <a:r>
              <a:rPr sz="1400" spc="-10" dirty="0">
                <a:solidFill>
                  <a:srgbClr val="4D6270"/>
                </a:solidFill>
                <a:latin typeface="Arial"/>
                <a:cs typeface="Arial"/>
              </a:rPr>
              <a:t>C</a:t>
            </a:r>
            <a:r>
              <a:rPr sz="1400" dirty="0">
                <a:solidFill>
                  <a:srgbClr val="4D6270"/>
                </a:solidFill>
                <a:latin typeface="Arial"/>
                <a:cs typeface="Arial"/>
              </a:rPr>
              <a:t>S</a:t>
            </a:r>
            <a:endParaRPr sz="1400" dirty="0">
              <a:latin typeface="Arial"/>
              <a:cs typeface="Arial"/>
            </a:endParaRPr>
          </a:p>
        </p:txBody>
      </p:sp>
      <p:sp>
        <p:nvSpPr>
          <p:cNvPr id="23" name="object 26">
            <a:extLst>
              <a:ext uri="{FF2B5EF4-FFF2-40B4-BE49-F238E27FC236}">
                <a16:creationId xmlns:a16="http://schemas.microsoft.com/office/drawing/2014/main" id="{0D7C197B-1130-40EC-B8BF-05891B7E92A2}"/>
              </a:ext>
            </a:extLst>
          </p:cNvPr>
          <p:cNvSpPr txBox="1"/>
          <p:nvPr/>
        </p:nvSpPr>
        <p:spPr>
          <a:xfrm>
            <a:off x="550561" y="4735429"/>
            <a:ext cx="186118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76F07"/>
                </a:solidFill>
                <a:latin typeface="Arial"/>
                <a:cs typeface="Arial"/>
              </a:rPr>
              <a:t>D</a:t>
            </a:r>
            <a:r>
              <a:rPr sz="1400" dirty="0">
                <a:solidFill>
                  <a:srgbClr val="C76F07"/>
                </a:solidFill>
                <a:latin typeface="Arial"/>
                <a:cs typeface="Arial"/>
              </a:rPr>
              <a:t>IGI</a:t>
            </a:r>
            <a:r>
              <a:rPr sz="1400" spc="-114" dirty="0">
                <a:solidFill>
                  <a:srgbClr val="C76F07"/>
                </a:solidFill>
                <a:latin typeface="Arial"/>
                <a:cs typeface="Arial"/>
              </a:rPr>
              <a:t>T</a:t>
            </a:r>
            <a:r>
              <a:rPr sz="1400" dirty="0">
                <a:solidFill>
                  <a:srgbClr val="C76F07"/>
                </a:solidFill>
                <a:latin typeface="Arial"/>
                <a:cs typeface="Arial"/>
              </a:rPr>
              <a:t>AL</a:t>
            </a:r>
            <a:r>
              <a:rPr sz="1400" spc="-80" dirty="0">
                <a:solidFill>
                  <a:srgbClr val="C76F07"/>
                </a:solidFill>
                <a:latin typeface="Arial"/>
                <a:cs typeface="Arial"/>
              </a:rPr>
              <a:t> </a:t>
            </a:r>
            <a:r>
              <a:rPr sz="1400" dirty="0">
                <a:solidFill>
                  <a:srgbClr val="C76F07"/>
                </a:solidFill>
                <a:latin typeface="Arial"/>
                <a:cs typeface="Arial"/>
              </a:rPr>
              <a:t>E</a:t>
            </a:r>
            <a:r>
              <a:rPr sz="1400" spc="-10" dirty="0">
                <a:solidFill>
                  <a:srgbClr val="C76F07"/>
                </a:solidFill>
                <a:latin typeface="Arial"/>
                <a:cs typeface="Arial"/>
              </a:rPr>
              <a:t>C</a:t>
            </a:r>
            <a:r>
              <a:rPr sz="1400" dirty="0">
                <a:solidFill>
                  <a:srgbClr val="C76F07"/>
                </a:solidFill>
                <a:latin typeface="Arial"/>
                <a:cs typeface="Arial"/>
              </a:rPr>
              <a:t>OS</a:t>
            </a:r>
            <a:r>
              <a:rPr sz="1400" spc="-15" dirty="0">
                <a:solidFill>
                  <a:srgbClr val="C76F07"/>
                </a:solidFill>
                <a:latin typeface="Arial"/>
                <a:cs typeface="Arial"/>
              </a:rPr>
              <a:t>Y</a:t>
            </a:r>
            <a:r>
              <a:rPr sz="1400" dirty="0">
                <a:solidFill>
                  <a:srgbClr val="C76F07"/>
                </a:solidFill>
                <a:latin typeface="Arial"/>
                <a:cs typeface="Arial"/>
              </a:rPr>
              <a:t>S</a:t>
            </a:r>
            <a:r>
              <a:rPr sz="1400" spc="-10" dirty="0">
                <a:solidFill>
                  <a:srgbClr val="C76F07"/>
                </a:solidFill>
                <a:latin typeface="Arial"/>
                <a:cs typeface="Arial"/>
              </a:rPr>
              <a:t>T</a:t>
            </a:r>
            <a:r>
              <a:rPr sz="1400" dirty="0">
                <a:solidFill>
                  <a:srgbClr val="C76F07"/>
                </a:solidFill>
                <a:latin typeface="Arial"/>
                <a:cs typeface="Arial"/>
              </a:rPr>
              <a:t>EM</a:t>
            </a:r>
            <a:endParaRPr sz="1400" dirty="0">
              <a:latin typeface="Arial"/>
              <a:cs typeface="Arial"/>
            </a:endParaRPr>
          </a:p>
        </p:txBody>
      </p:sp>
      <p:sp>
        <p:nvSpPr>
          <p:cNvPr id="24" name="object 29">
            <a:extLst>
              <a:ext uri="{FF2B5EF4-FFF2-40B4-BE49-F238E27FC236}">
                <a16:creationId xmlns:a16="http://schemas.microsoft.com/office/drawing/2014/main" id="{DCFA0A3C-B037-461D-A748-1ED328F72F54}"/>
              </a:ext>
            </a:extLst>
          </p:cNvPr>
          <p:cNvSpPr txBox="1"/>
          <p:nvPr/>
        </p:nvSpPr>
        <p:spPr>
          <a:xfrm>
            <a:off x="4388538" y="1010733"/>
            <a:ext cx="1950720" cy="321242"/>
          </a:xfrm>
          <a:prstGeom prst="rect">
            <a:avLst/>
          </a:prstGeom>
        </p:spPr>
        <p:txBody>
          <a:bodyPr vert="horz" wrap="square" lIns="0" tIns="104775" rIns="0" bIns="0" rtlCol="0">
            <a:spAutoFit/>
          </a:bodyPr>
          <a:lstStyle/>
          <a:p>
            <a:pPr marL="12700">
              <a:lnSpc>
                <a:spcPct val="100000"/>
              </a:lnSpc>
              <a:spcBef>
                <a:spcPts val="825"/>
              </a:spcBef>
            </a:pPr>
            <a:r>
              <a:rPr sz="1400" spc="-5" dirty="0">
                <a:solidFill>
                  <a:srgbClr val="F7931D"/>
                </a:solidFill>
                <a:latin typeface="Arial"/>
                <a:cs typeface="Arial"/>
              </a:rPr>
              <a:t>NEW</a:t>
            </a:r>
            <a:r>
              <a:rPr sz="1400" spc="-50" dirty="0">
                <a:solidFill>
                  <a:srgbClr val="F7931D"/>
                </a:solidFill>
                <a:latin typeface="Arial"/>
                <a:cs typeface="Arial"/>
              </a:rPr>
              <a:t> </a:t>
            </a:r>
            <a:r>
              <a:rPr sz="1400" spc="-5" dirty="0">
                <a:solidFill>
                  <a:srgbClr val="F7931D"/>
                </a:solidFill>
                <a:latin typeface="Arial"/>
                <a:cs typeface="Arial"/>
              </a:rPr>
              <a:t>TYPES </a:t>
            </a:r>
            <a:r>
              <a:rPr sz="1400" dirty="0">
                <a:solidFill>
                  <a:srgbClr val="F7931D"/>
                </a:solidFill>
                <a:latin typeface="Arial"/>
                <a:cs typeface="Arial"/>
              </a:rPr>
              <a:t>OF</a:t>
            </a:r>
            <a:r>
              <a:rPr sz="1400" spc="-45" dirty="0">
                <a:solidFill>
                  <a:srgbClr val="F7931D"/>
                </a:solidFill>
                <a:latin typeface="Arial"/>
                <a:cs typeface="Arial"/>
              </a:rPr>
              <a:t> </a:t>
            </a:r>
            <a:r>
              <a:rPr sz="1400" dirty="0">
                <a:solidFill>
                  <a:srgbClr val="F7931D"/>
                </a:solidFill>
                <a:latin typeface="Arial"/>
                <a:cs typeface="Arial"/>
              </a:rPr>
              <a:t>RISKS</a:t>
            </a:r>
            <a:endParaRPr sz="1400" dirty="0">
              <a:latin typeface="Arial"/>
              <a:cs typeface="Arial"/>
            </a:endParaRPr>
          </a:p>
        </p:txBody>
      </p:sp>
      <p:pic>
        <p:nvPicPr>
          <p:cNvPr id="25" name="object 7">
            <a:extLst>
              <a:ext uri="{FF2B5EF4-FFF2-40B4-BE49-F238E27FC236}">
                <a16:creationId xmlns:a16="http://schemas.microsoft.com/office/drawing/2014/main" id="{1F3E9D3E-047C-45BB-B2D4-70F18D74CCCD}"/>
              </a:ext>
            </a:extLst>
          </p:cNvPr>
          <p:cNvPicPr/>
          <p:nvPr/>
        </p:nvPicPr>
        <p:blipFill>
          <a:blip r:embed="rId5" cstate="print"/>
          <a:stretch>
            <a:fillRect/>
          </a:stretch>
        </p:blipFill>
        <p:spPr>
          <a:xfrm>
            <a:off x="3673329" y="3074581"/>
            <a:ext cx="3119353" cy="1512593"/>
          </a:xfrm>
          <a:prstGeom prst="rect">
            <a:avLst/>
          </a:prstGeom>
        </p:spPr>
      </p:pic>
      <p:sp>
        <p:nvSpPr>
          <p:cNvPr id="26" name="object 55">
            <a:extLst>
              <a:ext uri="{FF2B5EF4-FFF2-40B4-BE49-F238E27FC236}">
                <a16:creationId xmlns:a16="http://schemas.microsoft.com/office/drawing/2014/main" id="{58A70151-86CF-4D80-ACBD-43BFFE7C43EF}"/>
              </a:ext>
            </a:extLst>
          </p:cNvPr>
          <p:cNvSpPr txBox="1"/>
          <p:nvPr/>
        </p:nvSpPr>
        <p:spPr>
          <a:xfrm>
            <a:off x="2348078" y="4419820"/>
            <a:ext cx="916940" cy="167354"/>
          </a:xfrm>
          <a:prstGeom prst="rect">
            <a:avLst/>
          </a:prstGeom>
        </p:spPr>
        <p:txBody>
          <a:bodyPr vert="horz" wrap="square" lIns="0" tIns="13335" rIns="0" bIns="0" rtlCol="0">
            <a:spAutoFit/>
          </a:bodyPr>
          <a:lstStyle/>
          <a:p>
            <a:pPr marL="12700" marR="5080" indent="5715">
              <a:lnSpc>
                <a:spcPct val="100000"/>
              </a:lnSpc>
              <a:spcBef>
                <a:spcPts val="105"/>
              </a:spcBef>
            </a:pPr>
            <a:r>
              <a:rPr sz="500" dirty="0">
                <a:solidFill>
                  <a:srgbClr val="FFFFFF"/>
                </a:solidFill>
                <a:latin typeface="Arial"/>
                <a:cs typeface="Arial"/>
              </a:rPr>
              <a:t>I</a:t>
            </a:r>
            <a:r>
              <a:rPr sz="500" spc="10" dirty="0">
                <a:solidFill>
                  <a:srgbClr val="FFFFFF"/>
                </a:solidFill>
                <a:latin typeface="Arial"/>
                <a:cs typeface="Arial"/>
              </a:rPr>
              <a:t>m</a:t>
            </a:r>
            <a:r>
              <a:rPr sz="500" spc="-5" dirty="0">
                <a:solidFill>
                  <a:srgbClr val="FFFFFF"/>
                </a:solidFill>
                <a:latin typeface="Arial"/>
                <a:cs typeface="Arial"/>
              </a:rPr>
              <a:t>age</a:t>
            </a:r>
            <a:r>
              <a:rPr sz="500" dirty="0">
                <a:solidFill>
                  <a:srgbClr val="FFFFFF"/>
                </a:solidFill>
                <a:latin typeface="Arial"/>
                <a:cs typeface="Arial"/>
              </a:rPr>
              <a:t>:</a:t>
            </a:r>
            <a:r>
              <a:rPr sz="500" spc="-40" dirty="0">
                <a:solidFill>
                  <a:srgbClr val="FFFFFF"/>
                </a:solidFill>
                <a:latin typeface="Arial"/>
                <a:cs typeface="Arial"/>
              </a:rPr>
              <a:t> </a:t>
            </a:r>
            <a:r>
              <a:rPr sz="500" spc="-5" dirty="0">
                <a:solidFill>
                  <a:srgbClr val="FFFFFF"/>
                </a:solidFill>
                <a:latin typeface="Arial"/>
                <a:cs typeface="Arial"/>
              </a:rPr>
              <a:t>u</a:t>
            </a:r>
            <a:r>
              <a:rPr sz="500" spc="-15" dirty="0">
                <a:solidFill>
                  <a:srgbClr val="FFFFFF"/>
                </a:solidFill>
                <a:latin typeface="Arial"/>
                <a:cs typeface="Arial"/>
              </a:rPr>
              <a:t>s</a:t>
            </a:r>
            <a:r>
              <a:rPr sz="500" spc="-5" dirty="0">
                <a:solidFill>
                  <a:srgbClr val="FFFFFF"/>
                </a:solidFill>
                <a:latin typeface="Arial"/>
                <a:cs typeface="Arial"/>
              </a:rPr>
              <a:t>e</a:t>
            </a:r>
            <a:r>
              <a:rPr sz="500" dirty="0">
                <a:solidFill>
                  <a:srgbClr val="FFFFFF"/>
                </a:solidFill>
                <a:latin typeface="Arial"/>
                <a:cs typeface="Arial"/>
              </a:rPr>
              <a:t>d</a:t>
            </a:r>
            <a:r>
              <a:rPr lang="en-GB" sz="500" spc="-5" dirty="0">
                <a:solidFill>
                  <a:srgbClr val="FFFFFF"/>
                </a:solidFill>
              </a:rPr>
              <a:t>unde</a:t>
            </a:r>
            <a:r>
              <a:rPr lang="en-GB" sz="500" dirty="0">
                <a:solidFill>
                  <a:srgbClr val="FFFFFF"/>
                </a:solidFill>
              </a:rPr>
              <a:t>r</a:t>
            </a:r>
            <a:r>
              <a:rPr lang="en-GB" sz="500" spc="-20" dirty="0">
                <a:solidFill>
                  <a:srgbClr val="FFFFFF"/>
                </a:solidFill>
              </a:rPr>
              <a:t> </a:t>
            </a:r>
            <a:r>
              <a:rPr lang="en-GB" sz="500" spc="5" dirty="0">
                <a:solidFill>
                  <a:srgbClr val="FFFFFF"/>
                </a:solidFill>
              </a:rPr>
              <a:t>li</a:t>
            </a:r>
            <a:r>
              <a:rPr lang="en-GB" sz="500" dirty="0">
                <a:solidFill>
                  <a:srgbClr val="FFFFFF"/>
                </a:solidFill>
              </a:rPr>
              <a:t>c</a:t>
            </a:r>
            <a:r>
              <a:rPr lang="en-GB" sz="500" spc="-5" dirty="0">
                <a:solidFill>
                  <a:srgbClr val="FFFFFF"/>
                </a:solidFill>
              </a:rPr>
              <a:t>en</a:t>
            </a:r>
            <a:r>
              <a:rPr lang="en-GB" sz="500" spc="-15" dirty="0">
                <a:solidFill>
                  <a:srgbClr val="FFFFFF"/>
                </a:solidFill>
              </a:rPr>
              <a:t>s</a:t>
            </a:r>
            <a:r>
              <a:rPr lang="en-GB" sz="500" dirty="0">
                <a:solidFill>
                  <a:srgbClr val="FFFFFF"/>
                </a:solidFill>
              </a:rPr>
              <a:t>e</a:t>
            </a:r>
            <a:r>
              <a:rPr lang="en-GB" sz="500" spc="-15" dirty="0">
                <a:solidFill>
                  <a:srgbClr val="FFFFFF"/>
                </a:solidFill>
              </a:rPr>
              <a:t> </a:t>
            </a:r>
            <a:r>
              <a:rPr lang="en-GB" sz="500" spc="15" dirty="0">
                <a:solidFill>
                  <a:srgbClr val="FFFFFF"/>
                </a:solidFill>
              </a:rPr>
              <a:t>f</a:t>
            </a:r>
            <a:r>
              <a:rPr lang="en-GB" sz="500" dirty="0">
                <a:solidFill>
                  <a:srgbClr val="FFFFFF"/>
                </a:solidFill>
              </a:rPr>
              <a:t>r</a:t>
            </a:r>
            <a:r>
              <a:rPr lang="en-GB" sz="500" spc="-5" dirty="0">
                <a:solidFill>
                  <a:srgbClr val="FFFFFF"/>
                </a:solidFill>
              </a:rPr>
              <a:t>o</a:t>
            </a:r>
            <a:r>
              <a:rPr lang="en-GB" sz="500" dirty="0">
                <a:solidFill>
                  <a:srgbClr val="FFFFFF"/>
                </a:solidFill>
              </a:rPr>
              <a:t>m  </a:t>
            </a:r>
            <a:r>
              <a:rPr lang="en-GB" sz="500" spc="-5" dirty="0">
                <a:solidFill>
                  <a:srgbClr val="FFFFFF"/>
                </a:solidFill>
              </a:rPr>
              <a:t>shutterstock.com</a:t>
            </a:r>
            <a:r>
              <a:rPr sz="500" spc="10" dirty="0">
                <a:solidFill>
                  <a:srgbClr val="FFFFFF"/>
                </a:solidFill>
                <a:latin typeface="Arial"/>
                <a:cs typeface="Arial"/>
              </a:rPr>
              <a:t> </a:t>
            </a:r>
            <a:r>
              <a:rPr sz="500" spc="-5" dirty="0">
                <a:solidFill>
                  <a:srgbClr val="FFFFFF"/>
                </a:solidFill>
                <a:latin typeface="Arial"/>
                <a:cs typeface="Arial"/>
              </a:rPr>
              <a:t>/Rawpixel.com</a:t>
            </a:r>
            <a:endParaRPr sz="500" dirty="0">
              <a:latin typeface="Arial"/>
              <a:cs typeface="Arial"/>
            </a:endParaRPr>
          </a:p>
        </p:txBody>
      </p:sp>
      <p:sp>
        <p:nvSpPr>
          <p:cNvPr id="27" name="object 56">
            <a:extLst>
              <a:ext uri="{FF2B5EF4-FFF2-40B4-BE49-F238E27FC236}">
                <a16:creationId xmlns:a16="http://schemas.microsoft.com/office/drawing/2014/main" id="{DD42809D-73E2-4728-8FDD-D2FD2A64EFD4}"/>
              </a:ext>
            </a:extLst>
          </p:cNvPr>
          <p:cNvSpPr txBox="1"/>
          <p:nvPr/>
        </p:nvSpPr>
        <p:spPr>
          <a:xfrm>
            <a:off x="3725863" y="2770851"/>
            <a:ext cx="911225" cy="178435"/>
          </a:xfrm>
          <a:prstGeom prst="rect">
            <a:avLst/>
          </a:prstGeom>
        </p:spPr>
        <p:txBody>
          <a:bodyPr vert="horz" wrap="square" lIns="0" tIns="12700" rIns="0" bIns="0" rtlCol="0">
            <a:spAutoFit/>
          </a:bodyPr>
          <a:lstStyle/>
          <a:p>
            <a:pPr marL="45720" marR="5080" indent="-33655">
              <a:lnSpc>
                <a:spcPct val="100000"/>
              </a:lnSpc>
              <a:spcBef>
                <a:spcPts val="100"/>
              </a:spcBef>
            </a:pPr>
            <a:r>
              <a:rPr sz="500" dirty="0">
                <a:solidFill>
                  <a:srgbClr val="FFFFFF"/>
                </a:solidFill>
                <a:latin typeface="Arial"/>
                <a:cs typeface="Arial"/>
              </a:rPr>
              <a:t>I</a:t>
            </a:r>
            <a:r>
              <a:rPr sz="500" spc="10" dirty="0">
                <a:solidFill>
                  <a:srgbClr val="FFFFFF"/>
                </a:solidFill>
                <a:latin typeface="Arial"/>
                <a:cs typeface="Arial"/>
              </a:rPr>
              <a:t>m</a:t>
            </a:r>
            <a:r>
              <a:rPr sz="500" spc="-5" dirty="0">
                <a:solidFill>
                  <a:srgbClr val="FFFFFF"/>
                </a:solidFill>
                <a:latin typeface="Arial"/>
                <a:cs typeface="Arial"/>
              </a:rPr>
              <a:t>age</a:t>
            </a:r>
            <a:r>
              <a:rPr sz="500" dirty="0">
                <a:solidFill>
                  <a:srgbClr val="FFFFFF"/>
                </a:solidFill>
                <a:latin typeface="Arial"/>
                <a:cs typeface="Arial"/>
              </a:rPr>
              <a:t>:</a:t>
            </a:r>
            <a:r>
              <a:rPr sz="500" spc="-40" dirty="0">
                <a:solidFill>
                  <a:srgbClr val="FFFFFF"/>
                </a:solidFill>
                <a:latin typeface="Arial"/>
                <a:cs typeface="Arial"/>
              </a:rPr>
              <a:t> </a:t>
            </a:r>
            <a:r>
              <a:rPr sz="500" spc="-5" dirty="0">
                <a:solidFill>
                  <a:srgbClr val="FFFFFF"/>
                </a:solidFill>
                <a:latin typeface="Arial"/>
                <a:cs typeface="Arial"/>
              </a:rPr>
              <a:t>u</a:t>
            </a:r>
            <a:r>
              <a:rPr sz="500" spc="-15" dirty="0">
                <a:solidFill>
                  <a:srgbClr val="FFFFFF"/>
                </a:solidFill>
                <a:latin typeface="Arial"/>
                <a:cs typeface="Arial"/>
              </a:rPr>
              <a:t>s</a:t>
            </a:r>
            <a:r>
              <a:rPr sz="500" spc="-5" dirty="0">
                <a:solidFill>
                  <a:srgbClr val="FFFFFF"/>
                </a:solidFill>
                <a:latin typeface="Arial"/>
                <a:cs typeface="Arial"/>
              </a:rPr>
              <a:t>e</a:t>
            </a:r>
            <a:r>
              <a:rPr sz="500" dirty="0">
                <a:solidFill>
                  <a:srgbClr val="FFFFFF"/>
                </a:solidFill>
                <a:latin typeface="Arial"/>
                <a:cs typeface="Arial"/>
              </a:rPr>
              <a:t>d</a:t>
            </a:r>
            <a:r>
              <a:rPr sz="500" spc="10" dirty="0">
                <a:solidFill>
                  <a:srgbClr val="FFFFFF"/>
                </a:solidFill>
                <a:latin typeface="Arial"/>
                <a:cs typeface="Arial"/>
              </a:rPr>
              <a:t> </a:t>
            </a:r>
            <a:r>
              <a:rPr sz="500" spc="-5" dirty="0">
                <a:solidFill>
                  <a:srgbClr val="FFFFFF"/>
                </a:solidFill>
                <a:latin typeface="Arial"/>
                <a:cs typeface="Arial"/>
              </a:rPr>
              <a:t>unde</a:t>
            </a:r>
            <a:r>
              <a:rPr sz="500" dirty="0">
                <a:solidFill>
                  <a:srgbClr val="FFFFFF"/>
                </a:solidFill>
                <a:latin typeface="Arial"/>
                <a:cs typeface="Arial"/>
              </a:rPr>
              <a:t>r</a:t>
            </a:r>
            <a:r>
              <a:rPr sz="500" spc="-20" dirty="0">
                <a:solidFill>
                  <a:srgbClr val="FFFFFF"/>
                </a:solidFill>
                <a:latin typeface="Arial"/>
                <a:cs typeface="Arial"/>
              </a:rPr>
              <a:t> </a:t>
            </a:r>
            <a:r>
              <a:rPr sz="500" spc="5" dirty="0">
                <a:solidFill>
                  <a:srgbClr val="FFFFFF"/>
                </a:solidFill>
                <a:latin typeface="Arial"/>
                <a:cs typeface="Arial"/>
              </a:rPr>
              <a:t>li</a:t>
            </a:r>
            <a:r>
              <a:rPr sz="500" dirty="0">
                <a:solidFill>
                  <a:srgbClr val="FFFFFF"/>
                </a:solidFill>
                <a:latin typeface="Arial"/>
                <a:cs typeface="Arial"/>
              </a:rPr>
              <a:t>c</a:t>
            </a:r>
            <a:r>
              <a:rPr sz="500" spc="-5" dirty="0">
                <a:solidFill>
                  <a:srgbClr val="FFFFFF"/>
                </a:solidFill>
                <a:latin typeface="Arial"/>
                <a:cs typeface="Arial"/>
              </a:rPr>
              <a:t>en</a:t>
            </a:r>
            <a:r>
              <a:rPr sz="500" spc="-15" dirty="0">
                <a:solidFill>
                  <a:srgbClr val="FFFFFF"/>
                </a:solidFill>
                <a:latin typeface="Arial"/>
                <a:cs typeface="Arial"/>
              </a:rPr>
              <a:t>s</a:t>
            </a:r>
            <a:r>
              <a:rPr sz="500" dirty="0">
                <a:solidFill>
                  <a:srgbClr val="FFFFFF"/>
                </a:solidFill>
                <a:latin typeface="Arial"/>
                <a:cs typeface="Arial"/>
              </a:rPr>
              <a:t>e</a:t>
            </a:r>
            <a:r>
              <a:rPr sz="500" spc="-15" dirty="0">
                <a:solidFill>
                  <a:srgbClr val="FFFFFF"/>
                </a:solidFill>
                <a:latin typeface="Arial"/>
                <a:cs typeface="Arial"/>
              </a:rPr>
              <a:t> </a:t>
            </a:r>
            <a:r>
              <a:rPr sz="500" spc="15" dirty="0">
                <a:solidFill>
                  <a:srgbClr val="FFFFFF"/>
                </a:solidFill>
                <a:latin typeface="Arial"/>
                <a:cs typeface="Arial"/>
              </a:rPr>
              <a:t>f</a:t>
            </a:r>
            <a:r>
              <a:rPr sz="500" dirty="0">
                <a:solidFill>
                  <a:srgbClr val="FFFFFF"/>
                </a:solidFill>
                <a:latin typeface="Arial"/>
                <a:cs typeface="Arial"/>
              </a:rPr>
              <a:t>r</a:t>
            </a:r>
            <a:r>
              <a:rPr sz="500" spc="-5" dirty="0">
                <a:solidFill>
                  <a:srgbClr val="FFFFFF"/>
                </a:solidFill>
                <a:latin typeface="Arial"/>
                <a:cs typeface="Arial"/>
              </a:rPr>
              <a:t>o</a:t>
            </a:r>
            <a:r>
              <a:rPr sz="500" dirty="0">
                <a:solidFill>
                  <a:srgbClr val="FFFFFF"/>
                </a:solidFill>
                <a:latin typeface="Arial"/>
                <a:cs typeface="Arial"/>
              </a:rPr>
              <a:t>m  </a:t>
            </a:r>
            <a:r>
              <a:rPr sz="500" spc="-5" dirty="0">
                <a:solidFill>
                  <a:srgbClr val="FFFFFF"/>
                </a:solidFill>
                <a:latin typeface="Arial"/>
                <a:cs typeface="Arial"/>
              </a:rPr>
              <a:t>shutterstock.com/Pressmaster</a:t>
            </a:r>
            <a:endParaRPr sz="500" dirty="0">
              <a:latin typeface="Arial"/>
              <a:cs typeface="Arial"/>
            </a:endParaRPr>
          </a:p>
        </p:txBody>
      </p:sp>
    </p:spTree>
    <p:extLst>
      <p:ext uri="{BB962C8B-B14F-4D97-AF65-F5344CB8AC3E}">
        <p14:creationId xmlns:p14="http://schemas.microsoft.com/office/powerpoint/2010/main" val="29374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292860" y="243553"/>
            <a:ext cx="5304790" cy="321242"/>
          </a:xfrm>
          <a:prstGeom prst="rect">
            <a:avLst/>
          </a:prstGeom>
        </p:spPr>
        <p:txBody>
          <a:bodyPr vert="horz" wrap="square" lIns="0" tIns="13335" rIns="0" bIns="0" rtlCol="0">
            <a:spAutoFit/>
          </a:bodyPr>
          <a:lstStyle/>
          <a:p>
            <a:pPr marL="12700" marR="5080">
              <a:lnSpc>
                <a:spcPct val="100000"/>
              </a:lnSpc>
              <a:spcBef>
                <a:spcPts val="105"/>
              </a:spcBef>
            </a:pPr>
            <a:r>
              <a:rPr lang="en-US" dirty="0"/>
              <a:t>3. </a:t>
            </a:r>
            <a:r>
              <a:rPr dirty="0"/>
              <a:t>We focus by using a hype-cycle logic</a:t>
            </a:r>
          </a:p>
        </p:txBody>
      </p:sp>
      <p:sp>
        <p:nvSpPr>
          <p:cNvPr id="8" name="object 8"/>
          <p:cNvSpPr txBox="1"/>
          <p:nvPr/>
        </p:nvSpPr>
        <p:spPr>
          <a:xfrm>
            <a:off x="7026020" y="2945333"/>
            <a:ext cx="472440" cy="287020"/>
          </a:xfrm>
          <a:prstGeom prst="rect">
            <a:avLst/>
          </a:prstGeom>
        </p:spPr>
        <p:txBody>
          <a:bodyPr vert="horz" wrap="square" lIns="0" tIns="12700" rIns="0" bIns="0" rtlCol="0">
            <a:spAutoFit/>
          </a:bodyPr>
          <a:lstStyle/>
          <a:p>
            <a:pPr algn="ctr">
              <a:lnSpc>
                <a:spcPts val="1030"/>
              </a:lnSpc>
              <a:spcBef>
                <a:spcPts val="100"/>
              </a:spcBef>
            </a:pPr>
            <a:r>
              <a:rPr sz="900" spc="5" dirty="0">
                <a:latin typeface="Arial"/>
                <a:cs typeface="Arial"/>
              </a:rPr>
              <a:t>Web</a:t>
            </a:r>
            <a:endParaRPr sz="900">
              <a:latin typeface="Arial"/>
              <a:cs typeface="Arial"/>
            </a:endParaRPr>
          </a:p>
          <a:p>
            <a:pPr algn="ctr">
              <a:lnSpc>
                <a:spcPts val="1030"/>
              </a:lnSpc>
            </a:pPr>
            <a:r>
              <a:rPr sz="900" spc="-5" dirty="0">
                <a:latin typeface="Arial"/>
                <a:cs typeface="Arial"/>
              </a:rPr>
              <a:t>analytics</a:t>
            </a:r>
            <a:endParaRPr sz="900">
              <a:latin typeface="Arial"/>
              <a:cs typeface="Arial"/>
            </a:endParaRPr>
          </a:p>
        </p:txBody>
      </p:sp>
      <p:sp>
        <p:nvSpPr>
          <p:cNvPr id="9" name="object 9"/>
          <p:cNvSpPr txBox="1"/>
          <p:nvPr/>
        </p:nvSpPr>
        <p:spPr>
          <a:xfrm>
            <a:off x="5430392" y="3361435"/>
            <a:ext cx="339090" cy="286385"/>
          </a:xfrm>
          <a:prstGeom prst="rect">
            <a:avLst/>
          </a:prstGeom>
        </p:spPr>
        <p:txBody>
          <a:bodyPr vert="horz" wrap="square" lIns="0" tIns="28575" rIns="0" bIns="0" rtlCol="0">
            <a:spAutoFit/>
          </a:bodyPr>
          <a:lstStyle/>
          <a:p>
            <a:pPr marL="12700" marR="5080">
              <a:lnSpc>
                <a:spcPts val="969"/>
              </a:lnSpc>
              <a:spcBef>
                <a:spcPts val="225"/>
              </a:spcBef>
            </a:pPr>
            <a:r>
              <a:rPr sz="900" spc="-5" dirty="0">
                <a:latin typeface="Arial"/>
                <a:cs typeface="Arial"/>
              </a:rPr>
              <a:t>So</a:t>
            </a:r>
            <a:r>
              <a:rPr sz="900" spc="5" dirty="0">
                <a:latin typeface="Arial"/>
                <a:cs typeface="Arial"/>
              </a:rPr>
              <a:t>c</a:t>
            </a:r>
            <a:r>
              <a:rPr sz="900" spc="-5" dirty="0">
                <a:latin typeface="Arial"/>
                <a:cs typeface="Arial"/>
              </a:rPr>
              <a:t>ial  </a:t>
            </a:r>
            <a:r>
              <a:rPr sz="900" spc="5" dirty="0">
                <a:latin typeface="Arial"/>
                <a:cs typeface="Arial"/>
              </a:rPr>
              <a:t>m</a:t>
            </a:r>
            <a:r>
              <a:rPr sz="900" spc="-5" dirty="0">
                <a:latin typeface="Arial"/>
                <a:cs typeface="Arial"/>
              </a:rPr>
              <a:t>edia</a:t>
            </a:r>
            <a:endParaRPr sz="900">
              <a:latin typeface="Arial"/>
              <a:cs typeface="Arial"/>
            </a:endParaRPr>
          </a:p>
        </p:txBody>
      </p:sp>
      <p:sp>
        <p:nvSpPr>
          <p:cNvPr id="10" name="object 10"/>
          <p:cNvSpPr txBox="1"/>
          <p:nvPr/>
        </p:nvSpPr>
        <p:spPr>
          <a:xfrm>
            <a:off x="474675" y="3231261"/>
            <a:ext cx="859155" cy="257810"/>
          </a:xfrm>
          <a:prstGeom prst="rect">
            <a:avLst/>
          </a:prstGeom>
        </p:spPr>
        <p:txBody>
          <a:bodyPr vert="horz" wrap="square" lIns="0" tIns="27305" rIns="0" bIns="0" rtlCol="0">
            <a:spAutoFit/>
          </a:bodyPr>
          <a:lstStyle/>
          <a:p>
            <a:pPr marL="12700" marR="5080" indent="338455">
              <a:lnSpc>
                <a:spcPts val="860"/>
              </a:lnSpc>
              <a:spcBef>
                <a:spcPts val="215"/>
              </a:spcBef>
            </a:pPr>
            <a:r>
              <a:rPr sz="800" dirty="0">
                <a:latin typeface="Arial"/>
                <a:cs typeface="Arial"/>
              </a:rPr>
              <a:t>Blockc</a:t>
            </a:r>
            <a:r>
              <a:rPr sz="800" spc="-5" dirty="0">
                <a:latin typeface="Arial"/>
                <a:cs typeface="Arial"/>
              </a:rPr>
              <a:t>ha</a:t>
            </a:r>
            <a:r>
              <a:rPr sz="800" dirty="0">
                <a:latin typeface="Arial"/>
                <a:cs typeface="Arial"/>
              </a:rPr>
              <a:t>in  </a:t>
            </a:r>
            <a:r>
              <a:rPr sz="800" spc="-5" dirty="0">
                <a:latin typeface="Arial"/>
                <a:cs typeface="Arial"/>
              </a:rPr>
              <a:t>d</a:t>
            </a:r>
            <a:r>
              <a:rPr sz="800" dirty="0">
                <a:latin typeface="Arial"/>
                <a:cs typeface="Arial"/>
              </a:rPr>
              <a:t>i</a:t>
            </a:r>
            <a:r>
              <a:rPr sz="800" spc="5" dirty="0">
                <a:latin typeface="Arial"/>
                <a:cs typeface="Arial"/>
              </a:rPr>
              <a:t>s</a:t>
            </a:r>
            <a:r>
              <a:rPr sz="800" dirty="0">
                <a:latin typeface="Arial"/>
                <a:cs typeface="Arial"/>
              </a:rPr>
              <a:t>t</a:t>
            </a:r>
            <a:r>
              <a:rPr sz="800" spc="-5" dirty="0">
                <a:latin typeface="Arial"/>
                <a:cs typeface="Arial"/>
              </a:rPr>
              <a:t>r</a:t>
            </a:r>
            <a:r>
              <a:rPr sz="800" dirty="0">
                <a:latin typeface="Arial"/>
                <a:cs typeface="Arial"/>
              </a:rPr>
              <a:t>ib</a:t>
            </a:r>
            <a:r>
              <a:rPr sz="800" spc="-5" dirty="0">
                <a:latin typeface="Arial"/>
                <a:cs typeface="Arial"/>
              </a:rPr>
              <a:t>u</a:t>
            </a:r>
            <a:r>
              <a:rPr sz="800" dirty="0">
                <a:latin typeface="Arial"/>
                <a:cs typeface="Arial"/>
              </a:rPr>
              <a:t>t</a:t>
            </a:r>
            <a:r>
              <a:rPr sz="800" spc="-5" dirty="0">
                <a:latin typeface="Arial"/>
                <a:cs typeface="Arial"/>
              </a:rPr>
              <a:t>e</a:t>
            </a:r>
            <a:r>
              <a:rPr sz="800" dirty="0">
                <a:latin typeface="Arial"/>
                <a:cs typeface="Arial"/>
              </a:rPr>
              <a:t>d le</a:t>
            </a:r>
            <a:r>
              <a:rPr sz="800" spc="-5" dirty="0">
                <a:latin typeface="Arial"/>
                <a:cs typeface="Arial"/>
              </a:rPr>
              <a:t>dger</a:t>
            </a:r>
            <a:r>
              <a:rPr sz="800" dirty="0">
                <a:latin typeface="Arial"/>
                <a:cs typeface="Arial"/>
              </a:rPr>
              <a:t>s</a:t>
            </a:r>
            <a:endParaRPr sz="800">
              <a:latin typeface="Arial"/>
              <a:cs typeface="Arial"/>
            </a:endParaRPr>
          </a:p>
        </p:txBody>
      </p:sp>
      <p:sp>
        <p:nvSpPr>
          <p:cNvPr id="11" name="object 11"/>
          <p:cNvSpPr txBox="1"/>
          <p:nvPr/>
        </p:nvSpPr>
        <p:spPr>
          <a:xfrm>
            <a:off x="458520" y="3695191"/>
            <a:ext cx="70739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AI</a:t>
            </a:r>
            <a:r>
              <a:rPr sz="800" spc="-55" dirty="0">
                <a:latin typeface="Arial"/>
                <a:cs typeface="Arial"/>
              </a:rPr>
              <a:t> </a:t>
            </a:r>
            <a:r>
              <a:rPr sz="800" spc="-5" dirty="0">
                <a:latin typeface="Arial"/>
                <a:cs typeface="Arial"/>
              </a:rPr>
              <a:t>underwriters</a:t>
            </a:r>
            <a:endParaRPr sz="800">
              <a:latin typeface="Arial"/>
              <a:cs typeface="Arial"/>
            </a:endParaRPr>
          </a:p>
        </p:txBody>
      </p:sp>
      <p:sp>
        <p:nvSpPr>
          <p:cNvPr id="12" name="object 12"/>
          <p:cNvSpPr txBox="1"/>
          <p:nvPr/>
        </p:nvSpPr>
        <p:spPr>
          <a:xfrm>
            <a:off x="4005198" y="3789984"/>
            <a:ext cx="514350" cy="147955"/>
          </a:xfrm>
          <a:prstGeom prst="rect">
            <a:avLst/>
          </a:prstGeom>
        </p:spPr>
        <p:txBody>
          <a:bodyPr vert="horz" wrap="square" lIns="0" tIns="12700" rIns="0" bIns="0" rtlCol="0">
            <a:spAutoFit/>
          </a:bodyPr>
          <a:lstStyle/>
          <a:p>
            <a:pPr marL="12700">
              <a:lnSpc>
                <a:spcPct val="100000"/>
              </a:lnSpc>
              <a:spcBef>
                <a:spcPts val="100"/>
              </a:spcBef>
            </a:pPr>
            <a:r>
              <a:rPr sz="800" spc="20" dirty="0">
                <a:latin typeface="Arial"/>
                <a:cs typeface="Arial"/>
              </a:rPr>
              <a:t>W</a:t>
            </a:r>
            <a:r>
              <a:rPr sz="800" spc="-5" dirty="0">
                <a:latin typeface="Arial"/>
                <a:cs typeface="Arial"/>
              </a:rPr>
              <a:t>earab</a:t>
            </a:r>
            <a:r>
              <a:rPr sz="800" dirty="0">
                <a:latin typeface="Arial"/>
                <a:cs typeface="Arial"/>
              </a:rPr>
              <a:t>les</a:t>
            </a:r>
            <a:endParaRPr sz="800">
              <a:latin typeface="Arial"/>
              <a:cs typeface="Arial"/>
            </a:endParaRPr>
          </a:p>
        </p:txBody>
      </p:sp>
      <p:sp>
        <p:nvSpPr>
          <p:cNvPr id="13" name="object 13"/>
          <p:cNvSpPr txBox="1"/>
          <p:nvPr/>
        </p:nvSpPr>
        <p:spPr>
          <a:xfrm>
            <a:off x="3252596" y="2511679"/>
            <a:ext cx="521334"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Tel</a:t>
            </a:r>
            <a:r>
              <a:rPr sz="800" spc="-5" dirty="0">
                <a:latin typeface="Arial"/>
                <a:cs typeface="Arial"/>
              </a:rPr>
              <a:t>e</a:t>
            </a:r>
            <a:r>
              <a:rPr sz="800" spc="10" dirty="0">
                <a:latin typeface="Arial"/>
                <a:cs typeface="Arial"/>
              </a:rPr>
              <a:t>m</a:t>
            </a:r>
            <a:r>
              <a:rPr sz="800" spc="-5" dirty="0">
                <a:latin typeface="Arial"/>
                <a:cs typeface="Arial"/>
              </a:rPr>
              <a:t>a</a:t>
            </a:r>
            <a:r>
              <a:rPr sz="800" dirty="0">
                <a:latin typeface="Arial"/>
                <a:cs typeface="Arial"/>
              </a:rPr>
              <a:t>ti</a:t>
            </a:r>
            <a:r>
              <a:rPr sz="800" spc="5" dirty="0">
                <a:latin typeface="Arial"/>
                <a:cs typeface="Arial"/>
              </a:rPr>
              <a:t>c</a:t>
            </a:r>
            <a:r>
              <a:rPr sz="800" dirty="0">
                <a:latin typeface="Arial"/>
                <a:cs typeface="Arial"/>
              </a:rPr>
              <a:t>s</a:t>
            </a:r>
            <a:endParaRPr sz="800">
              <a:latin typeface="Arial"/>
              <a:cs typeface="Arial"/>
            </a:endParaRPr>
          </a:p>
        </p:txBody>
      </p:sp>
      <p:sp>
        <p:nvSpPr>
          <p:cNvPr id="14" name="object 14"/>
          <p:cNvSpPr txBox="1"/>
          <p:nvPr/>
        </p:nvSpPr>
        <p:spPr>
          <a:xfrm>
            <a:off x="4822952" y="4151172"/>
            <a:ext cx="105537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AE1228"/>
                </a:solidFill>
                <a:latin typeface="Arial"/>
                <a:cs typeface="Arial"/>
              </a:rPr>
              <a:t>Connected</a:t>
            </a:r>
            <a:r>
              <a:rPr sz="1000" b="1" spc="-45" dirty="0">
                <a:solidFill>
                  <a:srgbClr val="AE1228"/>
                </a:solidFill>
                <a:latin typeface="Arial"/>
                <a:cs typeface="Arial"/>
              </a:rPr>
              <a:t> </a:t>
            </a:r>
            <a:r>
              <a:rPr sz="1000" b="1" spc="-5" dirty="0">
                <a:solidFill>
                  <a:srgbClr val="AE1228"/>
                </a:solidFill>
                <a:latin typeface="Arial"/>
                <a:cs typeface="Arial"/>
              </a:rPr>
              <a:t>home</a:t>
            </a:r>
            <a:endParaRPr sz="1000">
              <a:latin typeface="Arial"/>
              <a:cs typeface="Arial"/>
            </a:endParaRPr>
          </a:p>
        </p:txBody>
      </p:sp>
      <p:sp>
        <p:nvSpPr>
          <p:cNvPr id="15" name="object 15"/>
          <p:cNvSpPr txBox="1"/>
          <p:nvPr/>
        </p:nvSpPr>
        <p:spPr>
          <a:xfrm>
            <a:off x="3734180" y="3375152"/>
            <a:ext cx="595630" cy="257810"/>
          </a:xfrm>
          <a:prstGeom prst="rect">
            <a:avLst/>
          </a:prstGeom>
        </p:spPr>
        <p:txBody>
          <a:bodyPr vert="horz" wrap="square" lIns="0" tIns="27305" rIns="0" bIns="0" rtlCol="0">
            <a:spAutoFit/>
          </a:bodyPr>
          <a:lstStyle/>
          <a:p>
            <a:pPr marL="68580" marR="5080" indent="-56515">
              <a:lnSpc>
                <a:spcPts val="860"/>
              </a:lnSpc>
              <a:spcBef>
                <a:spcPts val="215"/>
              </a:spcBef>
            </a:pPr>
            <a:r>
              <a:rPr sz="800" dirty="0">
                <a:latin typeface="Arial"/>
                <a:cs typeface="Arial"/>
              </a:rPr>
              <a:t>P</a:t>
            </a:r>
            <a:r>
              <a:rPr sz="800" spc="-5" dirty="0">
                <a:latin typeface="Arial"/>
                <a:cs typeface="Arial"/>
              </a:rPr>
              <a:t>eer-</a:t>
            </a:r>
            <a:r>
              <a:rPr sz="800" dirty="0">
                <a:latin typeface="Arial"/>
                <a:cs typeface="Arial"/>
              </a:rPr>
              <a:t>t</a:t>
            </a:r>
            <a:r>
              <a:rPr sz="800" spc="-5" dirty="0">
                <a:latin typeface="Arial"/>
                <a:cs typeface="Arial"/>
              </a:rPr>
              <a:t>o-peer  insurance</a:t>
            </a:r>
            <a:endParaRPr sz="800">
              <a:latin typeface="Arial"/>
              <a:cs typeface="Arial"/>
            </a:endParaRPr>
          </a:p>
        </p:txBody>
      </p:sp>
      <p:sp>
        <p:nvSpPr>
          <p:cNvPr id="16" name="object 16"/>
          <p:cNvSpPr txBox="1"/>
          <p:nvPr/>
        </p:nvSpPr>
        <p:spPr>
          <a:xfrm>
            <a:off x="6509384" y="3076194"/>
            <a:ext cx="393700" cy="286385"/>
          </a:xfrm>
          <a:prstGeom prst="rect">
            <a:avLst/>
          </a:prstGeom>
        </p:spPr>
        <p:txBody>
          <a:bodyPr vert="horz" wrap="square" lIns="0" tIns="28575" rIns="0" bIns="0" rtlCol="0">
            <a:spAutoFit/>
          </a:bodyPr>
          <a:lstStyle/>
          <a:p>
            <a:pPr marL="12700" marR="5080">
              <a:lnSpc>
                <a:spcPts val="969"/>
              </a:lnSpc>
              <a:spcBef>
                <a:spcPts val="225"/>
              </a:spcBef>
            </a:pPr>
            <a:r>
              <a:rPr sz="900" spc="-20" dirty="0">
                <a:latin typeface="Arial"/>
                <a:cs typeface="Arial"/>
              </a:rPr>
              <a:t>M</a:t>
            </a:r>
            <a:r>
              <a:rPr sz="900" spc="-5" dirty="0">
                <a:latin typeface="Arial"/>
                <a:cs typeface="Arial"/>
              </a:rPr>
              <a:t>obile</a:t>
            </a:r>
            <a:r>
              <a:rPr sz="900" dirty="0">
                <a:latin typeface="Arial"/>
                <a:cs typeface="Arial"/>
              </a:rPr>
              <a:t>/  </a:t>
            </a:r>
            <a:r>
              <a:rPr sz="900" spc="-5" dirty="0">
                <a:latin typeface="Arial"/>
                <a:cs typeface="Arial"/>
              </a:rPr>
              <a:t>apps</a:t>
            </a:r>
            <a:endParaRPr sz="900">
              <a:latin typeface="Arial"/>
              <a:cs typeface="Arial"/>
            </a:endParaRPr>
          </a:p>
        </p:txBody>
      </p:sp>
      <p:sp>
        <p:nvSpPr>
          <p:cNvPr id="17" name="object 17"/>
          <p:cNvSpPr txBox="1"/>
          <p:nvPr/>
        </p:nvSpPr>
        <p:spPr>
          <a:xfrm>
            <a:off x="5534659" y="3790289"/>
            <a:ext cx="103124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Big</a:t>
            </a:r>
            <a:r>
              <a:rPr sz="900" spc="-20" dirty="0">
                <a:latin typeface="Arial"/>
                <a:cs typeface="Arial"/>
              </a:rPr>
              <a:t> </a:t>
            </a:r>
            <a:r>
              <a:rPr sz="900" spc="-5" dirty="0">
                <a:latin typeface="Arial"/>
                <a:cs typeface="Arial"/>
              </a:rPr>
              <a:t>data</a:t>
            </a:r>
            <a:r>
              <a:rPr sz="900" spc="-15" dirty="0">
                <a:latin typeface="Arial"/>
                <a:cs typeface="Arial"/>
              </a:rPr>
              <a:t> </a:t>
            </a:r>
            <a:r>
              <a:rPr sz="900" dirty="0">
                <a:latin typeface="Arial"/>
                <a:cs typeface="Arial"/>
              </a:rPr>
              <a:t>&amp;</a:t>
            </a:r>
            <a:r>
              <a:rPr sz="900" spc="-5" dirty="0">
                <a:latin typeface="Arial"/>
                <a:cs typeface="Arial"/>
              </a:rPr>
              <a:t> analytics</a:t>
            </a:r>
            <a:endParaRPr sz="900">
              <a:latin typeface="Arial"/>
              <a:cs typeface="Arial"/>
            </a:endParaRPr>
          </a:p>
        </p:txBody>
      </p:sp>
      <p:sp>
        <p:nvSpPr>
          <p:cNvPr id="18" name="object 18"/>
          <p:cNvSpPr txBox="1"/>
          <p:nvPr/>
        </p:nvSpPr>
        <p:spPr>
          <a:xfrm>
            <a:off x="3480942" y="2895726"/>
            <a:ext cx="3822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AI/</a:t>
            </a:r>
            <a:r>
              <a:rPr sz="900" spc="-5" dirty="0">
                <a:latin typeface="Arial"/>
                <a:cs typeface="Arial"/>
              </a:rPr>
              <a:t>bo</a:t>
            </a:r>
            <a:r>
              <a:rPr sz="900" dirty="0">
                <a:latin typeface="Arial"/>
                <a:cs typeface="Arial"/>
              </a:rPr>
              <a:t>ts</a:t>
            </a:r>
            <a:endParaRPr sz="900">
              <a:latin typeface="Arial"/>
              <a:cs typeface="Arial"/>
            </a:endParaRPr>
          </a:p>
        </p:txBody>
      </p:sp>
      <p:sp>
        <p:nvSpPr>
          <p:cNvPr id="19" name="object 19"/>
          <p:cNvSpPr txBox="1"/>
          <p:nvPr/>
        </p:nvSpPr>
        <p:spPr>
          <a:xfrm>
            <a:off x="2885694" y="1944751"/>
            <a:ext cx="518159"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3</a:t>
            </a:r>
            <a:r>
              <a:rPr sz="800" dirty="0">
                <a:latin typeface="Arial"/>
                <a:cs typeface="Arial"/>
              </a:rPr>
              <a:t>D </a:t>
            </a:r>
            <a:r>
              <a:rPr sz="800" spc="-5" dirty="0">
                <a:latin typeface="Arial"/>
                <a:cs typeface="Arial"/>
              </a:rPr>
              <a:t>pr</a:t>
            </a:r>
            <a:r>
              <a:rPr sz="800" dirty="0">
                <a:latin typeface="Arial"/>
                <a:cs typeface="Arial"/>
              </a:rPr>
              <a:t>inting</a:t>
            </a:r>
            <a:endParaRPr sz="800">
              <a:latin typeface="Arial"/>
              <a:cs typeface="Arial"/>
            </a:endParaRPr>
          </a:p>
        </p:txBody>
      </p:sp>
      <p:sp>
        <p:nvSpPr>
          <p:cNvPr id="20" name="object 20"/>
          <p:cNvSpPr txBox="1"/>
          <p:nvPr/>
        </p:nvSpPr>
        <p:spPr>
          <a:xfrm>
            <a:off x="2190369" y="1624330"/>
            <a:ext cx="742315" cy="147955"/>
          </a:xfrm>
          <a:prstGeom prst="rect">
            <a:avLst/>
          </a:prstGeom>
        </p:spPr>
        <p:txBody>
          <a:bodyPr vert="horz" wrap="square" lIns="0" tIns="13335" rIns="0" bIns="0" rtlCol="0">
            <a:spAutoFit/>
          </a:bodyPr>
          <a:lstStyle/>
          <a:p>
            <a:pPr marL="12700">
              <a:lnSpc>
                <a:spcPct val="100000"/>
              </a:lnSpc>
              <a:spcBef>
                <a:spcPts val="105"/>
              </a:spcBef>
            </a:pPr>
            <a:r>
              <a:rPr sz="800" spc="-5" dirty="0">
                <a:latin typeface="Arial"/>
                <a:cs typeface="Arial"/>
              </a:rPr>
              <a:t>Connected</a:t>
            </a:r>
            <a:r>
              <a:rPr sz="800" spc="-10" dirty="0">
                <a:latin typeface="Arial"/>
                <a:cs typeface="Arial"/>
              </a:rPr>
              <a:t> </a:t>
            </a:r>
            <a:r>
              <a:rPr sz="800" spc="-5" dirty="0">
                <a:latin typeface="Arial"/>
                <a:cs typeface="Arial"/>
              </a:rPr>
              <a:t>cars</a:t>
            </a:r>
            <a:endParaRPr sz="800">
              <a:latin typeface="Arial"/>
              <a:cs typeface="Arial"/>
            </a:endParaRPr>
          </a:p>
        </p:txBody>
      </p:sp>
      <p:sp>
        <p:nvSpPr>
          <p:cNvPr id="21" name="object 21"/>
          <p:cNvSpPr txBox="1"/>
          <p:nvPr/>
        </p:nvSpPr>
        <p:spPr>
          <a:xfrm>
            <a:off x="912672" y="2826842"/>
            <a:ext cx="633095" cy="148590"/>
          </a:xfrm>
          <a:prstGeom prst="rect">
            <a:avLst/>
          </a:prstGeom>
        </p:spPr>
        <p:txBody>
          <a:bodyPr vert="horz" wrap="square" lIns="0" tIns="13335" rIns="0" bIns="0" rtlCol="0">
            <a:spAutoFit/>
          </a:bodyPr>
          <a:lstStyle/>
          <a:p>
            <a:pPr marL="12700">
              <a:lnSpc>
                <a:spcPct val="100000"/>
              </a:lnSpc>
              <a:spcBef>
                <a:spcPts val="105"/>
              </a:spcBef>
            </a:pPr>
            <a:r>
              <a:rPr sz="800" dirty="0">
                <a:latin typeface="Arial"/>
                <a:cs typeface="Arial"/>
              </a:rPr>
              <a:t>S</a:t>
            </a:r>
            <a:r>
              <a:rPr sz="800" spc="15" dirty="0">
                <a:latin typeface="Arial"/>
                <a:cs typeface="Arial"/>
              </a:rPr>
              <a:t>m</a:t>
            </a:r>
            <a:r>
              <a:rPr sz="800" spc="-5" dirty="0">
                <a:latin typeface="Arial"/>
                <a:cs typeface="Arial"/>
              </a:rPr>
              <a:t>ar</a:t>
            </a:r>
            <a:r>
              <a:rPr sz="800" dirty="0">
                <a:latin typeface="Arial"/>
                <a:cs typeface="Arial"/>
              </a:rPr>
              <a:t>t</a:t>
            </a:r>
            <a:r>
              <a:rPr sz="800" spc="-15" dirty="0">
                <a:latin typeface="Arial"/>
                <a:cs typeface="Arial"/>
              </a:rPr>
              <a:t> </a:t>
            </a:r>
            <a:r>
              <a:rPr sz="800" dirty="0">
                <a:latin typeface="Arial"/>
                <a:cs typeface="Arial"/>
              </a:rPr>
              <a:t>f</a:t>
            </a:r>
            <a:r>
              <a:rPr sz="800" spc="-5" dirty="0">
                <a:latin typeface="Arial"/>
                <a:cs typeface="Arial"/>
              </a:rPr>
              <a:t>a</a:t>
            </a:r>
            <a:r>
              <a:rPr sz="800" dirty="0">
                <a:latin typeface="Arial"/>
                <a:cs typeface="Arial"/>
              </a:rPr>
              <a:t>ct</a:t>
            </a:r>
            <a:r>
              <a:rPr sz="800" spc="-5" dirty="0">
                <a:latin typeface="Arial"/>
                <a:cs typeface="Arial"/>
              </a:rPr>
              <a:t>or</a:t>
            </a:r>
            <a:r>
              <a:rPr sz="800" dirty="0">
                <a:latin typeface="Arial"/>
                <a:cs typeface="Arial"/>
              </a:rPr>
              <a:t>y</a:t>
            </a:r>
            <a:endParaRPr sz="800">
              <a:latin typeface="Arial"/>
              <a:cs typeface="Arial"/>
            </a:endParaRPr>
          </a:p>
        </p:txBody>
      </p:sp>
      <p:sp>
        <p:nvSpPr>
          <p:cNvPr id="22" name="object 22"/>
          <p:cNvSpPr txBox="1"/>
          <p:nvPr/>
        </p:nvSpPr>
        <p:spPr>
          <a:xfrm>
            <a:off x="3059938" y="2171446"/>
            <a:ext cx="82169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Sharing</a:t>
            </a:r>
            <a:r>
              <a:rPr sz="800" spc="-30" dirty="0">
                <a:latin typeface="Arial"/>
                <a:cs typeface="Arial"/>
              </a:rPr>
              <a:t> </a:t>
            </a:r>
            <a:r>
              <a:rPr sz="800" dirty="0">
                <a:latin typeface="Arial"/>
                <a:cs typeface="Arial"/>
              </a:rPr>
              <a:t>economy</a:t>
            </a:r>
            <a:endParaRPr sz="800">
              <a:latin typeface="Arial"/>
              <a:cs typeface="Arial"/>
            </a:endParaRPr>
          </a:p>
        </p:txBody>
      </p:sp>
      <p:sp>
        <p:nvSpPr>
          <p:cNvPr id="23" name="object 23"/>
          <p:cNvSpPr txBox="1"/>
          <p:nvPr/>
        </p:nvSpPr>
        <p:spPr>
          <a:xfrm>
            <a:off x="5160390" y="3977741"/>
            <a:ext cx="75882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Cyber</a:t>
            </a:r>
            <a:r>
              <a:rPr sz="900" spc="-55" dirty="0">
                <a:latin typeface="Arial"/>
                <a:cs typeface="Arial"/>
              </a:rPr>
              <a:t> </a:t>
            </a:r>
            <a:r>
              <a:rPr sz="900" dirty="0">
                <a:latin typeface="Arial"/>
                <a:cs typeface="Arial"/>
              </a:rPr>
              <a:t>security</a:t>
            </a:r>
            <a:endParaRPr sz="900">
              <a:latin typeface="Arial"/>
              <a:cs typeface="Arial"/>
            </a:endParaRPr>
          </a:p>
        </p:txBody>
      </p:sp>
      <p:sp>
        <p:nvSpPr>
          <p:cNvPr id="24" name="object 24"/>
          <p:cNvSpPr txBox="1"/>
          <p:nvPr/>
        </p:nvSpPr>
        <p:spPr>
          <a:xfrm>
            <a:off x="3620770" y="3163316"/>
            <a:ext cx="54165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IoT</a:t>
            </a:r>
            <a:r>
              <a:rPr sz="800" spc="-30" dirty="0">
                <a:latin typeface="Arial"/>
                <a:cs typeface="Arial"/>
              </a:rPr>
              <a:t> </a:t>
            </a:r>
            <a:r>
              <a:rPr sz="800" spc="-5" dirty="0">
                <a:latin typeface="Arial"/>
                <a:cs typeface="Arial"/>
              </a:rPr>
              <a:t>for</a:t>
            </a:r>
            <a:r>
              <a:rPr sz="800" spc="-40" dirty="0">
                <a:latin typeface="Arial"/>
                <a:cs typeface="Arial"/>
              </a:rPr>
              <a:t> </a:t>
            </a:r>
            <a:r>
              <a:rPr sz="800" dirty="0">
                <a:latin typeface="Arial"/>
                <a:cs typeface="Arial"/>
              </a:rPr>
              <a:t>B2B</a:t>
            </a:r>
            <a:endParaRPr sz="800">
              <a:latin typeface="Arial"/>
              <a:cs typeface="Arial"/>
            </a:endParaRPr>
          </a:p>
        </p:txBody>
      </p:sp>
      <p:sp>
        <p:nvSpPr>
          <p:cNvPr id="25" name="object 25"/>
          <p:cNvSpPr txBox="1"/>
          <p:nvPr/>
        </p:nvSpPr>
        <p:spPr>
          <a:xfrm>
            <a:off x="3940555" y="4173728"/>
            <a:ext cx="78803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Video</a:t>
            </a:r>
            <a:r>
              <a:rPr sz="800" spc="-50" dirty="0">
                <a:latin typeface="Arial"/>
                <a:cs typeface="Arial"/>
              </a:rPr>
              <a:t> </a:t>
            </a:r>
            <a:r>
              <a:rPr sz="800" dirty="0">
                <a:latin typeface="Arial"/>
                <a:cs typeface="Arial"/>
              </a:rPr>
              <a:t>interaction</a:t>
            </a:r>
            <a:endParaRPr sz="800">
              <a:latin typeface="Arial"/>
              <a:cs typeface="Arial"/>
            </a:endParaRPr>
          </a:p>
        </p:txBody>
      </p:sp>
      <p:sp>
        <p:nvSpPr>
          <p:cNvPr id="26" name="object 26"/>
          <p:cNvSpPr txBox="1"/>
          <p:nvPr/>
        </p:nvSpPr>
        <p:spPr>
          <a:xfrm>
            <a:off x="7447026" y="3315970"/>
            <a:ext cx="285115" cy="162560"/>
          </a:xfrm>
          <a:prstGeom prst="rect">
            <a:avLst/>
          </a:prstGeom>
        </p:spPr>
        <p:txBody>
          <a:bodyPr vert="horz" wrap="square" lIns="0" tIns="12700" rIns="0" bIns="0" rtlCol="0">
            <a:spAutoFit/>
          </a:bodyPr>
          <a:lstStyle/>
          <a:p>
            <a:pPr marL="12700">
              <a:lnSpc>
                <a:spcPct val="100000"/>
              </a:lnSpc>
              <a:spcBef>
                <a:spcPts val="100"/>
              </a:spcBef>
            </a:pPr>
            <a:r>
              <a:rPr sz="900" spc="-10" dirty="0">
                <a:latin typeface="Arial"/>
                <a:cs typeface="Arial"/>
              </a:rPr>
              <a:t>CRM</a:t>
            </a:r>
            <a:endParaRPr sz="900">
              <a:latin typeface="Arial"/>
              <a:cs typeface="Arial"/>
            </a:endParaRPr>
          </a:p>
        </p:txBody>
      </p:sp>
      <p:sp>
        <p:nvSpPr>
          <p:cNvPr id="27" name="object 27"/>
          <p:cNvSpPr txBox="1"/>
          <p:nvPr/>
        </p:nvSpPr>
        <p:spPr>
          <a:xfrm>
            <a:off x="1132433" y="1781022"/>
            <a:ext cx="1066800" cy="855344"/>
          </a:xfrm>
          <a:prstGeom prst="rect">
            <a:avLst/>
          </a:prstGeom>
        </p:spPr>
        <p:txBody>
          <a:bodyPr vert="horz" wrap="square" lIns="0" tIns="12700" rIns="0" bIns="0" rtlCol="0">
            <a:spAutoFit/>
          </a:bodyPr>
          <a:lstStyle/>
          <a:p>
            <a:pPr marL="322580" marR="5080" indent="269875">
              <a:lnSpc>
                <a:spcPct val="135000"/>
              </a:lnSpc>
              <a:spcBef>
                <a:spcPts val="100"/>
              </a:spcBef>
            </a:pPr>
            <a:r>
              <a:rPr sz="800" dirty="0">
                <a:latin typeface="Arial"/>
                <a:cs typeface="Arial"/>
              </a:rPr>
              <a:t>G</a:t>
            </a:r>
            <a:r>
              <a:rPr sz="800" spc="-5" dirty="0">
                <a:latin typeface="Arial"/>
                <a:cs typeface="Arial"/>
              </a:rPr>
              <a:t>eno</a:t>
            </a:r>
            <a:r>
              <a:rPr sz="800" spc="10" dirty="0">
                <a:latin typeface="Arial"/>
                <a:cs typeface="Arial"/>
              </a:rPr>
              <a:t>m</a:t>
            </a:r>
            <a:r>
              <a:rPr sz="800" dirty="0">
                <a:latin typeface="Arial"/>
                <a:cs typeface="Arial"/>
              </a:rPr>
              <a:t>i</a:t>
            </a:r>
            <a:r>
              <a:rPr sz="800" spc="5" dirty="0">
                <a:latin typeface="Arial"/>
                <a:cs typeface="Arial"/>
              </a:rPr>
              <a:t>c</a:t>
            </a:r>
            <a:r>
              <a:rPr sz="800" dirty="0">
                <a:latin typeface="Arial"/>
                <a:cs typeface="Arial"/>
              </a:rPr>
              <a:t>s  </a:t>
            </a:r>
            <a:r>
              <a:rPr sz="800" spc="-5" dirty="0">
                <a:latin typeface="Arial"/>
                <a:cs typeface="Arial"/>
              </a:rPr>
              <a:t>3D</a:t>
            </a:r>
            <a:r>
              <a:rPr sz="800" spc="-15" dirty="0">
                <a:latin typeface="Arial"/>
                <a:cs typeface="Arial"/>
              </a:rPr>
              <a:t> </a:t>
            </a:r>
            <a:r>
              <a:rPr sz="800" dirty="0">
                <a:latin typeface="Arial"/>
                <a:cs typeface="Arial"/>
              </a:rPr>
              <a:t>scanning</a:t>
            </a:r>
            <a:endParaRPr sz="800">
              <a:latin typeface="Arial"/>
              <a:cs typeface="Arial"/>
            </a:endParaRPr>
          </a:p>
          <a:p>
            <a:pPr marL="12700" marR="314325" indent="404495">
              <a:lnSpc>
                <a:spcPct val="157100"/>
              </a:lnSpc>
              <a:spcBef>
                <a:spcPts val="55"/>
              </a:spcBef>
            </a:pPr>
            <a:r>
              <a:rPr sz="800" spc="-5" dirty="0">
                <a:latin typeface="Arial"/>
                <a:cs typeface="Arial"/>
              </a:rPr>
              <a:t>Drone</a:t>
            </a:r>
            <a:r>
              <a:rPr sz="800" dirty="0">
                <a:latin typeface="Arial"/>
                <a:cs typeface="Arial"/>
              </a:rPr>
              <a:t>s  Autonomous</a:t>
            </a:r>
            <a:endParaRPr sz="800">
              <a:latin typeface="Arial"/>
              <a:cs typeface="Arial"/>
            </a:endParaRPr>
          </a:p>
          <a:p>
            <a:pPr marL="288290">
              <a:lnSpc>
                <a:spcPts val="865"/>
              </a:lnSpc>
            </a:pPr>
            <a:r>
              <a:rPr sz="800" spc="-5" dirty="0">
                <a:latin typeface="Arial"/>
                <a:cs typeface="Arial"/>
              </a:rPr>
              <a:t>driving</a:t>
            </a:r>
            <a:endParaRPr sz="800">
              <a:latin typeface="Arial"/>
              <a:cs typeface="Arial"/>
            </a:endParaRPr>
          </a:p>
        </p:txBody>
      </p:sp>
      <p:grpSp>
        <p:nvGrpSpPr>
          <p:cNvPr id="28" name="object 28"/>
          <p:cNvGrpSpPr/>
          <p:nvPr/>
        </p:nvGrpSpPr>
        <p:grpSpPr>
          <a:xfrm>
            <a:off x="303275" y="1400555"/>
            <a:ext cx="7490459" cy="114300"/>
            <a:chOff x="303275" y="1400555"/>
            <a:chExt cx="7490459" cy="114300"/>
          </a:xfrm>
        </p:grpSpPr>
        <p:sp>
          <p:nvSpPr>
            <p:cNvPr id="29" name="object 29"/>
            <p:cNvSpPr/>
            <p:nvPr/>
          </p:nvSpPr>
          <p:spPr>
            <a:xfrm>
              <a:off x="4823460" y="1403603"/>
              <a:ext cx="2970530" cy="108585"/>
            </a:xfrm>
            <a:custGeom>
              <a:avLst/>
              <a:gdLst/>
              <a:ahLst/>
              <a:cxnLst/>
              <a:rect l="l" t="t" r="r" b="b"/>
              <a:pathLst>
                <a:path w="2970529" h="108584">
                  <a:moveTo>
                    <a:pt x="2916173" y="0"/>
                  </a:moveTo>
                  <a:lnTo>
                    <a:pt x="0" y="0"/>
                  </a:lnTo>
                  <a:lnTo>
                    <a:pt x="0" y="108204"/>
                  </a:lnTo>
                  <a:lnTo>
                    <a:pt x="2916173" y="108204"/>
                  </a:lnTo>
                  <a:lnTo>
                    <a:pt x="2970275" y="54101"/>
                  </a:lnTo>
                  <a:lnTo>
                    <a:pt x="2916173" y="0"/>
                  </a:lnTo>
                  <a:close/>
                </a:path>
              </a:pathLst>
            </a:custGeom>
            <a:solidFill>
              <a:srgbClr val="7E7E7E"/>
            </a:solidFill>
          </p:spPr>
          <p:txBody>
            <a:bodyPr wrap="square" lIns="0" tIns="0" rIns="0" bIns="0" rtlCol="0"/>
            <a:lstStyle/>
            <a:p>
              <a:endParaRPr/>
            </a:p>
          </p:txBody>
        </p:sp>
        <p:sp>
          <p:nvSpPr>
            <p:cNvPr id="30" name="object 30"/>
            <p:cNvSpPr/>
            <p:nvPr/>
          </p:nvSpPr>
          <p:spPr>
            <a:xfrm>
              <a:off x="3116580" y="1403603"/>
              <a:ext cx="1967864" cy="108585"/>
            </a:xfrm>
            <a:custGeom>
              <a:avLst/>
              <a:gdLst/>
              <a:ahLst/>
              <a:cxnLst/>
              <a:rect l="l" t="t" r="r" b="b"/>
              <a:pathLst>
                <a:path w="1967864" h="108584">
                  <a:moveTo>
                    <a:pt x="1913382" y="0"/>
                  </a:moveTo>
                  <a:lnTo>
                    <a:pt x="0" y="0"/>
                  </a:lnTo>
                  <a:lnTo>
                    <a:pt x="0" y="108204"/>
                  </a:lnTo>
                  <a:lnTo>
                    <a:pt x="1913382" y="108204"/>
                  </a:lnTo>
                  <a:lnTo>
                    <a:pt x="1967483" y="54101"/>
                  </a:lnTo>
                  <a:lnTo>
                    <a:pt x="1913382" y="0"/>
                  </a:lnTo>
                  <a:close/>
                </a:path>
              </a:pathLst>
            </a:custGeom>
            <a:solidFill>
              <a:srgbClr val="A6A6A6"/>
            </a:solidFill>
          </p:spPr>
          <p:txBody>
            <a:bodyPr wrap="square" lIns="0" tIns="0" rIns="0" bIns="0" rtlCol="0"/>
            <a:lstStyle/>
            <a:p>
              <a:endParaRPr/>
            </a:p>
          </p:txBody>
        </p:sp>
        <p:sp>
          <p:nvSpPr>
            <p:cNvPr id="31" name="object 31"/>
            <p:cNvSpPr/>
            <p:nvPr/>
          </p:nvSpPr>
          <p:spPr>
            <a:xfrm>
              <a:off x="3116580" y="1403603"/>
              <a:ext cx="1967864" cy="108585"/>
            </a:xfrm>
            <a:custGeom>
              <a:avLst/>
              <a:gdLst/>
              <a:ahLst/>
              <a:cxnLst/>
              <a:rect l="l" t="t" r="r" b="b"/>
              <a:pathLst>
                <a:path w="1967864" h="108584">
                  <a:moveTo>
                    <a:pt x="0" y="0"/>
                  </a:moveTo>
                  <a:lnTo>
                    <a:pt x="1913382" y="0"/>
                  </a:lnTo>
                  <a:lnTo>
                    <a:pt x="1967483" y="54101"/>
                  </a:lnTo>
                  <a:lnTo>
                    <a:pt x="1913382" y="108204"/>
                  </a:lnTo>
                  <a:lnTo>
                    <a:pt x="0" y="108204"/>
                  </a:lnTo>
                  <a:lnTo>
                    <a:pt x="0" y="0"/>
                  </a:lnTo>
                  <a:close/>
                </a:path>
              </a:pathLst>
            </a:custGeom>
            <a:ln w="6096">
              <a:solidFill>
                <a:srgbClr val="FFFFFF"/>
              </a:solidFill>
            </a:ln>
          </p:spPr>
          <p:txBody>
            <a:bodyPr wrap="square" lIns="0" tIns="0" rIns="0" bIns="0" rtlCol="0"/>
            <a:lstStyle/>
            <a:p>
              <a:endParaRPr/>
            </a:p>
          </p:txBody>
        </p:sp>
        <p:sp>
          <p:nvSpPr>
            <p:cNvPr id="32" name="object 32"/>
            <p:cNvSpPr/>
            <p:nvPr/>
          </p:nvSpPr>
          <p:spPr>
            <a:xfrm>
              <a:off x="306323" y="1403603"/>
              <a:ext cx="3080385" cy="108585"/>
            </a:xfrm>
            <a:custGeom>
              <a:avLst/>
              <a:gdLst/>
              <a:ahLst/>
              <a:cxnLst/>
              <a:rect l="l" t="t" r="r" b="b"/>
              <a:pathLst>
                <a:path w="3080385" h="108584">
                  <a:moveTo>
                    <a:pt x="3025902" y="0"/>
                  </a:moveTo>
                  <a:lnTo>
                    <a:pt x="0" y="0"/>
                  </a:lnTo>
                  <a:lnTo>
                    <a:pt x="0" y="108204"/>
                  </a:lnTo>
                  <a:lnTo>
                    <a:pt x="3025902" y="108204"/>
                  </a:lnTo>
                  <a:lnTo>
                    <a:pt x="3080004" y="54101"/>
                  </a:lnTo>
                  <a:lnTo>
                    <a:pt x="3025902" y="0"/>
                  </a:lnTo>
                  <a:close/>
                </a:path>
              </a:pathLst>
            </a:custGeom>
            <a:solidFill>
              <a:srgbClr val="D9D9D9"/>
            </a:solidFill>
          </p:spPr>
          <p:txBody>
            <a:bodyPr wrap="square" lIns="0" tIns="0" rIns="0" bIns="0" rtlCol="0"/>
            <a:lstStyle/>
            <a:p>
              <a:endParaRPr/>
            </a:p>
          </p:txBody>
        </p:sp>
        <p:sp>
          <p:nvSpPr>
            <p:cNvPr id="33" name="object 33"/>
            <p:cNvSpPr/>
            <p:nvPr/>
          </p:nvSpPr>
          <p:spPr>
            <a:xfrm>
              <a:off x="306323" y="1403603"/>
              <a:ext cx="3080385" cy="108585"/>
            </a:xfrm>
            <a:custGeom>
              <a:avLst/>
              <a:gdLst/>
              <a:ahLst/>
              <a:cxnLst/>
              <a:rect l="l" t="t" r="r" b="b"/>
              <a:pathLst>
                <a:path w="3080385" h="108584">
                  <a:moveTo>
                    <a:pt x="0" y="0"/>
                  </a:moveTo>
                  <a:lnTo>
                    <a:pt x="3025902" y="0"/>
                  </a:lnTo>
                  <a:lnTo>
                    <a:pt x="3080004" y="54101"/>
                  </a:lnTo>
                  <a:lnTo>
                    <a:pt x="3025902" y="108204"/>
                  </a:lnTo>
                  <a:lnTo>
                    <a:pt x="0" y="108204"/>
                  </a:lnTo>
                  <a:lnTo>
                    <a:pt x="0" y="0"/>
                  </a:lnTo>
                  <a:close/>
                </a:path>
              </a:pathLst>
            </a:custGeom>
            <a:ln w="6096">
              <a:solidFill>
                <a:srgbClr val="FFFFFF"/>
              </a:solidFill>
            </a:ln>
          </p:spPr>
          <p:txBody>
            <a:bodyPr wrap="square" lIns="0" tIns="0" rIns="0" bIns="0" rtlCol="0"/>
            <a:lstStyle/>
            <a:p>
              <a:endParaRPr/>
            </a:p>
          </p:txBody>
        </p:sp>
      </p:grpSp>
      <p:sp>
        <p:nvSpPr>
          <p:cNvPr id="34" name="object 34"/>
          <p:cNvSpPr txBox="1"/>
          <p:nvPr/>
        </p:nvSpPr>
        <p:spPr>
          <a:xfrm>
            <a:off x="6006465" y="1135837"/>
            <a:ext cx="57975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a:cs typeface="Arial"/>
              </a:rPr>
              <a:t>Deploy</a:t>
            </a:r>
            <a:endParaRPr sz="1400">
              <a:latin typeface="Arial"/>
              <a:cs typeface="Arial"/>
            </a:endParaRPr>
          </a:p>
        </p:txBody>
      </p:sp>
      <p:sp>
        <p:nvSpPr>
          <p:cNvPr id="35" name="object 35"/>
          <p:cNvSpPr txBox="1"/>
          <p:nvPr/>
        </p:nvSpPr>
        <p:spPr>
          <a:xfrm>
            <a:off x="1484502" y="1135837"/>
            <a:ext cx="2917190" cy="240029"/>
          </a:xfrm>
          <a:prstGeom prst="rect">
            <a:avLst/>
          </a:prstGeom>
        </p:spPr>
        <p:txBody>
          <a:bodyPr vert="horz" wrap="square" lIns="0" tIns="13335" rIns="0" bIns="0" rtlCol="0">
            <a:spAutoFit/>
          </a:bodyPr>
          <a:lstStyle/>
          <a:p>
            <a:pPr marL="12700">
              <a:lnSpc>
                <a:spcPct val="100000"/>
              </a:lnSpc>
              <a:spcBef>
                <a:spcPts val="105"/>
              </a:spcBef>
              <a:tabLst>
                <a:tab pos="2301875" algn="l"/>
              </a:tabLst>
            </a:pPr>
            <a:r>
              <a:rPr sz="1400" dirty="0">
                <a:latin typeface="Arial"/>
                <a:cs typeface="Arial"/>
              </a:rPr>
              <a:t>Obser</a:t>
            </a:r>
            <a:r>
              <a:rPr sz="1400" spc="-25" dirty="0">
                <a:latin typeface="Arial"/>
                <a:cs typeface="Arial"/>
              </a:rPr>
              <a:t>v</a:t>
            </a:r>
            <a:r>
              <a:rPr sz="1400" dirty="0">
                <a:latin typeface="Arial"/>
                <a:cs typeface="Arial"/>
              </a:rPr>
              <a:t>e	E</a:t>
            </a:r>
            <a:r>
              <a:rPr sz="1400" spc="-25" dirty="0">
                <a:latin typeface="Arial"/>
                <a:cs typeface="Arial"/>
              </a:rPr>
              <a:t>x</a:t>
            </a:r>
            <a:r>
              <a:rPr sz="1400" dirty="0">
                <a:latin typeface="Arial"/>
                <a:cs typeface="Arial"/>
              </a:rPr>
              <a:t>plo</a:t>
            </a:r>
            <a:r>
              <a:rPr sz="1400" spc="-5" dirty="0">
                <a:latin typeface="Arial"/>
                <a:cs typeface="Arial"/>
              </a:rPr>
              <a:t>r</a:t>
            </a:r>
            <a:r>
              <a:rPr sz="1400" dirty="0">
                <a:latin typeface="Arial"/>
                <a:cs typeface="Arial"/>
              </a:rPr>
              <a:t>e</a:t>
            </a:r>
          </a:p>
        </p:txBody>
      </p:sp>
      <p:sp>
        <p:nvSpPr>
          <p:cNvPr id="36" name="object 36"/>
          <p:cNvSpPr txBox="1"/>
          <p:nvPr/>
        </p:nvSpPr>
        <p:spPr>
          <a:xfrm>
            <a:off x="554837" y="4665675"/>
            <a:ext cx="9105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Innovation</a:t>
            </a:r>
            <a:r>
              <a:rPr sz="900" spc="-50" dirty="0">
                <a:latin typeface="Arial"/>
                <a:cs typeface="Arial"/>
              </a:rPr>
              <a:t> </a:t>
            </a:r>
            <a:r>
              <a:rPr sz="900" dirty="0">
                <a:latin typeface="Arial"/>
                <a:cs typeface="Arial"/>
              </a:rPr>
              <a:t>trigger</a:t>
            </a:r>
            <a:endParaRPr sz="900">
              <a:latin typeface="Arial"/>
              <a:cs typeface="Arial"/>
            </a:endParaRPr>
          </a:p>
        </p:txBody>
      </p:sp>
      <p:sp>
        <p:nvSpPr>
          <p:cNvPr id="37" name="object 37"/>
          <p:cNvSpPr txBox="1"/>
          <p:nvPr/>
        </p:nvSpPr>
        <p:spPr>
          <a:xfrm>
            <a:off x="1727961" y="4665675"/>
            <a:ext cx="14865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Peak</a:t>
            </a:r>
            <a:r>
              <a:rPr sz="900" spc="-15" dirty="0">
                <a:latin typeface="Arial"/>
                <a:cs typeface="Arial"/>
              </a:rPr>
              <a:t> </a:t>
            </a:r>
            <a:r>
              <a:rPr sz="900" dirty="0">
                <a:latin typeface="Arial"/>
                <a:cs typeface="Arial"/>
              </a:rPr>
              <a:t>of</a:t>
            </a:r>
            <a:r>
              <a:rPr sz="900" spc="-15" dirty="0">
                <a:latin typeface="Arial"/>
                <a:cs typeface="Arial"/>
              </a:rPr>
              <a:t> </a:t>
            </a:r>
            <a:r>
              <a:rPr sz="900" dirty="0">
                <a:latin typeface="Arial"/>
                <a:cs typeface="Arial"/>
              </a:rPr>
              <a:t>inflated</a:t>
            </a:r>
            <a:r>
              <a:rPr sz="900" spc="-45" dirty="0">
                <a:latin typeface="Arial"/>
                <a:cs typeface="Arial"/>
              </a:rPr>
              <a:t> </a:t>
            </a:r>
            <a:r>
              <a:rPr sz="900" spc="-5" dirty="0">
                <a:latin typeface="Arial"/>
                <a:cs typeface="Arial"/>
              </a:rPr>
              <a:t>expectations</a:t>
            </a:r>
            <a:endParaRPr sz="900">
              <a:latin typeface="Arial"/>
              <a:cs typeface="Arial"/>
            </a:endParaRPr>
          </a:p>
        </p:txBody>
      </p:sp>
      <p:sp>
        <p:nvSpPr>
          <p:cNvPr id="38" name="object 38"/>
          <p:cNvSpPr txBox="1"/>
          <p:nvPr/>
        </p:nvSpPr>
        <p:spPr>
          <a:xfrm>
            <a:off x="3375786" y="4665675"/>
            <a:ext cx="129857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Trough</a:t>
            </a:r>
            <a:r>
              <a:rPr sz="900" spc="-20" dirty="0">
                <a:latin typeface="Arial"/>
                <a:cs typeface="Arial"/>
              </a:rPr>
              <a:t> </a:t>
            </a:r>
            <a:r>
              <a:rPr sz="900" dirty="0">
                <a:latin typeface="Arial"/>
                <a:cs typeface="Arial"/>
              </a:rPr>
              <a:t>of</a:t>
            </a:r>
            <a:r>
              <a:rPr sz="900" spc="-10" dirty="0">
                <a:latin typeface="Arial"/>
                <a:cs typeface="Arial"/>
              </a:rPr>
              <a:t> </a:t>
            </a:r>
            <a:r>
              <a:rPr sz="900" spc="-5" dirty="0">
                <a:latin typeface="Arial"/>
                <a:cs typeface="Arial"/>
              </a:rPr>
              <a:t>disillusionment</a:t>
            </a:r>
            <a:endParaRPr sz="900">
              <a:latin typeface="Arial"/>
              <a:cs typeface="Arial"/>
            </a:endParaRPr>
          </a:p>
        </p:txBody>
      </p:sp>
      <p:sp>
        <p:nvSpPr>
          <p:cNvPr id="39" name="object 39"/>
          <p:cNvSpPr txBox="1"/>
          <p:nvPr/>
        </p:nvSpPr>
        <p:spPr>
          <a:xfrm>
            <a:off x="5078729" y="4665675"/>
            <a:ext cx="119824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Slope</a:t>
            </a:r>
            <a:r>
              <a:rPr sz="900" spc="-30" dirty="0">
                <a:latin typeface="Arial"/>
                <a:cs typeface="Arial"/>
              </a:rPr>
              <a:t> </a:t>
            </a:r>
            <a:r>
              <a:rPr sz="900" dirty="0">
                <a:latin typeface="Arial"/>
                <a:cs typeface="Arial"/>
              </a:rPr>
              <a:t>of</a:t>
            </a:r>
            <a:r>
              <a:rPr sz="900" spc="-5" dirty="0">
                <a:latin typeface="Arial"/>
                <a:cs typeface="Arial"/>
              </a:rPr>
              <a:t> enlightenment</a:t>
            </a:r>
            <a:endParaRPr sz="900">
              <a:latin typeface="Arial"/>
              <a:cs typeface="Arial"/>
            </a:endParaRPr>
          </a:p>
        </p:txBody>
      </p:sp>
      <p:sp>
        <p:nvSpPr>
          <p:cNvPr id="40" name="object 40"/>
          <p:cNvSpPr txBox="1"/>
          <p:nvPr/>
        </p:nvSpPr>
        <p:spPr>
          <a:xfrm>
            <a:off x="6904481" y="4665675"/>
            <a:ext cx="11518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Plateau</a:t>
            </a:r>
            <a:r>
              <a:rPr sz="900" spc="-25" dirty="0">
                <a:latin typeface="Arial"/>
                <a:cs typeface="Arial"/>
              </a:rPr>
              <a:t> </a:t>
            </a:r>
            <a:r>
              <a:rPr sz="900" dirty="0">
                <a:latin typeface="Arial"/>
                <a:cs typeface="Arial"/>
              </a:rPr>
              <a:t>of</a:t>
            </a:r>
            <a:r>
              <a:rPr sz="900" spc="-5" dirty="0">
                <a:latin typeface="Arial"/>
                <a:cs typeface="Arial"/>
              </a:rPr>
              <a:t> productivity</a:t>
            </a:r>
            <a:endParaRPr sz="900">
              <a:latin typeface="Arial"/>
              <a:cs typeface="Arial"/>
            </a:endParaRPr>
          </a:p>
        </p:txBody>
      </p:sp>
      <p:grpSp>
        <p:nvGrpSpPr>
          <p:cNvPr id="41" name="object 41"/>
          <p:cNvGrpSpPr/>
          <p:nvPr/>
        </p:nvGrpSpPr>
        <p:grpSpPr>
          <a:xfrm>
            <a:off x="976630" y="1814788"/>
            <a:ext cx="6563359" cy="2647950"/>
            <a:chOff x="976630" y="1814788"/>
            <a:chExt cx="6563359" cy="2647950"/>
          </a:xfrm>
        </p:grpSpPr>
        <p:sp>
          <p:nvSpPr>
            <p:cNvPr id="42" name="object 42"/>
            <p:cNvSpPr/>
            <p:nvPr/>
          </p:nvSpPr>
          <p:spPr>
            <a:xfrm>
              <a:off x="982980" y="1821138"/>
              <a:ext cx="6550659" cy="2635250"/>
            </a:xfrm>
            <a:custGeom>
              <a:avLst/>
              <a:gdLst/>
              <a:ahLst/>
              <a:cxnLst/>
              <a:rect l="l" t="t" r="r" b="b"/>
              <a:pathLst>
                <a:path w="6550659" h="2635250">
                  <a:moveTo>
                    <a:pt x="0" y="2635037"/>
                  </a:moveTo>
                  <a:lnTo>
                    <a:pt x="16456" y="2588416"/>
                  </a:lnTo>
                  <a:lnTo>
                    <a:pt x="33256" y="2541030"/>
                  </a:lnTo>
                  <a:lnTo>
                    <a:pt x="50391" y="2492926"/>
                  </a:lnTo>
                  <a:lnTo>
                    <a:pt x="67855" y="2444149"/>
                  </a:lnTo>
                  <a:lnTo>
                    <a:pt x="85642" y="2394744"/>
                  </a:lnTo>
                  <a:lnTo>
                    <a:pt x="103745" y="2344756"/>
                  </a:lnTo>
                  <a:lnTo>
                    <a:pt x="122158" y="2294232"/>
                  </a:lnTo>
                  <a:lnTo>
                    <a:pt x="140872" y="2243217"/>
                  </a:lnTo>
                  <a:lnTo>
                    <a:pt x="159883" y="2191755"/>
                  </a:lnTo>
                  <a:lnTo>
                    <a:pt x="179183" y="2139894"/>
                  </a:lnTo>
                  <a:lnTo>
                    <a:pt x="198766" y="2087677"/>
                  </a:lnTo>
                  <a:lnTo>
                    <a:pt x="218625" y="2035151"/>
                  </a:lnTo>
                  <a:lnTo>
                    <a:pt x="238753" y="1982361"/>
                  </a:lnTo>
                  <a:lnTo>
                    <a:pt x="259144" y="1929352"/>
                  </a:lnTo>
                  <a:lnTo>
                    <a:pt x="279792" y="1876170"/>
                  </a:lnTo>
                  <a:lnTo>
                    <a:pt x="300688" y="1822861"/>
                  </a:lnTo>
                  <a:lnTo>
                    <a:pt x="321827" y="1769470"/>
                  </a:lnTo>
                  <a:lnTo>
                    <a:pt x="343203" y="1716042"/>
                  </a:lnTo>
                  <a:lnTo>
                    <a:pt x="364808" y="1662623"/>
                  </a:lnTo>
                  <a:lnTo>
                    <a:pt x="386636" y="1609258"/>
                  </a:lnTo>
                  <a:lnTo>
                    <a:pt x="408680" y="1555992"/>
                  </a:lnTo>
                  <a:lnTo>
                    <a:pt x="430934" y="1502873"/>
                  </a:lnTo>
                  <a:lnTo>
                    <a:pt x="453390" y="1449943"/>
                  </a:lnTo>
                  <a:lnTo>
                    <a:pt x="476043" y="1397250"/>
                  </a:lnTo>
                  <a:lnTo>
                    <a:pt x="498885" y="1344839"/>
                  </a:lnTo>
                  <a:lnTo>
                    <a:pt x="521911" y="1292755"/>
                  </a:lnTo>
                  <a:lnTo>
                    <a:pt x="545112" y="1241043"/>
                  </a:lnTo>
                  <a:lnTo>
                    <a:pt x="568484" y="1189749"/>
                  </a:lnTo>
                  <a:lnTo>
                    <a:pt x="592018" y="1138919"/>
                  </a:lnTo>
                  <a:lnTo>
                    <a:pt x="615709" y="1088598"/>
                  </a:lnTo>
                  <a:lnTo>
                    <a:pt x="639549" y="1038831"/>
                  </a:lnTo>
                  <a:lnTo>
                    <a:pt x="663533" y="989665"/>
                  </a:lnTo>
                  <a:lnTo>
                    <a:pt x="687653" y="941143"/>
                  </a:lnTo>
                  <a:lnTo>
                    <a:pt x="711902" y="893313"/>
                  </a:lnTo>
                  <a:lnTo>
                    <a:pt x="736275" y="846218"/>
                  </a:lnTo>
                  <a:lnTo>
                    <a:pt x="760765" y="799906"/>
                  </a:lnTo>
                  <a:lnTo>
                    <a:pt x="785364" y="754421"/>
                  </a:lnTo>
                  <a:lnTo>
                    <a:pt x="810066" y="709809"/>
                  </a:lnTo>
                  <a:lnTo>
                    <a:pt x="834865" y="666114"/>
                  </a:lnTo>
                  <a:lnTo>
                    <a:pt x="859754" y="623384"/>
                  </a:lnTo>
                  <a:lnTo>
                    <a:pt x="884726" y="581662"/>
                  </a:lnTo>
                  <a:lnTo>
                    <a:pt x="909774" y="540996"/>
                  </a:lnTo>
                  <a:lnTo>
                    <a:pt x="934893" y="501429"/>
                  </a:lnTo>
                  <a:lnTo>
                    <a:pt x="960075" y="463008"/>
                  </a:lnTo>
                  <a:lnTo>
                    <a:pt x="985313" y="425778"/>
                  </a:lnTo>
                  <a:lnTo>
                    <a:pt x="1010602" y="389784"/>
                  </a:lnTo>
                  <a:lnTo>
                    <a:pt x="1035934" y="355072"/>
                  </a:lnTo>
                  <a:lnTo>
                    <a:pt x="1061302" y="321688"/>
                  </a:lnTo>
                  <a:lnTo>
                    <a:pt x="1086701" y="289677"/>
                  </a:lnTo>
                  <a:lnTo>
                    <a:pt x="1112123" y="259084"/>
                  </a:lnTo>
                  <a:lnTo>
                    <a:pt x="1137562" y="229955"/>
                  </a:lnTo>
                  <a:lnTo>
                    <a:pt x="1188463" y="176270"/>
                  </a:lnTo>
                  <a:lnTo>
                    <a:pt x="1239352" y="128986"/>
                  </a:lnTo>
                  <a:lnTo>
                    <a:pt x="1290174" y="88466"/>
                  </a:lnTo>
                  <a:lnTo>
                    <a:pt x="1340878" y="55075"/>
                  </a:lnTo>
                  <a:lnTo>
                    <a:pt x="1391409" y="29177"/>
                  </a:lnTo>
                  <a:lnTo>
                    <a:pt x="1441714" y="11134"/>
                  </a:lnTo>
                  <a:lnTo>
                    <a:pt x="1491742" y="1311"/>
                  </a:lnTo>
                  <a:lnTo>
                    <a:pt x="1516336" y="0"/>
                  </a:lnTo>
                  <a:lnTo>
                    <a:pt x="1541004" y="1518"/>
                  </a:lnTo>
                  <a:lnTo>
                    <a:pt x="1590560" y="12721"/>
                  </a:lnTo>
                  <a:lnTo>
                    <a:pt x="1640404" y="34270"/>
                  </a:lnTo>
                  <a:lnTo>
                    <a:pt x="1690529" y="65516"/>
                  </a:lnTo>
                  <a:lnTo>
                    <a:pt x="1740931" y="105810"/>
                  </a:lnTo>
                  <a:lnTo>
                    <a:pt x="1791603" y="154502"/>
                  </a:lnTo>
                  <a:lnTo>
                    <a:pt x="1842541" y="210945"/>
                  </a:lnTo>
                  <a:lnTo>
                    <a:pt x="1868107" y="241869"/>
                  </a:lnTo>
                  <a:lnTo>
                    <a:pt x="1893738" y="274487"/>
                  </a:lnTo>
                  <a:lnTo>
                    <a:pt x="1919432" y="308718"/>
                  </a:lnTo>
                  <a:lnTo>
                    <a:pt x="1945189" y="344480"/>
                  </a:lnTo>
                  <a:lnTo>
                    <a:pt x="1971008" y="381693"/>
                  </a:lnTo>
                  <a:lnTo>
                    <a:pt x="1996888" y="420275"/>
                  </a:lnTo>
                  <a:lnTo>
                    <a:pt x="2022829" y="460146"/>
                  </a:lnTo>
                  <a:lnTo>
                    <a:pt x="2048829" y="501223"/>
                  </a:lnTo>
                  <a:lnTo>
                    <a:pt x="2074889" y="543426"/>
                  </a:lnTo>
                  <a:lnTo>
                    <a:pt x="2101008" y="586674"/>
                  </a:lnTo>
                  <a:lnTo>
                    <a:pt x="2127184" y="630885"/>
                  </a:lnTo>
                  <a:lnTo>
                    <a:pt x="2153418" y="675979"/>
                  </a:lnTo>
                  <a:lnTo>
                    <a:pt x="2179708" y="721874"/>
                  </a:lnTo>
                  <a:lnTo>
                    <a:pt x="2206054" y="768489"/>
                  </a:lnTo>
                  <a:lnTo>
                    <a:pt x="2232454" y="815743"/>
                  </a:lnTo>
                  <a:lnTo>
                    <a:pt x="2258909" y="863554"/>
                  </a:lnTo>
                  <a:lnTo>
                    <a:pt x="2285418" y="911843"/>
                  </a:lnTo>
                  <a:lnTo>
                    <a:pt x="2311980" y="960526"/>
                  </a:lnTo>
                  <a:lnTo>
                    <a:pt x="2338593" y="1009524"/>
                  </a:lnTo>
                  <a:lnTo>
                    <a:pt x="2365259" y="1058755"/>
                  </a:lnTo>
                  <a:lnTo>
                    <a:pt x="2391975" y="1108139"/>
                  </a:lnTo>
                  <a:lnTo>
                    <a:pt x="2418741" y="1157592"/>
                  </a:lnTo>
                  <a:lnTo>
                    <a:pt x="2445557" y="1207036"/>
                  </a:lnTo>
                  <a:lnTo>
                    <a:pt x="2472421" y="1256388"/>
                  </a:lnTo>
                  <a:lnTo>
                    <a:pt x="2499334" y="1305568"/>
                  </a:lnTo>
                  <a:lnTo>
                    <a:pt x="2526293" y="1354493"/>
                  </a:lnTo>
                  <a:lnTo>
                    <a:pt x="2553300" y="1403084"/>
                  </a:lnTo>
                  <a:lnTo>
                    <a:pt x="2580352" y="1451259"/>
                  </a:lnTo>
                  <a:lnTo>
                    <a:pt x="2607449" y="1498936"/>
                  </a:lnTo>
                  <a:lnTo>
                    <a:pt x="2634591" y="1546036"/>
                  </a:lnTo>
                  <a:lnTo>
                    <a:pt x="2661777" y="1592475"/>
                  </a:lnTo>
                  <a:lnTo>
                    <a:pt x="2689005" y="1638174"/>
                  </a:lnTo>
                  <a:lnTo>
                    <a:pt x="2716277" y="1683051"/>
                  </a:lnTo>
                  <a:lnTo>
                    <a:pt x="2743589" y="1727025"/>
                  </a:lnTo>
                  <a:lnTo>
                    <a:pt x="2770943" y="1770015"/>
                  </a:lnTo>
                  <a:lnTo>
                    <a:pt x="2798337" y="1811939"/>
                  </a:lnTo>
                  <a:lnTo>
                    <a:pt x="2825771" y="1852717"/>
                  </a:lnTo>
                  <a:lnTo>
                    <a:pt x="2853243" y="1892267"/>
                  </a:lnTo>
                  <a:lnTo>
                    <a:pt x="2880754" y="1930509"/>
                  </a:lnTo>
                  <a:lnTo>
                    <a:pt x="2908302" y="1967361"/>
                  </a:lnTo>
                  <a:lnTo>
                    <a:pt x="2935887" y="2002741"/>
                  </a:lnTo>
                  <a:lnTo>
                    <a:pt x="2963508" y="2036570"/>
                  </a:lnTo>
                  <a:lnTo>
                    <a:pt x="2991165" y="2068765"/>
                  </a:lnTo>
                  <a:lnTo>
                    <a:pt x="3018856" y="2099245"/>
                  </a:lnTo>
                  <a:lnTo>
                    <a:pt x="3046581" y="2127930"/>
                  </a:lnTo>
                  <a:lnTo>
                    <a:pt x="3074339" y="2154738"/>
                  </a:lnTo>
                  <a:lnTo>
                    <a:pt x="3129952" y="2202398"/>
                  </a:lnTo>
                  <a:lnTo>
                    <a:pt x="3185690" y="2241578"/>
                  </a:lnTo>
                  <a:lnTo>
                    <a:pt x="3241547" y="2271627"/>
                  </a:lnTo>
                  <a:lnTo>
                    <a:pt x="3281890" y="2288317"/>
                  </a:lnTo>
                  <a:lnTo>
                    <a:pt x="3322660" y="2302208"/>
                  </a:lnTo>
                  <a:lnTo>
                    <a:pt x="3363835" y="2313400"/>
                  </a:lnTo>
                  <a:lnTo>
                    <a:pt x="3405390" y="2321993"/>
                  </a:lnTo>
                  <a:lnTo>
                    <a:pt x="3447302" y="2328088"/>
                  </a:lnTo>
                  <a:lnTo>
                    <a:pt x="3489547" y="2331786"/>
                  </a:lnTo>
                  <a:lnTo>
                    <a:pt x="3532103" y="2333188"/>
                  </a:lnTo>
                  <a:lnTo>
                    <a:pt x="3574945" y="2332393"/>
                  </a:lnTo>
                  <a:lnTo>
                    <a:pt x="3618049" y="2329503"/>
                  </a:lnTo>
                  <a:lnTo>
                    <a:pt x="3661393" y="2324618"/>
                  </a:lnTo>
                  <a:lnTo>
                    <a:pt x="3704953" y="2317838"/>
                  </a:lnTo>
                  <a:lnTo>
                    <a:pt x="3748705" y="2309265"/>
                  </a:lnTo>
                  <a:lnTo>
                    <a:pt x="3792626" y="2298999"/>
                  </a:lnTo>
                  <a:lnTo>
                    <a:pt x="3836691" y="2287140"/>
                  </a:lnTo>
                  <a:lnTo>
                    <a:pt x="3880878" y="2273789"/>
                  </a:lnTo>
                  <a:lnTo>
                    <a:pt x="3925164" y="2259047"/>
                  </a:lnTo>
                  <a:lnTo>
                    <a:pt x="3969523" y="2243015"/>
                  </a:lnTo>
                  <a:lnTo>
                    <a:pt x="4013934" y="2225792"/>
                  </a:lnTo>
                  <a:lnTo>
                    <a:pt x="4058372" y="2207480"/>
                  </a:lnTo>
                  <a:lnTo>
                    <a:pt x="4102813" y="2188179"/>
                  </a:lnTo>
                  <a:lnTo>
                    <a:pt x="4147235" y="2167989"/>
                  </a:lnTo>
                  <a:lnTo>
                    <a:pt x="4191614" y="2147012"/>
                  </a:lnTo>
                  <a:lnTo>
                    <a:pt x="4235926" y="2125348"/>
                  </a:lnTo>
                  <a:lnTo>
                    <a:pt x="4280147" y="2103097"/>
                  </a:lnTo>
                  <a:lnTo>
                    <a:pt x="4324255" y="2080361"/>
                  </a:lnTo>
                  <a:lnTo>
                    <a:pt x="4368225" y="2057239"/>
                  </a:lnTo>
                  <a:lnTo>
                    <a:pt x="4412034" y="2033832"/>
                  </a:lnTo>
                  <a:lnTo>
                    <a:pt x="4455658" y="2010242"/>
                  </a:lnTo>
                  <a:lnTo>
                    <a:pt x="4499074" y="1986568"/>
                  </a:lnTo>
                  <a:lnTo>
                    <a:pt x="4542259" y="1962911"/>
                  </a:lnTo>
                  <a:lnTo>
                    <a:pt x="4585188" y="1939372"/>
                  </a:lnTo>
                  <a:lnTo>
                    <a:pt x="4627839" y="1916051"/>
                  </a:lnTo>
                  <a:lnTo>
                    <a:pt x="4670187" y="1893049"/>
                  </a:lnTo>
                  <a:lnTo>
                    <a:pt x="4712209" y="1870467"/>
                  </a:lnTo>
                  <a:lnTo>
                    <a:pt x="4753882" y="1848404"/>
                  </a:lnTo>
                  <a:lnTo>
                    <a:pt x="4795182" y="1826963"/>
                  </a:lnTo>
                  <a:lnTo>
                    <a:pt x="4836086" y="1806243"/>
                  </a:lnTo>
                  <a:lnTo>
                    <a:pt x="4876569" y="1786345"/>
                  </a:lnTo>
                  <a:lnTo>
                    <a:pt x="4916609" y="1767369"/>
                  </a:lnTo>
                  <a:lnTo>
                    <a:pt x="4956182" y="1749416"/>
                  </a:lnTo>
                  <a:lnTo>
                    <a:pt x="4995264" y="1732588"/>
                  </a:lnTo>
                  <a:lnTo>
                    <a:pt x="5033831" y="1716983"/>
                  </a:lnTo>
                  <a:lnTo>
                    <a:pt x="5071861" y="1702704"/>
                  </a:lnTo>
                  <a:lnTo>
                    <a:pt x="5109330" y="1689850"/>
                  </a:lnTo>
                  <a:lnTo>
                    <a:pt x="5146213" y="1678522"/>
                  </a:lnTo>
                  <a:lnTo>
                    <a:pt x="5243176" y="1654134"/>
                  </a:lnTo>
                  <a:lnTo>
                    <a:pt x="5302728" y="1640221"/>
                  </a:lnTo>
                  <a:lnTo>
                    <a:pt x="5361186" y="1627054"/>
                  </a:lnTo>
                  <a:lnTo>
                    <a:pt x="5418596" y="1614603"/>
                  </a:lnTo>
                  <a:lnTo>
                    <a:pt x="5475001" y="1602837"/>
                  </a:lnTo>
                  <a:lnTo>
                    <a:pt x="5530444" y="1591727"/>
                  </a:lnTo>
                  <a:lnTo>
                    <a:pt x="5584970" y="1581242"/>
                  </a:lnTo>
                  <a:lnTo>
                    <a:pt x="5638622" y="1571354"/>
                  </a:lnTo>
                  <a:lnTo>
                    <a:pt x="5691443" y="1562033"/>
                  </a:lnTo>
                  <a:lnTo>
                    <a:pt x="5743479" y="1553248"/>
                  </a:lnTo>
                  <a:lnTo>
                    <a:pt x="5794771" y="1544970"/>
                  </a:lnTo>
                  <a:lnTo>
                    <a:pt x="5845365" y="1537168"/>
                  </a:lnTo>
                  <a:lnTo>
                    <a:pt x="5895304" y="1529814"/>
                  </a:lnTo>
                  <a:lnTo>
                    <a:pt x="5944631" y="1522877"/>
                  </a:lnTo>
                  <a:lnTo>
                    <a:pt x="5993390" y="1516328"/>
                  </a:lnTo>
                  <a:lnTo>
                    <a:pt x="6041626" y="1510136"/>
                  </a:lnTo>
                  <a:lnTo>
                    <a:pt x="6089382" y="1504272"/>
                  </a:lnTo>
                  <a:lnTo>
                    <a:pt x="6136701" y="1498707"/>
                  </a:lnTo>
                  <a:lnTo>
                    <a:pt x="6183627" y="1493410"/>
                  </a:lnTo>
                  <a:lnTo>
                    <a:pt x="6230204" y="1488351"/>
                  </a:lnTo>
                  <a:lnTo>
                    <a:pt x="6276477" y="1483500"/>
                  </a:lnTo>
                  <a:lnTo>
                    <a:pt x="6322488" y="1478829"/>
                  </a:lnTo>
                  <a:lnTo>
                    <a:pt x="6368281" y="1474307"/>
                  </a:lnTo>
                  <a:lnTo>
                    <a:pt x="6413900" y="1469904"/>
                  </a:lnTo>
                  <a:lnTo>
                    <a:pt x="6459389" y="1465590"/>
                  </a:lnTo>
                  <a:lnTo>
                    <a:pt x="6504792" y="1461336"/>
                  </a:lnTo>
                  <a:lnTo>
                    <a:pt x="6550152" y="1457112"/>
                  </a:lnTo>
                </a:path>
              </a:pathLst>
            </a:custGeom>
            <a:ln w="12192">
              <a:solidFill>
                <a:srgbClr val="BEBEBE"/>
              </a:solidFill>
            </a:ln>
          </p:spPr>
          <p:txBody>
            <a:bodyPr wrap="square" lIns="0" tIns="0" rIns="0" bIns="0" rtlCol="0"/>
            <a:lstStyle/>
            <a:p>
              <a:endParaRPr/>
            </a:p>
          </p:txBody>
        </p:sp>
        <p:pic>
          <p:nvPicPr>
            <p:cNvPr id="43" name="object 43"/>
            <p:cNvPicPr/>
            <p:nvPr/>
          </p:nvPicPr>
          <p:blipFill>
            <a:blip r:embed="rId3" cstate="print"/>
            <a:stretch>
              <a:fillRect/>
            </a:stretch>
          </p:blipFill>
          <p:spPr>
            <a:xfrm>
              <a:off x="1345692" y="3323843"/>
              <a:ext cx="108204" cy="108204"/>
            </a:xfrm>
            <a:prstGeom prst="rect">
              <a:avLst/>
            </a:prstGeom>
          </p:spPr>
        </p:pic>
        <p:pic>
          <p:nvPicPr>
            <p:cNvPr id="44" name="object 44"/>
            <p:cNvPicPr/>
            <p:nvPr/>
          </p:nvPicPr>
          <p:blipFill>
            <a:blip r:embed="rId4" cstate="print"/>
            <a:stretch>
              <a:fillRect/>
            </a:stretch>
          </p:blipFill>
          <p:spPr>
            <a:xfrm>
              <a:off x="1748028" y="2473451"/>
              <a:ext cx="108204" cy="108204"/>
            </a:xfrm>
            <a:prstGeom prst="rect">
              <a:avLst/>
            </a:prstGeom>
          </p:spPr>
        </p:pic>
        <p:pic>
          <p:nvPicPr>
            <p:cNvPr id="45" name="object 45"/>
            <p:cNvPicPr/>
            <p:nvPr/>
          </p:nvPicPr>
          <p:blipFill>
            <a:blip r:embed="rId5" cstate="print"/>
            <a:stretch>
              <a:fillRect/>
            </a:stretch>
          </p:blipFill>
          <p:spPr>
            <a:xfrm>
              <a:off x="1900427" y="2220467"/>
              <a:ext cx="106680" cy="108204"/>
            </a:xfrm>
            <a:prstGeom prst="rect">
              <a:avLst/>
            </a:prstGeom>
          </p:spPr>
        </p:pic>
        <p:pic>
          <p:nvPicPr>
            <p:cNvPr id="46" name="object 46"/>
            <p:cNvPicPr/>
            <p:nvPr/>
          </p:nvPicPr>
          <p:blipFill>
            <a:blip r:embed="rId6" cstate="print"/>
            <a:stretch>
              <a:fillRect/>
            </a:stretch>
          </p:blipFill>
          <p:spPr>
            <a:xfrm>
              <a:off x="3137915" y="2542031"/>
              <a:ext cx="108203" cy="108204"/>
            </a:xfrm>
            <a:prstGeom prst="rect">
              <a:avLst/>
            </a:prstGeom>
          </p:spPr>
        </p:pic>
        <p:pic>
          <p:nvPicPr>
            <p:cNvPr id="47" name="object 47"/>
            <p:cNvPicPr/>
            <p:nvPr/>
          </p:nvPicPr>
          <p:blipFill>
            <a:blip r:embed="rId7" cstate="print"/>
            <a:stretch>
              <a:fillRect/>
            </a:stretch>
          </p:blipFill>
          <p:spPr>
            <a:xfrm>
              <a:off x="4006596" y="3922776"/>
              <a:ext cx="108203" cy="108204"/>
            </a:xfrm>
            <a:prstGeom prst="rect">
              <a:avLst/>
            </a:prstGeom>
          </p:spPr>
        </p:pic>
      </p:grpSp>
      <p:sp>
        <p:nvSpPr>
          <p:cNvPr id="48" name="object 48"/>
          <p:cNvSpPr txBox="1"/>
          <p:nvPr/>
        </p:nvSpPr>
        <p:spPr>
          <a:xfrm>
            <a:off x="296367" y="1568958"/>
            <a:ext cx="899794"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Expectations</a:t>
            </a:r>
            <a:endParaRPr sz="1200">
              <a:latin typeface="Arial"/>
              <a:cs typeface="Arial"/>
            </a:endParaRPr>
          </a:p>
        </p:txBody>
      </p:sp>
      <p:pic>
        <p:nvPicPr>
          <p:cNvPr id="49" name="object 49"/>
          <p:cNvPicPr/>
          <p:nvPr/>
        </p:nvPicPr>
        <p:blipFill>
          <a:blip r:embed="rId6" cstate="print"/>
          <a:stretch>
            <a:fillRect/>
          </a:stretch>
        </p:blipFill>
        <p:spPr>
          <a:xfrm>
            <a:off x="2764535" y="1975104"/>
            <a:ext cx="108203" cy="108203"/>
          </a:xfrm>
          <a:prstGeom prst="rect">
            <a:avLst/>
          </a:prstGeom>
        </p:spPr>
      </p:pic>
      <p:pic>
        <p:nvPicPr>
          <p:cNvPr id="50" name="object 50"/>
          <p:cNvPicPr/>
          <p:nvPr/>
        </p:nvPicPr>
        <p:blipFill>
          <a:blip r:embed="rId8" cstate="print"/>
          <a:stretch>
            <a:fillRect/>
          </a:stretch>
        </p:blipFill>
        <p:spPr>
          <a:xfrm>
            <a:off x="5544311" y="3698747"/>
            <a:ext cx="106679" cy="108204"/>
          </a:xfrm>
          <a:prstGeom prst="rect">
            <a:avLst/>
          </a:prstGeom>
        </p:spPr>
      </p:pic>
      <p:pic>
        <p:nvPicPr>
          <p:cNvPr id="51" name="object 51"/>
          <p:cNvPicPr/>
          <p:nvPr/>
        </p:nvPicPr>
        <p:blipFill>
          <a:blip r:embed="rId9" cstate="print"/>
          <a:stretch>
            <a:fillRect/>
          </a:stretch>
        </p:blipFill>
        <p:spPr>
          <a:xfrm>
            <a:off x="2500883" y="1775460"/>
            <a:ext cx="120395" cy="120396"/>
          </a:xfrm>
          <a:prstGeom prst="rect">
            <a:avLst/>
          </a:prstGeom>
        </p:spPr>
      </p:pic>
      <p:pic>
        <p:nvPicPr>
          <p:cNvPr id="52" name="object 52"/>
          <p:cNvPicPr/>
          <p:nvPr/>
        </p:nvPicPr>
        <p:blipFill>
          <a:blip r:embed="rId4" cstate="print"/>
          <a:stretch>
            <a:fillRect/>
          </a:stretch>
        </p:blipFill>
        <p:spPr>
          <a:xfrm>
            <a:off x="1545336" y="2857500"/>
            <a:ext cx="108203" cy="108204"/>
          </a:xfrm>
          <a:prstGeom prst="rect">
            <a:avLst/>
          </a:prstGeom>
        </p:spPr>
      </p:pic>
      <p:pic>
        <p:nvPicPr>
          <p:cNvPr id="53" name="object 53"/>
          <p:cNvPicPr/>
          <p:nvPr/>
        </p:nvPicPr>
        <p:blipFill>
          <a:blip r:embed="rId4" cstate="print"/>
          <a:stretch>
            <a:fillRect/>
          </a:stretch>
        </p:blipFill>
        <p:spPr>
          <a:xfrm>
            <a:off x="2045207" y="2028444"/>
            <a:ext cx="108204" cy="108204"/>
          </a:xfrm>
          <a:prstGeom prst="rect">
            <a:avLst/>
          </a:prstGeom>
        </p:spPr>
      </p:pic>
      <p:pic>
        <p:nvPicPr>
          <p:cNvPr id="54" name="object 54"/>
          <p:cNvPicPr/>
          <p:nvPr/>
        </p:nvPicPr>
        <p:blipFill>
          <a:blip r:embed="rId10" cstate="print"/>
          <a:stretch>
            <a:fillRect/>
          </a:stretch>
        </p:blipFill>
        <p:spPr>
          <a:xfrm>
            <a:off x="4802123" y="4015740"/>
            <a:ext cx="144779" cy="144779"/>
          </a:xfrm>
          <a:prstGeom prst="rect">
            <a:avLst/>
          </a:prstGeom>
        </p:spPr>
      </p:pic>
      <p:grpSp>
        <p:nvGrpSpPr>
          <p:cNvPr id="55" name="object 55"/>
          <p:cNvGrpSpPr/>
          <p:nvPr/>
        </p:nvGrpSpPr>
        <p:grpSpPr>
          <a:xfrm>
            <a:off x="1174622" y="1624330"/>
            <a:ext cx="6454140" cy="2596896"/>
            <a:chOff x="1178052" y="1603247"/>
            <a:chExt cx="6454140" cy="2596896"/>
          </a:xfrm>
        </p:grpSpPr>
        <p:pic>
          <p:nvPicPr>
            <p:cNvPr id="56" name="object 56"/>
            <p:cNvPicPr/>
            <p:nvPr/>
          </p:nvPicPr>
          <p:blipFill>
            <a:blip r:embed="rId7" cstate="print"/>
            <a:stretch>
              <a:fillRect/>
            </a:stretch>
          </p:blipFill>
          <p:spPr>
            <a:xfrm>
              <a:off x="5757672" y="3575303"/>
              <a:ext cx="108203" cy="106680"/>
            </a:xfrm>
            <a:prstGeom prst="rect">
              <a:avLst/>
            </a:prstGeom>
          </p:spPr>
        </p:pic>
        <p:pic>
          <p:nvPicPr>
            <p:cNvPr id="57" name="object 57"/>
            <p:cNvPicPr/>
            <p:nvPr/>
          </p:nvPicPr>
          <p:blipFill>
            <a:blip r:embed="rId4" cstate="print"/>
            <a:stretch>
              <a:fillRect/>
            </a:stretch>
          </p:blipFill>
          <p:spPr>
            <a:xfrm>
              <a:off x="6449567" y="3363468"/>
              <a:ext cx="108204" cy="108204"/>
            </a:xfrm>
            <a:prstGeom prst="rect">
              <a:avLst/>
            </a:prstGeom>
          </p:spPr>
        </p:pic>
        <p:pic>
          <p:nvPicPr>
            <p:cNvPr id="58" name="object 58"/>
            <p:cNvPicPr/>
            <p:nvPr/>
          </p:nvPicPr>
          <p:blipFill>
            <a:blip r:embed="rId4" cstate="print"/>
            <a:stretch>
              <a:fillRect/>
            </a:stretch>
          </p:blipFill>
          <p:spPr>
            <a:xfrm>
              <a:off x="7206996" y="3244596"/>
              <a:ext cx="108203" cy="108204"/>
            </a:xfrm>
            <a:prstGeom prst="rect">
              <a:avLst/>
            </a:prstGeom>
          </p:spPr>
        </p:pic>
        <p:pic>
          <p:nvPicPr>
            <p:cNvPr id="59" name="object 59"/>
            <p:cNvPicPr/>
            <p:nvPr/>
          </p:nvPicPr>
          <p:blipFill>
            <a:blip r:embed="rId8" cstate="print"/>
            <a:stretch>
              <a:fillRect/>
            </a:stretch>
          </p:blipFill>
          <p:spPr>
            <a:xfrm>
              <a:off x="1178052" y="3727703"/>
              <a:ext cx="108203" cy="108204"/>
            </a:xfrm>
            <a:prstGeom prst="rect">
              <a:avLst/>
            </a:prstGeom>
          </p:spPr>
        </p:pic>
        <p:pic>
          <p:nvPicPr>
            <p:cNvPr id="60" name="object 60"/>
            <p:cNvPicPr/>
            <p:nvPr/>
          </p:nvPicPr>
          <p:blipFill>
            <a:blip r:embed="rId7" cstate="print"/>
            <a:stretch>
              <a:fillRect/>
            </a:stretch>
          </p:blipFill>
          <p:spPr>
            <a:xfrm>
              <a:off x="3653028" y="3494531"/>
              <a:ext cx="108204" cy="106680"/>
            </a:xfrm>
            <a:prstGeom prst="rect">
              <a:avLst/>
            </a:prstGeom>
          </p:spPr>
        </p:pic>
        <p:pic>
          <p:nvPicPr>
            <p:cNvPr id="61" name="object 61"/>
            <p:cNvPicPr/>
            <p:nvPr/>
          </p:nvPicPr>
          <p:blipFill>
            <a:blip r:embed="rId11" cstate="print"/>
            <a:stretch>
              <a:fillRect/>
            </a:stretch>
          </p:blipFill>
          <p:spPr>
            <a:xfrm>
              <a:off x="4587240" y="4091940"/>
              <a:ext cx="108204" cy="108203"/>
            </a:xfrm>
            <a:prstGeom prst="rect">
              <a:avLst/>
            </a:prstGeom>
          </p:spPr>
        </p:pic>
        <p:pic>
          <p:nvPicPr>
            <p:cNvPr id="62" name="object 62"/>
            <p:cNvPicPr/>
            <p:nvPr/>
          </p:nvPicPr>
          <p:blipFill>
            <a:blip r:embed="rId12" cstate="print"/>
            <a:stretch>
              <a:fillRect/>
            </a:stretch>
          </p:blipFill>
          <p:spPr>
            <a:xfrm>
              <a:off x="3494531" y="3189731"/>
              <a:ext cx="108203" cy="108204"/>
            </a:xfrm>
            <a:prstGeom prst="rect">
              <a:avLst/>
            </a:prstGeom>
          </p:spPr>
        </p:pic>
        <p:pic>
          <p:nvPicPr>
            <p:cNvPr id="63" name="object 63"/>
            <p:cNvPicPr/>
            <p:nvPr/>
          </p:nvPicPr>
          <p:blipFill>
            <a:blip r:embed="rId13" cstate="print"/>
            <a:stretch>
              <a:fillRect/>
            </a:stretch>
          </p:blipFill>
          <p:spPr>
            <a:xfrm>
              <a:off x="7511796" y="3214115"/>
              <a:ext cx="120396" cy="120395"/>
            </a:xfrm>
            <a:prstGeom prst="rect">
              <a:avLst/>
            </a:prstGeom>
          </p:spPr>
        </p:pic>
        <p:pic>
          <p:nvPicPr>
            <p:cNvPr id="64" name="object 64"/>
            <p:cNvPicPr/>
            <p:nvPr/>
          </p:nvPicPr>
          <p:blipFill>
            <a:blip r:embed="rId3" cstate="print"/>
            <a:stretch>
              <a:fillRect/>
            </a:stretch>
          </p:blipFill>
          <p:spPr>
            <a:xfrm>
              <a:off x="2212848" y="1866899"/>
              <a:ext cx="108203" cy="108204"/>
            </a:xfrm>
            <a:prstGeom prst="rect">
              <a:avLst/>
            </a:prstGeom>
          </p:spPr>
        </p:pic>
        <p:pic>
          <p:nvPicPr>
            <p:cNvPr id="65" name="object 65"/>
            <p:cNvPicPr/>
            <p:nvPr/>
          </p:nvPicPr>
          <p:blipFill>
            <a:blip r:embed="rId6" cstate="print"/>
            <a:stretch>
              <a:fillRect/>
            </a:stretch>
          </p:blipFill>
          <p:spPr>
            <a:xfrm>
              <a:off x="2935224" y="2203703"/>
              <a:ext cx="108203" cy="108203"/>
            </a:xfrm>
            <a:prstGeom prst="rect">
              <a:avLst/>
            </a:prstGeom>
          </p:spPr>
        </p:pic>
        <p:pic>
          <p:nvPicPr>
            <p:cNvPr id="66" name="object 66"/>
            <p:cNvPicPr/>
            <p:nvPr/>
          </p:nvPicPr>
          <p:blipFill>
            <a:blip r:embed="rId14" cstate="print"/>
            <a:stretch>
              <a:fillRect/>
            </a:stretch>
          </p:blipFill>
          <p:spPr>
            <a:xfrm>
              <a:off x="5180075" y="3887724"/>
              <a:ext cx="108203" cy="108203"/>
            </a:xfrm>
            <a:prstGeom prst="rect">
              <a:avLst/>
            </a:prstGeom>
          </p:spPr>
        </p:pic>
        <p:pic>
          <p:nvPicPr>
            <p:cNvPr id="67" name="object 67"/>
            <p:cNvPicPr/>
            <p:nvPr/>
          </p:nvPicPr>
          <p:blipFill>
            <a:blip r:embed="rId7" cstate="print"/>
            <a:stretch>
              <a:fillRect/>
            </a:stretch>
          </p:blipFill>
          <p:spPr>
            <a:xfrm>
              <a:off x="3352800" y="2933700"/>
              <a:ext cx="108203" cy="106680"/>
            </a:xfrm>
            <a:prstGeom prst="rect">
              <a:avLst/>
            </a:prstGeom>
          </p:spPr>
        </p:pic>
        <p:sp>
          <p:nvSpPr>
            <p:cNvPr id="68" name="object 68"/>
            <p:cNvSpPr/>
            <p:nvPr/>
          </p:nvSpPr>
          <p:spPr>
            <a:xfrm>
              <a:off x="2727960" y="2987039"/>
              <a:ext cx="626745" cy="0"/>
            </a:xfrm>
            <a:custGeom>
              <a:avLst/>
              <a:gdLst/>
              <a:ahLst/>
              <a:cxnLst/>
              <a:rect l="l" t="t" r="r" b="b"/>
              <a:pathLst>
                <a:path w="626745">
                  <a:moveTo>
                    <a:pt x="626237" y="0"/>
                  </a:moveTo>
                  <a:lnTo>
                    <a:pt x="0" y="0"/>
                  </a:lnTo>
                </a:path>
              </a:pathLst>
            </a:custGeom>
            <a:ln w="6096">
              <a:solidFill>
                <a:srgbClr val="7E7E7E"/>
              </a:solidFill>
            </a:ln>
          </p:spPr>
          <p:txBody>
            <a:bodyPr wrap="square" lIns="0" tIns="0" rIns="0" bIns="0" rtlCol="0"/>
            <a:lstStyle/>
            <a:p>
              <a:endParaRPr/>
            </a:p>
          </p:txBody>
        </p:sp>
        <p:pic>
          <p:nvPicPr>
            <p:cNvPr id="69" name="object 69"/>
            <p:cNvPicPr/>
            <p:nvPr/>
          </p:nvPicPr>
          <p:blipFill>
            <a:blip r:embed="rId15" cstate="print"/>
            <a:stretch>
              <a:fillRect/>
            </a:stretch>
          </p:blipFill>
          <p:spPr>
            <a:xfrm>
              <a:off x="6480112" y="1985690"/>
              <a:ext cx="835054" cy="655441"/>
            </a:xfrm>
            <a:prstGeom prst="rect">
              <a:avLst/>
            </a:prstGeom>
          </p:spPr>
        </p:pic>
        <p:pic>
          <p:nvPicPr>
            <p:cNvPr id="70" name="object 70"/>
            <p:cNvPicPr/>
            <p:nvPr/>
          </p:nvPicPr>
          <p:blipFill>
            <a:blip r:embed="rId16" cstate="print"/>
            <a:stretch>
              <a:fillRect/>
            </a:stretch>
          </p:blipFill>
          <p:spPr>
            <a:xfrm>
              <a:off x="6487667" y="1993391"/>
              <a:ext cx="755904" cy="576072"/>
            </a:xfrm>
            <a:prstGeom prst="rect">
              <a:avLst/>
            </a:prstGeom>
          </p:spPr>
        </p:pic>
        <p:sp>
          <p:nvSpPr>
            <p:cNvPr id="74" name="object 74"/>
            <p:cNvSpPr/>
            <p:nvPr/>
          </p:nvSpPr>
          <p:spPr>
            <a:xfrm>
              <a:off x="5234940" y="2125979"/>
              <a:ext cx="0" cy="1762760"/>
            </a:xfrm>
            <a:custGeom>
              <a:avLst/>
              <a:gdLst/>
              <a:ahLst/>
              <a:cxnLst/>
              <a:rect l="l" t="t" r="r" b="b"/>
              <a:pathLst>
                <a:path h="1762760">
                  <a:moveTo>
                    <a:pt x="0" y="1762366"/>
                  </a:moveTo>
                  <a:lnTo>
                    <a:pt x="0" y="0"/>
                  </a:lnTo>
                </a:path>
              </a:pathLst>
            </a:custGeom>
            <a:ln w="6096">
              <a:solidFill>
                <a:srgbClr val="7E7E7E"/>
              </a:solidFill>
            </a:ln>
          </p:spPr>
          <p:txBody>
            <a:bodyPr wrap="square" lIns="0" tIns="0" rIns="0" bIns="0" rtlCol="0"/>
            <a:lstStyle/>
            <a:p>
              <a:endParaRPr/>
            </a:p>
          </p:txBody>
        </p:sp>
        <p:pic>
          <p:nvPicPr>
            <p:cNvPr id="75" name="object 75"/>
            <p:cNvPicPr/>
            <p:nvPr/>
          </p:nvPicPr>
          <p:blipFill>
            <a:blip r:embed="rId17" cstate="print"/>
            <a:stretch>
              <a:fillRect/>
            </a:stretch>
          </p:blipFill>
          <p:spPr>
            <a:xfrm>
              <a:off x="5111496" y="1603247"/>
              <a:ext cx="1162812" cy="682751"/>
            </a:xfrm>
            <a:prstGeom prst="rect">
              <a:avLst/>
            </a:prstGeom>
          </p:spPr>
        </p:pic>
        <p:pic>
          <p:nvPicPr>
            <p:cNvPr id="76" name="object 76"/>
            <p:cNvPicPr/>
            <p:nvPr/>
          </p:nvPicPr>
          <p:blipFill>
            <a:blip r:embed="rId18" cstate="print"/>
            <a:stretch>
              <a:fillRect/>
            </a:stretch>
          </p:blipFill>
          <p:spPr>
            <a:xfrm>
              <a:off x="5137404" y="1629155"/>
              <a:ext cx="1056131" cy="576072"/>
            </a:xfrm>
            <a:prstGeom prst="rect">
              <a:avLst/>
            </a:prstGeom>
          </p:spPr>
        </p:pic>
        <p:pic>
          <p:nvPicPr>
            <p:cNvPr id="77" name="object 77"/>
            <p:cNvPicPr/>
            <p:nvPr/>
          </p:nvPicPr>
          <p:blipFill>
            <a:blip r:embed="rId19" cstate="print"/>
            <a:stretch>
              <a:fillRect/>
            </a:stretch>
          </p:blipFill>
          <p:spPr>
            <a:xfrm>
              <a:off x="4983480" y="1769363"/>
              <a:ext cx="1106424" cy="682752"/>
            </a:xfrm>
            <a:prstGeom prst="rect">
              <a:avLst/>
            </a:prstGeom>
          </p:spPr>
        </p:pic>
        <p:pic>
          <p:nvPicPr>
            <p:cNvPr id="78" name="object 78"/>
            <p:cNvPicPr/>
            <p:nvPr/>
          </p:nvPicPr>
          <p:blipFill>
            <a:blip r:embed="rId20" cstate="print"/>
            <a:stretch>
              <a:fillRect/>
            </a:stretch>
          </p:blipFill>
          <p:spPr>
            <a:xfrm>
              <a:off x="5009387" y="1795271"/>
              <a:ext cx="999743" cy="576071"/>
            </a:xfrm>
            <a:prstGeom prst="rect">
              <a:avLst/>
            </a:prstGeom>
          </p:spPr>
        </p:pic>
        <p:sp>
          <p:nvSpPr>
            <p:cNvPr id="79" name="object 79"/>
            <p:cNvSpPr/>
            <p:nvPr/>
          </p:nvSpPr>
          <p:spPr>
            <a:xfrm>
              <a:off x="5650992" y="3745991"/>
              <a:ext cx="1080135" cy="6350"/>
            </a:xfrm>
            <a:custGeom>
              <a:avLst/>
              <a:gdLst/>
              <a:ahLst/>
              <a:cxnLst/>
              <a:rect l="l" t="t" r="r" b="b"/>
              <a:pathLst>
                <a:path w="1080134" h="6350">
                  <a:moveTo>
                    <a:pt x="0" y="6223"/>
                  </a:moveTo>
                  <a:lnTo>
                    <a:pt x="1080008" y="0"/>
                  </a:lnTo>
                </a:path>
              </a:pathLst>
            </a:custGeom>
            <a:ln w="6096">
              <a:solidFill>
                <a:srgbClr val="7E7E7E"/>
              </a:solidFill>
            </a:ln>
          </p:spPr>
          <p:txBody>
            <a:bodyPr wrap="square" lIns="0" tIns="0" rIns="0" bIns="0" rtlCol="0"/>
            <a:lstStyle/>
            <a:p>
              <a:endParaRPr/>
            </a:p>
          </p:txBody>
        </p:sp>
        <p:pic>
          <p:nvPicPr>
            <p:cNvPr id="80" name="object 80"/>
            <p:cNvPicPr/>
            <p:nvPr/>
          </p:nvPicPr>
          <p:blipFill>
            <a:blip r:embed="rId21" cstate="print"/>
            <a:stretch>
              <a:fillRect/>
            </a:stretch>
          </p:blipFill>
          <p:spPr>
            <a:xfrm>
              <a:off x="6592823" y="3508247"/>
              <a:ext cx="841248" cy="682751"/>
            </a:xfrm>
            <a:prstGeom prst="rect">
              <a:avLst/>
            </a:prstGeom>
          </p:spPr>
        </p:pic>
        <p:pic>
          <p:nvPicPr>
            <p:cNvPr id="81" name="object 81"/>
            <p:cNvPicPr/>
            <p:nvPr/>
          </p:nvPicPr>
          <p:blipFill>
            <a:blip r:embed="rId22" cstate="print"/>
            <a:stretch>
              <a:fillRect/>
            </a:stretch>
          </p:blipFill>
          <p:spPr>
            <a:xfrm>
              <a:off x="6618731" y="3534155"/>
              <a:ext cx="734568" cy="576072"/>
            </a:xfrm>
            <a:prstGeom prst="rect">
              <a:avLst/>
            </a:prstGeom>
          </p:spPr>
        </p:pic>
        <p:sp>
          <p:nvSpPr>
            <p:cNvPr id="82" name="object 82"/>
            <p:cNvSpPr/>
            <p:nvPr/>
          </p:nvSpPr>
          <p:spPr>
            <a:xfrm>
              <a:off x="5811011" y="2927603"/>
              <a:ext cx="0" cy="647065"/>
            </a:xfrm>
            <a:custGeom>
              <a:avLst/>
              <a:gdLst/>
              <a:ahLst/>
              <a:cxnLst/>
              <a:rect l="l" t="t" r="r" b="b"/>
              <a:pathLst>
                <a:path h="647064">
                  <a:moveTo>
                    <a:pt x="0" y="646557"/>
                  </a:moveTo>
                  <a:lnTo>
                    <a:pt x="0" y="0"/>
                  </a:lnTo>
                </a:path>
              </a:pathLst>
            </a:custGeom>
            <a:ln w="6096">
              <a:solidFill>
                <a:srgbClr val="7E7E7E"/>
              </a:solidFill>
            </a:ln>
          </p:spPr>
          <p:txBody>
            <a:bodyPr wrap="square" lIns="0" tIns="0" rIns="0" bIns="0" rtlCol="0"/>
            <a:lstStyle/>
            <a:p>
              <a:endParaRPr/>
            </a:p>
          </p:txBody>
        </p:sp>
        <p:pic>
          <p:nvPicPr>
            <p:cNvPr id="83" name="object 83"/>
            <p:cNvPicPr/>
            <p:nvPr/>
          </p:nvPicPr>
          <p:blipFill>
            <a:blip r:embed="rId23" cstate="print"/>
            <a:stretch>
              <a:fillRect/>
            </a:stretch>
          </p:blipFill>
          <p:spPr>
            <a:xfrm>
              <a:off x="5309616" y="2572511"/>
              <a:ext cx="865632" cy="682751"/>
            </a:xfrm>
            <a:prstGeom prst="rect">
              <a:avLst/>
            </a:prstGeom>
          </p:spPr>
        </p:pic>
        <p:pic>
          <p:nvPicPr>
            <p:cNvPr id="84" name="object 84"/>
            <p:cNvPicPr/>
            <p:nvPr/>
          </p:nvPicPr>
          <p:blipFill>
            <a:blip r:embed="rId24" cstate="print"/>
            <a:stretch>
              <a:fillRect/>
            </a:stretch>
          </p:blipFill>
          <p:spPr>
            <a:xfrm>
              <a:off x="5335523" y="2598419"/>
              <a:ext cx="758951" cy="576071"/>
            </a:xfrm>
            <a:prstGeom prst="rect">
              <a:avLst/>
            </a:prstGeom>
          </p:spPr>
        </p:pic>
        <p:sp>
          <p:nvSpPr>
            <p:cNvPr id="85" name="object 85"/>
            <p:cNvSpPr/>
            <p:nvPr/>
          </p:nvSpPr>
          <p:spPr>
            <a:xfrm>
              <a:off x="6502908" y="2551175"/>
              <a:ext cx="0" cy="812800"/>
            </a:xfrm>
            <a:custGeom>
              <a:avLst/>
              <a:gdLst/>
              <a:ahLst/>
              <a:cxnLst/>
              <a:rect l="l" t="t" r="r" b="b"/>
              <a:pathLst>
                <a:path h="812800">
                  <a:moveTo>
                    <a:pt x="0" y="812292"/>
                  </a:moveTo>
                  <a:lnTo>
                    <a:pt x="0" y="0"/>
                  </a:lnTo>
                </a:path>
              </a:pathLst>
            </a:custGeom>
            <a:ln w="6096">
              <a:solidFill>
                <a:srgbClr val="7E7E7E"/>
              </a:solidFill>
            </a:ln>
          </p:spPr>
          <p:txBody>
            <a:bodyPr wrap="square" lIns="0" tIns="0" rIns="0" bIns="0" rtlCol="0"/>
            <a:lstStyle/>
            <a:p>
              <a:endParaRPr/>
            </a:p>
          </p:txBody>
        </p:sp>
        <p:pic>
          <p:nvPicPr>
            <p:cNvPr id="86" name="object 86"/>
            <p:cNvPicPr/>
            <p:nvPr/>
          </p:nvPicPr>
          <p:blipFill>
            <a:blip r:embed="rId25" cstate="print"/>
            <a:stretch>
              <a:fillRect/>
            </a:stretch>
          </p:blipFill>
          <p:spPr>
            <a:xfrm>
              <a:off x="6298692" y="2135123"/>
              <a:ext cx="899160" cy="682751"/>
            </a:xfrm>
            <a:prstGeom prst="rect">
              <a:avLst/>
            </a:prstGeom>
          </p:spPr>
        </p:pic>
        <p:pic>
          <p:nvPicPr>
            <p:cNvPr id="87" name="object 87"/>
            <p:cNvPicPr/>
            <p:nvPr/>
          </p:nvPicPr>
          <p:blipFill>
            <a:blip r:embed="rId26" cstate="print"/>
            <a:stretch>
              <a:fillRect/>
            </a:stretch>
          </p:blipFill>
          <p:spPr>
            <a:xfrm>
              <a:off x="6324599" y="2161031"/>
              <a:ext cx="792479" cy="576071"/>
            </a:xfrm>
            <a:prstGeom prst="rect">
              <a:avLst/>
            </a:prstGeom>
          </p:spPr>
        </p:pic>
        <p:pic>
          <p:nvPicPr>
            <p:cNvPr id="88" name="object 88"/>
            <p:cNvPicPr/>
            <p:nvPr/>
          </p:nvPicPr>
          <p:blipFill>
            <a:blip r:embed="rId27" cstate="print"/>
            <a:stretch>
              <a:fillRect/>
            </a:stretch>
          </p:blipFill>
          <p:spPr>
            <a:xfrm>
              <a:off x="6865619" y="2487167"/>
              <a:ext cx="251459" cy="252984"/>
            </a:xfrm>
            <a:prstGeom prst="rect">
              <a:avLst/>
            </a:prstGeom>
          </p:spPr>
        </p:pic>
        <p:pic>
          <p:nvPicPr>
            <p:cNvPr id="89" name="object 89"/>
            <p:cNvPicPr/>
            <p:nvPr/>
          </p:nvPicPr>
          <p:blipFill>
            <a:blip r:embed="rId28" cstate="print"/>
            <a:stretch>
              <a:fillRect/>
            </a:stretch>
          </p:blipFill>
          <p:spPr>
            <a:xfrm>
              <a:off x="2112263" y="2577083"/>
              <a:ext cx="961644" cy="995171"/>
            </a:xfrm>
            <a:prstGeom prst="rect">
              <a:avLst/>
            </a:prstGeom>
          </p:spPr>
        </p:pic>
        <p:pic>
          <p:nvPicPr>
            <p:cNvPr id="90" name="object 90"/>
            <p:cNvPicPr/>
            <p:nvPr/>
          </p:nvPicPr>
          <p:blipFill>
            <a:blip r:embed="rId29" cstate="print"/>
            <a:stretch>
              <a:fillRect/>
            </a:stretch>
          </p:blipFill>
          <p:spPr>
            <a:xfrm>
              <a:off x="2138172" y="2602991"/>
              <a:ext cx="854963" cy="888492"/>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09635" y="2048674"/>
            <a:ext cx="2302764" cy="2273807"/>
          </a:xfrm>
          <a:prstGeom prst="rect">
            <a:avLst/>
          </a:prstGeom>
        </p:spPr>
      </p:pic>
      <p:pic>
        <p:nvPicPr>
          <p:cNvPr id="4" name="object 4"/>
          <p:cNvPicPr/>
          <p:nvPr/>
        </p:nvPicPr>
        <p:blipFill>
          <a:blip r:embed="rId3" cstate="print"/>
          <a:stretch>
            <a:fillRect/>
          </a:stretch>
        </p:blipFill>
        <p:spPr>
          <a:xfrm>
            <a:off x="5161788" y="2221992"/>
            <a:ext cx="3511295" cy="1792224"/>
          </a:xfrm>
          <a:prstGeom prst="rect">
            <a:avLst/>
          </a:prstGeom>
        </p:spPr>
      </p:pic>
      <p:sp>
        <p:nvSpPr>
          <p:cNvPr id="5" name="object 5"/>
          <p:cNvSpPr txBox="1">
            <a:spLocks noGrp="1"/>
          </p:cNvSpPr>
          <p:nvPr>
            <p:ph type="title"/>
          </p:nvPr>
        </p:nvSpPr>
        <p:spPr>
          <a:xfrm>
            <a:off x="276220" y="166661"/>
            <a:ext cx="6125897" cy="321242"/>
          </a:xfrm>
          <a:prstGeom prst="rect">
            <a:avLst/>
          </a:prstGeom>
        </p:spPr>
        <p:txBody>
          <a:bodyPr vert="horz" wrap="square" lIns="0" tIns="13335" rIns="0" bIns="0" rtlCol="0">
            <a:spAutoFit/>
          </a:bodyPr>
          <a:lstStyle/>
          <a:p>
            <a:pPr marL="12700">
              <a:lnSpc>
                <a:spcPct val="100000"/>
              </a:lnSpc>
              <a:spcBef>
                <a:spcPts val="105"/>
              </a:spcBef>
            </a:pPr>
            <a:r>
              <a:rPr lang="en-US" dirty="0"/>
              <a:t>3</a:t>
            </a:r>
            <a:r>
              <a:rPr lang="en-US" sz="2000" dirty="0"/>
              <a:t>. </a:t>
            </a:r>
            <a:r>
              <a:rPr sz="2000" dirty="0"/>
              <a:t>How</a:t>
            </a:r>
            <a:r>
              <a:rPr sz="2000" spc="-25" dirty="0"/>
              <a:t> </a:t>
            </a:r>
            <a:r>
              <a:rPr lang="en-US" sz="2000" spc="-25" dirty="0"/>
              <a:t>Data Analytics works in insurance companies</a:t>
            </a:r>
            <a:endParaRPr sz="2000" dirty="0"/>
          </a:p>
        </p:txBody>
      </p:sp>
      <p:sp>
        <p:nvSpPr>
          <p:cNvPr id="10" name="object 10"/>
          <p:cNvSpPr txBox="1"/>
          <p:nvPr/>
        </p:nvSpPr>
        <p:spPr>
          <a:xfrm>
            <a:off x="2756973" y="2103498"/>
            <a:ext cx="7772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34909C"/>
                </a:solidFill>
                <a:latin typeface="Arial"/>
                <a:cs typeface="Arial"/>
              </a:rPr>
              <a:t>Data</a:t>
            </a:r>
            <a:r>
              <a:rPr sz="1400" spc="-80" dirty="0">
                <a:solidFill>
                  <a:srgbClr val="34909C"/>
                </a:solidFill>
                <a:latin typeface="Arial"/>
                <a:cs typeface="Arial"/>
              </a:rPr>
              <a:t> </a:t>
            </a:r>
            <a:r>
              <a:rPr sz="1400" dirty="0">
                <a:solidFill>
                  <a:srgbClr val="34909C"/>
                </a:solidFill>
                <a:latin typeface="Arial"/>
                <a:cs typeface="Arial"/>
              </a:rPr>
              <a:t>lake</a:t>
            </a:r>
            <a:endParaRPr sz="1400" dirty="0">
              <a:latin typeface="Arial"/>
              <a:cs typeface="Arial"/>
            </a:endParaRPr>
          </a:p>
        </p:txBody>
      </p:sp>
      <p:sp>
        <p:nvSpPr>
          <p:cNvPr id="12" name="object 12"/>
          <p:cNvSpPr txBox="1"/>
          <p:nvPr/>
        </p:nvSpPr>
        <p:spPr>
          <a:xfrm>
            <a:off x="390028" y="1137666"/>
            <a:ext cx="965835" cy="730250"/>
          </a:xfrm>
          <a:prstGeom prst="rect">
            <a:avLst/>
          </a:prstGeom>
        </p:spPr>
        <p:txBody>
          <a:bodyPr vert="horz" wrap="square" lIns="0" tIns="143510" rIns="0" bIns="0" rtlCol="0">
            <a:spAutoFit/>
          </a:bodyPr>
          <a:lstStyle/>
          <a:p>
            <a:pPr marL="135890">
              <a:lnSpc>
                <a:spcPct val="100000"/>
              </a:lnSpc>
              <a:spcBef>
                <a:spcPts val="1130"/>
              </a:spcBef>
            </a:pPr>
            <a:r>
              <a:rPr sz="1600" spc="-5" dirty="0">
                <a:solidFill>
                  <a:srgbClr val="FFFFFF"/>
                </a:solidFill>
                <a:latin typeface="Arial"/>
                <a:cs typeface="Arial"/>
              </a:rPr>
              <a:t>1</a:t>
            </a:r>
            <a:endParaRPr sz="1600" dirty="0">
              <a:latin typeface="Arial"/>
              <a:cs typeface="Arial"/>
            </a:endParaRPr>
          </a:p>
          <a:p>
            <a:pPr marL="12700">
              <a:lnSpc>
                <a:spcPct val="100000"/>
              </a:lnSpc>
              <a:spcBef>
                <a:spcPts val="915"/>
              </a:spcBef>
            </a:pPr>
            <a:r>
              <a:rPr sz="1400" dirty="0">
                <a:solidFill>
                  <a:schemeClr val="tx1">
                    <a:lumMod val="50000"/>
                    <a:lumOff val="50000"/>
                  </a:schemeClr>
                </a:solidFill>
                <a:latin typeface="Arial"/>
                <a:cs typeface="Arial"/>
              </a:rPr>
              <a:t>Collect</a:t>
            </a:r>
            <a:r>
              <a:rPr sz="1400" spc="-85" dirty="0">
                <a:solidFill>
                  <a:schemeClr val="tx1">
                    <a:lumMod val="50000"/>
                    <a:lumOff val="50000"/>
                  </a:schemeClr>
                </a:solidFill>
                <a:latin typeface="Arial"/>
                <a:cs typeface="Arial"/>
              </a:rPr>
              <a:t> </a:t>
            </a:r>
            <a:r>
              <a:rPr sz="1400" dirty="0">
                <a:solidFill>
                  <a:schemeClr val="tx1">
                    <a:lumMod val="50000"/>
                    <a:lumOff val="50000"/>
                  </a:schemeClr>
                </a:solidFill>
                <a:latin typeface="Arial"/>
                <a:cs typeface="Arial"/>
              </a:rPr>
              <a:t>data</a:t>
            </a:r>
          </a:p>
        </p:txBody>
      </p:sp>
      <p:sp>
        <p:nvSpPr>
          <p:cNvPr id="14" name="object 14"/>
          <p:cNvSpPr txBox="1"/>
          <p:nvPr/>
        </p:nvSpPr>
        <p:spPr>
          <a:xfrm>
            <a:off x="2742483" y="1151149"/>
            <a:ext cx="1416050" cy="965200"/>
          </a:xfrm>
          <a:prstGeom prst="rect">
            <a:avLst/>
          </a:prstGeom>
        </p:spPr>
        <p:txBody>
          <a:bodyPr vert="horz" wrap="square" lIns="0" tIns="143510" rIns="0" bIns="0" rtlCol="0">
            <a:spAutoFit/>
          </a:bodyPr>
          <a:lstStyle/>
          <a:p>
            <a:pPr marL="135255">
              <a:lnSpc>
                <a:spcPct val="100000"/>
              </a:lnSpc>
              <a:spcBef>
                <a:spcPts val="1130"/>
              </a:spcBef>
            </a:pPr>
            <a:endParaRPr sz="1600" dirty="0">
              <a:solidFill>
                <a:schemeClr val="tx1">
                  <a:lumMod val="50000"/>
                  <a:lumOff val="50000"/>
                </a:schemeClr>
              </a:solidFill>
              <a:latin typeface="Arial"/>
              <a:cs typeface="Arial"/>
            </a:endParaRPr>
          </a:p>
          <a:p>
            <a:pPr marL="12700" marR="5080">
              <a:lnSpc>
                <a:spcPct val="110000"/>
              </a:lnSpc>
              <a:spcBef>
                <a:spcPts val="745"/>
              </a:spcBef>
            </a:pPr>
            <a:r>
              <a:rPr sz="1400" dirty="0">
                <a:solidFill>
                  <a:schemeClr val="tx1">
                    <a:lumMod val="50000"/>
                    <a:lumOff val="50000"/>
                  </a:schemeClr>
                </a:solidFill>
                <a:latin typeface="Arial"/>
                <a:cs typeface="Arial"/>
              </a:rPr>
              <a:t>Store,</a:t>
            </a:r>
            <a:r>
              <a:rPr sz="1400" spc="-65" dirty="0">
                <a:solidFill>
                  <a:schemeClr val="tx1">
                    <a:lumMod val="50000"/>
                    <a:lumOff val="50000"/>
                  </a:schemeClr>
                </a:solidFill>
                <a:latin typeface="Arial"/>
                <a:cs typeface="Arial"/>
              </a:rPr>
              <a:t> </a:t>
            </a:r>
            <a:r>
              <a:rPr sz="1400" dirty="0">
                <a:solidFill>
                  <a:schemeClr val="tx1">
                    <a:lumMod val="50000"/>
                    <a:lumOff val="50000"/>
                  </a:schemeClr>
                </a:solidFill>
                <a:latin typeface="Arial"/>
                <a:cs typeface="Arial"/>
              </a:rPr>
              <a:t>cluster</a:t>
            </a:r>
            <a:r>
              <a:rPr sz="1400" spc="-80" dirty="0">
                <a:solidFill>
                  <a:schemeClr val="tx1">
                    <a:lumMod val="50000"/>
                    <a:lumOff val="50000"/>
                  </a:schemeClr>
                </a:solidFill>
                <a:latin typeface="Arial"/>
                <a:cs typeface="Arial"/>
              </a:rPr>
              <a:t> </a:t>
            </a:r>
            <a:r>
              <a:rPr sz="1400" dirty="0">
                <a:solidFill>
                  <a:schemeClr val="tx1">
                    <a:lumMod val="50000"/>
                    <a:lumOff val="50000"/>
                  </a:schemeClr>
                </a:solidFill>
                <a:latin typeface="Arial"/>
                <a:cs typeface="Arial"/>
              </a:rPr>
              <a:t>and </a:t>
            </a:r>
            <a:r>
              <a:rPr sz="1400" spc="-375" dirty="0">
                <a:solidFill>
                  <a:schemeClr val="tx1">
                    <a:lumMod val="50000"/>
                    <a:lumOff val="50000"/>
                  </a:schemeClr>
                </a:solidFill>
                <a:latin typeface="Arial"/>
                <a:cs typeface="Arial"/>
              </a:rPr>
              <a:t> </a:t>
            </a:r>
            <a:r>
              <a:rPr sz="1400" spc="-5" dirty="0">
                <a:solidFill>
                  <a:schemeClr val="tx1">
                    <a:lumMod val="50000"/>
                    <a:lumOff val="50000"/>
                  </a:schemeClr>
                </a:solidFill>
                <a:latin typeface="Arial"/>
                <a:cs typeface="Arial"/>
              </a:rPr>
              <a:t>structure</a:t>
            </a:r>
            <a:r>
              <a:rPr sz="1400" spc="-55" dirty="0">
                <a:solidFill>
                  <a:schemeClr val="tx1">
                    <a:lumMod val="50000"/>
                    <a:lumOff val="50000"/>
                  </a:schemeClr>
                </a:solidFill>
                <a:latin typeface="Arial"/>
                <a:cs typeface="Arial"/>
              </a:rPr>
              <a:t> </a:t>
            </a:r>
            <a:r>
              <a:rPr sz="1400" dirty="0">
                <a:solidFill>
                  <a:schemeClr val="tx1">
                    <a:lumMod val="50000"/>
                    <a:lumOff val="50000"/>
                  </a:schemeClr>
                </a:solidFill>
                <a:latin typeface="Arial"/>
                <a:cs typeface="Arial"/>
              </a:rPr>
              <a:t>data</a:t>
            </a:r>
          </a:p>
        </p:txBody>
      </p:sp>
      <p:sp>
        <p:nvSpPr>
          <p:cNvPr id="16" name="object 16"/>
          <p:cNvSpPr txBox="1"/>
          <p:nvPr/>
        </p:nvSpPr>
        <p:spPr>
          <a:xfrm>
            <a:off x="5428995" y="1106335"/>
            <a:ext cx="1054100" cy="730250"/>
          </a:xfrm>
          <a:prstGeom prst="rect">
            <a:avLst/>
          </a:prstGeom>
        </p:spPr>
        <p:txBody>
          <a:bodyPr vert="horz" wrap="square" lIns="0" tIns="143510" rIns="0" bIns="0" rtlCol="0">
            <a:spAutoFit/>
          </a:bodyPr>
          <a:lstStyle/>
          <a:p>
            <a:pPr marL="135890">
              <a:lnSpc>
                <a:spcPct val="100000"/>
              </a:lnSpc>
              <a:spcBef>
                <a:spcPts val="1130"/>
              </a:spcBef>
            </a:pPr>
            <a:r>
              <a:rPr sz="1600" spc="-5" dirty="0">
                <a:solidFill>
                  <a:schemeClr val="tx1">
                    <a:lumMod val="50000"/>
                    <a:lumOff val="50000"/>
                  </a:schemeClr>
                </a:solidFill>
                <a:latin typeface="Arial"/>
                <a:cs typeface="Arial"/>
              </a:rPr>
              <a:t>3</a:t>
            </a:r>
            <a:endParaRPr sz="1600" dirty="0">
              <a:solidFill>
                <a:schemeClr val="tx1">
                  <a:lumMod val="50000"/>
                  <a:lumOff val="50000"/>
                </a:schemeClr>
              </a:solidFill>
              <a:latin typeface="Arial"/>
              <a:cs typeface="Arial"/>
            </a:endParaRPr>
          </a:p>
          <a:p>
            <a:pPr marL="12700">
              <a:lnSpc>
                <a:spcPct val="100000"/>
              </a:lnSpc>
              <a:spcBef>
                <a:spcPts val="915"/>
              </a:spcBef>
            </a:pPr>
            <a:r>
              <a:rPr sz="1400" spc="-5" dirty="0">
                <a:solidFill>
                  <a:schemeClr val="tx1">
                    <a:lumMod val="50000"/>
                    <a:lumOff val="50000"/>
                  </a:schemeClr>
                </a:solidFill>
                <a:latin typeface="Arial"/>
                <a:cs typeface="Arial"/>
              </a:rPr>
              <a:t>Analyse</a:t>
            </a:r>
            <a:r>
              <a:rPr sz="1400" spc="-60" dirty="0">
                <a:solidFill>
                  <a:schemeClr val="tx1">
                    <a:lumMod val="50000"/>
                    <a:lumOff val="50000"/>
                  </a:schemeClr>
                </a:solidFill>
                <a:latin typeface="Arial"/>
                <a:cs typeface="Arial"/>
              </a:rPr>
              <a:t> </a:t>
            </a:r>
            <a:r>
              <a:rPr sz="1400" dirty="0">
                <a:solidFill>
                  <a:schemeClr val="tx1">
                    <a:lumMod val="50000"/>
                    <a:lumOff val="50000"/>
                  </a:schemeClr>
                </a:solidFill>
                <a:latin typeface="Arial"/>
                <a:cs typeface="Arial"/>
              </a:rPr>
              <a:t>data</a:t>
            </a:r>
          </a:p>
        </p:txBody>
      </p:sp>
      <p:sp>
        <p:nvSpPr>
          <p:cNvPr id="18" name="object 18"/>
          <p:cNvSpPr txBox="1"/>
          <p:nvPr/>
        </p:nvSpPr>
        <p:spPr>
          <a:xfrm>
            <a:off x="7750812" y="1106335"/>
            <a:ext cx="815340" cy="730250"/>
          </a:xfrm>
          <a:prstGeom prst="rect">
            <a:avLst/>
          </a:prstGeom>
        </p:spPr>
        <p:txBody>
          <a:bodyPr vert="horz" wrap="square" lIns="0" tIns="143510" rIns="0" bIns="0" rtlCol="0">
            <a:spAutoFit/>
          </a:bodyPr>
          <a:lstStyle/>
          <a:p>
            <a:pPr marL="135890">
              <a:lnSpc>
                <a:spcPct val="100000"/>
              </a:lnSpc>
              <a:spcBef>
                <a:spcPts val="1130"/>
              </a:spcBef>
            </a:pPr>
            <a:r>
              <a:rPr sz="1600" spc="-5" dirty="0">
                <a:solidFill>
                  <a:schemeClr val="tx1">
                    <a:lumMod val="50000"/>
                    <a:lumOff val="50000"/>
                  </a:schemeClr>
                </a:solidFill>
                <a:latin typeface="Arial"/>
                <a:cs typeface="Arial"/>
              </a:rPr>
              <a:t>4</a:t>
            </a:r>
            <a:endParaRPr sz="1600" dirty="0">
              <a:solidFill>
                <a:schemeClr val="tx1">
                  <a:lumMod val="50000"/>
                  <a:lumOff val="50000"/>
                </a:schemeClr>
              </a:solidFill>
              <a:latin typeface="Arial"/>
              <a:cs typeface="Arial"/>
            </a:endParaRPr>
          </a:p>
          <a:p>
            <a:pPr marL="12700">
              <a:lnSpc>
                <a:spcPct val="100000"/>
              </a:lnSpc>
              <a:spcBef>
                <a:spcPts val="915"/>
              </a:spcBef>
            </a:pPr>
            <a:r>
              <a:rPr sz="1400" dirty="0">
                <a:solidFill>
                  <a:schemeClr val="tx1">
                    <a:lumMod val="50000"/>
                    <a:lumOff val="50000"/>
                  </a:schemeClr>
                </a:solidFill>
                <a:latin typeface="Arial"/>
                <a:cs typeface="Arial"/>
              </a:rPr>
              <a:t>Add</a:t>
            </a:r>
            <a:r>
              <a:rPr sz="1400" spc="-75" dirty="0">
                <a:solidFill>
                  <a:schemeClr val="tx1">
                    <a:lumMod val="50000"/>
                    <a:lumOff val="50000"/>
                  </a:schemeClr>
                </a:solidFill>
                <a:latin typeface="Arial"/>
                <a:cs typeface="Arial"/>
              </a:rPr>
              <a:t> </a:t>
            </a:r>
            <a:r>
              <a:rPr sz="1400" spc="-5" dirty="0">
                <a:solidFill>
                  <a:schemeClr val="tx1">
                    <a:lumMod val="50000"/>
                    <a:lumOff val="50000"/>
                  </a:schemeClr>
                </a:solidFill>
                <a:latin typeface="Arial"/>
                <a:cs typeface="Arial"/>
              </a:rPr>
              <a:t>value</a:t>
            </a:r>
            <a:endParaRPr sz="1400" dirty="0">
              <a:solidFill>
                <a:schemeClr val="tx1">
                  <a:lumMod val="50000"/>
                  <a:lumOff val="50000"/>
                </a:schemeClr>
              </a:solidFill>
              <a:latin typeface="Arial"/>
              <a:cs typeface="Arial"/>
            </a:endParaRPr>
          </a:p>
        </p:txBody>
      </p:sp>
      <p:pic>
        <p:nvPicPr>
          <p:cNvPr id="19" name="object 19"/>
          <p:cNvPicPr/>
          <p:nvPr/>
        </p:nvPicPr>
        <p:blipFill>
          <a:blip r:embed="rId4" cstate="print"/>
          <a:stretch>
            <a:fillRect/>
          </a:stretch>
        </p:blipFill>
        <p:spPr>
          <a:xfrm>
            <a:off x="2950237" y="2420134"/>
            <a:ext cx="1873335" cy="1474216"/>
          </a:xfrm>
          <a:prstGeom prst="rect">
            <a:avLst/>
          </a:prstGeom>
        </p:spPr>
      </p:pic>
      <p:sp>
        <p:nvSpPr>
          <p:cNvPr id="20" name="object 20"/>
          <p:cNvSpPr txBox="1"/>
          <p:nvPr/>
        </p:nvSpPr>
        <p:spPr>
          <a:xfrm>
            <a:off x="7559420" y="3913123"/>
            <a:ext cx="1260475" cy="7874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Solution</a:t>
            </a:r>
            <a:endParaRPr sz="1000" dirty="0">
              <a:latin typeface="Arial"/>
              <a:cs typeface="Arial"/>
            </a:endParaRPr>
          </a:p>
          <a:p>
            <a:pPr marL="104139" indent="-91440">
              <a:lnSpc>
                <a:spcPct val="100000"/>
              </a:lnSpc>
              <a:buFont typeface="Wingdings"/>
              <a:buChar char=""/>
              <a:tabLst>
                <a:tab pos="104139" algn="l"/>
              </a:tabLst>
            </a:pPr>
            <a:r>
              <a:rPr sz="1000" dirty="0">
                <a:latin typeface="Arial"/>
                <a:cs typeface="Arial"/>
              </a:rPr>
              <a:t>Improve</a:t>
            </a:r>
            <a:r>
              <a:rPr sz="1000" spc="-45" dirty="0">
                <a:latin typeface="Arial"/>
                <a:cs typeface="Arial"/>
              </a:rPr>
              <a:t> </a:t>
            </a:r>
            <a:r>
              <a:rPr sz="1000" spc="-5" dirty="0">
                <a:latin typeface="Arial"/>
                <a:cs typeface="Arial"/>
              </a:rPr>
              <a:t>efficiency</a:t>
            </a:r>
            <a:endParaRPr sz="1000" dirty="0">
              <a:latin typeface="Arial"/>
              <a:cs typeface="Arial"/>
            </a:endParaRPr>
          </a:p>
          <a:p>
            <a:pPr marL="103505" marR="206375" indent="-91440">
              <a:lnSpc>
                <a:spcPct val="100000"/>
              </a:lnSpc>
              <a:buFont typeface="Wingdings"/>
              <a:buChar char=""/>
              <a:tabLst>
                <a:tab pos="104139" algn="l"/>
              </a:tabLst>
            </a:pPr>
            <a:r>
              <a:rPr sz="1000" spc="-5" dirty="0">
                <a:latin typeface="Arial"/>
                <a:cs typeface="Arial"/>
              </a:rPr>
              <a:t>I</a:t>
            </a:r>
            <a:r>
              <a:rPr sz="1000" spc="15" dirty="0">
                <a:latin typeface="Arial"/>
                <a:cs typeface="Arial"/>
              </a:rPr>
              <a:t>m</a:t>
            </a:r>
            <a:r>
              <a:rPr sz="1000" spc="-5" dirty="0">
                <a:latin typeface="Arial"/>
                <a:cs typeface="Arial"/>
              </a:rPr>
              <a:t>pro</a:t>
            </a:r>
            <a:r>
              <a:rPr sz="1000" spc="-10" dirty="0">
                <a:latin typeface="Arial"/>
                <a:cs typeface="Arial"/>
              </a:rPr>
              <a:t>v</a:t>
            </a:r>
            <a:r>
              <a:rPr sz="1000" spc="-5" dirty="0">
                <a:latin typeface="Arial"/>
                <a:cs typeface="Arial"/>
              </a:rPr>
              <a:t>e</a:t>
            </a:r>
            <a:r>
              <a:rPr sz="1000" spc="-15" dirty="0">
                <a:latin typeface="Arial"/>
                <a:cs typeface="Arial"/>
              </a:rPr>
              <a:t> </a:t>
            </a:r>
            <a:r>
              <a:rPr sz="1000" spc="-5" dirty="0">
                <a:latin typeface="Arial"/>
                <a:cs typeface="Arial"/>
              </a:rPr>
              <a:t>p</a:t>
            </a:r>
            <a:r>
              <a:rPr sz="1000" spc="-10" dirty="0">
                <a:latin typeface="Arial"/>
                <a:cs typeface="Arial"/>
              </a:rPr>
              <a:t>o</a:t>
            </a:r>
            <a:r>
              <a:rPr sz="1000" spc="-5" dirty="0">
                <a:latin typeface="Arial"/>
                <a:cs typeface="Arial"/>
              </a:rPr>
              <a:t>rt</a:t>
            </a:r>
            <a:r>
              <a:rPr sz="1000" dirty="0">
                <a:latin typeface="Arial"/>
                <a:cs typeface="Arial"/>
              </a:rPr>
              <a:t>f</a:t>
            </a:r>
            <a:r>
              <a:rPr sz="1000" spc="-5" dirty="0">
                <a:latin typeface="Arial"/>
                <a:cs typeface="Arial"/>
              </a:rPr>
              <a:t>o</a:t>
            </a:r>
            <a:r>
              <a:rPr sz="1000" spc="-15" dirty="0">
                <a:latin typeface="Arial"/>
                <a:cs typeface="Arial"/>
              </a:rPr>
              <a:t>l</a:t>
            </a:r>
            <a:r>
              <a:rPr sz="1000" spc="-10" dirty="0">
                <a:latin typeface="Arial"/>
                <a:cs typeface="Arial"/>
              </a:rPr>
              <a:t>i</a:t>
            </a:r>
            <a:r>
              <a:rPr sz="1000" spc="-5" dirty="0">
                <a:latin typeface="Arial"/>
                <a:cs typeface="Arial"/>
              </a:rPr>
              <a:t>o  quality</a:t>
            </a:r>
            <a:endParaRPr sz="1000" dirty="0">
              <a:latin typeface="Arial"/>
              <a:cs typeface="Arial"/>
            </a:endParaRPr>
          </a:p>
          <a:p>
            <a:pPr marL="104139" indent="-91440">
              <a:lnSpc>
                <a:spcPct val="100000"/>
              </a:lnSpc>
              <a:buFont typeface="Wingdings"/>
              <a:buChar char=""/>
              <a:tabLst>
                <a:tab pos="104139" algn="l"/>
              </a:tabLst>
            </a:pPr>
            <a:r>
              <a:rPr sz="1000" spc="-5" dirty="0">
                <a:latin typeface="Arial"/>
                <a:cs typeface="Arial"/>
              </a:rPr>
              <a:t>Business</a:t>
            </a:r>
            <a:r>
              <a:rPr sz="1000" spc="-60" dirty="0">
                <a:latin typeface="Arial"/>
                <a:cs typeface="Arial"/>
              </a:rPr>
              <a:t> </a:t>
            </a:r>
            <a:r>
              <a:rPr sz="1000" spc="-5" dirty="0">
                <a:latin typeface="Arial"/>
                <a:cs typeface="Arial"/>
              </a:rPr>
              <a:t>generation</a:t>
            </a:r>
            <a:endParaRPr sz="1000" dirty="0">
              <a:latin typeface="Arial"/>
              <a:cs typeface="Arial"/>
            </a:endParaRPr>
          </a:p>
        </p:txBody>
      </p:sp>
      <p:sp>
        <p:nvSpPr>
          <p:cNvPr id="21" name="object 21"/>
          <p:cNvSpPr/>
          <p:nvPr/>
        </p:nvSpPr>
        <p:spPr>
          <a:xfrm>
            <a:off x="5355335" y="3936491"/>
            <a:ext cx="1201420" cy="384175"/>
          </a:xfrm>
          <a:custGeom>
            <a:avLst/>
            <a:gdLst/>
            <a:ahLst/>
            <a:cxnLst/>
            <a:rect l="l" t="t" r="r" b="b"/>
            <a:pathLst>
              <a:path w="1201420" h="384175">
                <a:moveTo>
                  <a:pt x="1200912" y="0"/>
                </a:moveTo>
                <a:lnTo>
                  <a:pt x="0" y="0"/>
                </a:lnTo>
                <a:lnTo>
                  <a:pt x="0" y="384047"/>
                </a:lnTo>
                <a:lnTo>
                  <a:pt x="1200912" y="384047"/>
                </a:lnTo>
                <a:lnTo>
                  <a:pt x="1200912" y="0"/>
                </a:lnTo>
                <a:close/>
              </a:path>
            </a:pathLst>
          </a:custGeom>
          <a:solidFill>
            <a:srgbClr val="FFFFFF"/>
          </a:solidFill>
        </p:spPr>
        <p:txBody>
          <a:bodyPr wrap="square" lIns="0" tIns="0" rIns="0" bIns="0" rtlCol="0"/>
          <a:lstStyle/>
          <a:p>
            <a:endParaRPr/>
          </a:p>
        </p:txBody>
      </p:sp>
      <p:sp>
        <p:nvSpPr>
          <p:cNvPr id="22" name="object 22"/>
          <p:cNvSpPr txBox="1"/>
          <p:nvPr/>
        </p:nvSpPr>
        <p:spPr>
          <a:xfrm>
            <a:off x="5343525" y="3922267"/>
            <a:ext cx="1021080" cy="330200"/>
          </a:xfrm>
          <a:prstGeom prst="rect">
            <a:avLst/>
          </a:prstGeom>
        </p:spPr>
        <p:txBody>
          <a:bodyPr vert="horz" wrap="square" lIns="0" tIns="12065" rIns="0" bIns="0" rtlCol="0">
            <a:spAutoFit/>
          </a:bodyPr>
          <a:lstStyle/>
          <a:p>
            <a:pPr marL="12700" marR="5080">
              <a:lnSpc>
                <a:spcPct val="100000"/>
              </a:lnSpc>
              <a:spcBef>
                <a:spcPts val="95"/>
              </a:spcBef>
            </a:pPr>
            <a:r>
              <a:rPr sz="1000" spc="-5" dirty="0">
                <a:latin typeface="Arial"/>
                <a:cs typeface="Arial"/>
              </a:rPr>
              <a:t>M</a:t>
            </a:r>
            <a:r>
              <a:rPr sz="1000" spc="-10" dirty="0">
                <a:latin typeface="Arial"/>
                <a:cs typeface="Arial"/>
              </a:rPr>
              <a:t>a</a:t>
            </a:r>
            <a:r>
              <a:rPr sz="1000" dirty="0">
                <a:latin typeface="Arial"/>
                <a:cs typeface="Arial"/>
              </a:rPr>
              <a:t>c</a:t>
            </a:r>
            <a:r>
              <a:rPr sz="1000" spc="-5" dirty="0">
                <a:latin typeface="Arial"/>
                <a:cs typeface="Arial"/>
              </a:rPr>
              <a:t>h</a:t>
            </a:r>
            <a:r>
              <a:rPr sz="1000" spc="-15" dirty="0">
                <a:latin typeface="Arial"/>
                <a:cs typeface="Arial"/>
              </a:rPr>
              <a:t>i</a:t>
            </a:r>
            <a:r>
              <a:rPr sz="1000" spc="-5" dirty="0">
                <a:latin typeface="Arial"/>
                <a:cs typeface="Arial"/>
              </a:rPr>
              <a:t>ne </a:t>
            </a:r>
            <a:r>
              <a:rPr sz="1000" spc="-10" dirty="0">
                <a:latin typeface="Arial"/>
                <a:cs typeface="Arial"/>
              </a:rPr>
              <a:t>l</a:t>
            </a:r>
            <a:r>
              <a:rPr sz="1000" spc="-5" dirty="0">
                <a:latin typeface="Arial"/>
                <a:cs typeface="Arial"/>
              </a:rPr>
              <a:t>e</a:t>
            </a:r>
            <a:r>
              <a:rPr sz="1000" spc="-10" dirty="0">
                <a:latin typeface="Arial"/>
                <a:cs typeface="Arial"/>
              </a:rPr>
              <a:t>a</a:t>
            </a:r>
            <a:r>
              <a:rPr sz="1000" spc="-5" dirty="0">
                <a:latin typeface="Arial"/>
                <a:cs typeface="Arial"/>
              </a:rPr>
              <a:t>rn</a:t>
            </a:r>
            <a:r>
              <a:rPr sz="1000" spc="-15" dirty="0">
                <a:latin typeface="Arial"/>
                <a:cs typeface="Arial"/>
              </a:rPr>
              <a:t>i</a:t>
            </a:r>
            <a:r>
              <a:rPr sz="1000" spc="-5" dirty="0">
                <a:latin typeface="Arial"/>
                <a:cs typeface="Arial"/>
              </a:rPr>
              <a:t>n</a:t>
            </a:r>
            <a:r>
              <a:rPr sz="1000" spc="-10" dirty="0">
                <a:latin typeface="Arial"/>
                <a:cs typeface="Arial"/>
              </a:rPr>
              <a:t>g</a:t>
            </a:r>
            <a:r>
              <a:rPr sz="1000" spc="-5" dirty="0">
                <a:latin typeface="Arial"/>
                <a:cs typeface="Arial"/>
              </a:rPr>
              <a:t>,  AI,</a:t>
            </a:r>
            <a:r>
              <a:rPr sz="1000" spc="-15" dirty="0">
                <a:latin typeface="Arial"/>
                <a:cs typeface="Arial"/>
              </a:rPr>
              <a:t> </a:t>
            </a:r>
            <a:r>
              <a:rPr sz="1000" spc="-5" dirty="0">
                <a:latin typeface="Arial"/>
                <a:cs typeface="Arial"/>
              </a:rPr>
              <a:t>statistics</a:t>
            </a:r>
            <a:endParaRPr sz="1000">
              <a:latin typeface="Arial"/>
              <a:cs typeface="Arial"/>
            </a:endParaRPr>
          </a:p>
        </p:txBody>
      </p:sp>
      <p:pic>
        <p:nvPicPr>
          <p:cNvPr id="23" name="object 23"/>
          <p:cNvPicPr/>
          <p:nvPr/>
        </p:nvPicPr>
        <p:blipFill>
          <a:blip r:embed="rId5" cstate="print"/>
          <a:stretch>
            <a:fillRect/>
          </a:stretch>
        </p:blipFill>
        <p:spPr>
          <a:xfrm>
            <a:off x="167426" y="1989455"/>
            <a:ext cx="1130808" cy="2471928"/>
          </a:xfrm>
          <a:prstGeom prst="rect">
            <a:avLst/>
          </a:prstGeom>
          <a:effectLst>
            <a:softEdge rad="127000"/>
          </a:effectLst>
        </p:spPr>
      </p:pic>
      <p:sp>
        <p:nvSpPr>
          <p:cNvPr id="24" name="object 24"/>
          <p:cNvSpPr txBox="1"/>
          <p:nvPr/>
        </p:nvSpPr>
        <p:spPr>
          <a:xfrm>
            <a:off x="158704" y="2296506"/>
            <a:ext cx="90487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34909C"/>
                </a:solidFill>
                <a:latin typeface="Arial"/>
                <a:cs typeface="Arial"/>
              </a:rPr>
              <a:t>Client/ </a:t>
            </a:r>
            <a:r>
              <a:rPr sz="1200" dirty="0">
                <a:solidFill>
                  <a:srgbClr val="34909C"/>
                </a:solidFill>
                <a:latin typeface="Arial"/>
                <a:cs typeface="Arial"/>
              </a:rPr>
              <a:t> </a:t>
            </a:r>
            <a:r>
              <a:rPr sz="1200" spc="-5" dirty="0">
                <a:solidFill>
                  <a:srgbClr val="34909C"/>
                </a:solidFill>
                <a:latin typeface="Arial"/>
                <a:cs typeface="Arial"/>
              </a:rPr>
              <a:t>po</a:t>
            </a:r>
            <a:r>
              <a:rPr sz="1200" dirty="0">
                <a:solidFill>
                  <a:srgbClr val="34909C"/>
                </a:solidFill>
                <a:latin typeface="Arial"/>
                <a:cs typeface="Arial"/>
              </a:rPr>
              <a:t>rt</a:t>
            </a:r>
            <a:r>
              <a:rPr sz="1200" spc="10" dirty="0">
                <a:solidFill>
                  <a:srgbClr val="34909C"/>
                </a:solidFill>
                <a:latin typeface="Arial"/>
                <a:cs typeface="Arial"/>
              </a:rPr>
              <a:t>f</a:t>
            </a:r>
            <a:r>
              <a:rPr sz="1200" spc="-5" dirty="0">
                <a:solidFill>
                  <a:srgbClr val="34909C"/>
                </a:solidFill>
                <a:latin typeface="Arial"/>
                <a:cs typeface="Arial"/>
              </a:rPr>
              <a:t>ol</a:t>
            </a:r>
            <a:r>
              <a:rPr sz="1200" spc="-10" dirty="0">
                <a:solidFill>
                  <a:srgbClr val="34909C"/>
                </a:solidFill>
                <a:latin typeface="Arial"/>
                <a:cs typeface="Arial"/>
              </a:rPr>
              <a:t>i</a:t>
            </a:r>
            <a:r>
              <a:rPr sz="1200" spc="-5" dirty="0">
                <a:solidFill>
                  <a:srgbClr val="34909C"/>
                </a:solidFill>
                <a:latin typeface="Arial"/>
                <a:cs typeface="Arial"/>
              </a:rPr>
              <a:t>o</a:t>
            </a:r>
            <a:r>
              <a:rPr sz="1200" spc="-45" dirty="0">
                <a:solidFill>
                  <a:srgbClr val="34909C"/>
                </a:solidFill>
                <a:latin typeface="Arial"/>
                <a:cs typeface="Arial"/>
              </a:rPr>
              <a:t> </a:t>
            </a:r>
            <a:r>
              <a:rPr sz="1200" spc="-5" dirty="0">
                <a:solidFill>
                  <a:srgbClr val="34909C"/>
                </a:solidFill>
                <a:latin typeface="Arial"/>
                <a:cs typeface="Arial"/>
              </a:rPr>
              <a:t>da</a:t>
            </a:r>
            <a:r>
              <a:rPr sz="1200" dirty="0">
                <a:solidFill>
                  <a:srgbClr val="34909C"/>
                </a:solidFill>
                <a:latin typeface="Arial"/>
                <a:cs typeface="Arial"/>
              </a:rPr>
              <a:t>ta</a:t>
            </a:r>
            <a:endParaRPr sz="1200" dirty="0">
              <a:latin typeface="Arial"/>
              <a:cs typeface="Arial"/>
            </a:endParaRPr>
          </a:p>
        </p:txBody>
      </p:sp>
      <p:sp>
        <p:nvSpPr>
          <p:cNvPr id="25" name="object 25"/>
          <p:cNvSpPr txBox="1"/>
          <p:nvPr/>
        </p:nvSpPr>
        <p:spPr>
          <a:xfrm>
            <a:off x="131648" y="3466719"/>
            <a:ext cx="92329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34909C"/>
                </a:solidFill>
                <a:latin typeface="Arial"/>
                <a:cs typeface="Arial"/>
              </a:rPr>
              <a:t>External</a:t>
            </a:r>
            <a:r>
              <a:rPr sz="1200" spc="-65" dirty="0">
                <a:solidFill>
                  <a:srgbClr val="34909C"/>
                </a:solidFill>
                <a:latin typeface="Arial"/>
                <a:cs typeface="Arial"/>
              </a:rPr>
              <a:t> </a:t>
            </a:r>
            <a:r>
              <a:rPr sz="1200" spc="-5" dirty="0">
                <a:solidFill>
                  <a:srgbClr val="34909C"/>
                </a:solidFill>
                <a:latin typeface="Arial"/>
                <a:cs typeface="Arial"/>
              </a:rPr>
              <a:t>data </a:t>
            </a:r>
            <a:r>
              <a:rPr sz="1200" spc="-315" dirty="0">
                <a:solidFill>
                  <a:srgbClr val="34909C"/>
                </a:solidFill>
                <a:latin typeface="Arial"/>
                <a:cs typeface="Arial"/>
              </a:rPr>
              <a:t> </a:t>
            </a:r>
            <a:r>
              <a:rPr sz="1200" spc="-5" dirty="0">
                <a:solidFill>
                  <a:srgbClr val="34909C"/>
                </a:solidFill>
                <a:latin typeface="Arial"/>
                <a:cs typeface="Arial"/>
              </a:rPr>
              <a:t>sources</a:t>
            </a:r>
            <a:endParaRPr sz="1200" dirty="0">
              <a:latin typeface="Arial"/>
              <a:cs typeface="Arial"/>
            </a:endParaRPr>
          </a:p>
        </p:txBody>
      </p:sp>
      <p:sp>
        <p:nvSpPr>
          <p:cNvPr id="26" name="object 26"/>
          <p:cNvSpPr txBox="1"/>
          <p:nvPr/>
        </p:nvSpPr>
        <p:spPr>
          <a:xfrm>
            <a:off x="140536" y="2869353"/>
            <a:ext cx="75184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34909C"/>
                </a:solidFill>
                <a:latin typeface="Arial"/>
                <a:cs typeface="Arial"/>
              </a:rPr>
              <a:t>Munich</a:t>
            </a:r>
            <a:r>
              <a:rPr sz="1200" spc="-20" dirty="0">
                <a:solidFill>
                  <a:srgbClr val="34909C"/>
                </a:solidFill>
                <a:latin typeface="Arial"/>
                <a:cs typeface="Arial"/>
              </a:rPr>
              <a:t> </a:t>
            </a:r>
            <a:r>
              <a:rPr sz="1200" spc="-5" dirty="0">
                <a:solidFill>
                  <a:srgbClr val="34909C"/>
                </a:solidFill>
                <a:latin typeface="Arial"/>
                <a:cs typeface="Arial"/>
              </a:rPr>
              <a:t>Re  data</a:t>
            </a:r>
            <a:endParaRPr sz="1200" dirty="0">
              <a:latin typeface="Arial"/>
              <a:cs typeface="Arial"/>
            </a:endParaRPr>
          </a:p>
        </p:txBody>
      </p:sp>
      <p:grpSp>
        <p:nvGrpSpPr>
          <p:cNvPr id="27" name="object 27"/>
          <p:cNvGrpSpPr/>
          <p:nvPr/>
        </p:nvGrpSpPr>
        <p:grpSpPr>
          <a:xfrm>
            <a:off x="1261929" y="2025904"/>
            <a:ext cx="1496695" cy="2399030"/>
            <a:chOff x="1139952" y="2135123"/>
            <a:chExt cx="1496695" cy="2399030"/>
          </a:xfrm>
        </p:grpSpPr>
        <p:pic>
          <p:nvPicPr>
            <p:cNvPr id="28" name="object 28"/>
            <p:cNvPicPr/>
            <p:nvPr/>
          </p:nvPicPr>
          <p:blipFill>
            <a:blip r:embed="rId6" cstate="print"/>
            <a:stretch>
              <a:fillRect/>
            </a:stretch>
          </p:blipFill>
          <p:spPr>
            <a:xfrm>
              <a:off x="2462784" y="2619755"/>
              <a:ext cx="172212" cy="1383792"/>
            </a:xfrm>
            <a:prstGeom prst="rect">
              <a:avLst/>
            </a:prstGeom>
          </p:spPr>
        </p:pic>
        <p:pic>
          <p:nvPicPr>
            <p:cNvPr id="29" name="object 29"/>
            <p:cNvPicPr/>
            <p:nvPr/>
          </p:nvPicPr>
          <p:blipFill>
            <a:blip r:embed="rId7" cstate="print"/>
            <a:stretch>
              <a:fillRect/>
            </a:stretch>
          </p:blipFill>
          <p:spPr>
            <a:xfrm>
              <a:off x="1139952" y="2135123"/>
              <a:ext cx="1496568" cy="2398776"/>
            </a:xfrm>
            <a:prstGeom prst="rect">
              <a:avLst/>
            </a:prstGeom>
          </p:spPr>
        </p:pic>
        <p:pic>
          <p:nvPicPr>
            <p:cNvPr id="30" name="object 30"/>
            <p:cNvPicPr/>
            <p:nvPr/>
          </p:nvPicPr>
          <p:blipFill>
            <a:blip r:embed="rId8" cstate="print"/>
            <a:stretch>
              <a:fillRect/>
            </a:stretch>
          </p:blipFill>
          <p:spPr>
            <a:xfrm>
              <a:off x="1165860" y="2161031"/>
              <a:ext cx="1389888" cy="2292096"/>
            </a:xfrm>
            <a:prstGeom prst="rect">
              <a:avLst/>
            </a:prstGeom>
            <a:ln>
              <a:noFill/>
            </a:ln>
            <a:effectLst>
              <a:outerShdw blurRad="292100" dist="139700" dir="2700000" algn="tl" rotWithShape="0">
                <a:srgbClr val="333333">
                  <a:alpha val="65000"/>
                </a:srgbClr>
              </a:outerShdw>
            </a:effectLst>
          </p:spPr>
        </p:pic>
      </p:grpSp>
      <p:sp>
        <p:nvSpPr>
          <p:cNvPr id="31" name="object 31"/>
          <p:cNvSpPr txBox="1"/>
          <p:nvPr/>
        </p:nvSpPr>
        <p:spPr>
          <a:xfrm>
            <a:off x="294843" y="4940300"/>
            <a:ext cx="1694814" cy="116839"/>
          </a:xfrm>
          <a:prstGeom prst="rect">
            <a:avLst/>
          </a:prstGeom>
        </p:spPr>
        <p:txBody>
          <a:bodyPr vert="horz" wrap="square" lIns="0" tIns="12700" rIns="0" bIns="0" rtlCol="0">
            <a:spAutoFit/>
          </a:bodyPr>
          <a:lstStyle/>
          <a:p>
            <a:pPr marL="12700">
              <a:lnSpc>
                <a:spcPct val="100000"/>
              </a:lnSpc>
              <a:spcBef>
                <a:spcPts val="100"/>
              </a:spcBef>
            </a:pPr>
            <a:r>
              <a:rPr sz="600" spc="-5" dirty="0">
                <a:latin typeface="Arial"/>
                <a:cs typeface="Arial"/>
              </a:rPr>
              <a:t>Image:</a:t>
            </a:r>
            <a:r>
              <a:rPr sz="600" spc="5" dirty="0">
                <a:latin typeface="Arial"/>
                <a:cs typeface="Arial"/>
              </a:rPr>
              <a:t> </a:t>
            </a:r>
            <a:r>
              <a:rPr sz="600" spc="-5" dirty="0">
                <a:latin typeface="Arial"/>
                <a:cs typeface="Arial"/>
              </a:rPr>
              <a:t>used under</a:t>
            </a:r>
            <a:r>
              <a:rPr sz="600" spc="-15" dirty="0">
                <a:latin typeface="Arial"/>
                <a:cs typeface="Arial"/>
              </a:rPr>
              <a:t> </a:t>
            </a:r>
            <a:r>
              <a:rPr sz="600" dirty="0">
                <a:latin typeface="Arial"/>
                <a:cs typeface="Arial"/>
              </a:rPr>
              <a:t>license</a:t>
            </a:r>
            <a:r>
              <a:rPr sz="600" spc="-15" dirty="0">
                <a:latin typeface="Arial"/>
                <a:cs typeface="Arial"/>
              </a:rPr>
              <a:t> </a:t>
            </a:r>
            <a:r>
              <a:rPr sz="600" dirty="0">
                <a:latin typeface="Arial"/>
                <a:cs typeface="Arial"/>
              </a:rPr>
              <a:t>from</a:t>
            </a:r>
            <a:r>
              <a:rPr sz="600" spc="-15" dirty="0">
                <a:latin typeface="Arial"/>
                <a:cs typeface="Arial"/>
              </a:rPr>
              <a:t> </a:t>
            </a:r>
            <a:r>
              <a:rPr sz="600" dirty="0">
                <a:latin typeface="Arial"/>
                <a:cs typeface="Arial"/>
              </a:rPr>
              <a:t>shutterstock.com</a:t>
            </a:r>
          </a:p>
        </p:txBody>
      </p:sp>
      <p:sp>
        <p:nvSpPr>
          <p:cNvPr id="32" name="Oval 31">
            <a:extLst>
              <a:ext uri="{FF2B5EF4-FFF2-40B4-BE49-F238E27FC236}">
                <a16:creationId xmlns:a16="http://schemas.microsoft.com/office/drawing/2014/main" id="{E9EB7759-64FF-45F9-BCBD-EFAE927021B7}"/>
              </a:ext>
            </a:extLst>
          </p:cNvPr>
          <p:cNvSpPr/>
          <p:nvPr/>
        </p:nvSpPr>
        <p:spPr>
          <a:xfrm>
            <a:off x="491494" y="956908"/>
            <a:ext cx="623948" cy="601030"/>
          </a:xfrm>
          <a:prstGeom prst="ellipse">
            <a:avLst/>
          </a:prstGeom>
          <a:solidFill>
            <a:srgbClr val="0FAFE1"/>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Arial Unicode MS"/>
                <a:cs typeface="Arial"/>
              </a:rPr>
              <a:t>1</a:t>
            </a:r>
          </a:p>
        </p:txBody>
      </p:sp>
      <p:sp>
        <p:nvSpPr>
          <p:cNvPr id="33" name="Oval 32">
            <a:extLst>
              <a:ext uri="{FF2B5EF4-FFF2-40B4-BE49-F238E27FC236}">
                <a16:creationId xmlns:a16="http://schemas.microsoft.com/office/drawing/2014/main" id="{9A0457D9-FD11-4030-8D3E-9B4DBE985608}"/>
              </a:ext>
            </a:extLst>
          </p:cNvPr>
          <p:cNvSpPr/>
          <p:nvPr/>
        </p:nvSpPr>
        <p:spPr>
          <a:xfrm>
            <a:off x="5542091" y="956908"/>
            <a:ext cx="623948" cy="601030"/>
          </a:xfrm>
          <a:prstGeom prst="ellipse">
            <a:avLst/>
          </a:prstGeom>
          <a:solidFill>
            <a:srgbClr val="0A7396"/>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Arial Unicode MS"/>
                <a:cs typeface="Arial"/>
              </a:rPr>
              <a:t>3</a:t>
            </a:r>
          </a:p>
        </p:txBody>
      </p:sp>
      <p:sp>
        <p:nvSpPr>
          <p:cNvPr id="34" name="Oval 33">
            <a:extLst>
              <a:ext uri="{FF2B5EF4-FFF2-40B4-BE49-F238E27FC236}">
                <a16:creationId xmlns:a16="http://schemas.microsoft.com/office/drawing/2014/main" id="{CF7944D0-FDCC-4C35-8383-1E4CAB8BA357}"/>
              </a:ext>
            </a:extLst>
          </p:cNvPr>
          <p:cNvSpPr/>
          <p:nvPr/>
        </p:nvSpPr>
        <p:spPr>
          <a:xfrm>
            <a:off x="7750812" y="963237"/>
            <a:ext cx="623948" cy="601030"/>
          </a:xfrm>
          <a:prstGeom prst="ellipse">
            <a:avLst/>
          </a:prstGeom>
          <a:solidFill>
            <a:srgbClr val="697D91"/>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Arial Unicode MS"/>
                <a:cs typeface="Arial"/>
              </a:rPr>
              <a:t>4</a:t>
            </a:r>
          </a:p>
        </p:txBody>
      </p:sp>
      <p:sp>
        <p:nvSpPr>
          <p:cNvPr id="35" name="Oval 34">
            <a:extLst>
              <a:ext uri="{FF2B5EF4-FFF2-40B4-BE49-F238E27FC236}">
                <a16:creationId xmlns:a16="http://schemas.microsoft.com/office/drawing/2014/main" id="{65BDFADA-82A5-41A1-8B32-571F0196DBA6}"/>
              </a:ext>
            </a:extLst>
          </p:cNvPr>
          <p:cNvSpPr/>
          <p:nvPr/>
        </p:nvSpPr>
        <p:spPr>
          <a:xfrm>
            <a:off x="6402117" y="3651437"/>
            <a:ext cx="623948" cy="601030"/>
          </a:xfrm>
          <a:prstGeom prst="ellipse">
            <a:avLst/>
          </a:prstGeom>
          <a:solidFill>
            <a:srgbClr val="505F6E"/>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36" name="Oval 35">
            <a:extLst>
              <a:ext uri="{FF2B5EF4-FFF2-40B4-BE49-F238E27FC236}">
                <a16:creationId xmlns:a16="http://schemas.microsoft.com/office/drawing/2014/main" id="{5357D690-B209-4B9D-9256-2C3C89BC9AE9}"/>
              </a:ext>
            </a:extLst>
          </p:cNvPr>
          <p:cNvSpPr/>
          <p:nvPr/>
        </p:nvSpPr>
        <p:spPr>
          <a:xfrm>
            <a:off x="2872931" y="956908"/>
            <a:ext cx="623948" cy="601030"/>
          </a:xfrm>
          <a:prstGeom prst="ellipse">
            <a:avLst/>
          </a:prstGeom>
          <a:solidFill>
            <a:srgbClr val="0AA0C9"/>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Arial Unicode MS"/>
                <a:cs typeface="Arial"/>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116" name="Object 115"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15" name="Rectangle 114" hidden="1"/>
          <p:cNvSpPr/>
          <p:nvPr>
            <p:custDataLst>
              <p:tags r:id="rId2"/>
            </p:custDataLst>
          </p:nvPr>
        </p:nvSpPr>
        <p:spPr>
          <a:xfrm>
            <a:off x="1" y="1"/>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950" b="0"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309122" y="297688"/>
            <a:ext cx="5961928" cy="558000"/>
          </a:xfrm>
        </p:spPr>
        <p:txBody>
          <a:bodyPr/>
          <a:lstStyle/>
          <a:p>
            <a:r>
              <a:rPr lang="en-US" dirty="0"/>
              <a:t>3. Steer projects rigorously</a:t>
            </a:r>
          </a:p>
        </p:txBody>
      </p:sp>
      <p:sp>
        <p:nvSpPr>
          <p:cNvPr id="4" name="Slide Number Placeholder 3"/>
          <p:cNvSpPr>
            <a:spLocks noGrp="1"/>
          </p:cNvSpPr>
          <p:nvPr>
            <p:ph type="sldNum" sz="quarter" idx="12"/>
          </p:nvPr>
        </p:nvSpPr>
        <p:spPr>
          <a:xfrm>
            <a:off x="8023452" y="4834124"/>
            <a:ext cx="833438" cy="2025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6DB8AA-803C-49D2-90AA-1140CE72DCD7}" type="slidenum">
              <a:rPr kumimoji="0" lang="en-US" sz="600" b="0" i="0" u="none" strike="noStrike" kern="1200" cap="none" spc="0" normalizeH="0" baseline="0" noProof="0">
                <a:ln>
                  <a:noFill/>
                </a:ln>
                <a:solidFill>
                  <a:srgbClr val="B2C1CA">
                    <a:lumMod val="75000"/>
                  </a:srgbClr>
                </a:solidFill>
                <a:effectLst/>
                <a:uLnTx/>
                <a:uFillTx/>
                <a:latin typeface="Arial"/>
                <a:ea typeface="Arial Unicode MS"/>
                <a:cs typeface="Arial"/>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dirty="0">
              <a:ln>
                <a:noFill/>
              </a:ln>
              <a:solidFill>
                <a:srgbClr val="B2C1CA">
                  <a:lumMod val="75000"/>
                </a:srgbClr>
              </a:solidFill>
              <a:effectLst/>
              <a:uLnTx/>
              <a:uFillTx/>
              <a:latin typeface="Arial"/>
              <a:ea typeface="Arial Unicode MS"/>
              <a:cs typeface="Arial"/>
            </a:endParaRPr>
          </a:p>
        </p:txBody>
      </p:sp>
      <p:grpSp>
        <p:nvGrpSpPr>
          <p:cNvPr id="5" name="Gruppieren 4"/>
          <p:cNvGrpSpPr/>
          <p:nvPr/>
        </p:nvGrpSpPr>
        <p:grpSpPr>
          <a:xfrm>
            <a:off x="306000" y="1337204"/>
            <a:ext cx="7176840" cy="3308931"/>
            <a:chOff x="408000" y="1287852"/>
            <a:chExt cx="10676850" cy="4897498"/>
          </a:xfrm>
        </p:grpSpPr>
        <p:grpSp>
          <p:nvGrpSpPr>
            <p:cNvPr id="72" name="Group 71">
              <a:extLst>
                <a:ext uri="{FF2B5EF4-FFF2-40B4-BE49-F238E27FC236}">
                  <a16:creationId xmlns:a16="http://schemas.microsoft.com/office/drawing/2014/main" id="{78C03DDA-8544-2A41-8494-209C84EB8348}"/>
                </a:ext>
              </a:extLst>
            </p:cNvPr>
            <p:cNvGrpSpPr/>
            <p:nvPr/>
          </p:nvGrpSpPr>
          <p:grpSpPr>
            <a:xfrm>
              <a:off x="1719590" y="1354657"/>
              <a:ext cx="9365260" cy="4593990"/>
              <a:chOff x="1195243" y="1232152"/>
              <a:chExt cx="9981437" cy="4896247"/>
            </a:xfrm>
            <a:effectLst/>
          </p:grpSpPr>
          <p:sp>
            <p:nvSpPr>
              <p:cNvPr id="73" name="Фигура">
                <a:extLst>
                  <a:ext uri="{FF2B5EF4-FFF2-40B4-BE49-F238E27FC236}">
                    <a16:creationId xmlns:a16="http://schemas.microsoft.com/office/drawing/2014/main" id="{7E812637-87FE-AF4D-AF02-DDD6EE44FC6A}"/>
                  </a:ext>
                </a:extLst>
              </p:cNvPr>
              <p:cNvSpPr/>
              <p:nvPr/>
            </p:nvSpPr>
            <p:spPr>
              <a:xfrm>
                <a:off x="1571213" y="1232152"/>
                <a:ext cx="9546002" cy="4896247"/>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3" y="10700"/>
                    </a:lnTo>
                    <a:lnTo>
                      <a:pt x="0" y="10700"/>
                    </a:lnTo>
                    <a:lnTo>
                      <a:pt x="7" y="21600"/>
                    </a:lnTo>
                    <a:cubicBezTo>
                      <a:pt x="1339" y="19758"/>
                      <a:pt x="2809" y="18331"/>
                      <a:pt x="4364" y="17366"/>
                    </a:cubicBezTo>
                    <a:cubicBezTo>
                      <a:pt x="5775" y="16491"/>
                      <a:pt x="7232" y="16010"/>
                      <a:pt x="8689" y="15526"/>
                    </a:cubicBezTo>
                    <a:cubicBezTo>
                      <a:pt x="10114" y="15051"/>
                      <a:pt x="11545" y="14570"/>
                      <a:pt x="12977" y="14156"/>
                    </a:cubicBezTo>
                    <a:cubicBezTo>
                      <a:pt x="15836" y="13328"/>
                      <a:pt x="18802" y="12958"/>
                      <a:pt x="21597" y="12449"/>
                    </a:cubicBezTo>
                    <a:lnTo>
                      <a:pt x="21597" y="10903"/>
                    </a:lnTo>
                    <a:lnTo>
                      <a:pt x="21600" y="10903"/>
                    </a:lnTo>
                    <a:lnTo>
                      <a:pt x="21600" y="9152"/>
                    </a:lnTo>
                    <a:cubicBezTo>
                      <a:pt x="18805" y="8643"/>
                      <a:pt x="15838" y="8273"/>
                      <a:pt x="12979" y="7445"/>
                    </a:cubicBezTo>
                    <a:cubicBezTo>
                      <a:pt x="11547" y="7031"/>
                      <a:pt x="10117" y="6550"/>
                      <a:pt x="8692" y="6075"/>
                    </a:cubicBezTo>
                    <a:cubicBezTo>
                      <a:pt x="7234" y="5591"/>
                      <a:pt x="5777" y="5110"/>
                      <a:pt x="4366" y="4235"/>
                    </a:cubicBezTo>
                    <a:cubicBezTo>
                      <a:pt x="2811" y="3270"/>
                      <a:pt x="1341" y="1842"/>
                      <a:pt x="9" y="0"/>
                    </a:cubicBezTo>
                    <a:close/>
                  </a:path>
                </a:pathLst>
              </a:custGeom>
              <a:solidFill>
                <a:srgbClr val="E8E6EA"/>
              </a:solidFill>
              <a:ln w="25400" cap="flat">
                <a:noFill/>
                <a:prstDash val="solid"/>
                <a:miter lim="400000"/>
              </a:ln>
              <a:effectLst>
                <a:outerShdw blurRad="266700" dist="139700" dir="5400000" algn="tl" rotWithShape="0">
                  <a:prstClr val="black">
                    <a:alpha val="18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74" name="Овал">
                <a:extLst>
                  <a:ext uri="{FF2B5EF4-FFF2-40B4-BE49-F238E27FC236}">
                    <a16:creationId xmlns:a16="http://schemas.microsoft.com/office/drawing/2014/main" id="{BB4FFB41-1601-4345-916C-7D025797A526}"/>
                  </a:ext>
                </a:extLst>
              </p:cNvPr>
              <p:cNvSpPr/>
              <p:nvPr/>
            </p:nvSpPr>
            <p:spPr>
              <a:xfrm>
                <a:off x="1195243" y="1248457"/>
                <a:ext cx="767286" cy="4864596"/>
              </a:xfrm>
              <a:prstGeom prst="ellipse">
                <a:avLst/>
              </a:prstGeom>
              <a:solidFill>
                <a:srgbClr val="D1CED0"/>
              </a:solidFill>
              <a:ln w="12700" cap="flat">
                <a:noFill/>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75" name="Овал">
                <a:extLst>
                  <a:ext uri="{FF2B5EF4-FFF2-40B4-BE49-F238E27FC236}">
                    <a16:creationId xmlns:a16="http://schemas.microsoft.com/office/drawing/2014/main" id="{37094AEF-8D92-C54B-AF1F-E5E6CCC94931}"/>
                  </a:ext>
                </a:extLst>
              </p:cNvPr>
              <p:cNvSpPr/>
              <p:nvPr/>
            </p:nvSpPr>
            <p:spPr>
              <a:xfrm>
                <a:off x="5266079" y="2606554"/>
                <a:ext cx="339524" cy="2150320"/>
              </a:xfrm>
              <a:prstGeom prst="ellipse">
                <a:avLst/>
              </a:prstGeom>
              <a:solidFill>
                <a:srgbClr val="D1CED0"/>
              </a:solidFill>
              <a:ln w="25400" cap="flat">
                <a:noFill/>
                <a:prstDash val="solid"/>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76" name="Овал">
                <a:extLst>
                  <a:ext uri="{FF2B5EF4-FFF2-40B4-BE49-F238E27FC236}">
                    <a16:creationId xmlns:a16="http://schemas.microsoft.com/office/drawing/2014/main" id="{569D40C0-1094-AD43-AD90-3880D013D412}"/>
                  </a:ext>
                </a:extLst>
              </p:cNvPr>
              <p:cNvSpPr/>
              <p:nvPr/>
            </p:nvSpPr>
            <p:spPr>
              <a:xfrm>
                <a:off x="7267161" y="2919223"/>
                <a:ext cx="240736" cy="1522104"/>
              </a:xfrm>
              <a:prstGeom prst="ellipse">
                <a:avLst/>
              </a:prstGeom>
              <a:solidFill>
                <a:srgbClr val="D1CED0"/>
              </a:solidFill>
              <a:ln w="25400" cap="flat">
                <a:noFill/>
                <a:prstDash val="solid"/>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77" name="Овал">
                <a:extLst>
                  <a:ext uri="{FF2B5EF4-FFF2-40B4-BE49-F238E27FC236}">
                    <a16:creationId xmlns:a16="http://schemas.microsoft.com/office/drawing/2014/main" id="{6624A7D7-A022-F64F-B140-3B5BEDA4D040}"/>
                  </a:ext>
                </a:extLst>
              </p:cNvPr>
              <p:cNvSpPr/>
              <p:nvPr/>
            </p:nvSpPr>
            <p:spPr>
              <a:xfrm>
                <a:off x="9114598" y="3139818"/>
                <a:ext cx="170721" cy="1080914"/>
              </a:xfrm>
              <a:prstGeom prst="ellipse">
                <a:avLst/>
              </a:prstGeom>
              <a:solidFill>
                <a:srgbClr val="D1CED0"/>
              </a:solidFill>
              <a:ln w="25400" cap="flat">
                <a:noFill/>
                <a:prstDash val="solid"/>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78" name="Овал">
                <a:extLst>
                  <a:ext uri="{FF2B5EF4-FFF2-40B4-BE49-F238E27FC236}">
                    <a16:creationId xmlns:a16="http://schemas.microsoft.com/office/drawing/2014/main" id="{25298267-D412-094F-BBA4-62769FBC2E34}"/>
                  </a:ext>
                </a:extLst>
              </p:cNvPr>
              <p:cNvSpPr/>
              <p:nvPr/>
            </p:nvSpPr>
            <p:spPr>
              <a:xfrm>
                <a:off x="11058710" y="3307662"/>
                <a:ext cx="117970" cy="746186"/>
              </a:xfrm>
              <a:prstGeom prst="ellipse">
                <a:avLst/>
              </a:prstGeom>
              <a:solidFill>
                <a:srgbClr val="D1CED0"/>
              </a:solidFill>
              <a:ln w="25400" cap="flat">
                <a:noFill/>
                <a:prstDash val="solid"/>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79" name="Овал">
                <a:extLst>
                  <a:ext uri="{FF2B5EF4-FFF2-40B4-BE49-F238E27FC236}">
                    <a16:creationId xmlns:a16="http://schemas.microsoft.com/office/drawing/2014/main" id="{BA4BC01A-EC03-9542-9EFD-826807F2C5DF}"/>
                  </a:ext>
                </a:extLst>
              </p:cNvPr>
              <p:cNvSpPr/>
              <p:nvPr/>
            </p:nvSpPr>
            <p:spPr>
              <a:xfrm>
                <a:off x="3240061" y="2188383"/>
                <a:ext cx="469963" cy="2976112"/>
              </a:xfrm>
              <a:prstGeom prst="ellipse">
                <a:avLst/>
              </a:prstGeom>
              <a:solidFill>
                <a:srgbClr val="D1CED0"/>
              </a:solidFill>
              <a:ln w="25400" cap="flat">
                <a:noFill/>
                <a:prstDash val="solid"/>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81" name="Фигура">
                <a:extLst>
                  <a:ext uri="{FF2B5EF4-FFF2-40B4-BE49-F238E27FC236}">
                    <a16:creationId xmlns:a16="http://schemas.microsoft.com/office/drawing/2014/main" id="{03BC1F81-854F-5A40-B5C2-F32FECFA1A48}"/>
                  </a:ext>
                </a:extLst>
              </p:cNvPr>
              <p:cNvSpPr/>
              <p:nvPr/>
            </p:nvSpPr>
            <p:spPr>
              <a:xfrm>
                <a:off x="1816745" y="3953142"/>
                <a:ext cx="9340753" cy="1569101"/>
              </a:xfrm>
              <a:custGeom>
                <a:avLst/>
                <a:gdLst/>
                <a:ahLst/>
                <a:cxnLst>
                  <a:cxn ang="0">
                    <a:pos x="wd2" y="hd2"/>
                  </a:cxn>
                  <a:cxn ang="5400000">
                    <a:pos x="wd2" y="hd2"/>
                  </a:cxn>
                  <a:cxn ang="10800000">
                    <a:pos x="wd2" y="hd2"/>
                  </a:cxn>
                  <a:cxn ang="16200000">
                    <a:pos x="wd2" y="hd2"/>
                  </a:cxn>
                </a:cxnLst>
                <a:rect l="0" t="0" r="r" b="b"/>
                <a:pathLst>
                  <a:path w="21600" h="21600" extrusionOk="0">
                    <a:moveTo>
                      <a:pt x="165" y="14056"/>
                    </a:moveTo>
                    <a:cubicBezTo>
                      <a:pt x="152" y="15314"/>
                      <a:pt x="131" y="16568"/>
                      <a:pt x="104" y="17817"/>
                    </a:cubicBezTo>
                    <a:cubicBezTo>
                      <a:pt x="76" y="19085"/>
                      <a:pt x="42" y="20346"/>
                      <a:pt x="0" y="21600"/>
                    </a:cubicBezTo>
                    <a:cubicBezTo>
                      <a:pt x="661" y="19568"/>
                      <a:pt x="1342" y="17780"/>
                      <a:pt x="2038" y="16244"/>
                    </a:cubicBezTo>
                    <a:cubicBezTo>
                      <a:pt x="2746" y="14683"/>
                      <a:pt x="3470" y="13384"/>
                      <a:pt x="4205" y="12342"/>
                    </a:cubicBezTo>
                    <a:cubicBezTo>
                      <a:pt x="5318" y="10766"/>
                      <a:pt x="6449" y="9790"/>
                      <a:pt x="7581" y="8837"/>
                    </a:cubicBezTo>
                    <a:cubicBezTo>
                      <a:pt x="8674" y="7918"/>
                      <a:pt x="9769" y="7019"/>
                      <a:pt x="10865" y="6189"/>
                    </a:cubicBezTo>
                    <a:cubicBezTo>
                      <a:pt x="12637" y="4847"/>
                      <a:pt x="14412" y="3683"/>
                      <a:pt x="16192" y="2778"/>
                    </a:cubicBezTo>
                    <a:cubicBezTo>
                      <a:pt x="17097" y="2318"/>
                      <a:pt x="18002" y="1925"/>
                      <a:pt x="18908" y="1553"/>
                    </a:cubicBezTo>
                    <a:cubicBezTo>
                      <a:pt x="19798" y="1188"/>
                      <a:pt x="20689" y="843"/>
                      <a:pt x="21579" y="519"/>
                    </a:cubicBezTo>
                    <a:lnTo>
                      <a:pt x="21600" y="0"/>
                    </a:lnTo>
                    <a:cubicBezTo>
                      <a:pt x="19823" y="417"/>
                      <a:pt x="18047" y="925"/>
                      <a:pt x="16271" y="1523"/>
                    </a:cubicBezTo>
                    <a:cubicBezTo>
                      <a:pt x="14447" y="2137"/>
                      <a:pt x="12624" y="2846"/>
                      <a:pt x="10803" y="3685"/>
                    </a:cubicBezTo>
                    <a:cubicBezTo>
                      <a:pt x="9664" y="4210"/>
                      <a:pt x="8525" y="4787"/>
                      <a:pt x="7389" y="5490"/>
                    </a:cubicBezTo>
                    <a:cubicBezTo>
                      <a:pt x="6230" y="6208"/>
                      <a:pt x="5075" y="7057"/>
                      <a:pt x="3930" y="8321"/>
                    </a:cubicBezTo>
                    <a:cubicBezTo>
                      <a:pt x="2655" y="9728"/>
                      <a:pt x="1397" y="11644"/>
                      <a:pt x="165" y="14056"/>
                    </a:cubicBezTo>
                    <a:close/>
                  </a:path>
                </a:pathLst>
              </a:custGeom>
              <a:solidFill>
                <a:srgbClr val="FAFAFA">
                  <a:alpha val="18000"/>
                </a:srgbClr>
              </a:solidFill>
              <a:ln w="12700">
                <a:miter lim="400000"/>
              </a:ln>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82" name="Фигура">
                <a:extLst>
                  <a:ext uri="{FF2B5EF4-FFF2-40B4-BE49-F238E27FC236}">
                    <a16:creationId xmlns:a16="http://schemas.microsoft.com/office/drawing/2014/main" id="{091587DD-6396-1440-91C7-33914667B185}"/>
                  </a:ext>
                </a:extLst>
              </p:cNvPr>
              <p:cNvSpPr/>
              <p:nvPr/>
            </p:nvSpPr>
            <p:spPr>
              <a:xfrm>
                <a:off x="1820581" y="1838308"/>
                <a:ext cx="9348426" cy="1590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1" y="1305"/>
                      <a:pt x="76" y="2617"/>
                      <a:pt x="105" y="3934"/>
                    </a:cubicBezTo>
                    <a:cubicBezTo>
                      <a:pt x="134" y="5250"/>
                      <a:pt x="157" y="6570"/>
                      <a:pt x="174" y="7893"/>
                    </a:cubicBezTo>
                    <a:cubicBezTo>
                      <a:pt x="1043" y="9522"/>
                      <a:pt x="1924" y="10910"/>
                      <a:pt x="2815" y="12054"/>
                    </a:cubicBezTo>
                    <a:cubicBezTo>
                      <a:pt x="3703" y="13195"/>
                      <a:pt x="4600" y="14093"/>
                      <a:pt x="5502" y="14773"/>
                    </a:cubicBezTo>
                    <a:cubicBezTo>
                      <a:pt x="6422" y="15467"/>
                      <a:pt x="7347" y="15934"/>
                      <a:pt x="8271" y="16381"/>
                    </a:cubicBezTo>
                    <a:cubicBezTo>
                      <a:pt x="9181" y="16821"/>
                      <a:pt x="10092" y="17243"/>
                      <a:pt x="11003" y="17687"/>
                    </a:cubicBezTo>
                    <a:cubicBezTo>
                      <a:pt x="12762" y="18547"/>
                      <a:pt x="14521" y="19496"/>
                      <a:pt x="16283" y="20130"/>
                    </a:cubicBezTo>
                    <a:cubicBezTo>
                      <a:pt x="17165" y="20447"/>
                      <a:pt x="18048" y="20686"/>
                      <a:pt x="18931" y="20918"/>
                    </a:cubicBezTo>
                    <a:cubicBezTo>
                      <a:pt x="19820" y="21152"/>
                      <a:pt x="20710" y="21379"/>
                      <a:pt x="21600" y="21600"/>
                    </a:cubicBezTo>
                    <a:lnTo>
                      <a:pt x="21574" y="20871"/>
                    </a:lnTo>
                    <a:cubicBezTo>
                      <a:pt x="20686" y="20509"/>
                      <a:pt x="19797" y="20142"/>
                      <a:pt x="18909" y="19768"/>
                    </a:cubicBezTo>
                    <a:cubicBezTo>
                      <a:pt x="18007" y="19388"/>
                      <a:pt x="17105" y="19002"/>
                      <a:pt x="16203" y="18587"/>
                    </a:cubicBezTo>
                    <a:cubicBezTo>
                      <a:pt x="15313" y="18178"/>
                      <a:pt x="14424" y="17740"/>
                      <a:pt x="13537" y="17177"/>
                    </a:cubicBezTo>
                    <a:cubicBezTo>
                      <a:pt x="12633" y="16604"/>
                      <a:pt x="11731" y="15900"/>
                      <a:pt x="10830" y="15194"/>
                    </a:cubicBezTo>
                    <a:cubicBezTo>
                      <a:pt x="9899" y="14464"/>
                      <a:pt x="8968" y="13731"/>
                      <a:pt x="8038" y="12995"/>
                    </a:cubicBezTo>
                    <a:cubicBezTo>
                      <a:pt x="7093" y="12246"/>
                      <a:pt x="6150" y="11493"/>
                      <a:pt x="5214" y="10430"/>
                    </a:cubicBezTo>
                    <a:cubicBezTo>
                      <a:pt x="4317" y="9412"/>
                      <a:pt x="3430" y="8113"/>
                      <a:pt x="2565" y="6414"/>
                    </a:cubicBezTo>
                    <a:cubicBezTo>
                      <a:pt x="1684" y="4682"/>
                      <a:pt x="826" y="2539"/>
                      <a:pt x="0" y="0"/>
                    </a:cubicBezTo>
                    <a:close/>
                  </a:path>
                </a:pathLst>
              </a:custGeom>
              <a:solidFill>
                <a:srgbClr val="FAFAFA">
                  <a:alpha val="29000"/>
                </a:srgbClr>
              </a:solidFill>
              <a:ln w="12700">
                <a:miter lim="400000"/>
              </a:ln>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83" name="Фигура">
                <a:extLst>
                  <a:ext uri="{FF2B5EF4-FFF2-40B4-BE49-F238E27FC236}">
                    <a16:creationId xmlns:a16="http://schemas.microsoft.com/office/drawing/2014/main" id="{189DB887-78DA-B745-8D9F-02E66BAE982E}"/>
                  </a:ext>
                </a:extLst>
              </p:cNvPr>
              <p:cNvSpPr/>
              <p:nvPr/>
            </p:nvSpPr>
            <p:spPr>
              <a:xfrm>
                <a:off x="1913615" y="2576822"/>
                <a:ext cx="9261147" cy="9485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 y="1218"/>
                      <a:pt x="20" y="2437"/>
                      <a:pt x="28" y="3657"/>
                    </a:cubicBezTo>
                    <a:cubicBezTo>
                      <a:pt x="37" y="5020"/>
                      <a:pt x="44" y="6384"/>
                      <a:pt x="49" y="7749"/>
                    </a:cubicBezTo>
                    <a:cubicBezTo>
                      <a:pt x="919" y="9402"/>
                      <a:pt x="1794" y="10796"/>
                      <a:pt x="2673" y="11930"/>
                    </a:cubicBezTo>
                    <a:cubicBezTo>
                      <a:pt x="3567" y="13084"/>
                      <a:pt x="4465" y="13968"/>
                      <a:pt x="5364" y="14650"/>
                    </a:cubicBezTo>
                    <a:cubicBezTo>
                      <a:pt x="6283" y="15346"/>
                      <a:pt x="7203" y="15830"/>
                      <a:pt x="8124" y="16286"/>
                    </a:cubicBezTo>
                    <a:cubicBezTo>
                      <a:pt x="9023" y="16730"/>
                      <a:pt x="9922" y="17147"/>
                      <a:pt x="10821" y="17604"/>
                    </a:cubicBezTo>
                    <a:cubicBezTo>
                      <a:pt x="11718" y="18060"/>
                      <a:pt x="12616" y="18556"/>
                      <a:pt x="13513" y="18982"/>
                    </a:cubicBezTo>
                    <a:cubicBezTo>
                      <a:pt x="14418" y="19412"/>
                      <a:pt x="15323" y="19771"/>
                      <a:pt x="16228" y="20094"/>
                    </a:cubicBezTo>
                    <a:cubicBezTo>
                      <a:pt x="18018" y="20734"/>
                      <a:pt x="19809" y="21236"/>
                      <a:pt x="21600" y="21600"/>
                    </a:cubicBezTo>
                    <a:lnTo>
                      <a:pt x="21599" y="20829"/>
                    </a:lnTo>
                    <a:cubicBezTo>
                      <a:pt x="20707" y="20493"/>
                      <a:pt x="19816" y="20140"/>
                      <a:pt x="18925" y="19770"/>
                    </a:cubicBezTo>
                    <a:cubicBezTo>
                      <a:pt x="18034" y="19399"/>
                      <a:pt x="17144" y="19012"/>
                      <a:pt x="16254" y="18558"/>
                    </a:cubicBezTo>
                    <a:cubicBezTo>
                      <a:pt x="14444" y="17636"/>
                      <a:pt x="12636" y="16442"/>
                      <a:pt x="10829" y="15088"/>
                    </a:cubicBezTo>
                    <a:cubicBezTo>
                      <a:pt x="9735" y="14268"/>
                      <a:pt x="8641" y="13389"/>
                      <a:pt x="7548" y="12468"/>
                    </a:cubicBezTo>
                    <a:cubicBezTo>
                      <a:pt x="6460" y="11552"/>
                      <a:pt x="5373" y="10594"/>
                      <a:pt x="4291" y="9126"/>
                    </a:cubicBezTo>
                    <a:cubicBezTo>
                      <a:pt x="3571" y="8149"/>
                      <a:pt x="2855" y="6948"/>
                      <a:pt x="2144" y="5454"/>
                    </a:cubicBezTo>
                    <a:cubicBezTo>
                      <a:pt x="1422" y="3936"/>
                      <a:pt x="707" y="2116"/>
                      <a:pt x="0" y="0"/>
                    </a:cubicBezTo>
                    <a:close/>
                  </a:path>
                </a:pathLst>
              </a:custGeom>
              <a:solidFill>
                <a:srgbClr val="FAFAFA">
                  <a:alpha val="25000"/>
                </a:srgbClr>
              </a:solidFill>
              <a:ln w="12700">
                <a:miter lim="400000"/>
              </a:ln>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grpSp>
        <p:cxnSp>
          <p:nvCxnSpPr>
            <p:cNvPr id="84" name="Straight Connector 83">
              <a:extLst>
                <a:ext uri="{FF2B5EF4-FFF2-40B4-BE49-F238E27FC236}">
                  <a16:creationId xmlns:a16="http://schemas.microsoft.com/office/drawing/2014/main" id="{997EAA10-196F-5C4C-8C4C-8DA8A10D7EBD}"/>
                </a:ext>
              </a:extLst>
            </p:cNvPr>
            <p:cNvCxnSpPr>
              <a:cxnSpLocks/>
            </p:cNvCxnSpPr>
            <p:nvPr/>
          </p:nvCxnSpPr>
          <p:spPr>
            <a:xfrm>
              <a:off x="7604942" y="2801188"/>
              <a:ext cx="986140" cy="131058"/>
            </a:xfrm>
            <a:prstGeom prst="line">
              <a:avLst/>
            </a:prstGeom>
            <a:ln w="28575" cap="rnd" cmpd="sng">
              <a:solidFill>
                <a:schemeClr val="bg1">
                  <a:lumMod val="65000"/>
                </a:schemeClr>
              </a:solidFill>
              <a:prstDash val="sysDot"/>
              <a:headEnd type="diamond"/>
              <a:tailEnd type="none"/>
            </a:ln>
            <a:effectLst/>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3F51192F-F8FB-7E4A-8408-611369765B17}"/>
                </a:ext>
              </a:extLst>
            </p:cNvPr>
            <p:cNvSpPr/>
            <p:nvPr/>
          </p:nvSpPr>
          <p:spPr>
            <a:xfrm>
              <a:off x="3937094" y="3215798"/>
              <a:ext cx="1817688" cy="75163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Explore &amp; Prototype</a:t>
              </a:r>
            </a:p>
          </p:txBody>
        </p:sp>
        <p:sp>
          <p:nvSpPr>
            <p:cNvPr id="86" name="Rectangle 85">
              <a:extLst>
                <a:ext uri="{FF2B5EF4-FFF2-40B4-BE49-F238E27FC236}">
                  <a16:creationId xmlns:a16="http://schemas.microsoft.com/office/drawing/2014/main" id="{664B3E13-0453-9F49-A4FE-B01CFD952C11}"/>
                </a:ext>
              </a:extLst>
            </p:cNvPr>
            <p:cNvSpPr/>
            <p:nvPr/>
          </p:nvSpPr>
          <p:spPr>
            <a:xfrm>
              <a:off x="2124408" y="3287448"/>
              <a:ext cx="1816337" cy="47831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Ideate</a:t>
              </a:r>
            </a:p>
          </p:txBody>
        </p:sp>
        <p:sp>
          <p:nvSpPr>
            <p:cNvPr id="87" name="Rectangle 86">
              <a:extLst>
                <a:ext uri="{FF2B5EF4-FFF2-40B4-BE49-F238E27FC236}">
                  <a16:creationId xmlns:a16="http://schemas.microsoft.com/office/drawing/2014/main" id="{29198B97-AB68-0F4B-AE32-062902E70646}"/>
                </a:ext>
              </a:extLst>
            </p:cNvPr>
            <p:cNvSpPr/>
            <p:nvPr/>
          </p:nvSpPr>
          <p:spPr>
            <a:xfrm>
              <a:off x="7461109" y="3432247"/>
              <a:ext cx="1816340" cy="42706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Launch</a:t>
              </a:r>
            </a:p>
          </p:txBody>
        </p:sp>
        <p:sp>
          <p:nvSpPr>
            <p:cNvPr id="88" name="Rectangle 87">
              <a:extLst>
                <a:ext uri="{FF2B5EF4-FFF2-40B4-BE49-F238E27FC236}">
                  <a16:creationId xmlns:a16="http://schemas.microsoft.com/office/drawing/2014/main" id="{53C5C960-8B99-0840-9FF7-A3D1DCAC01FF}"/>
                </a:ext>
              </a:extLst>
            </p:cNvPr>
            <p:cNvSpPr/>
            <p:nvPr/>
          </p:nvSpPr>
          <p:spPr>
            <a:xfrm>
              <a:off x="9400015" y="3391677"/>
              <a:ext cx="1428289" cy="68330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Monetize &amp; Scale</a:t>
              </a:r>
            </a:p>
          </p:txBody>
        </p:sp>
        <p:sp>
          <p:nvSpPr>
            <p:cNvPr id="89" name="Rectangle 88">
              <a:extLst>
                <a:ext uri="{FF2B5EF4-FFF2-40B4-BE49-F238E27FC236}">
                  <a16:creationId xmlns:a16="http://schemas.microsoft.com/office/drawing/2014/main" id="{AA278604-C448-6B4D-A0C5-D1CA1576EB0E}"/>
                </a:ext>
              </a:extLst>
            </p:cNvPr>
            <p:cNvSpPr/>
            <p:nvPr/>
          </p:nvSpPr>
          <p:spPr>
            <a:xfrm>
              <a:off x="5753529" y="3334679"/>
              <a:ext cx="1817688" cy="71746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Build</a:t>
              </a:r>
              <a:br>
                <a:rPr kumimoji="0" lang="en-US" sz="1275"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br>
              <a:r>
                <a:rPr kumimoji="0" lang="en-US" sz="1275"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(MVP &amp; Pilot)</a:t>
              </a:r>
            </a:p>
          </p:txBody>
        </p:sp>
        <p:sp>
          <p:nvSpPr>
            <p:cNvPr id="90" name="Rectangle 89">
              <a:extLst>
                <a:ext uri="{FF2B5EF4-FFF2-40B4-BE49-F238E27FC236}">
                  <a16:creationId xmlns:a16="http://schemas.microsoft.com/office/drawing/2014/main" id="{7AFEA795-C874-B640-B0AE-9C2438CF3171}"/>
                </a:ext>
              </a:extLst>
            </p:cNvPr>
            <p:cNvSpPr/>
            <p:nvPr/>
          </p:nvSpPr>
          <p:spPr>
            <a:xfrm rot="359765">
              <a:off x="8535539" y="2745213"/>
              <a:ext cx="1331998" cy="47831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A7396"/>
                  </a:solidFill>
                  <a:effectLst/>
                  <a:uLnTx/>
                  <a:uFillTx/>
                  <a:latin typeface="Arial"/>
                  <a:ea typeface="Arial Unicode MS"/>
                  <a:cs typeface="Arial"/>
                </a:rPr>
                <a:t>Product-Market-Fit</a:t>
              </a:r>
            </a:p>
          </p:txBody>
        </p:sp>
        <p:cxnSp>
          <p:nvCxnSpPr>
            <p:cNvPr id="91" name="Straight Connector 90">
              <a:extLst>
                <a:ext uri="{FF2B5EF4-FFF2-40B4-BE49-F238E27FC236}">
                  <a16:creationId xmlns:a16="http://schemas.microsoft.com/office/drawing/2014/main" id="{AFAEADFD-FC74-E047-AC1E-422DB0C4059D}"/>
                </a:ext>
              </a:extLst>
            </p:cNvPr>
            <p:cNvCxnSpPr>
              <a:cxnSpLocks/>
            </p:cNvCxnSpPr>
            <p:nvPr/>
          </p:nvCxnSpPr>
          <p:spPr>
            <a:xfrm>
              <a:off x="6379565" y="2616315"/>
              <a:ext cx="1120330" cy="170949"/>
            </a:xfrm>
            <a:prstGeom prst="line">
              <a:avLst/>
            </a:prstGeom>
            <a:ln w="28575" cap="rnd">
              <a:solidFill>
                <a:schemeClr val="bg1">
                  <a:lumMod val="65000"/>
                </a:schemeClr>
              </a:solidFill>
              <a:prstDash val="sysDot"/>
              <a:headEnd type="none"/>
              <a:tailEnd type="diamond"/>
            </a:ln>
            <a:effectLst/>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6DDE98E4-A1E8-E946-85CF-05626ED43617}"/>
                </a:ext>
              </a:extLst>
            </p:cNvPr>
            <p:cNvSpPr/>
            <p:nvPr/>
          </p:nvSpPr>
          <p:spPr>
            <a:xfrm rot="648580">
              <a:off x="5055814" y="2243365"/>
              <a:ext cx="1436901" cy="47831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A7396"/>
                  </a:solidFill>
                  <a:effectLst/>
                  <a:uLnTx/>
                  <a:uFillTx/>
                  <a:latin typeface="Arial"/>
                  <a:ea typeface="Arial Unicode MS"/>
                  <a:cs typeface="Arial"/>
                </a:rPr>
                <a:t>Product-Solution Fit</a:t>
              </a:r>
            </a:p>
          </p:txBody>
        </p:sp>
        <p:sp>
          <p:nvSpPr>
            <p:cNvPr id="93" name="Arrow">
              <a:extLst>
                <a:ext uri="{FF2B5EF4-FFF2-40B4-BE49-F238E27FC236}">
                  <a16:creationId xmlns:a16="http://schemas.microsoft.com/office/drawing/2014/main" id="{29E09E61-86A6-E74B-B77A-B3E86772CEB1}"/>
                </a:ext>
              </a:extLst>
            </p:cNvPr>
            <p:cNvSpPr>
              <a:spLocks noChangeArrowheads="1"/>
            </p:cNvSpPr>
            <p:nvPr/>
          </p:nvSpPr>
          <p:spPr bwMode="auto">
            <a:xfrm>
              <a:off x="642408" y="3243429"/>
              <a:ext cx="862940" cy="514082"/>
            </a:xfrm>
            <a:prstGeom prst="rightArrow">
              <a:avLst>
                <a:gd name="adj1" fmla="val 50676"/>
                <a:gd name="adj2" fmla="val 58161"/>
              </a:avLst>
            </a:prstGeom>
            <a:solidFill>
              <a:srgbClr val="318AA9"/>
            </a:solidFill>
            <a:ln>
              <a:noFill/>
            </a:ln>
            <a:effectLst>
              <a:outerShdw blurRad="127000" dist="63500" dir="5400000" algn="tl" rotWithShape="0">
                <a:prstClr val="black">
                  <a:alpha val="40000"/>
                </a:prstClr>
              </a:outerShdw>
            </a:effectLst>
          </p:spPr>
          <p:txBody>
            <a:bodyPr lIns="38100" tIns="38100" rIns="38100" bIns="3810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altLang="ru-RU" sz="2400" b="0" i="0" u="none" strike="noStrike" kern="1200" cap="none" spc="0" normalizeH="0" baseline="0" noProof="0">
                <a:ln>
                  <a:noFill/>
                </a:ln>
                <a:solidFill>
                  <a:srgbClr val="FFFFFF"/>
                </a:solidFill>
                <a:effectLst/>
                <a:uLnTx/>
                <a:uFillTx/>
                <a:latin typeface="Helvetica Light" pitchFamily="2" charset="0"/>
                <a:ea typeface="Helvetica Light" pitchFamily="2" charset="0"/>
                <a:cs typeface="Helvetica Light" pitchFamily="2" charset="0"/>
                <a:sym typeface="Helvetica Light" pitchFamily="2" charset="0"/>
              </a:endParaRPr>
            </a:p>
          </p:txBody>
        </p:sp>
        <p:cxnSp>
          <p:nvCxnSpPr>
            <p:cNvPr id="94" name="Straight Connector 93">
              <a:extLst>
                <a:ext uri="{FF2B5EF4-FFF2-40B4-BE49-F238E27FC236}">
                  <a16:creationId xmlns:a16="http://schemas.microsoft.com/office/drawing/2014/main" id="{04488A8E-39EC-C943-A021-C619D5028DE0}"/>
                </a:ext>
              </a:extLst>
            </p:cNvPr>
            <p:cNvCxnSpPr>
              <a:cxnSpLocks/>
            </p:cNvCxnSpPr>
            <p:nvPr/>
          </p:nvCxnSpPr>
          <p:spPr>
            <a:xfrm>
              <a:off x="3638178" y="1979494"/>
              <a:ext cx="233018" cy="99117"/>
            </a:xfrm>
            <a:prstGeom prst="line">
              <a:avLst/>
            </a:prstGeom>
            <a:ln w="28575" cap="rnd">
              <a:solidFill>
                <a:schemeClr val="bg1">
                  <a:lumMod val="65000"/>
                </a:schemeClr>
              </a:solidFill>
              <a:prstDash val="sysDot"/>
              <a:headEnd type="none"/>
              <a:tailEnd type="diamond"/>
            </a:ln>
            <a:effectLst/>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05A689C-E25B-BB48-88CA-182E626B6E8A}"/>
                </a:ext>
              </a:extLst>
            </p:cNvPr>
            <p:cNvSpPr/>
            <p:nvPr/>
          </p:nvSpPr>
          <p:spPr>
            <a:xfrm rot="1481483">
              <a:off x="2271419" y="1467836"/>
              <a:ext cx="1485839" cy="44414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A7396"/>
                  </a:solidFill>
                  <a:effectLst/>
                  <a:uLnTx/>
                  <a:uFillTx/>
                  <a:latin typeface="Arial"/>
                  <a:ea typeface="Arial Unicode MS"/>
                  <a:cs typeface="Arial"/>
                </a:rPr>
                <a:t>Problem Understanding</a:t>
              </a:r>
            </a:p>
          </p:txBody>
        </p:sp>
        <p:sp>
          <p:nvSpPr>
            <p:cNvPr id="96" name="Овал">
              <a:extLst>
                <a:ext uri="{FF2B5EF4-FFF2-40B4-BE49-F238E27FC236}">
                  <a16:creationId xmlns:a16="http://schemas.microsoft.com/office/drawing/2014/main" id="{84FB8A82-BFE5-A043-80D0-39A72867F971}"/>
                </a:ext>
              </a:extLst>
            </p:cNvPr>
            <p:cNvSpPr/>
            <p:nvPr/>
          </p:nvSpPr>
          <p:spPr>
            <a:xfrm>
              <a:off x="1786714" y="1577189"/>
              <a:ext cx="560970" cy="4210315"/>
            </a:xfrm>
            <a:prstGeom prst="ellipse">
              <a:avLst/>
            </a:prstGeom>
            <a:gradFill flip="none" rotWithShape="1">
              <a:gsLst>
                <a:gs pos="0">
                  <a:schemeClr val="tx1">
                    <a:lumMod val="50000"/>
                    <a:lumOff val="50000"/>
                    <a:tint val="66000"/>
                    <a:satMod val="160000"/>
                  </a:schemeClr>
                </a:gs>
                <a:gs pos="81000">
                  <a:schemeClr val="tx1">
                    <a:tint val="44500"/>
                    <a:satMod val="160000"/>
                    <a:lumMod val="67000"/>
                    <a:alpha val="27000"/>
                  </a:schemeClr>
                </a:gs>
                <a:gs pos="100000">
                  <a:schemeClr val="tx1">
                    <a:lumMod val="50000"/>
                    <a:lumOff val="50000"/>
                    <a:tint val="23500"/>
                    <a:satMod val="160000"/>
                  </a:schemeClr>
                </a:gs>
              </a:gsLst>
              <a:path path="circle">
                <a:fillToRect l="50000" t="50000" r="50000" b="50000"/>
              </a:path>
              <a:tileRect/>
            </a:gradFill>
            <a:ln w="12700" cap="flat">
              <a:noFill/>
              <a:miter lim="400000"/>
            </a:ln>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cxnSp>
          <p:nvCxnSpPr>
            <p:cNvPr id="97" name="Straight Connector 96">
              <a:extLst>
                <a:ext uri="{FF2B5EF4-FFF2-40B4-BE49-F238E27FC236}">
                  <a16:creationId xmlns:a16="http://schemas.microsoft.com/office/drawing/2014/main" id="{44D43FEF-31A4-964E-ADE8-2855BFD36437}"/>
                </a:ext>
              </a:extLst>
            </p:cNvPr>
            <p:cNvCxnSpPr>
              <a:cxnSpLocks/>
            </p:cNvCxnSpPr>
            <p:nvPr/>
          </p:nvCxnSpPr>
          <p:spPr>
            <a:xfrm>
              <a:off x="2164266" y="1287852"/>
              <a:ext cx="236525" cy="117236"/>
            </a:xfrm>
            <a:prstGeom prst="line">
              <a:avLst/>
            </a:prstGeom>
            <a:ln w="28575" cap="rnd">
              <a:solidFill>
                <a:schemeClr val="bg1">
                  <a:lumMod val="65000"/>
                </a:schemeClr>
              </a:solidFill>
              <a:prstDash val="sysDot"/>
              <a:headEnd type="diamond"/>
              <a:tailEnd type="none"/>
            </a:ln>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0448FA7-26A4-A047-B1AF-235DB88EB246}"/>
                </a:ext>
              </a:extLst>
            </p:cNvPr>
            <p:cNvCxnSpPr>
              <a:cxnSpLocks/>
            </p:cNvCxnSpPr>
            <p:nvPr/>
          </p:nvCxnSpPr>
          <p:spPr>
            <a:xfrm>
              <a:off x="9837810" y="3052302"/>
              <a:ext cx="1136354" cy="104678"/>
            </a:xfrm>
            <a:prstGeom prst="line">
              <a:avLst/>
            </a:prstGeom>
            <a:ln w="28575" cap="rnd">
              <a:solidFill>
                <a:schemeClr val="bg1">
                  <a:lumMod val="65000"/>
                </a:schemeClr>
              </a:solidFill>
              <a:prstDash val="sysDot"/>
              <a:headEnd type="none"/>
              <a:tailEnd type="diamond"/>
            </a:ln>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BF5A30-6341-424C-A244-26FFD2BC8411}"/>
                </a:ext>
              </a:extLst>
            </p:cNvPr>
            <p:cNvCxnSpPr>
              <a:cxnSpLocks/>
            </p:cNvCxnSpPr>
            <p:nvPr/>
          </p:nvCxnSpPr>
          <p:spPr>
            <a:xfrm>
              <a:off x="3970013" y="2112311"/>
              <a:ext cx="1194921" cy="261970"/>
            </a:xfrm>
            <a:prstGeom prst="line">
              <a:avLst/>
            </a:prstGeom>
            <a:ln w="28575" cap="rnd">
              <a:solidFill>
                <a:schemeClr val="bg1">
                  <a:lumMod val="65000"/>
                </a:schemeClr>
              </a:solidFill>
              <a:prstDash val="sysDot"/>
              <a:headEnd type="diamond"/>
              <a:tailEnd type="none"/>
            </a:ln>
            <a:effectLst/>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7FE56A32-747A-D64A-9F26-0343D53D1F3E}"/>
                </a:ext>
              </a:extLst>
            </p:cNvPr>
            <p:cNvGrpSpPr/>
            <p:nvPr/>
          </p:nvGrpSpPr>
          <p:grpSpPr>
            <a:xfrm>
              <a:off x="3065136" y="3854301"/>
              <a:ext cx="104237" cy="1126499"/>
              <a:chOff x="3065136" y="3854301"/>
              <a:chExt cx="104237" cy="1126499"/>
            </a:xfrm>
          </p:grpSpPr>
          <p:cxnSp>
            <p:nvCxnSpPr>
              <p:cNvPr id="100" name="Shape 1974">
                <a:extLst>
                  <a:ext uri="{FF2B5EF4-FFF2-40B4-BE49-F238E27FC236}">
                    <a16:creationId xmlns:a16="http://schemas.microsoft.com/office/drawing/2014/main" id="{F1A2C85B-033E-A04B-BC09-C1EAE6625D22}"/>
                  </a:ext>
                </a:extLst>
              </p:cNvPr>
              <p:cNvCxnSpPr>
                <a:cxnSpLocks/>
              </p:cNvCxnSpPr>
              <p:nvPr/>
            </p:nvCxnSpPr>
            <p:spPr>
              <a:xfrm flipV="1">
                <a:off x="3117254" y="3958540"/>
                <a:ext cx="0" cy="1022260"/>
              </a:xfrm>
              <a:prstGeom prst="straightConnector1">
                <a:avLst/>
              </a:prstGeom>
              <a:noFill/>
              <a:ln w="22225" cap="rnd" cmpd="sng">
                <a:solidFill>
                  <a:srgbClr val="BFBFBF"/>
                </a:solidFill>
                <a:prstDash val="solid"/>
                <a:round/>
                <a:headEnd type="none" w="med" len="med"/>
                <a:tailEnd type="none" w="med" len="med"/>
              </a:ln>
            </p:spPr>
          </p:cxnSp>
          <p:sp>
            <p:nvSpPr>
              <p:cNvPr id="101" name="Shape 1975">
                <a:extLst>
                  <a:ext uri="{FF2B5EF4-FFF2-40B4-BE49-F238E27FC236}">
                    <a16:creationId xmlns:a16="http://schemas.microsoft.com/office/drawing/2014/main" id="{4BF0BBE9-15C1-8D44-8723-249B54F59A75}"/>
                  </a:ext>
                </a:extLst>
              </p:cNvPr>
              <p:cNvSpPr/>
              <p:nvPr/>
            </p:nvSpPr>
            <p:spPr>
              <a:xfrm rot="16200000">
                <a:off x="3065136" y="3854301"/>
                <a:ext cx="104237" cy="104237"/>
              </a:xfrm>
              <a:prstGeom prst="ellipse">
                <a:avLst/>
              </a:prstGeom>
              <a:solidFill>
                <a:schemeClr val="lt1"/>
              </a:solidFill>
              <a:ln w="22225" cap="rnd" cmpd="sng">
                <a:solidFill>
                  <a:srgbClr val="BFBFBF"/>
                </a:solidFill>
                <a:prstDash val="solid"/>
                <a:round/>
                <a:headEnd type="none" w="med" len="med"/>
                <a:tailEnd type="none" w="med" len="med"/>
              </a:ln>
            </p:spPr>
            <p:txBody>
              <a:bodyPr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sp>
          <p:nvSpPr>
            <p:cNvPr id="102" name="Oval 101">
              <a:extLst>
                <a:ext uri="{FF2B5EF4-FFF2-40B4-BE49-F238E27FC236}">
                  <a16:creationId xmlns:a16="http://schemas.microsoft.com/office/drawing/2014/main" id="{646A66B1-8B3D-0E45-B922-09F6B37D8916}"/>
                </a:ext>
              </a:extLst>
            </p:cNvPr>
            <p:cNvSpPr/>
            <p:nvPr/>
          </p:nvSpPr>
          <p:spPr>
            <a:xfrm>
              <a:off x="2400791" y="4713113"/>
              <a:ext cx="1472237" cy="1472237"/>
            </a:xfrm>
            <a:prstGeom prst="ellipse">
              <a:avLst/>
            </a:prstGeom>
            <a:solidFill>
              <a:srgbClr val="0FAFE1"/>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03" name="Rectangle 102">
              <a:extLst>
                <a:ext uri="{FF2B5EF4-FFF2-40B4-BE49-F238E27FC236}">
                  <a16:creationId xmlns:a16="http://schemas.microsoft.com/office/drawing/2014/main" id="{9A425EB0-6D36-C849-AA05-60D13A90E4C6}"/>
                </a:ext>
              </a:extLst>
            </p:cNvPr>
            <p:cNvSpPr/>
            <p:nvPr/>
          </p:nvSpPr>
          <p:spPr>
            <a:xfrm>
              <a:off x="2546210" y="5507906"/>
              <a:ext cx="1292780" cy="58080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Opportunity Analysis</a:t>
              </a:r>
            </a:p>
          </p:txBody>
        </p:sp>
        <p:grpSp>
          <p:nvGrpSpPr>
            <p:cNvPr id="104" name="Group 103">
              <a:extLst>
                <a:ext uri="{FF2B5EF4-FFF2-40B4-BE49-F238E27FC236}">
                  <a16:creationId xmlns:a16="http://schemas.microsoft.com/office/drawing/2014/main" id="{6E88A048-8775-8040-8E60-95DB214ED752}"/>
                </a:ext>
              </a:extLst>
            </p:cNvPr>
            <p:cNvGrpSpPr/>
            <p:nvPr/>
          </p:nvGrpSpPr>
          <p:grpSpPr>
            <a:xfrm>
              <a:off x="6625741" y="4124191"/>
              <a:ext cx="104237" cy="1126499"/>
              <a:chOff x="6572266" y="4097687"/>
              <a:chExt cx="104237" cy="1126499"/>
            </a:xfrm>
          </p:grpSpPr>
          <p:cxnSp>
            <p:nvCxnSpPr>
              <p:cNvPr id="105" name="Shape 1974">
                <a:extLst>
                  <a:ext uri="{FF2B5EF4-FFF2-40B4-BE49-F238E27FC236}">
                    <a16:creationId xmlns:a16="http://schemas.microsoft.com/office/drawing/2014/main" id="{17CFC294-0083-2B4E-90C5-B367CB24D8A1}"/>
                  </a:ext>
                </a:extLst>
              </p:cNvPr>
              <p:cNvCxnSpPr>
                <a:cxnSpLocks/>
              </p:cNvCxnSpPr>
              <p:nvPr/>
            </p:nvCxnSpPr>
            <p:spPr>
              <a:xfrm flipV="1">
                <a:off x="6624384" y="4201926"/>
                <a:ext cx="0" cy="1022260"/>
              </a:xfrm>
              <a:prstGeom prst="straightConnector1">
                <a:avLst/>
              </a:prstGeom>
              <a:noFill/>
              <a:ln w="22225" cap="rnd" cmpd="sng">
                <a:solidFill>
                  <a:srgbClr val="BFBFBF"/>
                </a:solidFill>
                <a:prstDash val="solid"/>
                <a:round/>
                <a:headEnd type="none" w="med" len="med"/>
                <a:tailEnd type="none" w="med" len="med"/>
              </a:ln>
            </p:spPr>
          </p:cxnSp>
          <p:sp>
            <p:nvSpPr>
              <p:cNvPr id="106" name="Shape 1975">
                <a:extLst>
                  <a:ext uri="{FF2B5EF4-FFF2-40B4-BE49-F238E27FC236}">
                    <a16:creationId xmlns:a16="http://schemas.microsoft.com/office/drawing/2014/main" id="{2956FB53-EB5C-0249-B2E0-6009DCD644F2}"/>
                  </a:ext>
                </a:extLst>
              </p:cNvPr>
              <p:cNvSpPr/>
              <p:nvPr/>
            </p:nvSpPr>
            <p:spPr>
              <a:xfrm rot="16200000">
                <a:off x="6572266" y="4097687"/>
                <a:ext cx="104237" cy="104237"/>
              </a:xfrm>
              <a:prstGeom prst="ellipse">
                <a:avLst/>
              </a:prstGeom>
              <a:solidFill>
                <a:schemeClr val="lt1"/>
              </a:solidFill>
              <a:ln w="22225" cap="rnd" cmpd="sng">
                <a:solidFill>
                  <a:srgbClr val="BFBFBF"/>
                </a:solidFill>
                <a:prstDash val="solid"/>
                <a:round/>
                <a:headEnd type="none" w="med" len="med"/>
                <a:tailEnd type="none" w="med" len="med"/>
              </a:ln>
            </p:spPr>
            <p:txBody>
              <a:bodyPr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sp>
          <p:nvSpPr>
            <p:cNvPr id="107" name="Oval 106">
              <a:extLst>
                <a:ext uri="{FF2B5EF4-FFF2-40B4-BE49-F238E27FC236}">
                  <a16:creationId xmlns:a16="http://schemas.microsoft.com/office/drawing/2014/main" id="{BE051F83-CEF2-CB4B-BDE7-10FCA31E6505}"/>
                </a:ext>
              </a:extLst>
            </p:cNvPr>
            <p:cNvSpPr/>
            <p:nvPr/>
          </p:nvSpPr>
          <p:spPr>
            <a:xfrm>
              <a:off x="5938933" y="4713113"/>
              <a:ext cx="1472237" cy="1472237"/>
            </a:xfrm>
            <a:prstGeom prst="ellipse">
              <a:avLst/>
            </a:prstGeom>
            <a:solidFill>
              <a:srgbClr val="0A7396"/>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grpSp>
          <p:nvGrpSpPr>
            <p:cNvPr id="108" name="Group 107">
              <a:extLst>
                <a:ext uri="{FF2B5EF4-FFF2-40B4-BE49-F238E27FC236}">
                  <a16:creationId xmlns:a16="http://schemas.microsoft.com/office/drawing/2014/main" id="{16C40DF6-1EAA-2841-B482-720E45A4C070}"/>
                </a:ext>
              </a:extLst>
            </p:cNvPr>
            <p:cNvGrpSpPr/>
            <p:nvPr/>
          </p:nvGrpSpPr>
          <p:grpSpPr>
            <a:xfrm>
              <a:off x="6302531" y="4852251"/>
              <a:ext cx="1011004" cy="719157"/>
              <a:chOff x="5794033" y="8151425"/>
              <a:chExt cx="1169764" cy="832086"/>
            </a:xfrm>
          </p:grpSpPr>
          <p:sp>
            <p:nvSpPr>
              <p:cNvPr id="117" name="Oval 116">
                <a:extLst>
                  <a:ext uri="{FF2B5EF4-FFF2-40B4-BE49-F238E27FC236}">
                    <a16:creationId xmlns:a16="http://schemas.microsoft.com/office/drawing/2014/main" id="{9AF2DC22-B31D-E74F-B5B9-A21E8C90E4F3}"/>
                  </a:ext>
                </a:extLst>
              </p:cNvPr>
              <p:cNvSpPr/>
              <p:nvPr/>
            </p:nvSpPr>
            <p:spPr>
              <a:xfrm>
                <a:off x="5883163" y="8280123"/>
                <a:ext cx="514590" cy="46532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18" name="Oval 117">
                <a:extLst>
                  <a:ext uri="{FF2B5EF4-FFF2-40B4-BE49-F238E27FC236}">
                    <a16:creationId xmlns:a16="http://schemas.microsoft.com/office/drawing/2014/main" id="{E9C690E0-4706-4D47-8965-5B41F61779A4}"/>
                  </a:ext>
                </a:extLst>
              </p:cNvPr>
              <p:cNvSpPr/>
              <p:nvPr/>
            </p:nvSpPr>
            <p:spPr>
              <a:xfrm>
                <a:off x="6126682" y="8225768"/>
                <a:ext cx="182725" cy="154250"/>
              </a:xfrm>
              <a:prstGeom prst="ellipse">
                <a:avLst/>
              </a:prstGeom>
              <a:solidFill>
                <a:srgbClr val="0A739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19" name="Oval 118">
                <a:extLst>
                  <a:ext uri="{FF2B5EF4-FFF2-40B4-BE49-F238E27FC236}">
                    <a16:creationId xmlns:a16="http://schemas.microsoft.com/office/drawing/2014/main" id="{784A5203-CE5A-0343-947F-12A7FD9F7200}"/>
                  </a:ext>
                </a:extLst>
              </p:cNvPr>
              <p:cNvSpPr/>
              <p:nvPr/>
            </p:nvSpPr>
            <p:spPr>
              <a:xfrm>
                <a:off x="6038722" y="8660332"/>
                <a:ext cx="182726" cy="154251"/>
              </a:xfrm>
              <a:prstGeom prst="ellipse">
                <a:avLst/>
              </a:prstGeom>
              <a:solidFill>
                <a:srgbClr val="0A739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21" name="Oval 120">
                <a:extLst>
                  <a:ext uri="{FF2B5EF4-FFF2-40B4-BE49-F238E27FC236}">
                    <a16:creationId xmlns:a16="http://schemas.microsoft.com/office/drawing/2014/main" id="{A8A98744-E962-3345-B09D-2F508907FE7B}"/>
                  </a:ext>
                </a:extLst>
              </p:cNvPr>
              <p:cNvSpPr/>
              <p:nvPr/>
            </p:nvSpPr>
            <p:spPr>
              <a:xfrm>
                <a:off x="5794033" y="8362375"/>
                <a:ext cx="182726" cy="154251"/>
              </a:xfrm>
              <a:prstGeom prst="ellipse">
                <a:avLst/>
              </a:prstGeom>
              <a:solidFill>
                <a:srgbClr val="0A739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22" name="Rectangle 121">
                <a:extLst>
                  <a:ext uri="{FF2B5EF4-FFF2-40B4-BE49-F238E27FC236}">
                    <a16:creationId xmlns:a16="http://schemas.microsoft.com/office/drawing/2014/main" id="{8DC88C95-A2CB-7246-B173-0CE993EDA0AB}"/>
                  </a:ext>
                </a:extLst>
              </p:cNvPr>
              <p:cNvSpPr/>
              <p:nvPr/>
            </p:nvSpPr>
            <p:spPr>
              <a:xfrm>
                <a:off x="6137275" y="8667270"/>
                <a:ext cx="740394" cy="31624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white"/>
                    </a:solidFill>
                    <a:effectLst/>
                    <a:uLnTx/>
                    <a:uFillTx/>
                    <a:latin typeface="Arial"/>
                    <a:ea typeface="Arial Unicode MS"/>
                    <a:cs typeface="Arial"/>
                  </a:rPr>
                  <a:t>Build</a:t>
                </a:r>
              </a:p>
            </p:txBody>
          </p:sp>
          <p:sp>
            <p:nvSpPr>
              <p:cNvPr id="123" name="Rectangle 122">
                <a:extLst>
                  <a:ext uri="{FF2B5EF4-FFF2-40B4-BE49-F238E27FC236}">
                    <a16:creationId xmlns:a16="http://schemas.microsoft.com/office/drawing/2014/main" id="{BFE572BA-0E05-2D4F-87CF-1D4CE020557A}"/>
                  </a:ext>
                </a:extLst>
              </p:cNvPr>
              <p:cNvSpPr/>
              <p:nvPr/>
            </p:nvSpPr>
            <p:spPr>
              <a:xfrm>
                <a:off x="5800061" y="8420831"/>
                <a:ext cx="857015" cy="2964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1" u="none" strike="noStrike" kern="1200" cap="none" spc="0" normalizeH="0" baseline="0" noProof="0" dirty="0">
                    <a:ln>
                      <a:noFill/>
                    </a:ln>
                    <a:solidFill>
                      <a:prstClr val="white"/>
                    </a:solidFill>
                    <a:effectLst/>
                    <a:uLnTx/>
                    <a:uFillTx/>
                    <a:latin typeface="Arial"/>
                    <a:ea typeface="Arial Unicode MS"/>
                    <a:cs typeface="Arial"/>
                  </a:rPr>
                  <a:t>Measure</a:t>
                </a:r>
              </a:p>
            </p:txBody>
          </p:sp>
          <p:sp>
            <p:nvSpPr>
              <p:cNvPr id="124" name="Rectangle 123">
                <a:extLst>
                  <a:ext uri="{FF2B5EF4-FFF2-40B4-BE49-F238E27FC236}">
                    <a16:creationId xmlns:a16="http://schemas.microsoft.com/office/drawing/2014/main" id="{24EC3824-2226-6240-851E-35AB549A72FD}"/>
                  </a:ext>
                </a:extLst>
              </p:cNvPr>
              <p:cNvSpPr/>
              <p:nvPr/>
            </p:nvSpPr>
            <p:spPr>
              <a:xfrm>
                <a:off x="6223403" y="8151425"/>
                <a:ext cx="740394" cy="31624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white"/>
                    </a:solidFill>
                    <a:effectLst/>
                    <a:uLnTx/>
                    <a:uFillTx/>
                    <a:latin typeface="Arial"/>
                    <a:ea typeface="Arial Unicode MS"/>
                    <a:cs typeface="Arial"/>
                  </a:rPr>
                  <a:t>Learn</a:t>
                </a:r>
              </a:p>
            </p:txBody>
          </p:sp>
        </p:grpSp>
        <p:sp>
          <p:nvSpPr>
            <p:cNvPr id="125" name="Rectangle 124">
              <a:extLst>
                <a:ext uri="{FF2B5EF4-FFF2-40B4-BE49-F238E27FC236}">
                  <a16:creationId xmlns:a16="http://schemas.microsoft.com/office/drawing/2014/main" id="{05E9D79B-D721-E949-B4E6-1072F6C035EC}"/>
                </a:ext>
              </a:extLst>
            </p:cNvPr>
            <p:cNvSpPr/>
            <p:nvPr/>
          </p:nvSpPr>
          <p:spPr>
            <a:xfrm>
              <a:off x="6050522" y="5494111"/>
              <a:ext cx="1249059" cy="58080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Prototype </a:t>
              </a:r>
              <a:br>
                <a:rPr kumimoji="0" lang="en-US" sz="975" b="0" i="0" u="none" strike="noStrike" kern="1200" cap="none" spc="0" normalizeH="0" baseline="0" noProof="0" dirty="0">
                  <a:ln>
                    <a:noFill/>
                  </a:ln>
                  <a:solidFill>
                    <a:prstClr val="white"/>
                  </a:solidFill>
                  <a:effectLst/>
                  <a:uLnTx/>
                  <a:uFillTx/>
                  <a:latin typeface="Arial"/>
                  <a:ea typeface="Arial Unicode MS"/>
                  <a:cs typeface="Arial"/>
                </a:rPr>
              </a:b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&amp; Pilot</a:t>
              </a:r>
            </a:p>
          </p:txBody>
        </p:sp>
        <p:grpSp>
          <p:nvGrpSpPr>
            <p:cNvPr id="126" name="Group 125">
              <a:extLst>
                <a:ext uri="{FF2B5EF4-FFF2-40B4-BE49-F238E27FC236}">
                  <a16:creationId xmlns:a16="http://schemas.microsoft.com/office/drawing/2014/main" id="{7EB62B9F-27FC-7040-9EA6-E2E62F1C9090}"/>
                </a:ext>
              </a:extLst>
            </p:cNvPr>
            <p:cNvGrpSpPr/>
            <p:nvPr/>
          </p:nvGrpSpPr>
          <p:grpSpPr>
            <a:xfrm>
              <a:off x="4835442" y="4058619"/>
              <a:ext cx="104237" cy="1126499"/>
              <a:chOff x="6572266" y="4097687"/>
              <a:chExt cx="104237" cy="1126499"/>
            </a:xfrm>
          </p:grpSpPr>
          <p:cxnSp>
            <p:nvCxnSpPr>
              <p:cNvPr id="128" name="Shape 1974">
                <a:extLst>
                  <a:ext uri="{FF2B5EF4-FFF2-40B4-BE49-F238E27FC236}">
                    <a16:creationId xmlns:a16="http://schemas.microsoft.com/office/drawing/2014/main" id="{8310FFB8-A916-4243-AE83-AB3DCE84B365}"/>
                  </a:ext>
                </a:extLst>
              </p:cNvPr>
              <p:cNvCxnSpPr>
                <a:cxnSpLocks/>
              </p:cNvCxnSpPr>
              <p:nvPr/>
            </p:nvCxnSpPr>
            <p:spPr>
              <a:xfrm flipV="1">
                <a:off x="6624384" y="4201926"/>
                <a:ext cx="0" cy="1022260"/>
              </a:xfrm>
              <a:prstGeom prst="straightConnector1">
                <a:avLst/>
              </a:prstGeom>
              <a:noFill/>
              <a:ln w="22225" cap="rnd" cmpd="sng">
                <a:solidFill>
                  <a:srgbClr val="BFBFBF"/>
                </a:solidFill>
                <a:prstDash val="solid"/>
                <a:round/>
                <a:headEnd type="none" w="med" len="med"/>
                <a:tailEnd type="none" w="med" len="med"/>
              </a:ln>
            </p:spPr>
          </p:cxnSp>
          <p:sp>
            <p:nvSpPr>
              <p:cNvPr id="130" name="Shape 1975">
                <a:extLst>
                  <a:ext uri="{FF2B5EF4-FFF2-40B4-BE49-F238E27FC236}">
                    <a16:creationId xmlns:a16="http://schemas.microsoft.com/office/drawing/2014/main" id="{C0B77972-DC78-EB47-A471-49C8075E7B91}"/>
                  </a:ext>
                </a:extLst>
              </p:cNvPr>
              <p:cNvSpPr/>
              <p:nvPr/>
            </p:nvSpPr>
            <p:spPr>
              <a:xfrm rot="16200000">
                <a:off x="6572266" y="4097687"/>
                <a:ext cx="104237" cy="104237"/>
              </a:xfrm>
              <a:prstGeom prst="ellipse">
                <a:avLst/>
              </a:prstGeom>
              <a:solidFill>
                <a:schemeClr val="lt1"/>
              </a:solidFill>
              <a:ln w="22225" cap="rnd" cmpd="sng">
                <a:solidFill>
                  <a:srgbClr val="BFBFBF"/>
                </a:solidFill>
                <a:prstDash val="solid"/>
                <a:round/>
                <a:headEnd type="none" w="med" len="med"/>
                <a:tailEnd type="none" w="med" len="med"/>
              </a:ln>
            </p:spPr>
            <p:txBody>
              <a:bodyPr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grpSp>
          <p:nvGrpSpPr>
            <p:cNvPr id="131" name="Group 130">
              <a:extLst>
                <a:ext uri="{FF2B5EF4-FFF2-40B4-BE49-F238E27FC236}">
                  <a16:creationId xmlns:a16="http://schemas.microsoft.com/office/drawing/2014/main" id="{356724A7-4BEF-A04B-8C81-EBB3B403BA5D}"/>
                </a:ext>
              </a:extLst>
            </p:cNvPr>
            <p:cNvGrpSpPr/>
            <p:nvPr/>
          </p:nvGrpSpPr>
          <p:grpSpPr>
            <a:xfrm>
              <a:off x="8377538" y="4124191"/>
              <a:ext cx="104237" cy="1126499"/>
              <a:chOff x="6572266" y="4097687"/>
              <a:chExt cx="104237" cy="1126499"/>
            </a:xfrm>
          </p:grpSpPr>
          <p:cxnSp>
            <p:nvCxnSpPr>
              <p:cNvPr id="142" name="Shape 1974">
                <a:extLst>
                  <a:ext uri="{FF2B5EF4-FFF2-40B4-BE49-F238E27FC236}">
                    <a16:creationId xmlns:a16="http://schemas.microsoft.com/office/drawing/2014/main" id="{52931330-8794-3F41-B2E3-9EA457009A17}"/>
                  </a:ext>
                </a:extLst>
              </p:cNvPr>
              <p:cNvCxnSpPr>
                <a:cxnSpLocks/>
              </p:cNvCxnSpPr>
              <p:nvPr/>
            </p:nvCxnSpPr>
            <p:spPr>
              <a:xfrm flipV="1">
                <a:off x="6624384" y="4201926"/>
                <a:ext cx="0" cy="1022260"/>
              </a:xfrm>
              <a:prstGeom prst="straightConnector1">
                <a:avLst/>
              </a:prstGeom>
              <a:noFill/>
              <a:ln w="22225" cap="rnd" cmpd="sng">
                <a:solidFill>
                  <a:srgbClr val="BFBFBF"/>
                </a:solidFill>
                <a:prstDash val="solid"/>
                <a:round/>
                <a:headEnd type="none" w="med" len="med"/>
                <a:tailEnd type="none" w="med" len="med"/>
              </a:ln>
            </p:spPr>
          </p:cxnSp>
          <p:sp>
            <p:nvSpPr>
              <p:cNvPr id="146" name="Shape 1975">
                <a:extLst>
                  <a:ext uri="{FF2B5EF4-FFF2-40B4-BE49-F238E27FC236}">
                    <a16:creationId xmlns:a16="http://schemas.microsoft.com/office/drawing/2014/main" id="{B893B5F5-90C6-9E4C-8892-FDFBA958341C}"/>
                  </a:ext>
                </a:extLst>
              </p:cNvPr>
              <p:cNvSpPr/>
              <p:nvPr/>
            </p:nvSpPr>
            <p:spPr>
              <a:xfrm rot="16200000">
                <a:off x="6572266" y="4097687"/>
                <a:ext cx="104237" cy="104237"/>
              </a:xfrm>
              <a:prstGeom prst="ellipse">
                <a:avLst/>
              </a:prstGeom>
              <a:solidFill>
                <a:schemeClr val="lt1"/>
              </a:solidFill>
              <a:ln w="22225" cap="rnd" cmpd="sng">
                <a:solidFill>
                  <a:srgbClr val="BFBFBF"/>
                </a:solidFill>
                <a:prstDash val="solid"/>
                <a:round/>
                <a:headEnd type="none" w="med" len="med"/>
                <a:tailEnd type="none" w="med" len="med"/>
              </a:ln>
            </p:spPr>
            <p:txBody>
              <a:bodyPr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sp>
          <p:nvSpPr>
            <p:cNvPr id="150" name="Oval 149">
              <a:extLst>
                <a:ext uri="{FF2B5EF4-FFF2-40B4-BE49-F238E27FC236}">
                  <a16:creationId xmlns:a16="http://schemas.microsoft.com/office/drawing/2014/main" id="{8B5503EC-9EF7-AA48-86B9-D829D6950C0A}"/>
                </a:ext>
              </a:extLst>
            </p:cNvPr>
            <p:cNvSpPr/>
            <p:nvPr/>
          </p:nvSpPr>
          <p:spPr>
            <a:xfrm>
              <a:off x="7708004" y="4713113"/>
              <a:ext cx="1472237" cy="1472237"/>
            </a:xfrm>
            <a:prstGeom prst="ellipse">
              <a:avLst/>
            </a:prstGeom>
            <a:solidFill>
              <a:srgbClr val="697D91"/>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51" name="Rectangle 150">
              <a:extLst>
                <a:ext uri="{FF2B5EF4-FFF2-40B4-BE49-F238E27FC236}">
                  <a16:creationId xmlns:a16="http://schemas.microsoft.com/office/drawing/2014/main" id="{88EBA309-C496-EC41-84E2-390F04B8DBD7}"/>
                </a:ext>
              </a:extLst>
            </p:cNvPr>
            <p:cNvSpPr/>
            <p:nvPr/>
          </p:nvSpPr>
          <p:spPr>
            <a:xfrm>
              <a:off x="7819592" y="5455391"/>
              <a:ext cx="1249059" cy="58080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Market Launch</a:t>
              </a:r>
            </a:p>
          </p:txBody>
        </p:sp>
        <p:sp>
          <p:nvSpPr>
            <p:cNvPr id="152" name="Shape">
              <a:extLst>
                <a:ext uri="{FF2B5EF4-FFF2-40B4-BE49-F238E27FC236}">
                  <a16:creationId xmlns:a16="http://schemas.microsoft.com/office/drawing/2014/main" id="{2BA12C2A-BBF3-C747-AF05-F05D758DF25B}"/>
                </a:ext>
              </a:extLst>
            </p:cNvPr>
            <p:cNvSpPr/>
            <p:nvPr/>
          </p:nvSpPr>
          <p:spPr>
            <a:xfrm>
              <a:off x="8145150" y="4893380"/>
              <a:ext cx="566188" cy="562012"/>
            </a:xfrm>
            <a:custGeom>
              <a:avLst/>
              <a:gdLst/>
              <a:ahLst/>
              <a:cxnLst>
                <a:cxn ang="0">
                  <a:pos x="wd2" y="hd2"/>
                </a:cxn>
                <a:cxn ang="5400000">
                  <a:pos x="wd2" y="hd2"/>
                </a:cxn>
                <a:cxn ang="10800000">
                  <a:pos x="wd2" y="hd2"/>
                </a:cxn>
                <a:cxn ang="16200000">
                  <a:pos x="wd2" y="hd2"/>
                </a:cxn>
              </a:cxnLst>
              <a:rect l="0" t="0" r="r" b="b"/>
              <a:pathLst>
                <a:path w="21549" h="21545" extrusionOk="0">
                  <a:moveTo>
                    <a:pt x="20459" y="2"/>
                  </a:moveTo>
                  <a:cubicBezTo>
                    <a:pt x="18735" y="64"/>
                    <a:pt x="17042" y="483"/>
                    <a:pt x="15486" y="1232"/>
                  </a:cubicBezTo>
                  <a:cubicBezTo>
                    <a:pt x="13926" y="1983"/>
                    <a:pt x="12536" y="3050"/>
                    <a:pt x="11404" y="4366"/>
                  </a:cubicBezTo>
                  <a:lnTo>
                    <a:pt x="10203" y="5847"/>
                  </a:lnTo>
                  <a:lnTo>
                    <a:pt x="7954" y="5820"/>
                  </a:lnTo>
                  <a:cubicBezTo>
                    <a:pt x="7040" y="5780"/>
                    <a:pt x="6127" y="5919"/>
                    <a:pt x="5266" y="6231"/>
                  </a:cubicBezTo>
                  <a:cubicBezTo>
                    <a:pt x="4395" y="6546"/>
                    <a:pt x="3595" y="7030"/>
                    <a:pt x="2911" y="7657"/>
                  </a:cubicBezTo>
                  <a:lnTo>
                    <a:pt x="151" y="10399"/>
                  </a:lnTo>
                  <a:cubicBezTo>
                    <a:pt x="36" y="10512"/>
                    <a:pt x="-6" y="10680"/>
                    <a:pt x="41" y="10835"/>
                  </a:cubicBezTo>
                  <a:cubicBezTo>
                    <a:pt x="91" y="10997"/>
                    <a:pt x="229" y="11116"/>
                    <a:pt x="396" y="11138"/>
                  </a:cubicBezTo>
                  <a:lnTo>
                    <a:pt x="5696" y="11402"/>
                  </a:lnTo>
                  <a:lnTo>
                    <a:pt x="5510" y="11632"/>
                  </a:lnTo>
                  <a:cubicBezTo>
                    <a:pt x="5446" y="11697"/>
                    <a:pt x="5406" y="11781"/>
                    <a:pt x="5395" y="11872"/>
                  </a:cubicBezTo>
                  <a:cubicBezTo>
                    <a:pt x="5385" y="11952"/>
                    <a:pt x="5398" y="12033"/>
                    <a:pt x="5434" y="12106"/>
                  </a:cubicBezTo>
                  <a:cubicBezTo>
                    <a:pt x="5516" y="12263"/>
                    <a:pt x="5604" y="12415"/>
                    <a:pt x="5694" y="12567"/>
                  </a:cubicBezTo>
                  <a:lnTo>
                    <a:pt x="4420" y="14087"/>
                  </a:lnTo>
                  <a:cubicBezTo>
                    <a:pt x="4375" y="14146"/>
                    <a:pt x="4346" y="14216"/>
                    <a:pt x="4336" y="14289"/>
                  </a:cubicBezTo>
                  <a:cubicBezTo>
                    <a:pt x="4325" y="14369"/>
                    <a:pt x="4335" y="14450"/>
                    <a:pt x="4367" y="14524"/>
                  </a:cubicBezTo>
                  <a:cubicBezTo>
                    <a:pt x="4630" y="15084"/>
                    <a:pt x="4984" y="15597"/>
                    <a:pt x="5413" y="16042"/>
                  </a:cubicBezTo>
                  <a:cubicBezTo>
                    <a:pt x="5882" y="16528"/>
                    <a:pt x="6433" y="16925"/>
                    <a:pt x="7041" y="17215"/>
                  </a:cubicBezTo>
                  <a:cubicBezTo>
                    <a:pt x="7122" y="17246"/>
                    <a:pt x="7210" y="17250"/>
                    <a:pt x="7293" y="17228"/>
                  </a:cubicBezTo>
                  <a:cubicBezTo>
                    <a:pt x="7359" y="17211"/>
                    <a:pt x="7419" y="17179"/>
                    <a:pt x="7469" y="17133"/>
                  </a:cubicBezTo>
                  <a:lnTo>
                    <a:pt x="8992" y="15848"/>
                  </a:lnTo>
                  <a:cubicBezTo>
                    <a:pt x="9071" y="15894"/>
                    <a:pt x="9150" y="15941"/>
                    <a:pt x="9231" y="15985"/>
                  </a:cubicBezTo>
                  <a:cubicBezTo>
                    <a:pt x="9332" y="16042"/>
                    <a:pt x="9445" y="16073"/>
                    <a:pt x="9560" y="16073"/>
                  </a:cubicBezTo>
                  <a:cubicBezTo>
                    <a:pt x="9690" y="16073"/>
                    <a:pt x="9818" y="16035"/>
                    <a:pt x="9927" y="15963"/>
                  </a:cubicBezTo>
                  <a:lnTo>
                    <a:pt x="10089" y="15837"/>
                  </a:lnTo>
                  <a:lnTo>
                    <a:pt x="10353" y="21183"/>
                  </a:lnTo>
                  <a:cubicBezTo>
                    <a:pt x="10364" y="21327"/>
                    <a:pt x="10451" y="21452"/>
                    <a:pt x="10582" y="21511"/>
                  </a:cubicBezTo>
                  <a:cubicBezTo>
                    <a:pt x="10732" y="21579"/>
                    <a:pt x="10908" y="21545"/>
                    <a:pt x="11024" y="21427"/>
                  </a:cubicBezTo>
                  <a:lnTo>
                    <a:pt x="13730" y="18716"/>
                  </a:lnTo>
                  <a:cubicBezTo>
                    <a:pt x="14341" y="18089"/>
                    <a:pt x="14825" y="17347"/>
                    <a:pt x="15153" y="16534"/>
                  </a:cubicBezTo>
                  <a:cubicBezTo>
                    <a:pt x="15462" y="15767"/>
                    <a:pt x="15628" y="14950"/>
                    <a:pt x="15643" y="14122"/>
                  </a:cubicBezTo>
                  <a:lnTo>
                    <a:pt x="15643" y="11488"/>
                  </a:lnTo>
                  <a:lnTo>
                    <a:pt x="16990" y="10434"/>
                  </a:lnTo>
                  <a:cubicBezTo>
                    <a:pt x="18430" y="9218"/>
                    <a:pt x="19585" y="7697"/>
                    <a:pt x="20375" y="5980"/>
                  </a:cubicBezTo>
                  <a:cubicBezTo>
                    <a:pt x="21083" y="4440"/>
                    <a:pt x="21482" y="2774"/>
                    <a:pt x="21548" y="1078"/>
                  </a:cubicBezTo>
                  <a:cubicBezTo>
                    <a:pt x="21559" y="782"/>
                    <a:pt x="21444" y="495"/>
                    <a:pt x="21231" y="290"/>
                  </a:cubicBezTo>
                  <a:cubicBezTo>
                    <a:pt x="21025" y="91"/>
                    <a:pt x="20745" y="-14"/>
                    <a:pt x="20459" y="2"/>
                  </a:cubicBezTo>
                  <a:close/>
                  <a:moveTo>
                    <a:pt x="20542" y="854"/>
                  </a:moveTo>
                  <a:cubicBezTo>
                    <a:pt x="20595" y="849"/>
                    <a:pt x="20646" y="869"/>
                    <a:pt x="20682" y="908"/>
                  </a:cubicBezTo>
                  <a:cubicBezTo>
                    <a:pt x="20711" y="939"/>
                    <a:pt x="20726" y="979"/>
                    <a:pt x="20726" y="1021"/>
                  </a:cubicBezTo>
                  <a:cubicBezTo>
                    <a:pt x="20660" y="2613"/>
                    <a:pt x="20283" y="4175"/>
                    <a:pt x="19616" y="5620"/>
                  </a:cubicBezTo>
                  <a:cubicBezTo>
                    <a:pt x="18889" y="7196"/>
                    <a:pt x="17834" y="8597"/>
                    <a:pt x="16522" y="9727"/>
                  </a:cubicBezTo>
                  <a:lnTo>
                    <a:pt x="9496" y="15216"/>
                  </a:lnTo>
                  <a:cubicBezTo>
                    <a:pt x="8956" y="14893"/>
                    <a:pt x="8452" y="14515"/>
                    <a:pt x="7989" y="14090"/>
                  </a:cubicBezTo>
                  <a:lnTo>
                    <a:pt x="10171" y="11894"/>
                  </a:lnTo>
                  <a:cubicBezTo>
                    <a:pt x="10337" y="11727"/>
                    <a:pt x="10337" y="11457"/>
                    <a:pt x="10171" y="11290"/>
                  </a:cubicBezTo>
                  <a:cubicBezTo>
                    <a:pt x="10006" y="11123"/>
                    <a:pt x="9738" y="11123"/>
                    <a:pt x="9572" y="11290"/>
                  </a:cubicBezTo>
                  <a:lnTo>
                    <a:pt x="7392" y="13485"/>
                  </a:lnTo>
                  <a:cubicBezTo>
                    <a:pt x="6968" y="13018"/>
                    <a:pt x="6590" y="12511"/>
                    <a:pt x="6268" y="11967"/>
                  </a:cubicBezTo>
                  <a:lnTo>
                    <a:pt x="12253" y="4610"/>
                  </a:lnTo>
                  <a:cubicBezTo>
                    <a:pt x="13339" y="3434"/>
                    <a:pt x="14652" y="2494"/>
                    <a:pt x="16112" y="1847"/>
                  </a:cubicBezTo>
                  <a:cubicBezTo>
                    <a:pt x="17510" y="1228"/>
                    <a:pt x="19015" y="891"/>
                    <a:pt x="20542" y="854"/>
                  </a:cubicBezTo>
                  <a:close/>
                  <a:moveTo>
                    <a:pt x="15501" y="4387"/>
                  </a:moveTo>
                  <a:cubicBezTo>
                    <a:pt x="15041" y="4387"/>
                    <a:pt x="14581" y="4563"/>
                    <a:pt x="14230" y="4916"/>
                  </a:cubicBezTo>
                  <a:cubicBezTo>
                    <a:pt x="13529" y="5622"/>
                    <a:pt x="13529" y="6768"/>
                    <a:pt x="14230" y="7474"/>
                  </a:cubicBezTo>
                  <a:cubicBezTo>
                    <a:pt x="14932" y="8180"/>
                    <a:pt x="16069" y="8180"/>
                    <a:pt x="16771" y="7474"/>
                  </a:cubicBezTo>
                  <a:cubicBezTo>
                    <a:pt x="17472" y="6768"/>
                    <a:pt x="17472" y="5622"/>
                    <a:pt x="16771" y="4916"/>
                  </a:cubicBezTo>
                  <a:cubicBezTo>
                    <a:pt x="16420" y="4563"/>
                    <a:pt x="15960" y="4387"/>
                    <a:pt x="15501" y="4387"/>
                  </a:cubicBezTo>
                  <a:close/>
                  <a:moveTo>
                    <a:pt x="15501" y="5235"/>
                  </a:moveTo>
                  <a:cubicBezTo>
                    <a:pt x="15745" y="5235"/>
                    <a:pt x="15989" y="5329"/>
                    <a:pt x="16176" y="5516"/>
                  </a:cubicBezTo>
                  <a:cubicBezTo>
                    <a:pt x="16548" y="5891"/>
                    <a:pt x="16548" y="6499"/>
                    <a:pt x="16176" y="6875"/>
                  </a:cubicBezTo>
                  <a:cubicBezTo>
                    <a:pt x="15803" y="7250"/>
                    <a:pt x="15199" y="7250"/>
                    <a:pt x="14826" y="6875"/>
                  </a:cubicBezTo>
                  <a:cubicBezTo>
                    <a:pt x="14454" y="6499"/>
                    <a:pt x="14454" y="5891"/>
                    <a:pt x="14826" y="5516"/>
                  </a:cubicBezTo>
                  <a:cubicBezTo>
                    <a:pt x="15013" y="5329"/>
                    <a:pt x="15256" y="5235"/>
                    <a:pt x="15501" y="5235"/>
                  </a:cubicBezTo>
                  <a:close/>
                  <a:moveTo>
                    <a:pt x="7586" y="6645"/>
                  </a:moveTo>
                  <a:cubicBezTo>
                    <a:pt x="7688" y="6643"/>
                    <a:pt x="7791" y="6644"/>
                    <a:pt x="7893" y="6647"/>
                  </a:cubicBezTo>
                  <a:lnTo>
                    <a:pt x="9530" y="6676"/>
                  </a:lnTo>
                  <a:lnTo>
                    <a:pt x="6337" y="10612"/>
                  </a:lnTo>
                  <a:lnTo>
                    <a:pt x="1400" y="10354"/>
                  </a:lnTo>
                  <a:lnTo>
                    <a:pt x="3467" y="8264"/>
                  </a:lnTo>
                  <a:cubicBezTo>
                    <a:pt x="4059" y="7733"/>
                    <a:pt x="4744" y="7318"/>
                    <a:pt x="5487" y="7042"/>
                  </a:cubicBezTo>
                  <a:cubicBezTo>
                    <a:pt x="6160" y="6791"/>
                    <a:pt x="6870" y="6657"/>
                    <a:pt x="7586" y="6645"/>
                  </a:cubicBezTo>
                  <a:close/>
                  <a:moveTo>
                    <a:pt x="11147" y="9879"/>
                  </a:moveTo>
                  <a:cubicBezTo>
                    <a:pt x="11040" y="9879"/>
                    <a:pt x="10932" y="9921"/>
                    <a:pt x="10851" y="10003"/>
                  </a:cubicBezTo>
                  <a:cubicBezTo>
                    <a:pt x="10687" y="10167"/>
                    <a:pt x="10687" y="10434"/>
                    <a:pt x="10851" y="10598"/>
                  </a:cubicBezTo>
                  <a:lnTo>
                    <a:pt x="10859" y="10606"/>
                  </a:lnTo>
                  <a:cubicBezTo>
                    <a:pt x="11022" y="10770"/>
                    <a:pt x="11287" y="10770"/>
                    <a:pt x="11450" y="10606"/>
                  </a:cubicBezTo>
                  <a:cubicBezTo>
                    <a:pt x="11614" y="10442"/>
                    <a:pt x="11614" y="10176"/>
                    <a:pt x="11450" y="10011"/>
                  </a:cubicBezTo>
                  <a:lnTo>
                    <a:pt x="11442" y="10003"/>
                  </a:lnTo>
                  <a:cubicBezTo>
                    <a:pt x="11361" y="9921"/>
                    <a:pt x="11254" y="9879"/>
                    <a:pt x="11147" y="9879"/>
                  </a:cubicBezTo>
                  <a:close/>
                  <a:moveTo>
                    <a:pt x="14829" y="12125"/>
                  </a:moveTo>
                  <a:lnTo>
                    <a:pt x="14831" y="13942"/>
                  </a:lnTo>
                  <a:cubicBezTo>
                    <a:pt x="14825" y="14735"/>
                    <a:pt x="14666" y="15520"/>
                    <a:pt x="14363" y="16253"/>
                  </a:cubicBezTo>
                  <a:cubicBezTo>
                    <a:pt x="14047" y="17016"/>
                    <a:pt x="13580" y="17708"/>
                    <a:pt x="12992" y="18285"/>
                  </a:cubicBezTo>
                  <a:lnTo>
                    <a:pt x="11145" y="20116"/>
                  </a:lnTo>
                  <a:lnTo>
                    <a:pt x="10906" y="15197"/>
                  </a:lnTo>
                  <a:lnTo>
                    <a:pt x="14829" y="12125"/>
                  </a:lnTo>
                  <a:close/>
                  <a:moveTo>
                    <a:pt x="6191" y="13319"/>
                  </a:moveTo>
                  <a:cubicBezTo>
                    <a:pt x="6413" y="13622"/>
                    <a:pt x="6650" y="13913"/>
                    <a:pt x="6907" y="14187"/>
                  </a:cubicBezTo>
                  <a:cubicBezTo>
                    <a:pt x="7313" y="14621"/>
                    <a:pt x="7760" y="15013"/>
                    <a:pt x="8240" y="15359"/>
                  </a:cubicBezTo>
                  <a:lnTo>
                    <a:pt x="7154" y="16302"/>
                  </a:lnTo>
                  <a:cubicBezTo>
                    <a:pt x="6721" y="16089"/>
                    <a:pt x="6328" y="15801"/>
                    <a:pt x="5993" y="15451"/>
                  </a:cubicBezTo>
                  <a:cubicBezTo>
                    <a:pt x="5696" y="15140"/>
                    <a:pt x="5449" y="14785"/>
                    <a:pt x="5260" y="14397"/>
                  </a:cubicBezTo>
                  <a:lnTo>
                    <a:pt x="6191" y="13319"/>
                  </a:lnTo>
                  <a:close/>
                  <a:moveTo>
                    <a:pt x="3864" y="16049"/>
                  </a:moveTo>
                  <a:cubicBezTo>
                    <a:pt x="3811" y="16050"/>
                    <a:pt x="3757" y="16062"/>
                    <a:pt x="3706" y="16085"/>
                  </a:cubicBezTo>
                  <a:lnTo>
                    <a:pt x="2601" y="16631"/>
                  </a:lnTo>
                  <a:cubicBezTo>
                    <a:pt x="2217" y="16822"/>
                    <a:pt x="1901" y="17129"/>
                    <a:pt x="1699" y="17509"/>
                  </a:cubicBezTo>
                  <a:cubicBezTo>
                    <a:pt x="1558" y="17774"/>
                    <a:pt x="1477" y="18064"/>
                    <a:pt x="1429" y="18356"/>
                  </a:cubicBezTo>
                  <a:cubicBezTo>
                    <a:pt x="1380" y="18657"/>
                    <a:pt x="1366" y="18965"/>
                    <a:pt x="1388" y="19274"/>
                  </a:cubicBezTo>
                  <a:cubicBezTo>
                    <a:pt x="1401" y="19477"/>
                    <a:pt x="1475" y="19671"/>
                    <a:pt x="1601" y="19830"/>
                  </a:cubicBezTo>
                  <a:cubicBezTo>
                    <a:pt x="1766" y="20039"/>
                    <a:pt x="2007" y="20173"/>
                    <a:pt x="2270" y="20203"/>
                  </a:cubicBezTo>
                  <a:cubicBezTo>
                    <a:pt x="2624" y="20227"/>
                    <a:pt x="2976" y="20202"/>
                    <a:pt x="3317" y="20133"/>
                  </a:cubicBezTo>
                  <a:cubicBezTo>
                    <a:pt x="3660" y="20064"/>
                    <a:pt x="3998" y="19948"/>
                    <a:pt x="4295" y="19747"/>
                  </a:cubicBezTo>
                  <a:cubicBezTo>
                    <a:pt x="4601" y="19539"/>
                    <a:pt x="4844" y="19249"/>
                    <a:pt x="4997" y="18910"/>
                  </a:cubicBezTo>
                  <a:lnTo>
                    <a:pt x="5506" y="17837"/>
                  </a:lnTo>
                  <a:cubicBezTo>
                    <a:pt x="5608" y="17616"/>
                    <a:pt x="5493" y="17354"/>
                    <a:pt x="5262" y="17282"/>
                  </a:cubicBezTo>
                  <a:cubicBezTo>
                    <a:pt x="5090" y="17227"/>
                    <a:pt x="4903" y="17302"/>
                    <a:pt x="4814" y="17460"/>
                  </a:cubicBezTo>
                  <a:lnTo>
                    <a:pt x="4209" y="18612"/>
                  </a:lnTo>
                  <a:cubicBezTo>
                    <a:pt x="4116" y="18775"/>
                    <a:pt x="3991" y="18918"/>
                    <a:pt x="3843" y="19032"/>
                  </a:cubicBezTo>
                  <a:cubicBezTo>
                    <a:pt x="3662" y="19172"/>
                    <a:pt x="3449" y="19267"/>
                    <a:pt x="3224" y="19307"/>
                  </a:cubicBezTo>
                  <a:lnTo>
                    <a:pt x="2495" y="19373"/>
                  </a:lnTo>
                  <a:cubicBezTo>
                    <a:pt x="2422" y="19372"/>
                    <a:pt x="2353" y="19343"/>
                    <a:pt x="2302" y="19291"/>
                  </a:cubicBezTo>
                  <a:cubicBezTo>
                    <a:pt x="2252" y="19240"/>
                    <a:pt x="2224" y="19171"/>
                    <a:pt x="2223" y="19099"/>
                  </a:cubicBezTo>
                  <a:lnTo>
                    <a:pt x="2255" y="18396"/>
                  </a:lnTo>
                  <a:cubicBezTo>
                    <a:pt x="2274" y="18196"/>
                    <a:pt x="2341" y="18002"/>
                    <a:pt x="2448" y="17832"/>
                  </a:cubicBezTo>
                  <a:cubicBezTo>
                    <a:pt x="2552" y="17667"/>
                    <a:pt x="2692" y="17527"/>
                    <a:pt x="2858" y="17425"/>
                  </a:cubicBezTo>
                  <a:lnTo>
                    <a:pt x="4037" y="16825"/>
                  </a:lnTo>
                  <a:cubicBezTo>
                    <a:pt x="4238" y="16736"/>
                    <a:pt x="4330" y="16500"/>
                    <a:pt x="4244" y="16297"/>
                  </a:cubicBezTo>
                  <a:cubicBezTo>
                    <a:pt x="4177" y="16139"/>
                    <a:pt x="4024" y="16046"/>
                    <a:pt x="3864" y="16049"/>
                  </a:cubicBezTo>
                  <a:close/>
                  <a:moveTo>
                    <a:pt x="422" y="20695"/>
                  </a:moveTo>
                  <a:cubicBezTo>
                    <a:pt x="314" y="20695"/>
                    <a:pt x="206" y="20735"/>
                    <a:pt x="124" y="20818"/>
                  </a:cubicBezTo>
                  <a:cubicBezTo>
                    <a:pt x="-41" y="20984"/>
                    <a:pt x="-41" y="21254"/>
                    <a:pt x="124" y="21420"/>
                  </a:cubicBezTo>
                  <a:cubicBezTo>
                    <a:pt x="289" y="21586"/>
                    <a:pt x="556" y="21586"/>
                    <a:pt x="721" y="21420"/>
                  </a:cubicBezTo>
                  <a:cubicBezTo>
                    <a:pt x="886" y="21254"/>
                    <a:pt x="886" y="20984"/>
                    <a:pt x="721" y="20818"/>
                  </a:cubicBezTo>
                  <a:cubicBezTo>
                    <a:pt x="638" y="20735"/>
                    <a:pt x="530" y="20695"/>
                    <a:pt x="422" y="20695"/>
                  </a:cubicBezTo>
                  <a:close/>
                </a:path>
              </a:pathLst>
            </a:custGeom>
            <a:solidFill>
              <a:schemeClr val="bg1"/>
            </a:solidFill>
            <a:ln w="12700">
              <a:miter lim="400000"/>
            </a:ln>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grpSp>
          <p:nvGrpSpPr>
            <p:cNvPr id="153" name="Group 152">
              <a:extLst>
                <a:ext uri="{FF2B5EF4-FFF2-40B4-BE49-F238E27FC236}">
                  <a16:creationId xmlns:a16="http://schemas.microsoft.com/office/drawing/2014/main" id="{07D932C1-4C3C-CC43-9E9F-913BDFB0E4F2}"/>
                </a:ext>
              </a:extLst>
            </p:cNvPr>
            <p:cNvGrpSpPr/>
            <p:nvPr/>
          </p:nvGrpSpPr>
          <p:grpSpPr>
            <a:xfrm>
              <a:off x="10129336" y="4027941"/>
              <a:ext cx="104237" cy="1126499"/>
              <a:chOff x="6572266" y="4097687"/>
              <a:chExt cx="104237" cy="1126499"/>
            </a:xfrm>
          </p:grpSpPr>
          <p:cxnSp>
            <p:nvCxnSpPr>
              <p:cNvPr id="155" name="Shape 1974">
                <a:extLst>
                  <a:ext uri="{FF2B5EF4-FFF2-40B4-BE49-F238E27FC236}">
                    <a16:creationId xmlns:a16="http://schemas.microsoft.com/office/drawing/2014/main" id="{EAF5FAEE-7E8A-2846-AAD2-5E211EE34A05}"/>
                  </a:ext>
                </a:extLst>
              </p:cNvPr>
              <p:cNvCxnSpPr>
                <a:cxnSpLocks/>
              </p:cNvCxnSpPr>
              <p:nvPr/>
            </p:nvCxnSpPr>
            <p:spPr>
              <a:xfrm flipV="1">
                <a:off x="6624384" y="4201926"/>
                <a:ext cx="0" cy="1022260"/>
              </a:xfrm>
              <a:prstGeom prst="straightConnector1">
                <a:avLst/>
              </a:prstGeom>
              <a:noFill/>
              <a:ln w="22225" cap="rnd" cmpd="sng">
                <a:solidFill>
                  <a:srgbClr val="BFBFBF"/>
                </a:solidFill>
                <a:prstDash val="solid"/>
                <a:round/>
                <a:headEnd type="none" w="med" len="med"/>
                <a:tailEnd type="none" w="med" len="med"/>
              </a:ln>
            </p:spPr>
          </p:cxnSp>
          <p:sp>
            <p:nvSpPr>
              <p:cNvPr id="158" name="Shape 1975">
                <a:extLst>
                  <a:ext uri="{FF2B5EF4-FFF2-40B4-BE49-F238E27FC236}">
                    <a16:creationId xmlns:a16="http://schemas.microsoft.com/office/drawing/2014/main" id="{B66A17EC-858E-364C-85A5-D066AA55F938}"/>
                  </a:ext>
                </a:extLst>
              </p:cNvPr>
              <p:cNvSpPr/>
              <p:nvPr/>
            </p:nvSpPr>
            <p:spPr>
              <a:xfrm rot="16200000">
                <a:off x="6572266" y="4097687"/>
                <a:ext cx="104237" cy="104237"/>
              </a:xfrm>
              <a:prstGeom prst="ellipse">
                <a:avLst/>
              </a:prstGeom>
              <a:solidFill>
                <a:schemeClr val="lt1"/>
              </a:solidFill>
              <a:ln w="22225" cap="rnd" cmpd="sng">
                <a:solidFill>
                  <a:srgbClr val="BFBFBF"/>
                </a:solidFill>
                <a:prstDash val="solid"/>
                <a:round/>
                <a:headEnd type="none" w="med" len="med"/>
                <a:tailEnd type="none" w="med" len="med"/>
              </a:ln>
            </p:spPr>
            <p:txBody>
              <a:bodyPr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sp>
          <p:nvSpPr>
            <p:cNvPr id="159" name="Oval 158">
              <a:extLst>
                <a:ext uri="{FF2B5EF4-FFF2-40B4-BE49-F238E27FC236}">
                  <a16:creationId xmlns:a16="http://schemas.microsoft.com/office/drawing/2014/main" id="{BBD596A1-1A3E-6A4B-9FCB-5E10239AB7A4}"/>
                </a:ext>
              </a:extLst>
            </p:cNvPr>
            <p:cNvSpPr/>
            <p:nvPr/>
          </p:nvSpPr>
          <p:spPr>
            <a:xfrm>
              <a:off x="9477077" y="4713113"/>
              <a:ext cx="1472237" cy="1472237"/>
            </a:xfrm>
            <a:prstGeom prst="ellipse">
              <a:avLst/>
            </a:prstGeom>
            <a:solidFill>
              <a:srgbClr val="505F6E"/>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62" name="Rectangle 161">
              <a:extLst>
                <a:ext uri="{FF2B5EF4-FFF2-40B4-BE49-F238E27FC236}">
                  <a16:creationId xmlns:a16="http://schemas.microsoft.com/office/drawing/2014/main" id="{C6473C16-EE23-7945-B3F2-19B4821ABF20}"/>
                </a:ext>
              </a:extLst>
            </p:cNvPr>
            <p:cNvSpPr/>
            <p:nvPr/>
          </p:nvSpPr>
          <p:spPr>
            <a:xfrm>
              <a:off x="9837809" y="5477041"/>
              <a:ext cx="861611" cy="58080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Market </a:t>
              </a:r>
              <a:br>
                <a:rPr kumimoji="0" lang="en-US" sz="975" b="0" i="0" u="none" strike="noStrike" kern="1200" cap="none" spc="0" normalizeH="0" baseline="0" noProof="0" dirty="0">
                  <a:ln>
                    <a:noFill/>
                  </a:ln>
                  <a:solidFill>
                    <a:prstClr val="white"/>
                  </a:solidFill>
                  <a:effectLst/>
                  <a:uLnTx/>
                  <a:uFillTx/>
                  <a:latin typeface="Arial"/>
                  <a:ea typeface="Arial Unicode MS"/>
                  <a:cs typeface="Arial"/>
                </a:rPr>
              </a:b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Scale</a:t>
              </a:r>
            </a:p>
          </p:txBody>
        </p:sp>
        <p:sp>
          <p:nvSpPr>
            <p:cNvPr id="163" name="Shape">
              <a:extLst>
                <a:ext uri="{FF2B5EF4-FFF2-40B4-BE49-F238E27FC236}">
                  <a16:creationId xmlns:a16="http://schemas.microsoft.com/office/drawing/2014/main" id="{F3D54C24-0536-F043-AA8C-70C839FBB225}"/>
                </a:ext>
              </a:extLst>
            </p:cNvPr>
            <p:cNvSpPr/>
            <p:nvPr/>
          </p:nvSpPr>
          <p:spPr>
            <a:xfrm>
              <a:off x="9919536" y="4906163"/>
              <a:ext cx="587319" cy="479083"/>
            </a:xfrm>
            <a:custGeom>
              <a:avLst/>
              <a:gdLst/>
              <a:ahLst/>
              <a:cxnLst>
                <a:cxn ang="0">
                  <a:pos x="wd2" y="hd2"/>
                </a:cxn>
                <a:cxn ang="5400000">
                  <a:pos x="wd2" y="hd2"/>
                </a:cxn>
                <a:cxn ang="10800000">
                  <a:pos x="wd2" y="hd2"/>
                </a:cxn>
                <a:cxn ang="16200000">
                  <a:pos x="wd2" y="hd2"/>
                </a:cxn>
              </a:cxnLst>
              <a:rect l="0" t="0" r="r" b="b"/>
              <a:pathLst>
                <a:path w="21600" h="21600" extrusionOk="0">
                  <a:moveTo>
                    <a:pt x="19753" y="0"/>
                  </a:moveTo>
                  <a:cubicBezTo>
                    <a:pt x="19750" y="0"/>
                    <a:pt x="19748" y="1"/>
                    <a:pt x="19746" y="1"/>
                  </a:cubicBezTo>
                  <a:lnTo>
                    <a:pt x="17010" y="1"/>
                  </a:lnTo>
                  <a:cubicBezTo>
                    <a:pt x="16773" y="1"/>
                    <a:pt x="16582" y="183"/>
                    <a:pt x="16582" y="407"/>
                  </a:cubicBezTo>
                  <a:cubicBezTo>
                    <a:pt x="16582" y="632"/>
                    <a:pt x="16773" y="814"/>
                    <a:pt x="17010" y="814"/>
                  </a:cubicBezTo>
                  <a:lnTo>
                    <a:pt x="18700" y="814"/>
                  </a:lnTo>
                  <a:lnTo>
                    <a:pt x="14261" y="5036"/>
                  </a:lnTo>
                  <a:lnTo>
                    <a:pt x="12558" y="3416"/>
                  </a:lnTo>
                  <a:cubicBezTo>
                    <a:pt x="12484" y="3346"/>
                    <a:pt x="12382" y="3310"/>
                    <a:pt x="12278" y="3316"/>
                  </a:cubicBezTo>
                  <a:cubicBezTo>
                    <a:pt x="12190" y="3321"/>
                    <a:pt x="12107" y="3357"/>
                    <a:pt x="12045" y="3416"/>
                  </a:cubicBezTo>
                  <a:lnTo>
                    <a:pt x="3950" y="11115"/>
                  </a:lnTo>
                  <a:cubicBezTo>
                    <a:pt x="3783" y="11257"/>
                    <a:pt x="3765" y="11501"/>
                    <a:pt x="3911" y="11663"/>
                  </a:cubicBezTo>
                  <a:cubicBezTo>
                    <a:pt x="4065" y="11836"/>
                    <a:pt x="4339" y="11852"/>
                    <a:pt x="4514" y="11698"/>
                  </a:cubicBezTo>
                  <a:lnTo>
                    <a:pt x="12292" y="4301"/>
                  </a:lnTo>
                  <a:lnTo>
                    <a:pt x="13969" y="5902"/>
                  </a:lnTo>
                  <a:cubicBezTo>
                    <a:pt x="14047" y="5977"/>
                    <a:pt x="14153" y="6020"/>
                    <a:pt x="14264" y="6021"/>
                  </a:cubicBezTo>
                  <a:cubicBezTo>
                    <a:pt x="14378" y="6022"/>
                    <a:pt x="14486" y="5978"/>
                    <a:pt x="14565" y="5902"/>
                  </a:cubicBezTo>
                  <a:lnTo>
                    <a:pt x="19325" y="1420"/>
                  </a:lnTo>
                  <a:lnTo>
                    <a:pt x="19325" y="2888"/>
                  </a:lnTo>
                  <a:cubicBezTo>
                    <a:pt x="19325" y="3113"/>
                    <a:pt x="19516" y="3295"/>
                    <a:pt x="19753" y="3295"/>
                  </a:cubicBezTo>
                  <a:cubicBezTo>
                    <a:pt x="19989" y="3295"/>
                    <a:pt x="20180" y="3113"/>
                    <a:pt x="20180" y="2888"/>
                  </a:cubicBezTo>
                  <a:lnTo>
                    <a:pt x="20180" y="407"/>
                  </a:lnTo>
                  <a:cubicBezTo>
                    <a:pt x="20180" y="183"/>
                    <a:pt x="19989" y="0"/>
                    <a:pt x="19753" y="0"/>
                  </a:cubicBezTo>
                  <a:close/>
                  <a:moveTo>
                    <a:pt x="17382" y="6190"/>
                  </a:moveTo>
                  <a:cubicBezTo>
                    <a:pt x="16871" y="6190"/>
                    <a:pt x="16611" y="6191"/>
                    <a:pt x="16338" y="6273"/>
                  </a:cubicBezTo>
                  <a:cubicBezTo>
                    <a:pt x="16036" y="6378"/>
                    <a:pt x="15799" y="6603"/>
                    <a:pt x="15690" y="6890"/>
                  </a:cubicBezTo>
                  <a:cubicBezTo>
                    <a:pt x="15602" y="7151"/>
                    <a:pt x="15602" y="7398"/>
                    <a:pt x="15602" y="7883"/>
                  </a:cubicBezTo>
                  <a:lnTo>
                    <a:pt x="15602" y="20787"/>
                  </a:lnTo>
                  <a:lnTo>
                    <a:pt x="13095" y="20787"/>
                  </a:lnTo>
                  <a:lnTo>
                    <a:pt x="13095" y="13980"/>
                  </a:lnTo>
                  <a:cubicBezTo>
                    <a:pt x="13095" y="13487"/>
                    <a:pt x="13096" y="13240"/>
                    <a:pt x="13008" y="12979"/>
                  </a:cubicBezTo>
                  <a:cubicBezTo>
                    <a:pt x="12899" y="12692"/>
                    <a:pt x="12661" y="12467"/>
                    <a:pt x="12360" y="12363"/>
                  </a:cubicBezTo>
                  <a:cubicBezTo>
                    <a:pt x="12085" y="12280"/>
                    <a:pt x="11826" y="12279"/>
                    <a:pt x="11316" y="12279"/>
                  </a:cubicBezTo>
                  <a:lnTo>
                    <a:pt x="10351" y="12279"/>
                  </a:lnTo>
                  <a:lnTo>
                    <a:pt x="10343" y="12279"/>
                  </a:lnTo>
                  <a:cubicBezTo>
                    <a:pt x="9831" y="12279"/>
                    <a:pt x="9572" y="12280"/>
                    <a:pt x="9298" y="12363"/>
                  </a:cubicBezTo>
                  <a:cubicBezTo>
                    <a:pt x="8997" y="12467"/>
                    <a:pt x="8760" y="12692"/>
                    <a:pt x="8650" y="12979"/>
                  </a:cubicBezTo>
                  <a:cubicBezTo>
                    <a:pt x="8563" y="13240"/>
                    <a:pt x="8563" y="13487"/>
                    <a:pt x="8563" y="13972"/>
                  </a:cubicBezTo>
                  <a:lnTo>
                    <a:pt x="8563" y="20787"/>
                  </a:lnTo>
                  <a:lnTo>
                    <a:pt x="6056" y="20787"/>
                  </a:lnTo>
                  <a:lnTo>
                    <a:pt x="6056" y="17521"/>
                  </a:lnTo>
                  <a:cubicBezTo>
                    <a:pt x="6056" y="17028"/>
                    <a:pt x="6056" y="16781"/>
                    <a:pt x="5969" y="16519"/>
                  </a:cubicBezTo>
                  <a:cubicBezTo>
                    <a:pt x="5859" y="16233"/>
                    <a:pt x="5621" y="16008"/>
                    <a:pt x="5320" y="15903"/>
                  </a:cubicBezTo>
                  <a:cubicBezTo>
                    <a:pt x="5045" y="15820"/>
                    <a:pt x="4787" y="15820"/>
                    <a:pt x="4276" y="15820"/>
                  </a:cubicBezTo>
                  <a:lnTo>
                    <a:pt x="3311" y="15820"/>
                  </a:lnTo>
                  <a:lnTo>
                    <a:pt x="3303" y="15820"/>
                  </a:lnTo>
                  <a:cubicBezTo>
                    <a:pt x="2792" y="15820"/>
                    <a:pt x="2532" y="15821"/>
                    <a:pt x="2258" y="15903"/>
                  </a:cubicBezTo>
                  <a:cubicBezTo>
                    <a:pt x="1957" y="16008"/>
                    <a:pt x="1720" y="16233"/>
                    <a:pt x="1611" y="16519"/>
                  </a:cubicBezTo>
                  <a:cubicBezTo>
                    <a:pt x="1523" y="16781"/>
                    <a:pt x="1523" y="17028"/>
                    <a:pt x="1523" y="17513"/>
                  </a:cubicBezTo>
                  <a:lnTo>
                    <a:pt x="1523" y="20787"/>
                  </a:lnTo>
                  <a:lnTo>
                    <a:pt x="427" y="20787"/>
                  </a:lnTo>
                  <a:cubicBezTo>
                    <a:pt x="191" y="20787"/>
                    <a:pt x="0" y="20969"/>
                    <a:pt x="0" y="21193"/>
                  </a:cubicBezTo>
                  <a:cubicBezTo>
                    <a:pt x="0" y="21418"/>
                    <a:pt x="191" y="21600"/>
                    <a:pt x="427" y="21600"/>
                  </a:cubicBezTo>
                  <a:lnTo>
                    <a:pt x="21173" y="21600"/>
                  </a:lnTo>
                  <a:cubicBezTo>
                    <a:pt x="21409" y="21600"/>
                    <a:pt x="21600" y="21418"/>
                    <a:pt x="21600" y="21193"/>
                  </a:cubicBezTo>
                  <a:cubicBezTo>
                    <a:pt x="21600" y="20969"/>
                    <a:pt x="21409" y="20787"/>
                    <a:pt x="21173" y="20787"/>
                  </a:cubicBezTo>
                  <a:lnTo>
                    <a:pt x="20135" y="20787"/>
                  </a:lnTo>
                  <a:lnTo>
                    <a:pt x="20135" y="7891"/>
                  </a:lnTo>
                  <a:cubicBezTo>
                    <a:pt x="20135" y="7398"/>
                    <a:pt x="20135" y="7151"/>
                    <a:pt x="20048" y="6890"/>
                  </a:cubicBezTo>
                  <a:cubicBezTo>
                    <a:pt x="19938" y="6603"/>
                    <a:pt x="19701" y="6378"/>
                    <a:pt x="19399" y="6273"/>
                  </a:cubicBezTo>
                  <a:cubicBezTo>
                    <a:pt x="19124" y="6191"/>
                    <a:pt x="18866" y="6190"/>
                    <a:pt x="18355" y="6190"/>
                  </a:cubicBezTo>
                  <a:lnTo>
                    <a:pt x="17390" y="6190"/>
                  </a:lnTo>
                  <a:lnTo>
                    <a:pt x="17382" y="6190"/>
                  </a:lnTo>
                  <a:close/>
                  <a:moveTo>
                    <a:pt x="16967" y="7047"/>
                  </a:moveTo>
                  <a:lnTo>
                    <a:pt x="16969" y="7047"/>
                  </a:lnTo>
                  <a:lnTo>
                    <a:pt x="18771" y="7047"/>
                  </a:lnTo>
                  <a:cubicBezTo>
                    <a:pt x="18920" y="7047"/>
                    <a:pt x="18996" y="7047"/>
                    <a:pt x="19077" y="7071"/>
                  </a:cubicBezTo>
                  <a:cubicBezTo>
                    <a:pt x="19165" y="7101"/>
                    <a:pt x="19234" y="7168"/>
                    <a:pt x="19266" y="7252"/>
                  </a:cubicBezTo>
                  <a:cubicBezTo>
                    <a:pt x="19291" y="7328"/>
                    <a:pt x="19292" y="7400"/>
                    <a:pt x="19292" y="7544"/>
                  </a:cubicBezTo>
                  <a:lnTo>
                    <a:pt x="19292" y="20787"/>
                  </a:lnTo>
                  <a:lnTo>
                    <a:pt x="16445" y="20787"/>
                  </a:lnTo>
                  <a:lnTo>
                    <a:pt x="16445" y="7542"/>
                  </a:lnTo>
                  <a:cubicBezTo>
                    <a:pt x="16445" y="7400"/>
                    <a:pt x="16446" y="7328"/>
                    <a:pt x="16471" y="7252"/>
                  </a:cubicBezTo>
                  <a:cubicBezTo>
                    <a:pt x="16503" y="7168"/>
                    <a:pt x="16573" y="7101"/>
                    <a:pt x="16661" y="7071"/>
                  </a:cubicBezTo>
                  <a:cubicBezTo>
                    <a:pt x="16741" y="7047"/>
                    <a:pt x="16817" y="7047"/>
                    <a:pt x="16967" y="7047"/>
                  </a:cubicBezTo>
                  <a:close/>
                  <a:moveTo>
                    <a:pt x="2773" y="12394"/>
                  </a:moveTo>
                  <a:cubicBezTo>
                    <a:pt x="2664" y="12394"/>
                    <a:pt x="2555" y="12433"/>
                    <a:pt x="2471" y="12513"/>
                  </a:cubicBezTo>
                  <a:cubicBezTo>
                    <a:pt x="2304" y="12672"/>
                    <a:pt x="2304" y="12929"/>
                    <a:pt x="2471" y="13088"/>
                  </a:cubicBezTo>
                  <a:cubicBezTo>
                    <a:pt x="2638" y="13247"/>
                    <a:pt x="2908" y="13247"/>
                    <a:pt x="3075" y="13088"/>
                  </a:cubicBezTo>
                  <a:cubicBezTo>
                    <a:pt x="3242" y="12929"/>
                    <a:pt x="3242" y="12672"/>
                    <a:pt x="3075" y="12513"/>
                  </a:cubicBezTo>
                  <a:cubicBezTo>
                    <a:pt x="2992" y="12433"/>
                    <a:pt x="2883" y="12394"/>
                    <a:pt x="2773" y="12394"/>
                  </a:cubicBezTo>
                  <a:close/>
                  <a:moveTo>
                    <a:pt x="9927" y="13136"/>
                  </a:moveTo>
                  <a:lnTo>
                    <a:pt x="9929" y="13136"/>
                  </a:lnTo>
                  <a:lnTo>
                    <a:pt x="11732" y="13136"/>
                  </a:lnTo>
                  <a:cubicBezTo>
                    <a:pt x="11881" y="13136"/>
                    <a:pt x="11957" y="13136"/>
                    <a:pt x="12037" y="13160"/>
                  </a:cubicBezTo>
                  <a:cubicBezTo>
                    <a:pt x="12125" y="13191"/>
                    <a:pt x="12194" y="13257"/>
                    <a:pt x="12226" y="13341"/>
                  </a:cubicBezTo>
                  <a:cubicBezTo>
                    <a:pt x="12252" y="13417"/>
                    <a:pt x="12252" y="13489"/>
                    <a:pt x="12252" y="13633"/>
                  </a:cubicBezTo>
                  <a:lnTo>
                    <a:pt x="12252" y="20787"/>
                  </a:lnTo>
                  <a:lnTo>
                    <a:pt x="9406" y="20787"/>
                  </a:lnTo>
                  <a:lnTo>
                    <a:pt x="9406" y="13631"/>
                  </a:lnTo>
                  <a:cubicBezTo>
                    <a:pt x="9406" y="13489"/>
                    <a:pt x="9406" y="13417"/>
                    <a:pt x="9432" y="13341"/>
                  </a:cubicBezTo>
                  <a:cubicBezTo>
                    <a:pt x="9464" y="13257"/>
                    <a:pt x="9533" y="13191"/>
                    <a:pt x="9622" y="13160"/>
                  </a:cubicBezTo>
                  <a:cubicBezTo>
                    <a:pt x="9702" y="13136"/>
                    <a:pt x="9777" y="13136"/>
                    <a:pt x="9927" y="13136"/>
                  </a:cubicBezTo>
                  <a:close/>
                  <a:moveTo>
                    <a:pt x="2888" y="16677"/>
                  </a:moveTo>
                  <a:lnTo>
                    <a:pt x="2890" y="16677"/>
                  </a:lnTo>
                  <a:lnTo>
                    <a:pt x="4692" y="16677"/>
                  </a:lnTo>
                  <a:cubicBezTo>
                    <a:pt x="4841" y="16677"/>
                    <a:pt x="4917" y="16676"/>
                    <a:pt x="4998" y="16701"/>
                  </a:cubicBezTo>
                  <a:cubicBezTo>
                    <a:pt x="5086" y="16731"/>
                    <a:pt x="5155" y="16798"/>
                    <a:pt x="5187" y="16881"/>
                  </a:cubicBezTo>
                  <a:cubicBezTo>
                    <a:pt x="5212" y="16958"/>
                    <a:pt x="5212" y="17030"/>
                    <a:pt x="5212" y="17174"/>
                  </a:cubicBezTo>
                  <a:lnTo>
                    <a:pt x="5212" y="20787"/>
                  </a:lnTo>
                  <a:lnTo>
                    <a:pt x="2366" y="20787"/>
                  </a:lnTo>
                  <a:lnTo>
                    <a:pt x="2366" y="17172"/>
                  </a:lnTo>
                  <a:cubicBezTo>
                    <a:pt x="2366" y="17030"/>
                    <a:pt x="2367" y="16958"/>
                    <a:pt x="2392" y="16881"/>
                  </a:cubicBezTo>
                  <a:cubicBezTo>
                    <a:pt x="2424" y="16798"/>
                    <a:pt x="2494" y="16731"/>
                    <a:pt x="2582" y="16701"/>
                  </a:cubicBezTo>
                  <a:cubicBezTo>
                    <a:pt x="2662" y="16677"/>
                    <a:pt x="2738" y="16677"/>
                    <a:pt x="2888" y="16677"/>
                  </a:cubicBezTo>
                  <a:close/>
                </a:path>
              </a:pathLst>
            </a:custGeom>
            <a:solidFill>
              <a:schemeClr val="bg1"/>
            </a:solidFill>
            <a:ln w="12700">
              <a:miter lim="400000"/>
            </a:ln>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2400" b="0" i="0" u="none" strike="noStrike" kern="1200" cap="none" spc="0" normalizeH="0" baseline="0" noProof="0" dirty="0">
                <a:ln>
                  <a:noFill/>
                </a:ln>
                <a:solidFill>
                  <a:srgbClr val="FFFFFF"/>
                </a:solidFill>
                <a:effectLst/>
                <a:uLnTx/>
                <a:uFillTx/>
                <a:latin typeface="Arial"/>
                <a:ea typeface="Arial Unicode MS"/>
                <a:cs typeface="Arial"/>
                <a:sym typeface="Helvetica Neue Medium"/>
              </a:endParaRPr>
            </a:p>
          </p:txBody>
        </p:sp>
        <p:sp>
          <p:nvSpPr>
            <p:cNvPr id="165" name="Oval 164">
              <a:extLst>
                <a:ext uri="{FF2B5EF4-FFF2-40B4-BE49-F238E27FC236}">
                  <a16:creationId xmlns:a16="http://schemas.microsoft.com/office/drawing/2014/main" id="{D2C1BF9F-0591-194D-AB41-0CEACA8A7033}"/>
                </a:ext>
              </a:extLst>
            </p:cNvPr>
            <p:cNvSpPr/>
            <p:nvPr/>
          </p:nvSpPr>
          <p:spPr>
            <a:xfrm>
              <a:off x="4169862" y="4713113"/>
              <a:ext cx="1472237" cy="1472237"/>
            </a:xfrm>
            <a:prstGeom prst="ellipse">
              <a:avLst/>
            </a:prstGeom>
            <a:solidFill>
              <a:srgbClr val="0AA0C9"/>
            </a:solidFill>
            <a:ln w="22225">
              <a:solidFill>
                <a:schemeClr val="bg1">
                  <a:lumMod val="75000"/>
                </a:schemeClr>
              </a:solidFill>
            </a:ln>
            <a:effectLst>
              <a:outerShdw blurRad="241300" dist="76200" dir="7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66" name="Shape 2939">
              <a:extLst>
                <a:ext uri="{FF2B5EF4-FFF2-40B4-BE49-F238E27FC236}">
                  <a16:creationId xmlns:a16="http://schemas.microsoft.com/office/drawing/2014/main" id="{E8BFE3D4-826F-D749-829C-45EA91943339}"/>
                </a:ext>
              </a:extLst>
            </p:cNvPr>
            <p:cNvSpPr/>
            <p:nvPr/>
          </p:nvSpPr>
          <p:spPr>
            <a:xfrm>
              <a:off x="4647026" y="4929882"/>
              <a:ext cx="517908" cy="517908"/>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167" name="Rectangle 166">
              <a:extLst>
                <a:ext uri="{FF2B5EF4-FFF2-40B4-BE49-F238E27FC236}">
                  <a16:creationId xmlns:a16="http://schemas.microsoft.com/office/drawing/2014/main" id="{E3072696-02D1-8C40-9D26-DD1004907044}"/>
                </a:ext>
              </a:extLst>
            </p:cNvPr>
            <p:cNvSpPr/>
            <p:nvPr/>
          </p:nvSpPr>
          <p:spPr>
            <a:xfrm>
              <a:off x="4178195" y="5471049"/>
              <a:ext cx="1455570" cy="58080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white"/>
                  </a:solidFill>
                  <a:effectLst/>
                  <a:uLnTx/>
                  <a:uFillTx/>
                  <a:latin typeface="Arial"/>
                  <a:ea typeface="Arial Unicode MS"/>
                  <a:cs typeface="Arial"/>
                </a:rPr>
                <a:t>Customer Discovery</a:t>
              </a:r>
            </a:p>
          </p:txBody>
        </p:sp>
        <p:pic>
          <p:nvPicPr>
            <p:cNvPr id="168" name="Graphic 167">
              <a:extLst>
                <a:ext uri="{FF2B5EF4-FFF2-40B4-BE49-F238E27FC236}">
                  <a16:creationId xmlns:a16="http://schemas.microsoft.com/office/drawing/2014/main" id="{B8CC322A-042C-394A-A85F-B0DEEBF36D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78" y="4856589"/>
              <a:ext cx="635365" cy="635365"/>
            </a:xfrm>
            <a:prstGeom prst="rect">
              <a:avLst/>
            </a:prstGeom>
            <a:effectLst/>
          </p:spPr>
        </p:pic>
        <p:grpSp>
          <p:nvGrpSpPr>
            <p:cNvPr id="171" name="Group 170">
              <a:extLst>
                <a:ext uri="{FF2B5EF4-FFF2-40B4-BE49-F238E27FC236}">
                  <a16:creationId xmlns:a16="http://schemas.microsoft.com/office/drawing/2014/main" id="{889D5238-B9FF-6F42-A68F-94F1DE857F0F}"/>
                </a:ext>
              </a:extLst>
            </p:cNvPr>
            <p:cNvGrpSpPr/>
            <p:nvPr/>
          </p:nvGrpSpPr>
          <p:grpSpPr>
            <a:xfrm>
              <a:off x="408000" y="5250690"/>
              <a:ext cx="1237714" cy="661883"/>
              <a:chOff x="7875644" y="4873089"/>
              <a:chExt cx="1296171" cy="661883"/>
            </a:xfrm>
          </p:grpSpPr>
          <p:sp>
            <p:nvSpPr>
              <p:cNvPr id="173" name="Rounded Rectangle 172">
                <a:extLst>
                  <a:ext uri="{FF2B5EF4-FFF2-40B4-BE49-F238E27FC236}">
                    <a16:creationId xmlns:a16="http://schemas.microsoft.com/office/drawing/2014/main" id="{EDAAC25E-6352-9F49-BFB6-E92165295EA7}"/>
                  </a:ext>
                </a:extLst>
              </p:cNvPr>
              <p:cNvSpPr>
                <a:spLocks noChangeAspect="1"/>
              </p:cNvSpPr>
              <p:nvPr/>
            </p:nvSpPr>
            <p:spPr>
              <a:xfrm>
                <a:off x="7875644" y="4873089"/>
                <a:ext cx="1296171" cy="661883"/>
              </a:xfrm>
              <a:prstGeom prst="round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74" name="Rounded Rectangle 173">
                <a:extLst>
                  <a:ext uri="{FF2B5EF4-FFF2-40B4-BE49-F238E27FC236}">
                    <a16:creationId xmlns:a16="http://schemas.microsoft.com/office/drawing/2014/main" id="{098D7F68-A247-564A-B708-4D9D56475B54}"/>
                  </a:ext>
                </a:extLst>
              </p:cNvPr>
              <p:cNvSpPr/>
              <p:nvPr/>
            </p:nvSpPr>
            <p:spPr>
              <a:xfrm>
                <a:off x="7939869" y="4936112"/>
                <a:ext cx="1154372" cy="509141"/>
              </a:xfrm>
              <a:prstGeom prst="roundRect">
                <a:avLst/>
              </a:prstGeom>
              <a:solidFill>
                <a:schemeClr val="bg1"/>
              </a:solidFill>
              <a:ln w="3175">
                <a:solidFill>
                  <a:schemeClr val="bg1">
                    <a:lumMod val="50000"/>
                  </a:schemeClr>
                </a:solidFill>
                <a:miter lim="800000"/>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prstClr val="white"/>
                  </a:solidFill>
                  <a:effectLst/>
                  <a:uLnTx/>
                  <a:uFillTx/>
                  <a:latin typeface="Arial"/>
                  <a:ea typeface="Arial Unicode MS"/>
                  <a:cs typeface="Arial"/>
                </a:endParaRPr>
              </a:p>
            </p:txBody>
          </p:sp>
        </p:grpSp>
        <p:sp>
          <p:nvSpPr>
            <p:cNvPr id="169" name="Rectangle 133">
              <a:extLst>
                <a:ext uri="{FF2B5EF4-FFF2-40B4-BE49-F238E27FC236}">
                  <a16:creationId xmlns:a16="http://schemas.microsoft.com/office/drawing/2014/main" id="{AB678B67-5397-A042-8914-DDECAC8AEE6D}"/>
                </a:ext>
              </a:extLst>
            </p:cNvPr>
            <p:cNvSpPr/>
            <p:nvPr/>
          </p:nvSpPr>
          <p:spPr>
            <a:xfrm>
              <a:off x="469328" y="5365652"/>
              <a:ext cx="1104841" cy="47831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OKRs</a:t>
              </a:r>
            </a:p>
          </p:txBody>
        </p:sp>
      </p:grpSp>
      <p:sp>
        <p:nvSpPr>
          <p:cNvPr id="127" name="TextBox 106">
            <a:extLst>
              <a:ext uri="{FF2B5EF4-FFF2-40B4-BE49-F238E27FC236}">
                <a16:creationId xmlns:a16="http://schemas.microsoft.com/office/drawing/2014/main" id="{562E39BB-8B65-2D4F-A606-A33246B4E2BB}"/>
              </a:ext>
            </a:extLst>
          </p:cNvPr>
          <p:cNvSpPr txBox="1"/>
          <p:nvPr/>
        </p:nvSpPr>
        <p:spPr>
          <a:xfrm>
            <a:off x="5423981" y="2391650"/>
            <a:ext cx="3432909"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225"/>
              </a:spcAft>
              <a:buClrTx/>
              <a:buSzTx/>
              <a:buFontTx/>
              <a:buNone/>
              <a:tabLst/>
              <a:defRPr/>
            </a:pPr>
            <a:r>
              <a:rPr kumimoji="0" lang="en-US" sz="1350" b="1" i="0" u="none" strike="noStrike" kern="1200" cap="none" spc="0" normalizeH="0" baseline="0" noProof="0" dirty="0">
                <a:ln>
                  <a:noFill/>
                </a:ln>
                <a:solidFill>
                  <a:prstClr val="black">
                    <a:lumMod val="65000"/>
                    <a:lumOff val="35000"/>
                  </a:prstClr>
                </a:solidFill>
                <a:effectLst/>
                <a:uLnTx/>
                <a:uFillTx/>
                <a:latin typeface="Arial"/>
                <a:ea typeface="Arial Unicode MS"/>
                <a:cs typeface="Arial"/>
              </a:rPr>
              <a:t>Ideation 2.0</a:t>
            </a:r>
          </a:p>
        </p:txBody>
      </p:sp>
      <p:sp>
        <p:nvSpPr>
          <p:cNvPr id="133" name="Oval 49">
            <a:extLst>
              <a:ext uri="{FF2B5EF4-FFF2-40B4-BE49-F238E27FC236}">
                <a16:creationId xmlns:a16="http://schemas.microsoft.com/office/drawing/2014/main" id="{2E26A7CE-71AB-6343-870F-B585D6F143AF}"/>
              </a:ext>
            </a:extLst>
          </p:cNvPr>
          <p:cNvSpPr/>
          <p:nvPr/>
        </p:nvSpPr>
        <p:spPr>
          <a:xfrm>
            <a:off x="7459140" y="2391651"/>
            <a:ext cx="261637" cy="261637"/>
          </a:xfrm>
          <a:prstGeom prst="ellipse">
            <a:avLst/>
          </a:prstGeom>
          <a:solidFill>
            <a:srgbClr val="349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Arial"/>
              <a:ea typeface="Arial Unicode MS"/>
              <a:cs typeface="Arial"/>
            </a:endParaRPr>
          </a:p>
        </p:txBody>
      </p:sp>
      <p:sp>
        <p:nvSpPr>
          <p:cNvPr id="134" name="Freeform 29">
            <a:extLst>
              <a:ext uri="{FF2B5EF4-FFF2-40B4-BE49-F238E27FC236}">
                <a16:creationId xmlns:a16="http://schemas.microsoft.com/office/drawing/2014/main" id="{E5C2EF14-67CD-7940-9451-654CFA426E39}"/>
              </a:ext>
            </a:extLst>
          </p:cNvPr>
          <p:cNvSpPr>
            <a:spLocks/>
          </p:cNvSpPr>
          <p:nvPr/>
        </p:nvSpPr>
        <p:spPr bwMode="auto">
          <a:xfrm>
            <a:off x="7504766" y="2463936"/>
            <a:ext cx="163590" cy="126235"/>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black"/>
              </a:solidFill>
              <a:effectLst/>
              <a:uLnTx/>
              <a:uFillTx/>
              <a:latin typeface="Arial"/>
              <a:ea typeface="Arial Unicode MS"/>
              <a:cs typeface="Arial"/>
            </a:endParaRPr>
          </a:p>
        </p:txBody>
      </p:sp>
    </p:spTree>
    <p:extLst>
      <p:ext uri="{BB962C8B-B14F-4D97-AF65-F5344CB8AC3E}">
        <p14:creationId xmlns:p14="http://schemas.microsoft.com/office/powerpoint/2010/main" val="4030020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2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o0VwQqbt8SUrAwuSfBn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BXHdvzOYH_b81_S_Flt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RPuq7SqaqIHafet76rf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cpq4Z.Yj49bEKNdn_JC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tKFXNr5gX8zUGUzjFub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iNMjr1jU5x8bUmt9xWI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VEzknQ8vO9VlOn1H_1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W0QeBzfec_uxzZKToPv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cPoYeG_rm1AVLEimf6q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PV5jlNHjoff6Vp_savt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lwnsr9vthOcmStRozo1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LUw07cfWtFunZmu0DMen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1kV36_XDK2Cnu59wyyw3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1oW41Qr9C_bbcpA2zgSL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snA0oRMVxKg04E3PpHGS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46MC4qYjJJlq_zvpAKg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JaLh2L5yNPfJTMJG9rq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ulwnDy4QZgQ9VEvMIKIY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yuCTe09bh7TEBNkhE5X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SNnRA4PT.CclvGGkkwM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cxGBGUcCEYa2VWpzhfWr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ZgOnwQqRbKuWFywx7Es3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ZgOnwQqRbKuWFywx7Es3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ZgOnwQqRbKuWFywx7Es3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AnqakCuRi2V8.5C4hT2h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PAu6dpegcmglv0XRXIP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1MIf3grw.HR4Q63dVZk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qZGEN_XkiJrKxRxBOz0_w"/>
</p:tagLst>
</file>

<file path=ppt/theme/theme1.xml><?xml version="1.0" encoding="utf-8"?>
<a:theme xmlns:a="http://schemas.openxmlformats.org/drawingml/2006/main" name="MR Vorlage_16 zu 9_MR_DE">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extLst>
    <a:ext uri="{05A4C25C-085E-4340-85A3-A5531E510DB2}">
      <thm15:themeFamily xmlns:thm15="http://schemas.microsoft.com/office/thememl/2012/main" name="MR Vorlage_16 zu 9_MR_DE" id="{5802208B-F2E8-416F-9CE2-CA515B2935AD}" vid="{B09819C9-6A3A-49F3-9D9F-D098F66B3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729617-940b-463d-a580-46cc6a3ad9da"/>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4D1577B2423F448E5D5A45FB424096" ma:contentTypeVersion="11" ma:contentTypeDescription="Create a new document." ma:contentTypeScope="" ma:versionID="b425d23bec5397e7e1453f5de811bb6c">
  <xsd:schema xmlns:xsd="http://www.w3.org/2001/XMLSchema" xmlns:xs="http://www.w3.org/2001/XMLSchema" xmlns:p="http://schemas.microsoft.com/office/2006/metadata/properties" xmlns:ns3="ca729617-940b-463d-a580-46cc6a3ad9da" xmlns:ns4="66efc036-5fa3-4463-b023-7e95fd1195b2" targetNamespace="http://schemas.microsoft.com/office/2006/metadata/properties" ma:root="true" ma:fieldsID="95652fcd1439e6a4987d29b222032b0d" ns3:_="" ns4:_="">
    <xsd:import namespace="ca729617-940b-463d-a580-46cc6a3ad9da"/>
    <xsd:import namespace="66efc036-5fa3-4463-b023-7e95fd1195b2"/>
    <xsd:element name="properties">
      <xsd:complexType>
        <xsd:sequence>
          <xsd:element name="documentManagement">
            <xsd:complexType>
              <xsd:all>
                <xsd:element ref="ns3:TaxCatchAll" minOccurs="0"/>
                <xsd:element ref="ns3:TaxCatchAllLabel"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9617-940b-463d-a580-46cc6a3ad9d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068a910-11af-4f84-b4d6-9e00689d354b}" ma:internalName="TaxCatchAll" ma:showField="CatchAllData" ma:web="0dd9543b-c7d0-490a-aafd-997a0daa777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068a910-11af-4f84-b4d6-9e00689d354b}" ma:internalName="TaxCatchAllLabel" ma:readOnly="true" ma:showField="CatchAllDataLabel" ma:web="0dd9543b-c7d0-490a-aafd-997a0daa77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efc036-5fa3-4463-b023-7e95fd1195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3c6f0c0-389c-4324-ac00-59fc67b57edf" ContentTypeId="0x0101" PreviousValue="false"/>
</file>

<file path=customXml/itemProps1.xml><?xml version="1.0" encoding="utf-8"?>
<ds:datastoreItem xmlns:ds="http://schemas.openxmlformats.org/officeDocument/2006/customXml" ds:itemID="{00ADF6D5-9548-45A7-B18F-ED3EFD7545E9}">
  <ds:schemaRefs>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ca729617-940b-463d-a580-46cc6a3ad9da"/>
    <ds:schemaRef ds:uri="http://purl.org/dc/dcmitype/"/>
    <ds:schemaRef ds:uri="http://schemas.openxmlformats.org/package/2006/metadata/core-properties"/>
    <ds:schemaRef ds:uri="66efc036-5fa3-4463-b023-7e95fd1195b2"/>
    <ds:schemaRef ds:uri="http://purl.org/dc/elements/1.1/"/>
  </ds:schemaRefs>
</ds:datastoreItem>
</file>

<file path=customXml/itemProps2.xml><?xml version="1.0" encoding="utf-8"?>
<ds:datastoreItem xmlns:ds="http://schemas.openxmlformats.org/officeDocument/2006/customXml" ds:itemID="{94C750D3-2068-455A-994D-A2A0ADA6F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29617-940b-463d-a580-46cc6a3ad9da"/>
    <ds:schemaRef ds:uri="66efc036-5fa3-4463-b023-7e95fd1195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64579-1A83-4CF3-8494-EF9F0EA4C373}">
  <ds:schemaRefs>
    <ds:schemaRef ds:uri="http://schemas.microsoft.com/sharepoint/v3/contenttype/forms"/>
  </ds:schemaRefs>
</ds:datastoreItem>
</file>

<file path=customXml/itemProps4.xml><?xml version="1.0" encoding="utf-8"?>
<ds:datastoreItem xmlns:ds="http://schemas.openxmlformats.org/officeDocument/2006/customXml" ds:itemID="{C2A06038-0985-4E4B-BBB4-268E66A2A80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Words>1643</Words>
  <Application>Microsoft Office PowerPoint</Application>
  <PresentationFormat>On-screen Show (16:9)</PresentationFormat>
  <Paragraphs>386</Paragraphs>
  <Slides>20</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9" baseType="lpstr">
      <vt:lpstr>Arial</vt:lpstr>
      <vt:lpstr>Calibri</vt:lpstr>
      <vt:lpstr>Helvetica Light</vt:lpstr>
      <vt:lpstr>Source Sans Pro Light</vt:lpstr>
      <vt:lpstr>Times New Roman</vt:lpstr>
      <vt:lpstr>Wingdings</vt:lpstr>
      <vt:lpstr>MR Vorlage_16 zu 9_MR_DE</vt:lpstr>
      <vt:lpstr>think-cell Folie</vt:lpstr>
      <vt:lpstr>think-cell Slide</vt:lpstr>
      <vt:lpstr>PowerPoint Presentation</vt:lpstr>
      <vt:lpstr>Agenda</vt:lpstr>
      <vt:lpstr>1. We feel uncomfortably comfortable</vt:lpstr>
      <vt:lpstr>PowerPoint Presentation</vt:lpstr>
      <vt:lpstr>Tech Trend Radar</vt:lpstr>
      <vt:lpstr>3. What are the major external trends? </vt:lpstr>
      <vt:lpstr>3. We focus by using a hype-cycle logic</vt:lpstr>
      <vt:lpstr>3. How Data Analytics works in insurance companies</vt:lpstr>
      <vt:lpstr>3. Steer projects rigorously</vt:lpstr>
      <vt:lpstr>3. Cyber risk in the insurance industry</vt:lpstr>
      <vt:lpstr>3. A customer-centric platform</vt:lpstr>
      <vt:lpstr>PowerPoint Presentation</vt:lpstr>
      <vt:lpstr>4. The NatCat Insurance Gap: still a serious issue in low-income countries – but also a topic in high-income nations </vt:lpstr>
      <vt:lpstr>4. Divergent recoveries in 2021: US and China ahead– Emerging markets lagging behind</vt:lpstr>
      <vt:lpstr>4. Very strong economic policy reaction, but not in Africa!</vt:lpstr>
      <vt:lpstr>5. “Enabling”: Public-private partnership solutions improving insurability in high risk areas and reducing the insurance gap </vt:lpstr>
      <vt:lpstr>PowerPoint Presentation</vt:lpstr>
      <vt:lpstr>6. Flavour of the year…</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Web Turn compliancde into confidence</dc:title>
  <dc:creator>Schütte Yvonne - Munich-MR</dc:creator>
  <cp:lastModifiedBy>Charles Moki</cp:lastModifiedBy>
  <cp:revision>658</cp:revision>
  <cp:lastPrinted>2020-08-07T15:10:48Z</cp:lastPrinted>
  <dcterms:created xsi:type="dcterms:W3CDTF">2019-06-11T13:12:35Z</dcterms:created>
  <dcterms:modified xsi:type="dcterms:W3CDTF">2021-09-02T16:17:32Z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0x0101001D4D1577B2423F448E5D5A45FB424096</vt:lpwstr>
  </property>
  <property fmtid="{D5CDD505-2E9C-101B-9397-08002B2CF9AE}" pid="3" name="MSIP_Label_c6dace53-bb26-49c1-b263-21baa9bbd689_Enabled">
    <vt:lpwstr>true</vt:lpwstr>
  </property>
  <property fmtid="{D5CDD505-2E9C-101B-9397-08002B2CF9AE}" pid="4" name="MSIP_Label_c6dace53-bb26-49c1-b263-21baa9bbd689_SetDate">
    <vt:lpwstr>2021-07-07T07:17:13Z</vt:lpwstr>
  </property>
  <property fmtid="{D5CDD505-2E9C-101B-9397-08002B2CF9AE}" pid="5" name="MSIP_Label_c6dace53-bb26-49c1-b263-21baa9bbd689_Method">
    <vt:lpwstr>Privileged</vt:lpwstr>
  </property>
  <property fmtid="{D5CDD505-2E9C-101B-9397-08002B2CF9AE}" pid="6" name="MSIP_Label_c6dace53-bb26-49c1-b263-21baa9bbd689_Name">
    <vt:lpwstr>c6dace53-bb26-49c1-b263-21baa9bbd689</vt:lpwstr>
  </property>
  <property fmtid="{D5CDD505-2E9C-101B-9397-08002B2CF9AE}" pid="7" name="MSIP_Label_c6dace53-bb26-49c1-b263-21baa9bbd689_SiteId">
    <vt:lpwstr>582259a1-dcaa-4cca-b1cf-e60d3f045ecd</vt:lpwstr>
  </property>
  <property fmtid="{D5CDD505-2E9C-101B-9397-08002B2CF9AE}" pid="8" name="MSIP_Label_c6dace53-bb26-49c1-b263-21baa9bbd689_ActionId">
    <vt:lpwstr>10d76cc1-7511-4f5d-9f1f-8b1c82ca2295</vt:lpwstr>
  </property>
  <property fmtid="{D5CDD505-2E9C-101B-9397-08002B2CF9AE}" pid="9" name="MSIP_Label_c6dace53-bb26-49c1-b263-21baa9bbd689_ContentBits">
    <vt:lpwstr>0</vt:lpwstr>
  </property>
</Properties>
</file>