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  <p:sldMasterId id="2147483660" r:id="rId2"/>
    <p:sldMasterId id="2147483698" r:id="rId3"/>
    <p:sldMasterId id="2147483710" r:id="rId4"/>
    <p:sldMasterId id="2147483722" r:id="rId5"/>
  </p:sldMasterIdLst>
  <p:notesMasterIdLst>
    <p:notesMasterId r:id="rId17"/>
  </p:notesMasterIdLst>
  <p:handoutMasterIdLst>
    <p:handoutMasterId r:id="rId18"/>
  </p:handoutMasterIdLst>
  <p:sldIdLst>
    <p:sldId id="256" r:id="rId6"/>
    <p:sldId id="293" r:id="rId7"/>
    <p:sldId id="299" r:id="rId8"/>
    <p:sldId id="309" r:id="rId9"/>
    <p:sldId id="280" r:id="rId10"/>
    <p:sldId id="320" r:id="rId11"/>
    <p:sldId id="259" r:id="rId12"/>
    <p:sldId id="321" r:id="rId13"/>
    <p:sldId id="315" r:id="rId14"/>
    <p:sldId id="305" r:id="rId15"/>
    <p:sldId id="30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31D"/>
    <a:srgbClr val="C00000"/>
    <a:srgbClr val="666666"/>
    <a:srgbClr val="D12820"/>
    <a:srgbClr val="8AB44F"/>
    <a:srgbClr val="C4B900"/>
    <a:srgbClr val="9D7D96"/>
    <a:srgbClr val="D75850"/>
    <a:srgbClr val="6DA9B8"/>
    <a:srgbClr val="CC3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E7B52-788B-4CCA-B25D-29EC519AAFE8}" v="2" dt="2023-05-30T06:07:02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7" autoAdjust="0"/>
    <p:restoredTop sz="67341" autoAdjust="0"/>
  </p:normalViewPr>
  <p:slideViewPr>
    <p:cSldViewPr snapToGrid="0" snapToObjects="1">
      <p:cViewPr>
        <p:scale>
          <a:sx n="59" d="100"/>
          <a:sy n="59" d="100"/>
        </p:scale>
        <p:origin x="1608" y="5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www.a2ii.org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0E325-D169-407A-81EF-0515FEADA6C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82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www.a2ii.org 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A9699-24F9-4822-A09D-18060F352D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4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2ii.org/en/news/a2ii-newsflash-inclusive-insurance-developments-in-latin-america-bolivia-and-paraguay-launch-regulatory-framework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2ii.org/en/news/costa-rica-approves-inclusive-insurance-regulation" TargetMode="External"/><Relationship Id="rId4" Type="http://schemas.openxmlformats.org/officeDocument/2006/relationships/hyperlink" Target="https://a2ii.org/en/news/recent-regulatory-updates-in-inclusive-insuranc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0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6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ZA" b="1" i="0" dirty="0">
                <a:solidFill>
                  <a:srgbClr val="C22D0B"/>
                </a:solidFill>
                <a:effectLst/>
                <a:latin typeface="Nunito Sans" pitchFamily="2" charset="0"/>
              </a:rPr>
              <a:t>The most recent updates include:</a:t>
            </a:r>
            <a:endParaRPr lang="en-ZA" b="0" i="0" dirty="0">
              <a:solidFill>
                <a:srgbClr val="4D4D4D"/>
              </a:solidFill>
              <a:effectLst/>
              <a:latin typeface="Nunito Sans" pitchFamily="2" charset="0"/>
            </a:endParaRPr>
          </a:p>
          <a:p>
            <a:pPr algn="just"/>
            <a:r>
              <a:rPr lang="en-ZA" b="1" i="0" dirty="0">
                <a:solidFill>
                  <a:srgbClr val="4D4D4D"/>
                </a:solidFill>
                <a:effectLst/>
                <a:latin typeface="Nunito Sans" pitchFamily="2" charset="0"/>
              </a:rPr>
              <a:t>2022: </a:t>
            </a:r>
            <a:r>
              <a:rPr lang="en-ZA" b="1" i="0" u="sng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Bolivia</a:t>
            </a:r>
            <a:r>
              <a:rPr lang="en-ZA" b="1" i="0" u="non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 Sans" pitchFamily="2" charset="0"/>
              </a:rPr>
              <a:t>, </a:t>
            </a:r>
            <a:r>
              <a:rPr lang="en-ZA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Colombia</a:t>
            </a:r>
            <a:r>
              <a:rPr lang="en-ZA" b="1" i="0" u="none" strike="noStrike" dirty="0">
                <a:solidFill>
                  <a:srgbClr val="0000FF"/>
                </a:solidFill>
                <a:effectLst/>
                <a:latin typeface="Nunito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Morocco, </a:t>
            </a:r>
            <a:r>
              <a:rPr lang="en-ZA" b="1" i="0" dirty="0">
                <a:solidFill>
                  <a:srgbClr val="4D4D4D"/>
                </a:solidFill>
                <a:effectLst/>
                <a:latin typeface="Nunito Sans" pitchFamily="2" charset="0"/>
              </a:rPr>
              <a:t>Nepal, </a:t>
            </a:r>
            <a:r>
              <a:rPr lang="en-ZA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Paraguay</a:t>
            </a:r>
            <a:r>
              <a:rPr lang="en-ZA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 Sans" pitchFamily="2" charset="0"/>
              </a:rPr>
              <a:t>, </a:t>
            </a:r>
            <a:r>
              <a:rPr lang="en-ZA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Vietnam</a:t>
            </a:r>
            <a:endParaRPr lang="en-ZA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" pitchFamily="2" charset="0"/>
            </a:endParaRPr>
          </a:p>
          <a:p>
            <a:pPr algn="just"/>
            <a:r>
              <a:rPr lang="en-ZA" b="1" i="0" dirty="0">
                <a:solidFill>
                  <a:srgbClr val="4D4D4D"/>
                </a:solidFill>
                <a:effectLst/>
                <a:latin typeface="Nunito Sans" pitchFamily="2" charset="0"/>
              </a:rPr>
              <a:t>2021: Brazil, Chinese Taipei,</a:t>
            </a:r>
            <a:r>
              <a:rPr lang="en-ZA" b="1" i="0" u="sng" dirty="0">
                <a:solidFill>
                  <a:srgbClr val="4D4D4D"/>
                </a:solidFill>
                <a:effectLst/>
                <a:latin typeface="Nunito Sans" pitchFamily="2" charset="0"/>
              </a:rPr>
              <a:t> </a:t>
            </a:r>
            <a:r>
              <a:rPr lang="en-ZA" b="1" i="0" u="sng" dirty="0">
                <a:solidFill>
                  <a:srgbClr val="00B0F0"/>
                </a:solidFill>
                <a:effectLst/>
                <a:latin typeface="Nunito Sans" pitchFamily="2" charset="0"/>
              </a:rPr>
              <a:t>Egypt</a:t>
            </a:r>
            <a:r>
              <a:rPr lang="en-ZA" b="1" i="0" dirty="0">
                <a:solidFill>
                  <a:srgbClr val="00B0F0"/>
                </a:solidFill>
                <a:effectLst/>
                <a:latin typeface="Nunito Sans" pitchFamily="2" charset="0"/>
              </a:rPr>
              <a:t>, Ghana</a:t>
            </a:r>
            <a:r>
              <a:rPr lang="en-ZA" b="1" i="0" dirty="0">
                <a:solidFill>
                  <a:srgbClr val="4D4D4D"/>
                </a:solidFill>
                <a:effectLst/>
                <a:latin typeface="Nunito Sans" pitchFamily="2" charset="0"/>
              </a:rPr>
              <a:t>, Pakistan, Lesotho, Malaysia, Namibia, Zambia</a:t>
            </a:r>
            <a:endParaRPr lang="en-ZA" b="0" i="0" dirty="0">
              <a:solidFill>
                <a:srgbClr val="4D4D4D"/>
              </a:solidFill>
              <a:effectLst/>
              <a:latin typeface="Nunito Sans" pitchFamily="2" charset="0"/>
            </a:endParaRPr>
          </a:p>
          <a:p>
            <a:pPr algn="just"/>
            <a:r>
              <a:rPr lang="en-ZA" b="1" i="0" dirty="0">
                <a:solidFill>
                  <a:srgbClr val="4D4D4D"/>
                </a:solidFill>
                <a:effectLst/>
                <a:latin typeface="Nunito Sans" pitchFamily="2" charset="0"/>
              </a:rPr>
              <a:t>2020: </a:t>
            </a:r>
            <a:r>
              <a:rPr lang="en-ZA" b="1" i="0" u="none" strike="noStrike" dirty="0">
                <a:solidFill>
                  <a:srgbClr val="4D4D4D"/>
                </a:solidFill>
                <a:effectLst/>
                <a:latin typeface="Nunito Sans" pitchFamily="2" charset="0"/>
                <a:hlinkClick r:id="rId5"/>
              </a:rPr>
              <a:t>Costa Rica</a:t>
            </a:r>
            <a:r>
              <a:rPr lang="en-ZA" b="1" i="0" dirty="0">
                <a:solidFill>
                  <a:srgbClr val="4D4D4D"/>
                </a:solidFill>
                <a:effectLst/>
                <a:latin typeface="Nunito Sans" pitchFamily="2" charset="0"/>
              </a:rPr>
              <a:t>, Ethiopia, Eswatini, Kenya, Madagascar, Mongolia, Mozambique, Nepal, Nigeria, Puerto Rico, South Africa, UAE, Uganda</a:t>
            </a:r>
            <a:endParaRPr lang="en-ZA" b="0" i="0" dirty="0">
              <a:solidFill>
                <a:srgbClr val="4D4D4D"/>
              </a:solidFill>
              <a:effectLst/>
              <a:latin typeface="Nunito Sans" pitchFamily="2" charset="0"/>
            </a:endParaRPr>
          </a:p>
          <a:p>
            <a:pPr algn="just"/>
            <a:r>
              <a:rPr lang="en-ZA" b="1" i="0" dirty="0">
                <a:solidFill>
                  <a:srgbClr val="4D4D4D"/>
                </a:solidFill>
                <a:effectLst/>
                <a:latin typeface="Nunito Sans" pitchFamily="2" charset="0"/>
              </a:rPr>
              <a:t>2019: Argentina, Fiji, India, Malawi, Papua New Guinea, Peru</a:t>
            </a:r>
            <a:endParaRPr lang="en-ZA" b="0" i="0" dirty="0">
              <a:solidFill>
                <a:srgbClr val="4D4D4D"/>
              </a:solidFill>
              <a:effectLst/>
              <a:latin typeface="Nunito Sans" pitchFamily="2" charset="0"/>
            </a:endParaRPr>
          </a:p>
          <a:p>
            <a:pPr algn="just"/>
            <a:r>
              <a:rPr lang="en-ZA" b="1" i="0" dirty="0">
                <a:solidFill>
                  <a:srgbClr val="4D4D4D"/>
                </a:solidFill>
                <a:effectLst/>
                <a:latin typeface="Nunito Sans" pitchFamily="2" charset="0"/>
              </a:rPr>
              <a:t>2018: Cayman Islands, Chinese Taipei, Indonesia, Rwanda, Zimbabwe</a:t>
            </a:r>
            <a:endParaRPr lang="en-ZA" b="0" i="0" dirty="0">
              <a:solidFill>
                <a:srgbClr val="4D4D4D"/>
              </a:solidFill>
              <a:effectLst/>
              <a:latin typeface="Nunito Sans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3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ZA" dirty="0"/>
          </a:p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6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9699-24F9-4822-A09D-18060F352DC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1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471" y="1929215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6471" y="3008932"/>
            <a:ext cx="6400800" cy="70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DFFA-D834-9B48-914D-2AB12A1FB3B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76471" y="3684968"/>
            <a:ext cx="4193403" cy="297656"/>
          </a:xfrm>
        </p:spPr>
        <p:txBody>
          <a:bodyPr>
            <a:noAutofit/>
          </a:bodyPr>
          <a:lstStyle>
            <a:lvl1pPr>
              <a:defRPr sz="1400">
                <a:solidFill>
                  <a:srgbClr val="666666"/>
                </a:solidFill>
                <a:latin typeface="Avenir"/>
                <a:cs typeface="Avenir"/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 sz="1400">
                <a:solidFill>
                  <a:srgbClr val="666666"/>
                </a:solidFill>
              </a:defRPr>
            </a:lvl3pPr>
            <a:lvl4pPr>
              <a:defRPr sz="1400">
                <a:solidFill>
                  <a:srgbClr val="666666"/>
                </a:solidFill>
              </a:defRPr>
            </a:lvl4pPr>
            <a:lvl5pPr>
              <a:defRPr sz="140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36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l">
              <a:defRPr sz="3200" u="none">
                <a:solidFill>
                  <a:srgbClr val="666666"/>
                </a:solidFill>
                <a:latin typeface="Avenir"/>
                <a:cs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889937"/>
          </a:xfrm>
          <a:prstGeom prst="wedgeRectCallout">
            <a:avLst/>
          </a:prstGeom>
          <a:ln>
            <a:solidFill>
              <a:srgbClr val="666666"/>
            </a:solidFill>
            <a:prstDash val="dash"/>
          </a:ln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 marL="971550" indent="-514350">
              <a:buFont typeface="Wingdings" panose="05000000000000000000" pitchFamily="2" charset="2"/>
              <a:buChar char="q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 marL="14287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 marL="1885950" indent="-514350">
              <a:buFont typeface="+mj-lt"/>
              <a:buAutoNum type="arabicPeriod"/>
              <a:defRPr sz="2400">
                <a:solidFill>
                  <a:schemeClr val="tx1"/>
                </a:solidFill>
                <a:latin typeface="Avenir Book"/>
                <a:cs typeface="Avenir Book"/>
              </a:defRPr>
            </a:lvl4pPr>
            <a:lvl5pPr marL="2343150" indent="-514350">
              <a:buFont typeface="+mj-lt"/>
              <a:buAutoNum type="arabicPeriod"/>
              <a:defRPr sz="2400">
                <a:solidFill>
                  <a:schemeClr val="tx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6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l">
              <a:defRPr sz="3200" u="none">
                <a:solidFill>
                  <a:srgbClr val="666666"/>
                </a:solidFill>
                <a:latin typeface="Avenir"/>
                <a:cs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>
              <a:defRPr sz="24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4pPr>
            <a:lvl5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>
              <a:defRPr sz="24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4pPr>
            <a:lvl5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6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79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516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106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76106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6106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885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1769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200" u="none">
                <a:solidFill>
                  <a:srgbClr val="666666"/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11865"/>
            <a:ext cx="8229600" cy="2889937"/>
          </a:xfrm>
          <a:prstGeom prst="wedgeRectCallout">
            <a:avLst/>
          </a:prstGeom>
          <a:ln>
            <a:solidFill>
              <a:srgbClr val="666666"/>
            </a:solidFill>
            <a:prstDash val="dash"/>
          </a:ln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 marL="971550" indent="-514350">
              <a:buFont typeface="Wingdings" panose="05000000000000000000" pitchFamily="2" charset="2"/>
              <a:buChar char="q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 marL="14287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 marL="1885950" indent="-514350">
              <a:buFont typeface="+mj-lt"/>
              <a:buAutoNum type="arabicPeriod"/>
              <a:defRPr sz="2400">
                <a:solidFill>
                  <a:schemeClr val="tx1"/>
                </a:solidFill>
                <a:latin typeface="Avenir Book"/>
                <a:cs typeface="Avenir Book"/>
              </a:defRPr>
            </a:lvl4pPr>
            <a:lvl5pPr marL="2343150" indent="-514350">
              <a:buFont typeface="+mj-lt"/>
              <a:buAutoNum type="arabicPeriod"/>
              <a:defRPr sz="2400">
                <a:solidFill>
                  <a:schemeClr val="tx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1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2974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u="none">
                <a:solidFill>
                  <a:srgbClr val="666666"/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7146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>
              <a:defRPr sz="3000">
                <a:solidFill>
                  <a:srgbClr val="000000"/>
                </a:solidFill>
                <a:latin typeface="Avenir Book"/>
                <a:cs typeface="Avenir Book"/>
              </a:defRPr>
            </a:lvl4pPr>
            <a:lvl5pPr>
              <a:defRPr sz="3000">
                <a:solidFill>
                  <a:srgbClr val="000000"/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7146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>
              <a:defRPr sz="3000">
                <a:solidFill>
                  <a:srgbClr val="000000"/>
                </a:solidFill>
                <a:latin typeface="Avenir Book"/>
                <a:cs typeface="Avenir Book"/>
              </a:defRPr>
            </a:lvl4pPr>
            <a:lvl5pPr>
              <a:defRPr sz="3000">
                <a:solidFill>
                  <a:srgbClr val="000000"/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9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418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B440CDF-CA11-1342-BB6D-DE1F76E6C3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565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B440CDF-CA11-1342-BB6D-DE1F76E6C3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531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113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551138"/>
            <a:ext cx="5111750" cy="42161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22675"/>
            <a:ext cx="3008313" cy="33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B440CDF-CA11-1342-BB6D-DE1F76E6C3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414" y="1990995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3200">
                <a:solidFill>
                  <a:srgbClr val="C00000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414" y="3078752"/>
            <a:ext cx="6400800" cy="448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66666"/>
                </a:solidFill>
                <a:latin typeface="Avenir"/>
                <a:cs typeface="Aveni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15414" y="3784883"/>
            <a:ext cx="4193403" cy="297656"/>
          </a:xfrm>
        </p:spPr>
        <p:txBody>
          <a:bodyPr>
            <a:noAutofit/>
          </a:bodyPr>
          <a:lstStyle>
            <a:lvl1pPr>
              <a:defRPr sz="1400">
                <a:solidFill>
                  <a:srgbClr val="666666"/>
                </a:solidFill>
                <a:latin typeface="Avenir"/>
                <a:cs typeface="Avenir"/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 sz="1400">
                <a:solidFill>
                  <a:srgbClr val="666666"/>
                </a:solidFill>
              </a:defRPr>
            </a:lvl3pPr>
            <a:lvl4pPr>
              <a:defRPr sz="1400">
                <a:solidFill>
                  <a:srgbClr val="666666"/>
                </a:solidFill>
              </a:defRPr>
            </a:lvl4pPr>
            <a:lvl5pPr>
              <a:defRPr sz="140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6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6208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62200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418753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136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1411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8820"/>
            <a:ext cx="8229600" cy="8572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2595"/>
            <a:ext cx="8229600" cy="33940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133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79154"/>
            <a:ext cx="8229600" cy="857250"/>
          </a:xfrm>
        </p:spPr>
        <p:txBody>
          <a:bodyPr>
            <a:normAutofit/>
          </a:bodyPr>
          <a:lstStyle>
            <a:lvl1pPr algn="r">
              <a:defRPr sz="3200" u="none">
                <a:solidFill>
                  <a:srgbClr val="666666"/>
                </a:solidFill>
                <a:latin typeface="Avenir"/>
                <a:cs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3326"/>
            <a:ext cx="4038600" cy="33944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4pPr>
            <a:lvl5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3326"/>
            <a:ext cx="4038600" cy="33944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4pPr>
            <a:lvl5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04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9635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venir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7973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816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4740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4740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18940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0079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470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68470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8470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295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 u="none">
                <a:solidFill>
                  <a:srgbClr val="666666"/>
                </a:solidFill>
                <a:latin typeface="Avenir"/>
                <a:cs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889937"/>
          </a:xfrm>
          <a:prstGeom prst="wedgeRectCallout">
            <a:avLst/>
          </a:prstGeom>
          <a:ln>
            <a:solidFill>
              <a:srgbClr val="666666"/>
            </a:solidFill>
            <a:prstDash val="dash"/>
          </a:ln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 marL="971550" indent="-514350">
              <a:buFont typeface="Wingdings" panose="05000000000000000000" pitchFamily="2" charset="2"/>
              <a:buChar char="q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 marL="14287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 marL="1885950" indent="-514350">
              <a:buFont typeface="+mj-lt"/>
              <a:buAutoNum type="arabicPeriod"/>
              <a:defRPr sz="2400">
                <a:solidFill>
                  <a:schemeClr val="tx1"/>
                </a:solidFill>
                <a:latin typeface="Avenir Book"/>
                <a:cs typeface="Avenir Book"/>
              </a:defRPr>
            </a:lvl4pPr>
            <a:lvl5pPr marL="2343150" indent="-514350">
              <a:buFont typeface="+mj-lt"/>
              <a:buAutoNum type="arabicPeriod"/>
              <a:defRPr sz="2400">
                <a:solidFill>
                  <a:schemeClr val="tx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7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  <a:cs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8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  <a:cs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889937"/>
          </a:xfrm>
          <a:prstGeom prst="rect">
            <a:avLst/>
          </a:prstGeom>
          <a:ln>
            <a:noFill/>
            <a:prstDash val="dash"/>
          </a:ln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 marL="971550" indent="-514350">
              <a:buFont typeface="Wingdings" panose="05000000000000000000" pitchFamily="2" charset="2"/>
              <a:buChar char="q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 marL="14287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 marL="1885950" indent="-514350">
              <a:buFont typeface="+mj-lt"/>
              <a:buAutoNum type="arabicPeriod"/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4pPr>
            <a:lvl5pPr marL="2343150" indent="-514350">
              <a:buFont typeface="+mj-lt"/>
              <a:buAutoNum type="arabicPeriod"/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4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  <a:cs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>
              <a:defRPr sz="24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4pPr>
            <a:lvl5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2pPr>
            <a:lvl3pPr>
              <a:defRPr sz="3000">
                <a:solidFill>
                  <a:srgbClr val="C00000"/>
                </a:solidFill>
                <a:latin typeface="Avenir Medium"/>
                <a:cs typeface="Avenir Medium"/>
              </a:defRPr>
            </a:lvl3pPr>
            <a:lvl4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4pPr>
            <a:lvl5pPr>
              <a:defRPr sz="2400">
                <a:solidFill>
                  <a:srgbClr val="000000"/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  <a:cs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5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24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rgbClr val="666666"/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9924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924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  <a:latin typeface="Avenir Medium"/>
                <a:cs typeface="Avenir Medium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2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76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4"/>
          <a:srcRect l="4280" t="34866" r="26271" b="11407"/>
          <a:stretch/>
        </p:blipFill>
        <p:spPr>
          <a:xfrm>
            <a:off x="1" y="14771"/>
            <a:ext cx="9144000" cy="51435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21454" y="474918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DFFA-D834-9B48-914D-2AB12A1FB3B6}" type="datetimeFigureOut">
              <a:rPr lang="de-DE" smtClean="0"/>
              <a:t>30.05.2023</a:t>
            </a:fld>
            <a:endParaRPr lang="de-DE"/>
          </a:p>
        </p:txBody>
      </p:sp>
      <p:pic>
        <p:nvPicPr>
          <p:cNvPr id="8" name="Bild 7" descr="a2ii_Logo.eps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6" t="-13920" r="-10503" b="-15402"/>
          <a:stretch/>
        </p:blipFill>
        <p:spPr>
          <a:xfrm>
            <a:off x="386135" y="305110"/>
            <a:ext cx="2262005" cy="952500"/>
          </a:xfrm>
          <a:prstGeom prst="rect">
            <a:avLst/>
          </a:prstGeom>
        </p:spPr>
      </p:pic>
      <p:sp>
        <p:nvSpPr>
          <p:cNvPr id="9" name="Title Placeholder 5"/>
          <p:cNvSpPr>
            <a:spLocks noGrp="1"/>
          </p:cNvSpPr>
          <p:nvPr>
            <p:ph type="title"/>
          </p:nvPr>
        </p:nvSpPr>
        <p:spPr>
          <a:xfrm>
            <a:off x="386135" y="2344460"/>
            <a:ext cx="7600949" cy="694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idx="1"/>
          </p:nvPr>
        </p:nvSpPr>
        <p:spPr>
          <a:xfrm>
            <a:off x="383473" y="3140972"/>
            <a:ext cx="6711264" cy="54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06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D12820"/>
          </a:solidFill>
          <a:latin typeface="Avenir Medium"/>
          <a:ea typeface="+mj-ea"/>
          <a:cs typeface="Avenir Medi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D12820"/>
          </a:solidFill>
          <a:latin typeface="Avenir"/>
          <a:ea typeface="+mn-ea"/>
          <a:cs typeface="Aveni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inside_template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pages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fld id="{E75AD7CC-5678-4613-BC4E-1E5E23DFFF91}" type="slidenum">
              <a:rPr lang="de-DE" smtClean="0"/>
              <a:t>‹#›</a:t>
            </a:fld>
            <a:fld id="{67D3300A-7F94-49E2-8CB7-281F48994E14}" type="slidenum">
              <a:rPr lang="de-DE" smtClean="0"/>
              <a:t>‹#›</a:t>
            </a:fld>
            <a:fld id="{76A2C27D-E5CF-47D8-BF9A-BC1BEA18A344}" type="slidenum">
              <a:rPr lang="de-DE" smtClean="0"/>
              <a:t>‹#›</a:t>
            </a:fld>
            <a:fld id="{1EB9F8A0-FC4C-418D-83F6-CBF4E98769A7}" type="slidenum">
              <a:rPr lang="de-DE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81162-583E-4386-833F-D551CBCB451F}"/>
              </a:ext>
            </a:extLst>
          </p:cNvPr>
          <p:cNvSpPr/>
          <p:nvPr userDrawn="1"/>
        </p:nvSpPr>
        <p:spPr>
          <a:xfrm>
            <a:off x="8686800" y="475488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320480F-9132-4A95-91B1-2A0C578A629B}" type="slidenum">
              <a:rPr lang="en-GB" sz="1200" smtClean="0">
                <a:solidFill>
                  <a:schemeClr val="bg1"/>
                </a:solidFill>
                <a:latin typeface="Avenir"/>
              </a:rPr>
              <a:t>‹#›</a:t>
            </a:fld>
            <a:endParaRPr lang="en-GB" sz="1200" dirty="0">
              <a:solidFill>
                <a:schemeClr val="bg1"/>
              </a:solidFill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7855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7" r:id="rId2"/>
    <p:sldLayoutId id="2147483696" r:id="rId3"/>
    <p:sldLayoutId id="2147483664" r:id="rId4"/>
    <p:sldLayoutId id="2147483666" r:id="rId5"/>
    <p:sldLayoutId id="2147483669" r:id="rId6"/>
    <p:sldLayoutId id="2147483733" r:id="rId7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sz="3200" kern="1200" baseline="0">
          <a:solidFill>
            <a:srgbClr val="D12820"/>
          </a:solidFill>
          <a:latin typeface="Avenir"/>
          <a:ea typeface="+mj-ea"/>
          <a:cs typeface="Aveni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Medium"/>
          <a:ea typeface="+mn-ea"/>
          <a:cs typeface="Avenir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Medium"/>
          <a:ea typeface="+mn-ea"/>
          <a:cs typeface="Avenir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Medium"/>
          <a:ea typeface="+mn-ea"/>
          <a:cs typeface="Avenir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Medium"/>
          <a:ea typeface="+mn-ea"/>
          <a:cs typeface="Avenir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Medium"/>
          <a:ea typeface="+mn-ea"/>
          <a:cs typeface="Avenir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7"/>
          <a:srcRect l="698" r="3998" b="47653"/>
          <a:stretch/>
        </p:blipFill>
        <p:spPr>
          <a:xfrm>
            <a:off x="0" y="3605161"/>
            <a:ext cx="9144000" cy="1538339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24419" y="28791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pages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24419" y="128598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fld id="{E75AD7CC-5678-4613-BC4E-1E5E23DFFF91}" type="slidenum">
              <a:rPr lang="de-DE" smtClean="0"/>
              <a:t>‹#›</a:t>
            </a:fld>
            <a:fld id="{67D3300A-7F94-49E2-8CB7-281F48994E14}" type="slidenum">
              <a:rPr lang="de-DE" smtClean="0"/>
              <a:t>‹#›</a:t>
            </a:fld>
            <a:fld id="{76A2C27D-E5CF-47D8-BF9A-BC1BEA18A344}" type="slidenum">
              <a:rPr lang="de-DE" smtClean="0"/>
              <a:t>‹#›</a:t>
            </a:fld>
            <a:fld id="{1EB9F8A0-FC4C-418D-83F6-CBF4E98769A7}" type="slidenum">
              <a:rPr lang="de-DE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F82C45-B8D6-4D2D-82C7-D4FB5159E411}"/>
              </a:ext>
            </a:extLst>
          </p:cNvPr>
          <p:cNvSpPr/>
          <p:nvPr userDrawn="1"/>
        </p:nvSpPr>
        <p:spPr>
          <a:xfrm>
            <a:off x="8413655" y="4796463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13B0E9-D745-41ED-8598-783196D39377}" type="slidenum">
              <a:rPr lang="en-GB" sz="1200" smtClean="0">
                <a:solidFill>
                  <a:schemeClr val="bg1"/>
                </a:solidFill>
              </a:rPr>
              <a:pPr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3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5" r:id="rId3"/>
    <p:sldLayoutId id="2147483706" r:id="rId4"/>
    <p:sldLayoutId id="2147483707" r:id="rId5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venir"/>
          <a:ea typeface="+mj-ea"/>
          <a:cs typeface="Aveni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Medium"/>
          <a:ea typeface="+mn-ea"/>
          <a:cs typeface="Avenir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Medium"/>
          <a:ea typeface="+mn-ea"/>
          <a:cs typeface="Avenir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Medium"/>
          <a:ea typeface="+mn-ea"/>
          <a:cs typeface="Avenir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8"/>
          <a:srcRect l="10753" t="80826"/>
          <a:stretch/>
        </p:blipFill>
        <p:spPr>
          <a:xfrm>
            <a:off x="-1" y="0"/>
            <a:ext cx="8160775" cy="883343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24419" y="4957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pages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24419" y="149379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fld id="{E75AD7CC-5678-4613-BC4E-1E5E23DFFF91}" type="slidenum">
              <a:rPr lang="de-DE" smtClean="0"/>
              <a:t>‹#›</a:t>
            </a:fld>
            <a:fld id="{67D3300A-7F94-49E2-8CB7-281F48994E14}" type="slidenum">
              <a:rPr lang="de-DE" smtClean="0"/>
              <a:t>‹#›</a:t>
            </a:fld>
            <a:fld id="{76A2C27D-E5CF-47D8-BF9A-BC1BEA18A344}" type="slidenum">
              <a:rPr lang="de-DE" smtClean="0"/>
              <a:t>‹#›</a:t>
            </a:fld>
            <a:fld id="{1EB9F8A0-FC4C-418D-83F6-CBF4E98769A7}" type="slidenum">
              <a:rPr lang="de-DE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6" r:id="rId3"/>
    <p:sldLayoutId id="2147483717" r:id="rId4"/>
    <p:sldLayoutId id="2147483718" r:id="rId5"/>
    <p:sldLayoutId id="214748371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venir Next Demi Bold"/>
          <a:ea typeface="+mj-ea"/>
          <a:cs typeface="Avenir Next Demi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Medium"/>
          <a:ea typeface="+mn-ea"/>
          <a:cs typeface="Avenir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Medium"/>
          <a:ea typeface="+mn-ea"/>
          <a:cs typeface="Avenir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Medium"/>
          <a:ea typeface="+mn-ea"/>
          <a:cs typeface="Avenir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9"/>
          <a:srcRect l="13975" t="35184" r="4037" b="14481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59890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9268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1E866-503A-447C-B04B-72BEF4FE0BAD}"/>
              </a:ext>
            </a:extLst>
          </p:cNvPr>
          <p:cNvSpPr/>
          <p:nvPr userDrawn="1"/>
        </p:nvSpPr>
        <p:spPr>
          <a:xfrm>
            <a:off x="8686800" y="475488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13B0E9-D745-41ED-8598-783196D39377}" type="slidenum">
              <a:rPr lang="en-GB" sz="1200" smtClean="0">
                <a:solidFill>
                  <a:schemeClr val="bg1"/>
                </a:solidFill>
                <a:latin typeface="Avenir"/>
              </a:rPr>
              <a:pPr/>
              <a:t>‹#›</a:t>
            </a:fld>
            <a:endParaRPr lang="en-GB" sz="1200" dirty="0">
              <a:solidFill>
                <a:schemeClr val="bg1"/>
              </a:solidFill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93786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8" r:id="rId4"/>
    <p:sldLayoutId id="2147483729" r:id="rId5"/>
    <p:sldLayoutId id="2147483730" r:id="rId6"/>
    <p:sldLayoutId id="2147483731" r:id="rId7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venir Next Demi Bold"/>
          <a:ea typeface="+mj-ea"/>
          <a:cs typeface="Avenir Next Demi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Medium"/>
          <a:ea typeface="+mn-ea"/>
          <a:cs typeface="Avenir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Medium"/>
          <a:ea typeface="+mn-ea"/>
          <a:cs typeface="Avenir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Medium"/>
          <a:ea typeface="+mn-ea"/>
          <a:cs typeface="Avenir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2ii_org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https://www.linkedin.com/company/access-to-insurance-initiative/" TargetMode="External"/><Relationship Id="rId4" Type="http://schemas.openxmlformats.org/officeDocument/2006/relationships/hyperlink" Target="https://www.youtube.com/channel/UCrIN7Ay3kaUYggWvBOTXT2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2ii.org/en/supervisory-kpis-lexic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97710" y="2020490"/>
            <a:ext cx="8148580" cy="110251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The role </a:t>
            </a:r>
            <a:r>
              <a:rPr lang="en-GB" dirty="0"/>
              <a:t>of agricultural insurance in contributing to improved food security and role of regulation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97710" y="3108247"/>
            <a:ext cx="6400800" cy="448934"/>
          </a:xfrm>
        </p:spPr>
        <p:txBody>
          <a:bodyPr>
            <a:noAutofit/>
          </a:bodyPr>
          <a:lstStyle/>
          <a:p>
            <a:r>
              <a:rPr lang="en-GB" sz="2000" dirty="0"/>
              <a:t>AIO Microinsurance workshop 2023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7710" y="3814378"/>
            <a:ext cx="4193403" cy="297656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Lulama Mafunda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I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 May 2023</a:t>
            </a:r>
          </a:p>
        </p:txBody>
      </p:sp>
    </p:spTree>
    <p:extLst>
      <p:ext uri="{BB962C8B-B14F-4D97-AF65-F5344CB8AC3E}">
        <p14:creationId xmlns:p14="http://schemas.microsoft.com/office/powerpoint/2010/main" val="200320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A636-A751-4014-8547-466138C3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Regulatory Challenges : Sub – Saharan Africa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1D8B1-A2F9-49D8-856B-63E380357C2F}"/>
              </a:ext>
            </a:extLst>
          </p:cNvPr>
          <p:cNvSpPr txBox="1">
            <a:spLocks/>
          </p:cNvSpPr>
          <p:nvPr/>
        </p:nvSpPr>
        <p:spPr>
          <a:xfrm>
            <a:off x="457200" y="1383030"/>
            <a:ext cx="7772400" cy="32804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Regulatory framework not allowing for index-based agricultural insurance (not considered to be insurance)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Products still in pilot stage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 for government support to subsidize premiums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guidance yet from IAIS on regulating index insurance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penetration of agricultural insurance 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6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C52A89-4271-4DAC-8B52-80A8DAE86AE7}"/>
              </a:ext>
            </a:extLst>
          </p:cNvPr>
          <p:cNvSpPr txBox="1">
            <a:spLocks/>
          </p:cNvSpPr>
          <p:nvPr/>
        </p:nvSpPr>
        <p:spPr>
          <a:xfrm>
            <a:off x="1640390" y="166764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4200" u="none" kern="1200" baseline="0">
                <a:solidFill>
                  <a:srgbClr val="666666"/>
                </a:solidFill>
                <a:latin typeface="Avenir Next Demi Bold"/>
                <a:ea typeface="+mj-ea"/>
                <a:cs typeface="Avenir Next Demi Bold"/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endParaRPr lang="en-GB" sz="1400" dirty="0">
              <a:solidFill>
                <a:srgbClr val="C00000"/>
              </a:solidFill>
            </a:endParaRPr>
          </a:p>
        </p:txBody>
      </p:sp>
      <p:pic>
        <p:nvPicPr>
          <p:cNvPr id="5" name="Bild 12" descr="a2ii_Logo.eps">
            <a:extLst>
              <a:ext uri="{FF2B5EF4-FFF2-40B4-BE49-F238E27FC236}">
                <a16:creationId xmlns:a16="http://schemas.microsoft.com/office/drawing/2014/main" id="{CB2E7628-6EF4-420D-8911-4C489D2BD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6" t="-13920" r="-10503" b="-15402"/>
          <a:stretch/>
        </p:blipFill>
        <p:spPr>
          <a:xfrm>
            <a:off x="368709" y="217715"/>
            <a:ext cx="2262005" cy="952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57BD9E-57EF-4534-B2FD-6693209225C8}"/>
              </a:ext>
            </a:extLst>
          </p:cNvPr>
          <p:cNvSpPr/>
          <p:nvPr/>
        </p:nvSpPr>
        <p:spPr>
          <a:xfrm>
            <a:off x="492256" y="2978766"/>
            <a:ext cx="620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Follow us on Twitter </a:t>
            </a:r>
            <a:r>
              <a:rPr lang="en-GB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@a2ii_org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en-GB" dirty="0">
                <a:solidFill>
                  <a:srgbClr val="C00000"/>
                </a:solidFill>
              </a:rPr>
              <a:t> and </a:t>
            </a:r>
            <a:r>
              <a:rPr lang="en-GB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AA8C1A-63C2-44F7-992A-4A092E37F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55" y="3372638"/>
            <a:ext cx="6208284" cy="1097733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E72D4A2-A114-4563-A9CF-A7FCFF6F80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977"/>
          <a:stretch/>
        </p:blipFill>
        <p:spPr>
          <a:xfrm>
            <a:off x="596250" y="3665044"/>
            <a:ext cx="1462950" cy="6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none" dirty="0">
                <a:latin typeface="Avenir"/>
                <a:cs typeface="Helvetica" panose="020B0604020202020204" pitchFamily="34" charset="0"/>
              </a:rPr>
              <a:t>Agenda</a:t>
            </a:r>
            <a:endParaRPr lang="en-GB" sz="1800" u="none" dirty="0">
              <a:latin typeface="Avenir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9" y="1371600"/>
            <a:ext cx="7231007" cy="2978628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600" dirty="0"/>
              <a:t>1|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3600" dirty="0"/>
              <a:t>The role of A2ii							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2|   What regulators can do to promote inclusive insurance 	growth in 	SSA</a:t>
            </a:r>
          </a:p>
          <a:p>
            <a:endParaRPr lang="en-GB" sz="3600" dirty="0"/>
          </a:p>
          <a:p>
            <a:pPr marL="0" indent="0">
              <a:buNone/>
            </a:pPr>
            <a:r>
              <a:rPr lang="en-GB" sz="3600" dirty="0"/>
              <a:t>3|   Tracking inclusive insurance regulation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4|   How agricultural insurance can improve food security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5|	Role of Regulators: Agricultural Insurance/Index Insurance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6|	Regulatory challenges </a:t>
            </a:r>
          </a:p>
          <a:p>
            <a:pPr marL="0" indent="0">
              <a:buNone/>
            </a:pP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4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2E51-9EAF-404B-AE4E-D3F8A5A6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role of A2ii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ABB93-DE9B-6177-D37D-81CA4C1F71E2}"/>
              </a:ext>
            </a:extLst>
          </p:cNvPr>
          <p:cNvSpPr txBox="1"/>
          <p:nvPr/>
        </p:nvSpPr>
        <p:spPr>
          <a:xfrm>
            <a:off x="255722" y="1759057"/>
            <a:ext cx="181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bg1">
                  <a:lumMod val="50000"/>
                </a:schemeClr>
              </a:solidFill>
              <a:latin typeface="Avenir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bg1">
                  <a:lumMod val="50000"/>
                </a:schemeClr>
              </a:solidFill>
              <a:latin typeface="Aveni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68325-DB6D-3453-0759-4D4B2DA28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8" y="1063800"/>
            <a:ext cx="2228849" cy="2189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80232-4F2D-00E0-EBC2-5741C40C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189" y="1063229"/>
            <a:ext cx="2228849" cy="2188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8BB85-3BAD-3FB2-9063-C8DC460AD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038" y="1062912"/>
            <a:ext cx="2416981" cy="218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0D3F85-605A-0764-F1BA-BDE363F98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574" y="1062912"/>
            <a:ext cx="2452426" cy="218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B4D323-2352-E9CD-DFDC-023D0F05AC50}"/>
              </a:ext>
            </a:extLst>
          </p:cNvPr>
          <p:cNvSpPr txBox="1"/>
          <p:nvPr/>
        </p:nvSpPr>
        <p:spPr>
          <a:xfrm flipH="1">
            <a:off x="198689" y="3282112"/>
            <a:ext cx="19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rgbClr val="9F231D"/>
                </a:solidFill>
                <a:latin typeface="Avenir"/>
              </a:rPr>
              <a:t>Strengthen the capacity of supervisors. Help supervisors where there is a need for insurance, barriers and guide them in identifying solutions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E640D6-AE7E-705A-034E-EF2B9BA570AC}"/>
              </a:ext>
            </a:extLst>
          </p:cNvPr>
          <p:cNvSpPr txBox="1"/>
          <p:nvPr/>
        </p:nvSpPr>
        <p:spPr>
          <a:xfrm flipH="1">
            <a:off x="2400491" y="3324132"/>
            <a:ext cx="190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200" dirty="0">
                <a:solidFill>
                  <a:srgbClr val="9F231D"/>
                </a:solidFill>
                <a:latin typeface="Avenir"/>
              </a:rPr>
              <a:t>Provide knowledge  that the supervisors need to regulate and supervise insurance markets in a manner that promotes greater access to  insurance for low income consumers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87D72-06C5-D81A-C964-8DA375716DDA}"/>
              </a:ext>
            </a:extLst>
          </p:cNvPr>
          <p:cNvSpPr txBox="1"/>
          <p:nvPr/>
        </p:nvSpPr>
        <p:spPr>
          <a:xfrm>
            <a:off x="4536421" y="3198276"/>
            <a:ext cx="205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200" dirty="0">
                <a:solidFill>
                  <a:srgbClr val="9F231D"/>
                </a:solidFill>
                <a:latin typeface="Avenir"/>
              </a:rPr>
              <a:t>Feed learning back to IAIS Standard setting and implementation activities and provide inputs to the development of global standards and guidance. Support country implementation in regulatory and supervisory reform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B949BF-9B73-CAB6-FF37-1C5BDF3FF952}"/>
              </a:ext>
            </a:extLst>
          </p:cNvPr>
          <p:cNvSpPr txBox="1"/>
          <p:nvPr/>
        </p:nvSpPr>
        <p:spPr>
          <a:xfrm>
            <a:off x="7826829" y="407543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ZA" sz="3200" dirty="0">
              <a:solidFill>
                <a:schemeClr val="bg1">
                  <a:lumMod val="50000"/>
                </a:schemeClr>
              </a:solidFill>
              <a:latin typeface="Aveni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AAF9AA-BEB3-94AF-3CEF-F2C22C43C0A9}"/>
              </a:ext>
            </a:extLst>
          </p:cNvPr>
          <p:cNvSpPr txBox="1"/>
          <p:nvPr/>
        </p:nvSpPr>
        <p:spPr>
          <a:xfrm>
            <a:off x="6805465" y="3282112"/>
            <a:ext cx="199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ZA" sz="1200" dirty="0">
                <a:solidFill>
                  <a:srgbClr val="9F231D"/>
                </a:solidFill>
                <a:latin typeface="Avenir"/>
              </a:rPr>
              <a:t>Facilitate peer exchange and </a:t>
            </a:r>
          </a:p>
          <a:p>
            <a:pPr algn="l"/>
            <a:r>
              <a:rPr lang="en-ZA" sz="1200" dirty="0">
                <a:solidFill>
                  <a:srgbClr val="9F231D"/>
                </a:solidFill>
                <a:latin typeface="Avenir"/>
              </a:rPr>
              <a:t>dialogue through innovative </a:t>
            </a:r>
          </a:p>
          <a:p>
            <a:pPr algn="l"/>
            <a:r>
              <a:rPr lang="en-ZA" sz="1200" dirty="0">
                <a:solidFill>
                  <a:srgbClr val="9F231D"/>
                </a:solidFill>
                <a:latin typeface="Avenir"/>
              </a:rPr>
              <a:t>platforms.</a:t>
            </a:r>
          </a:p>
        </p:txBody>
      </p:sp>
    </p:spTree>
    <p:extLst>
      <p:ext uri="{BB962C8B-B14F-4D97-AF65-F5344CB8AC3E}">
        <p14:creationId xmlns:p14="http://schemas.microsoft.com/office/powerpoint/2010/main" val="381569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87A36-CC28-4C26-89E3-7BF132B50940}"/>
              </a:ext>
            </a:extLst>
          </p:cNvPr>
          <p:cNvSpPr txBox="1">
            <a:spLocks/>
          </p:cNvSpPr>
          <p:nvPr/>
        </p:nvSpPr>
        <p:spPr>
          <a:xfrm>
            <a:off x="308610" y="1411806"/>
            <a:ext cx="8332470" cy="35257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Medium"/>
                <a:ea typeface="+mn-ea"/>
                <a:cs typeface="Avenir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2578-DE70-4D2E-8BC2-13C69374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2.</a:t>
            </a:r>
            <a:r>
              <a:rPr lang="en-US" dirty="0"/>
              <a:t> </a:t>
            </a:r>
            <a:r>
              <a:rPr lang="en-US" sz="3600" dirty="0"/>
              <a:t>What regulators can do to promote inclusive insurance growth in Sub-Saharan Africa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1AADF-911F-06DF-C192-093F07A3EBB0}"/>
              </a:ext>
            </a:extLst>
          </p:cNvPr>
          <p:cNvSpPr txBox="1"/>
          <p:nvPr/>
        </p:nvSpPr>
        <p:spPr>
          <a:xfrm>
            <a:off x="867905" y="1213653"/>
            <a:ext cx="7539926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685783">
              <a:spcBef>
                <a:spcPts val="450"/>
              </a:spcBef>
              <a:spcAft>
                <a:spcPts val="450"/>
              </a:spcAft>
              <a:buClr>
                <a:srgbClr val="9F231E"/>
              </a:buClr>
              <a:buNone/>
              <a:defRPr/>
            </a:pPr>
            <a:r>
              <a:rPr lang="en-GB" kern="0" dirty="0">
                <a:solidFill>
                  <a:srgbClr val="C3281A"/>
                </a:solidFill>
                <a:ea typeface="ＭＳ Ｐゴシック"/>
              </a:rPr>
              <a:t>Microinsurance</a:t>
            </a:r>
          </a:p>
          <a:p>
            <a:pPr marL="0" indent="0" defTabSz="685783">
              <a:spcBef>
                <a:spcPts val="450"/>
              </a:spcBef>
              <a:spcAft>
                <a:spcPts val="450"/>
              </a:spcAft>
              <a:buClr>
                <a:srgbClr val="9F231E"/>
              </a:buClr>
              <a:buNone/>
              <a:defRPr/>
            </a:pPr>
            <a:r>
              <a:rPr lang="en-US" sz="1800" kern="0" dirty="0">
                <a:solidFill>
                  <a:srgbClr val="777978"/>
                </a:solidFill>
                <a:ea typeface="ＭＳ Ｐゴシック"/>
              </a:rPr>
              <a:t>“</a:t>
            </a:r>
            <a:r>
              <a:rPr lang="en-US" sz="1800" i="1" kern="0" dirty="0">
                <a:solidFill>
                  <a:srgbClr val="777978"/>
                </a:solidFill>
                <a:ea typeface="ＭＳ Ｐゴシック"/>
              </a:rPr>
              <a:t>Insurance that is accessed by the low-income population, provided by a variety of different entities, but run in accordance with generally accepted insurance practices</a:t>
            </a:r>
            <a:r>
              <a:rPr lang="en-US" sz="1800" kern="0" dirty="0">
                <a:solidFill>
                  <a:srgbClr val="777978"/>
                </a:solidFill>
                <a:ea typeface="ＭＳ Ｐゴシック"/>
              </a:rPr>
              <a:t>.” (IAIS, 2007)</a:t>
            </a:r>
          </a:p>
          <a:p>
            <a:pPr marL="0" indent="0" defTabSz="685783">
              <a:spcBef>
                <a:spcPts val="450"/>
              </a:spcBef>
              <a:spcAft>
                <a:spcPts val="450"/>
              </a:spcAft>
              <a:buClr>
                <a:srgbClr val="9F231E"/>
              </a:buClr>
              <a:buNone/>
              <a:defRPr/>
            </a:pPr>
            <a:r>
              <a:rPr lang="en-US" kern="0" dirty="0">
                <a:solidFill>
                  <a:srgbClr val="C3281A"/>
                </a:solidFill>
                <a:ea typeface="ＭＳ Ｐゴシック"/>
              </a:rPr>
              <a:t>Inclusive Insurance</a:t>
            </a:r>
          </a:p>
          <a:p>
            <a:pPr marL="0" indent="0" defTabSz="685783">
              <a:spcBef>
                <a:spcPts val="450"/>
              </a:spcBef>
              <a:spcAft>
                <a:spcPts val="450"/>
              </a:spcAft>
              <a:buClr>
                <a:srgbClr val="9F231E"/>
              </a:buClr>
              <a:buNone/>
              <a:defRPr/>
            </a:pPr>
            <a:r>
              <a:rPr lang="en-US" sz="2000" kern="0" dirty="0">
                <a:solidFill>
                  <a:srgbClr val="777978"/>
                </a:solidFill>
                <a:ea typeface="ＭＳ Ｐゴシック"/>
              </a:rPr>
              <a:t>“</a:t>
            </a:r>
            <a:r>
              <a:rPr lang="en-US" sz="1800" i="1" kern="0" dirty="0">
                <a:solidFill>
                  <a:srgbClr val="777978"/>
                </a:solidFill>
                <a:ea typeface="ＭＳ Ｐゴシック"/>
              </a:rPr>
              <a:t>All insurance products aimed at the excluded or underserved market, rather than just those aimed at the poor or a narrow conception of the low-income market</a:t>
            </a:r>
            <a:r>
              <a:rPr lang="en-US" sz="1800" kern="0" dirty="0">
                <a:solidFill>
                  <a:srgbClr val="777978"/>
                </a:solidFill>
                <a:ea typeface="ＭＳ Ｐゴシック"/>
              </a:rPr>
              <a:t>.” (IAIS, 2015)</a:t>
            </a:r>
          </a:p>
        </p:txBody>
      </p:sp>
    </p:spTree>
    <p:extLst>
      <p:ext uri="{BB962C8B-B14F-4D97-AF65-F5344CB8AC3E}">
        <p14:creationId xmlns:p14="http://schemas.microsoft.com/office/powerpoint/2010/main" val="344313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9F97-4240-44BA-BA64-612BA1A3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62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ZA" sz="3600" dirty="0"/>
              <a:t>2. What regulators can do to promote inclusive insurance growth in Sub-Saharan Africa</a:t>
            </a:r>
            <a:endParaRPr lang="en-US" sz="3600" dirty="0"/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D5FE4740-2C77-460E-B9C7-68E2EF7473FC}"/>
              </a:ext>
            </a:extLst>
          </p:cNvPr>
          <p:cNvSpPr/>
          <p:nvPr/>
        </p:nvSpPr>
        <p:spPr>
          <a:xfrm>
            <a:off x="655736" y="1226615"/>
            <a:ext cx="79744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kern="0" dirty="0">
                <a:solidFill>
                  <a:srgbClr val="777978"/>
                </a:solidFill>
                <a:latin typeface="Avenir Medium"/>
                <a:ea typeface="ＭＳ Ｐゴシック"/>
              </a:rPr>
              <a:t>Introduction and implementation of inclusive insurance legislation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kern="0" dirty="0">
              <a:solidFill>
                <a:srgbClr val="777978"/>
              </a:solidFill>
              <a:latin typeface="Avenir Medium"/>
              <a:ea typeface="ＭＳ Ｐゴシック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/>
                <a:ea typeface="ＭＳ Ｐゴシック"/>
              </a:rPr>
              <a:t>Inclusive insurance is anchored in proportionality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  <a:latin typeface="Avenir Medium"/>
              <a:ea typeface="ＭＳ Ｐゴシック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777978"/>
                </a:solidFill>
                <a:latin typeface="Avenir Medium"/>
                <a:ea typeface="ＭＳ Ｐゴシック"/>
              </a:rPr>
              <a:t>Apply principles of proportionality in regulatory frameworks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777978"/>
                </a:solidFill>
                <a:latin typeface="Avenir Medium"/>
                <a:ea typeface="ＭＳ Ｐゴシック"/>
              </a:rPr>
              <a:t>Reduction of regulatory burden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77978"/>
                </a:solidFill>
                <a:latin typeface="Avenir Medium"/>
                <a:ea typeface="ＭＳ Ｐゴシック"/>
              </a:rPr>
              <a:t>reduces capital and governance requirements for </a:t>
            </a:r>
            <a:r>
              <a:rPr lang="en-US" kern="0" dirty="0" err="1">
                <a:solidFill>
                  <a:srgbClr val="777978"/>
                </a:solidFill>
                <a:latin typeface="Avenir Medium"/>
                <a:ea typeface="ＭＳ Ｐゴシック"/>
              </a:rPr>
              <a:t>microinsurers</a:t>
            </a:r>
            <a:endParaRPr lang="en-US" kern="0" dirty="0">
              <a:solidFill>
                <a:srgbClr val="777978"/>
              </a:solidFill>
              <a:latin typeface="Avenir Medium"/>
              <a:ea typeface="ＭＳ Ｐゴシック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77978"/>
                </a:solidFill>
                <a:latin typeface="Avenir Medium"/>
                <a:ea typeface="ＭＳ Ｐゴシック"/>
              </a:rPr>
              <a:t>simplified reporting requirements </a:t>
            </a:r>
          </a:p>
          <a:p>
            <a:pPr algn="just"/>
            <a:endParaRPr lang="en-US" kern="0" dirty="0">
              <a:solidFill>
                <a:srgbClr val="777978"/>
              </a:solidFill>
              <a:latin typeface="Avenir Medium"/>
              <a:ea typeface="ＭＳ Ｐゴシック"/>
            </a:endParaRPr>
          </a:p>
          <a:p>
            <a:pPr algn="just"/>
            <a:endParaRPr lang="en-US" kern="0" dirty="0">
              <a:solidFill>
                <a:srgbClr val="777978"/>
              </a:solidFill>
              <a:latin typeface="Avenir Medium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3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Oval 355">
            <a:extLst>
              <a:ext uri="{FF2B5EF4-FFF2-40B4-BE49-F238E27FC236}">
                <a16:creationId xmlns:a16="http://schemas.microsoft.com/office/drawing/2014/main" id="{0ABCA5EA-9ACA-4999-8F8D-45816E50F71E}"/>
              </a:ext>
            </a:extLst>
          </p:cNvPr>
          <p:cNvSpPr/>
          <p:nvPr/>
        </p:nvSpPr>
        <p:spPr>
          <a:xfrm>
            <a:off x="4323669" y="1025406"/>
            <a:ext cx="4045622" cy="37657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DF11D3F7-DCC2-47E5-835F-1B024903901C}"/>
              </a:ext>
            </a:extLst>
          </p:cNvPr>
          <p:cNvSpPr/>
          <p:nvPr/>
        </p:nvSpPr>
        <p:spPr>
          <a:xfrm>
            <a:off x="819891" y="837155"/>
            <a:ext cx="642324" cy="6423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9" name="Gerade Verbindung 349">
            <a:extLst>
              <a:ext uri="{FF2B5EF4-FFF2-40B4-BE49-F238E27FC236}">
                <a16:creationId xmlns:a16="http://schemas.microsoft.com/office/drawing/2014/main" id="{B848F8D1-7257-47AD-BAA4-4A509EC7C67C}"/>
              </a:ext>
            </a:extLst>
          </p:cNvPr>
          <p:cNvCxnSpPr>
            <a:cxnSpLocks/>
            <a:stCxn id="368" idx="4"/>
          </p:cNvCxnSpPr>
          <p:nvPr/>
        </p:nvCxnSpPr>
        <p:spPr>
          <a:xfrm>
            <a:off x="1141053" y="1479479"/>
            <a:ext cx="0" cy="304091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0" name="Textfeld 352">
            <a:extLst>
              <a:ext uri="{FF2B5EF4-FFF2-40B4-BE49-F238E27FC236}">
                <a16:creationId xmlns:a16="http://schemas.microsoft.com/office/drawing/2014/main" id="{0BE89886-8946-476F-988B-3E00367B7A68}"/>
              </a:ext>
            </a:extLst>
          </p:cNvPr>
          <p:cNvSpPr txBox="1"/>
          <p:nvPr/>
        </p:nvSpPr>
        <p:spPr>
          <a:xfrm>
            <a:off x="1325174" y="1772603"/>
            <a:ext cx="2224044" cy="206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b="1" baseline="30000" dirty="0">
                <a:latin typeface="Avenir Medium"/>
                <a:cs typeface="Avenir Medium"/>
              </a:rPr>
              <a:t>ASIA-PACIFIC</a:t>
            </a:r>
          </a:p>
          <a:p>
            <a:pPr>
              <a:lnSpc>
                <a:spcPct val="110000"/>
              </a:lnSpc>
            </a:pPr>
            <a:r>
              <a:rPr lang="es-ES" sz="1600" baseline="30000" dirty="0">
                <a:latin typeface="Avenir Medium"/>
                <a:cs typeface="Avenir Medium"/>
              </a:rPr>
              <a:t>India</a:t>
            </a:r>
          </a:p>
          <a:p>
            <a:pPr>
              <a:lnSpc>
                <a:spcPct val="110000"/>
              </a:lnSpc>
            </a:pPr>
            <a:r>
              <a:rPr lang="es-ES" sz="1600" baseline="30000" dirty="0">
                <a:latin typeface="Avenir Medium"/>
                <a:cs typeface="Avenir Medium"/>
              </a:rPr>
              <a:t>China</a:t>
            </a:r>
            <a:br>
              <a:rPr lang="es-ES" sz="1600" baseline="30000" dirty="0">
                <a:latin typeface="Avenir Medium"/>
                <a:cs typeface="Avenir Medium"/>
              </a:rPr>
            </a:br>
            <a:r>
              <a:rPr lang="es-ES" sz="1600" baseline="30000" dirty="0" err="1">
                <a:latin typeface="Avenir Medium"/>
                <a:cs typeface="Avenir Medium"/>
              </a:rPr>
              <a:t>Philippines</a:t>
            </a:r>
            <a:br>
              <a:rPr lang="es-ES" sz="1600" baseline="30000" dirty="0">
                <a:latin typeface="Avenir Medium"/>
                <a:cs typeface="Avenir Medium"/>
              </a:rPr>
            </a:br>
            <a:r>
              <a:rPr lang="es-ES" sz="1600" baseline="30000" dirty="0" err="1">
                <a:latin typeface="Avenir Medium"/>
                <a:cs typeface="Avenir Medium"/>
              </a:rPr>
              <a:t>Chinese</a:t>
            </a:r>
            <a:r>
              <a:rPr lang="es-ES" sz="1600" baseline="30000" dirty="0">
                <a:latin typeface="Avenir Medium"/>
                <a:cs typeface="Avenir Medium"/>
              </a:rPr>
              <a:t> </a:t>
            </a:r>
            <a:r>
              <a:rPr lang="es-ES" sz="1600" baseline="30000" dirty="0" err="1">
                <a:latin typeface="Avenir Medium"/>
                <a:cs typeface="Avenir Medium"/>
              </a:rPr>
              <a:t>Taipei</a:t>
            </a:r>
            <a:endParaRPr lang="es-ES" sz="1600" baseline="30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endParaRPr lang="es-ES" sz="1600" baseline="30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GB" sz="1600" b="1" baseline="30000" dirty="0">
                <a:latin typeface="Avenir Medium"/>
                <a:cs typeface="Avenir Medium"/>
              </a:rPr>
              <a:t>LATIN AMERICA &amp; CARIBBEAN</a:t>
            </a:r>
          </a:p>
          <a:p>
            <a:pPr>
              <a:lnSpc>
                <a:spcPct val="110000"/>
              </a:lnSpc>
            </a:pPr>
            <a:r>
              <a:rPr lang="es-ES" sz="1600" baseline="30000" dirty="0" err="1">
                <a:latin typeface="Avenir Medium"/>
                <a:cs typeface="Avenir Medium"/>
              </a:rPr>
              <a:t>Peru</a:t>
            </a:r>
            <a:br>
              <a:rPr lang="es-ES" sz="1600" baseline="30000" dirty="0">
                <a:latin typeface="Avenir Medium"/>
                <a:cs typeface="Avenir Medium"/>
              </a:rPr>
            </a:br>
            <a:r>
              <a:rPr lang="es-ES" sz="1600" baseline="30000" dirty="0" err="1">
                <a:latin typeface="Avenir Medium"/>
                <a:cs typeface="Avenir Medium"/>
              </a:rPr>
              <a:t>Mexico</a:t>
            </a:r>
            <a:endParaRPr lang="es-ES" sz="1600" baseline="30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br>
              <a:rPr lang="es-ES" sz="1600" baseline="30000" dirty="0">
                <a:latin typeface="Avenir Medium"/>
                <a:cs typeface="Avenir Medium"/>
              </a:rPr>
            </a:br>
            <a:endParaRPr lang="es-ES" sz="1600" baseline="30000" dirty="0">
              <a:latin typeface="Avenir Medium"/>
              <a:cs typeface="Avenir Medium"/>
            </a:endParaRPr>
          </a:p>
        </p:txBody>
      </p:sp>
      <p:sp>
        <p:nvSpPr>
          <p:cNvPr id="371" name="Textfeld 358">
            <a:extLst>
              <a:ext uri="{FF2B5EF4-FFF2-40B4-BE49-F238E27FC236}">
                <a16:creationId xmlns:a16="http://schemas.microsoft.com/office/drawing/2014/main" id="{DEA67697-D8A8-487D-9D78-0986AE694D73}"/>
              </a:ext>
            </a:extLst>
          </p:cNvPr>
          <p:cNvSpPr txBox="1"/>
          <p:nvPr/>
        </p:nvSpPr>
        <p:spPr>
          <a:xfrm>
            <a:off x="911238" y="970646"/>
            <a:ext cx="481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venir Book"/>
                <a:cs typeface="Avenir Book"/>
              </a:rPr>
              <a:t>6</a:t>
            </a:r>
          </a:p>
        </p:txBody>
      </p:sp>
      <p:sp>
        <p:nvSpPr>
          <p:cNvPr id="372" name="Textfeld 362">
            <a:extLst>
              <a:ext uri="{FF2B5EF4-FFF2-40B4-BE49-F238E27FC236}">
                <a16:creationId xmlns:a16="http://schemas.microsoft.com/office/drawing/2014/main" id="{2CBF6E8E-8315-4421-BF5A-98D8A64CF1B4}"/>
              </a:ext>
            </a:extLst>
          </p:cNvPr>
          <p:cNvSpPr txBox="1"/>
          <p:nvPr/>
        </p:nvSpPr>
        <p:spPr>
          <a:xfrm rot="16200000">
            <a:off x="226053" y="2285840"/>
            <a:ext cx="151158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GB" sz="2000" baseline="30000" dirty="0">
                <a:solidFill>
                  <a:schemeClr val="accent5">
                    <a:lumMod val="75000"/>
                  </a:schemeClr>
                </a:solidFill>
                <a:latin typeface="Avenir Light"/>
                <a:cs typeface="Avenir Light"/>
              </a:rPr>
              <a:t>IMPLEMENTED</a:t>
            </a:r>
          </a:p>
        </p:txBody>
      </p:sp>
      <p:sp>
        <p:nvSpPr>
          <p:cNvPr id="373" name="Title 348">
            <a:extLst>
              <a:ext uri="{FF2B5EF4-FFF2-40B4-BE49-F238E27FC236}">
                <a16:creationId xmlns:a16="http://schemas.microsoft.com/office/drawing/2014/main" id="{62E0798C-CA11-4ADA-8756-2C587A4FB315}"/>
              </a:ext>
            </a:extLst>
          </p:cNvPr>
          <p:cNvSpPr txBox="1">
            <a:spLocks/>
          </p:cNvSpPr>
          <p:nvPr/>
        </p:nvSpPr>
        <p:spPr>
          <a:xfrm>
            <a:off x="457200" y="240134"/>
            <a:ext cx="8229600" cy="663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200" u="none" baseline="0">
                <a:solidFill>
                  <a:srgbClr val="666666"/>
                </a:solidFill>
                <a:latin typeface="Avenir"/>
                <a:ea typeface="+mj-ea"/>
                <a:cs typeface="+mj-cs"/>
              </a:defRPr>
            </a:lvl1pPr>
          </a:lstStyle>
          <a:p>
            <a:pPr algn="r"/>
            <a:r>
              <a:rPr lang="de-DE" dirty="0"/>
              <a:t>3.Inclusive insurance regulation in 2009</a:t>
            </a:r>
          </a:p>
        </p:txBody>
      </p:sp>
      <p:sp>
        <p:nvSpPr>
          <p:cNvPr id="376" name="Freeform 2433">
            <a:extLst>
              <a:ext uri="{FF2B5EF4-FFF2-40B4-BE49-F238E27FC236}">
                <a16:creationId xmlns:a16="http://schemas.microsoft.com/office/drawing/2014/main" id="{5027469F-14A5-445B-AC82-6E4B71DB14E9}"/>
              </a:ext>
            </a:extLst>
          </p:cNvPr>
          <p:cNvSpPr>
            <a:spLocks/>
          </p:cNvSpPr>
          <p:nvPr/>
        </p:nvSpPr>
        <p:spPr bwMode="auto">
          <a:xfrm rot="5400000">
            <a:off x="4812583" y="2825464"/>
            <a:ext cx="46908" cy="26387"/>
          </a:xfrm>
          <a:custGeom>
            <a:avLst/>
            <a:gdLst>
              <a:gd name="T0" fmla="*/ 0 w 41"/>
              <a:gd name="T1" fmla="*/ 20480869 h 21"/>
              <a:gd name="T2" fmla="*/ 0 w 41"/>
              <a:gd name="T3" fmla="*/ 20480869 h 21"/>
              <a:gd name="T4" fmla="*/ 18421813 w 41"/>
              <a:gd name="T5" fmla="*/ 29258380 h 21"/>
              <a:gd name="T6" fmla="*/ 61407284 w 41"/>
              <a:gd name="T7" fmla="*/ 19018550 h 21"/>
              <a:gd name="T8" fmla="*/ 35309714 w 41"/>
              <a:gd name="T9" fmla="*/ 0 h 21"/>
              <a:gd name="T10" fmla="*/ 0 w 41"/>
              <a:gd name="T11" fmla="*/ 20480869 h 21"/>
              <a:gd name="T12" fmla="*/ 0 w 41"/>
              <a:gd name="T13" fmla="*/ 20480869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21"/>
              <a:gd name="T23" fmla="*/ 41 w 41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21">
                <a:moveTo>
                  <a:pt x="0" y="14"/>
                </a:moveTo>
                <a:lnTo>
                  <a:pt x="0" y="14"/>
                </a:lnTo>
                <a:lnTo>
                  <a:pt x="12" y="20"/>
                </a:lnTo>
                <a:lnTo>
                  <a:pt x="40" y="13"/>
                </a:lnTo>
                <a:lnTo>
                  <a:pt x="23" y="0"/>
                </a:lnTo>
                <a:lnTo>
                  <a:pt x="0" y="14"/>
                </a:lnTo>
              </a:path>
            </a:pathLst>
          </a:custGeom>
          <a:solidFill>
            <a:srgbClr val="D9D9D9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rgbClr val="3F3F3F"/>
              </a:solidFill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78" name="Group 2408">
            <a:extLst>
              <a:ext uri="{FF2B5EF4-FFF2-40B4-BE49-F238E27FC236}">
                <a16:creationId xmlns:a16="http://schemas.microsoft.com/office/drawing/2014/main" id="{ADB749F5-F0E3-4099-9F3B-FB09DDEB5663}"/>
              </a:ext>
            </a:extLst>
          </p:cNvPr>
          <p:cNvGrpSpPr>
            <a:grpSpLocks noChangeAspect="1"/>
          </p:cNvGrpSpPr>
          <p:nvPr/>
        </p:nvGrpSpPr>
        <p:grpSpPr>
          <a:xfrm>
            <a:off x="3430602" y="1211242"/>
            <a:ext cx="5642201" cy="3230541"/>
            <a:chOff x="688083" y="1891368"/>
            <a:chExt cx="7491753" cy="4228348"/>
          </a:xfrm>
          <a:solidFill>
            <a:srgbClr val="D9D9D9"/>
          </a:solidFill>
        </p:grpSpPr>
        <p:sp>
          <p:nvSpPr>
            <p:cNvPr id="379" name="Freeform 2530">
              <a:extLst>
                <a:ext uri="{FF2B5EF4-FFF2-40B4-BE49-F238E27FC236}">
                  <a16:creationId xmlns:a16="http://schemas.microsoft.com/office/drawing/2014/main" id="{C5BD96AE-2367-4252-8705-6DCFEA0FA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517" y="4496315"/>
              <a:ext cx="396621" cy="444384"/>
            </a:xfrm>
            <a:custGeom>
              <a:avLst/>
              <a:gdLst>
                <a:gd name="T0" fmla="*/ 0 w 260"/>
                <a:gd name="T1" fmla="*/ 147 h 250"/>
                <a:gd name="T2" fmla="*/ 0 w 260"/>
                <a:gd name="T3" fmla="*/ 147 h 250"/>
                <a:gd name="T4" fmla="*/ 1 w 260"/>
                <a:gd name="T5" fmla="*/ 154 h 250"/>
                <a:gd name="T6" fmla="*/ 53 w 260"/>
                <a:gd name="T7" fmla="*/ 147 h 250"/>
                <a:gd name="T8" fmla="*/ 76 w 260"/>
                <a:gd name="T9" fmla="*/ 179 h 250"/>
                <a:gd name="T10" fmla="*/ 95 w 260"/>
                <a:gd name="T11" fmla="*/ 177 h 250"/>
                <a:gd name="T12" fmla="*/ 99 w 260"/>
                <a:gd name="T13" fmla="*/ 163 h 250"/>
                <a:gd name="T14" fmla="*/ 117 w 260"/>
                <a:gd name="T15" fmla="*/ 162 h 250"/>
                <a:gd name="T16" fmla="*/ 129 w 260"/>
                <a:gd name="T17" fmla="*/ 171 h 250"/>
                <a:gd name="T18" fmla="*/ 132 w 260"/>
                <a:gd name="T19" fmla="*/ 220 h 250"/>
                <a:gd name="T20" fmla="*/ 160 w 260"/>
                <a:gd name="T21" fmla="*/ 217 h 250"/>
                <a:gd name="T22" fmla="*/ 238 w 260"/>
                <a:gd name="T23" fmla="*/ 249 h 250"/>
                <a:gd name="T24" fmla="*/ 238 w 260"/>
                <a:gd name="T25" fmla="*/ 235 h 250"/>
                <a:gd name="T26" fmla="*/ 222 w 260"/>
                <a:gd name="T27" fmla="*/ 228 h 250"/>
                <a:gd name="T28" fmla="*/ 225 w 260"/>
                <a:gd name="T29" fmla="*/ 192 h 250"/>
                <a:gd name="T30" fmla="*/ 250 w 260"/>
                <a:gd name="T31" fmla="*/ 180 h 250"/>
                <a:gd name="T32" fmla="*/ 234 w 260"/>
                <a:gd name="T33" fmla="*/ 156 h 250"/>
                <a:gd name="T34" fmla="*/ 232 w 260"/>
                <a:gd name="T35" fmla="*/ 115 h 250"/>
                <a:gd name="T36" fmla="*/ 229 w 260"/>
                <a:gd name="T37" fmla="*/ 105 h 250"/>
                <a:gd name="T38" fmla="*/ 238 w 260"/>
                <a:gd name="T39" fmla="*/ 87 h 250"/>
                <a:gd name="T40" fmla="*/ 250 w 260"/>
                <a:gd name="T41" fmla="*/ 52 h 250"/>
                <a:gd name="T42" fmla="*/ 259 w 260"/>
                <a:gd name="T43" fmla="*/ 39 h 250"/>
                <a:gd name="T44" fmla="*/ 254 w 260"/>
                <a:gd name="T45" fmla="*/ 20 h 250"/>
                <a:gd name="T46" fmla="*/ 208 w 260"/>
                <a:gd name="T47" fmla="*/ 0 h 250"/>
                <a:gd name="T48" fmla="*/ 126 w 260"/>
                <a:gd name="T49" fmla="*/ 11 h 250"/>
                <a:gd name="T50" fmla="*/ 99 w 260"/>
                <a:gd name="T51" fmla="*/ 0 h 250"/>
                <a:gd name="T52" fmla="*/ 87 w 260"/>
                <a:gd name="T53" fmla="*/ 19 h 250"/>
                <a:gd name="T54" fmla="*/ 74 w 260"/>
                <a:gd name="T55" fmla="*/ 78 h 250"/>
                <a:gd name="T56" fmla="*/ 54 w 260"/>
                <a:gd name="T57" fmla="*/ 98 h 250"/>
                <a:gd name="T58" fmla="*/ 49 w 260"/>
                <a:gd name="T59" fmla="*/ 122 h 250"/>
                <a:gd name="T60" fmla="*/ 30 w 260"/>
                <a:gd name="T61" fmla="*/ 134 h 250"/>
                <a:gd name="T62" fmla="*/ 9 w 260"/>
                <a:gd name="T63" fmla="*/ 133 h 250"/>
                <a:gd name="T64" fmla="*/ 0 w 260"/>
                <a:gd name="T65" fmla="*/ 147 h 250"/>
                <a:gd name="T66" fmla="*/ 0 w 260"/>
                <a:gd name="T67" fmla="*/ 147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0"/>
                <a:gd name="T103" fmla="*/ 0 h 250"/>
                <a:gd name="T104" fmla="*/ 260 w 260"/>
                <a:gd name="T105" fmla="*/ 250 h 2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0" h="250">
                  <a:moveTo>
                    <a:pt x="0" y="147"/>
                  </a:moveTo>
                  <a:lnTo>
                    <a:pt x="0" y="147"/>
                  </a:lnTo>
                  <a:lnTo>
                    <a:pt x="1" y="154"/>
                  </a:lnTo>
                  <a:lnTo>
                    <a:pt x="53" y="147"/>
                  </a:lnTo>
                  <a:lnTo>
                    <a:pt x="76" y="179"/>
                  </a:lnTo>
                  <a:lnTo>
                    <a:pt x="95" y="177"/>
                  </a:lnTo>
                  <a:lnTo>
                    <a:pt x="99" y="163"/>
                  </a:lnTo>
                  <a:lnTo>
                    <a:pt x="117" y="162"/>
                  </a:lnTo>
                  <a:lnTo>
                    <a:pt x="129" y="171"/>
                  </a:lnTo>
                  <a:lnTo>
                    <a:pt x="132" y="220"/>
                  </a:lnTo>
                  <a:lnTo>
                    <a:pt x="160" y="217"/>
                  </a:lnTo>
                  <a:lnTo>
                    <a:pt x="238" y="249"/>
                  </a:lnTo>
                  <a:lnTo>
                    <a:pt x="238" y="235"/>
                  </a:lnTo>
                  <a:lnTo>
                    <a:pt x="222" y="228"/>
                  </a:lnTo>
                  <a:lnTo>
                    <a:pt x="225" y="192"/>
                  </a:lnTo>
                  <a:lnTo>
                    <a:pt x="250" y="180"/>
                  </a:lnTo>
                  <a:lnTo>
                    <a:pt x="234" y="156"/>
                  </a:lnTo>
                  <a:lnTo>
                    <a:pt x="232" y="115"/>
                  </a:lnTo>
                  <a:lnTo>
                    <a:pt x="229" y="105"/>
                  </a:lnTo>
                  <a:lnTo>
                    <a:pt x="238" y="87"/>
                  </a:lnTo>
                  <a:lnTo>
                    <a:pt x="250" y="52"/>
                  </a:lnTo>
                  <a:lnTo>
                    <a:pt x="259" y="39"/>
                  </a:lnTo>
                  <a:lnTo>
                    <a:pt x="254" y="20"/>
                  </a:lnTo>
                  <a:lnTo>
                    <a:pt x="208" y="0"/>
                  </a:lnTo>
                  <a:lnTo>
                    <a:pt x="126" y="11"/>
                  </a:lnTo>
                  <a:lnTo>
                    <a:pt x="99" y="0"/>
                  </a:lnTo>
                  <a:lnTo>
                    <a:pt x="87" y="19"/>
                  </a:lnTo>
                  <a:lnTo>
                    <a:pt x="74" y="78"/>
                  </a:lnTo>
                  <a:lnTo>
                    <a:pt x="54" y="98"/>
                  </a:lnTo>
                  <a:lnTo>
                    <a:pt x="49" y="122"/>
                  </a:lnTo>
                  <a:lnTo>
                    <a:pt x="30" y="134"/>
                  </a:lnTo>
                  <a:lnTo>
                    <a:pt x="9" y="133"/>
                  </a:lnTo>
                  <a:lnTo>
                    <a:pt x="0" y="1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80" name="Freeform 2409">
              <a:extLst>
                <a:ext uri="{FF2B5EF4-FFF2-40B4-BE49-F238E27FC236}">
                  <a16:creationId xmlns:a16="http://schemas.microsoft.com/office/drawing/2014/main" id="{BE5E45F1-39E6-4825-9F56-1B081922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855" y="3646323"/>
              <a:ext cx="297800" cy="246082"/>
            </a:xfrm>
            <a:custGeom>
              <a:avLst/>
              <a:gdLst>
                <a:gd name="T0" fmla="*/ 0 w 194"/>
                <a:gd name="T1" fmla="*/ 111880299 h 139"/>
                <a:gd name="T2" fmla="*/ 0 w 194"/>
                <a:gd name="T3" fmla="*/ 111880299 h 139"/>
                <a:gd name="T4" fmla="*/ 3134995 w 194"/>
                <a:gd name="T5" fmla="*/ 172905343 h 139"/>
                <a:gd name="T6" fmla="*/ 25079963 w 194"/>
                <a:gd name="T7" fmla="*/ 191552270 h 139"/>
                <a:gd name="T8" fmla="*/ 6269991 w 194"/>
                <a:gd name="T9" fmla="*/ 222064121 h 139"/>
                <a:gd name="T10" fmla="*/ 40754933 w 194"/>
                <a:gd name="T11" fmla="*/ 233930347 h 139"/>
                <a:gd name="T12" fmla="*/ 119129815 w 194"/>
                <a:gd name="T13" fmla="*/ 222064121 h 139"/>
                <a:gd name="T14" fmla="*/ 133237289 w 194"/>
                <a:gd name="T15" fmla="*/ 188161920 h 139"/>
                <a:gd name="T16" fmla="*/ 186530976 w 194"/>
                <a:gd name="T17" fmla="*/ 169514952 h 139"/>
                <a:gd name="T18" fmla="*/ 191233467 w 194"/>
                <a:gd name="T19" fmla="*/ 140696975 h 139"/>
                <a:gd name="T20" fmla="*/ 210043431 w 194"/>
                <a:gd name="T21" fmla="*/ 133916274 h 139"/>
                <a:gd name="T22" fmla="*/ 202205946 w 194"/>
                <a:gd name="T23" fmla="*/ 118659698 h 139"/>
                <a:gd name="T24" fmla="*/ 221015911 w 194"/>
                <a:gd name="T25" fmla="*/ 116965824 h 139"/>
                <a:gd name="T26" fmla="*/ 235123384 w 194"/>
                <a:gd name="T27" fmla="*/ 88147847 h 139"/>
                <a:gd name="T28" fmla="*/ 228853396 w 194"/>
                <a:gd name="T29" fmla="*/ 59329849 h 139"/>
                <a:gd name="T30" fmla="*/ 300958260 w 194"/>
                <a:gd name="T31" fmla="*/ 38989039 h 139"/>
                <a:gd name="T32" fmla="*/ 302525758 w 194"/>
                <a:gd name="T33" fmla="*/ 32208338 h 139"/>
                <a:gd name="T34" fmla="*/ 275878308 w 194"/>
                <a:gd name="T35" fmla="*/ 27122813 h 139"/>
                <a:gd name="T36" fmla="*/ 238258378 w 194"/>
                <a:gd name="T37" fmla="*/ 47463623 h 139"/>
                <a:gd name="T38" fmla="*/ 219448414 w 194"/>
                <a:gd name="T39" fmla="*/ 0 h 139"/>
                <a:gd name="T40" fmla="*/ 188098473 w 194"/>
                <a:gd name="T41" fmla="*/ 35598688 h 139"/>
                <a:gd name="T42" fmla="*/ 94049862 w 194"/>
                <a:gd name="T43" fmla="*/ 32208338 h 139"/>
                <a:gd name="T44" fmla="*/ 47024931 w 194"/>
                <a:gd name="T45" fmla="*/ 86452672 h 139"/>
                <a:gd name="T46" fmla="*/ 14107478 w 194"/>
                <a:gd name="T47" fmla="*/ 69500900 h 139"/>
                <a:gd name="T48" fmla="*/ 0 w 194"/>
                <a:gd name="T49" fmla="*/ 111880299 h 139"/>
                <a:gd name="T50" fmla="*/ 0 w 194"/>
                <a:gd name="T51" fmla="*/ 111880299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139"/>
                <a:gd name="T80" fmla="*/ 194 w 194"/>
                <a:gd name="T81" fmla="*/ 139 h 1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139">
                  <a:moveTo>
                    <a:pt x="0" y="66"/>
                  </a:moveTo>
                  <a:lnTo>
                    <a:pt x="0" y="66"/>
                  </a:lnTo>
                  <a:lnTo>
                    <a:pt x="2" y="102"/>
                  </a:lnTo>
                  <a:lnTo>
                    <a:pt x="16" y="113"/>
                  </a:lnTo>
                  <a:lnTo>
                    <a:pt x="4" y="131"/>
                  </a:lnTo>
                  <a:lnTo>
                    <a:pt x="26" y="138"/>
                  </a:lnTo>
                  <a:lnTo>
                    <a:pt x="76" y="131"/>
                  </a:lnTo>
                  <a:lnTo>
                    <a:pt x="85" y="111"/>
                  </a:lnTo>
                  <a:lnTo>
                    <a:pt x="119" y="100"/>
                  </a:lnTo>
                  <a:lnTo>
                    <a:pt x="122" y="83"/>
                  </a:lnTo>
                  <a:lnTo>
                    <a:pt x="134" y="79"/>
                  </a:lnTo>
                  <a:lnTo>
                    <a:pt x="129" y="70"/>
                  </a:lnTo>
                  <a:lnTo>
                    <a:pt x="141" y="69"/>
                  </a:lnTo>
                  <a:lnTo>
                    <a:pt x="150" y="52"/>
                  </a:lnTo>
                  <a:lnTo>
                    <a:pt x="146" y="35"/>
                  </a:lnTo>
                  <a:lnTo>
                    <a:pt x="192" y="23"/>
                  </a:lnTo>
                  <a:lnTo>
                    <a:pt x="193" y="19"/>
                  </a:lnTo>
                  <a:lnTo>
                    <a:pt x="176" y="16"/>
                  </a:lnTo>
                  <a:lnTo>
                    <a:pt x="152" y="28"/>
                  </a:lnTo>
                  <a:lnTo>
                    <a:pt x="140" y="0"/>
                  </a:lnTo>
                  <a:lnTo>
                    <a:pt x="120" y="21"/>
                  </a:lnTo>
                  <a:lnTo>
                    <a:pt x="60" y="19"/>
                  </a:lnTo>
                  <a:lnTo>
                    <a:pt x="30" y="51"/>
                  </a:lnTo>
                  <a:lnTo>
                    <a:pt x="9" y="41"/>
                  </a:lnTo>
                  <a:lnTo>
                    <a:pt x="0" y="6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381" name="Group 20">
              <a:extLst>
                <a:ext uri="{FF2B5EF4-FFF2-40B4-BE49-F238E27FC236}">
                  <a16:creationId xmlns:a16="http://schemas.microsoft.com/office/drawing/2014/main" id="{5BE20CAB-A52C-4663-9846-552D08E09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0686" y="4878903"/>
              <a:ext cx="846692" cy="861288"/>
              <a:chOff x="4623" y="3575"/>
              <a:chExt cx="552" cy="485"/>
            </a:xfrm>
            <a:grpFill/>
          </p:grpSpPr>
          <p:sp>
            <p:nvSpPr>
              <p:cNvPr id="714" name="Freeform 2748">
                <a:extLst>
                  <a:ext uri="{FF2B5EF4-FFF2-40B4-BE49-F238E27FC236}">
                    <a16:creationId xmlns:a16="http://schemas.microsoft.com/office/drawing/2014/main" id="{489ABBA6-B8FC-4E8C-A562-E8621320D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3575"/>
                <a:ext cx="552" cy="414"/>
              </a:xfrm>
              <a:custGeom>
                <a:avLst/>
                <a:gdLst>
                  <a:gd name="T0" fmla="*/ 0 w 552"/>
                  <a:gd name="T1" fmla="*/ 218 h 414"/>
                  <a:gd name="T2" fmla="*/ 4 w 552"/>
                  <a:gd name="T3" fmla="*/ 209 h 414"/>
                  <a:gd name="T4" fmla="*/ 3 w 552"/>
                  <a:gd name="T5" fmla="*/ 192 h 414"/>
                  <a:gd name="T6" fmla="*/ 14 w 552"/>
                  <a:gd name="T7" fmla="*/ 165 h 414"/>
                  <a:gd name="T8" fmla="*/ 106 w 552"/>
                  <a:gd name="T9" fmla="*/ 123 h 414"/>
                  <a:gd name="T10" fmla="*/ 125 w 552"/>
                  <a:gd name="T11" fmla="*/ 88 h 414"/>
                  <a:gd name="T12" fmla="*/ 141 w 552"/>
                  <a:gd name="T13" fmla="*/ 94 h 414"/>
                  <a:gd name="T14" fmla="*/ 154 w 552"/>
                  <a:gd name="T15" fmla="*/ 80 h 414"/>
                  <a:gd name="T16" fmla="*/ 175 w 552"/>
                  <a:gd name="T17" fmla="*/ 46 h 414"/>
                  <a:gd name="T18" fmla="*/ 202 w 552"/>
                  <a:gd name="T19" fmla="*/ 68 h 414"/>
                  <a:gd name="T20" fmla="*/ 226 w 552"/>
                  <a:gd name="T21" fmla="*/ 63 h 414"/>
                  <a:gd name="T22" fmla="*/ 233 w 552"/>
                  <a:gd name="T23" fmla="*/ 28 h 414"/>
                  <a:gd name="T24" fmla="*/ 257 w 552"/>
                  <a:gd name="T25" fmla="*/ 6 h 414"/>
                  <a:gd name="T26" fmla="*/ 306 w 552"/>
                  <a:gd name="T27" fmla="*/ 59 h 414"/>
                  <a:gd name="T28" fmla="*/ 384 w 552"/>
                  <a:gd name="T29" fmla="*/ 82 h 414"/>
                  <a:gd name="T30" fmla="*/ 405 w 552"/>
                  <a:gd name="T31" fmla="*/ 0 h 414"/>
                  <a:gd name="T32" fmla="*/ 440 w 552"/>
                  <a:gd name="T33" fmla="*/ 59 h 414"/>
                  <a:gd name="T34" fmla="*/ 488 w 552"/>
                  <a:gd name="T35" fmla="*/ 133 h 414"/>
                  <a:gd name="T36" fmla="*/ 512 w 552"/>
                  <a:gd name="T37" fmla="*/ 163 h 414"/>
                  <a:gd name="T38" fmla="*/ 543 w 552"/>
                  <a:gd name="T39" fmla="*/ 204 h 414"/>
                  <a:gd name="T40" fmla="*/ 545 w 552"/>
                  <a:gd name="T41" fmla="*/ 290 h 414"/>
                  <a:gd name="T42" fmla="*/ 503 w 552"/>
                  <a:gd name="T43" fmla="*/ 388 h 414"/>
                  <a:gd name="T44" fmla="*/ 453 w 552"/>
                  <a:gd name="T45" fmla="*/ 406 h 414"/>
                  <a:gd name="T46" fmla="*/ 435 w 552"/>
                  <a:gd name="T47" fmla="*/ 392 h 414"/>
                  <a:gd name="T48" fmla="*/ 387 w 552"/>
                  <a:gd name="T49" fmla="*/ 401 h 414"/>
                  <a:gd name="T50" fmla="*/ 357 w 552"/>
                  <a:gd name="T51" fmla="*/ 354 h 414"/>
                  <a:gd name="T52" fmla="*/ 341 w 552"/>
                  <a:gd name="T53" fmla="*/ 337 h 414"/>
                  <a:gd name="T54" fmla="*/ 324 w 552"/>
                  <a:gd name="T55" fmla="*/ 352 h 414"/>
                  <a:gd name="T56" fmla="*/ 312 w 552"/>
                  <a:gd name="T57" fmla="*/ 349 h 414"/>
                  <a:gd name="T58" fmla="*/ 288 w 552"/>
                  <a:gd name="T59" fmla="*/ 312 h 414"/>
                  <a:gd name="T60" fmla="*/ 175 w 552"/>
                  <a:gd name="T61" fmla="*/ 308 h 414"/>
                  <a:gd name="T62" fmla="*/ 94 w 552"/>
                  <a:gd name="T63" fmla="*/ 331 h 414"/>
                  <a:gd name="T64" fmla="*/ 27 w 552"/>
                  <a:gd name="T65" fmla="*/ 337 h 414"/>
                  <a:gd name="T66" fmla="*/ 0 w 552"/>
                  <a:gd name="T67" fmla="*/ 218 h 4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2"/>
                  <a:gd name="T103" fmla="*/ 0 h 414"/>
                  <a:gd name="T104" fmla="*/ 552 w 552"/>
                  <a:gd name="T105" fmla="*/ 414 h 4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2" h="414">
                    <a:moveTo>
                      <a:pt x="0" y="218"/>
                    </a:moveTo>
                    <a:lnTo>
                      <a:pt x="0" y="218"/>
                    </a:lnTo>
                    <a:lnTo>
                      <a:pt x="9" y="221"/>
                    </a:lnTo>
                    <a:lnTo>
                      <a:pt x="4" y="209"/>
                    </a:lnTo>
                    <a:lnTo>
                      <a:pt x="15" y="215"/>
                    </a:lnTo>
                    <a:lnTo>
                      <a:pt x="3" y="192"/>
                    </a:lnTo>
                    <a:lnTo>
                      <a:pt x="11" y="155"/>
                    </a:lnTo>
                    <a:lnTo>
                      <a:pt x="14" y="165"/>
                    </a:lnTo>
                    <a:lnTo>
                      <a:pt x="48" y="136"/>
                    </a:lnTo>
                    <a:lnTo>
                      <a:pt x="106" y="123"/>
                    </a:lnTo>
                    <a:lnTo>
                      <a:pt x="125" y="101"/>
                    </a:lnTo>
                    <a:lnTo>
                      <a:pt x="125" y="88"/>
                    </a:lnTo>
                    <a:lnTo>
                      <a:pt x="133" y="78"/>
                    </a:lnTo>
                    <a:lnTo>
                      <a:pt x="141" y="94"/>
                    </a:lnTo>
                    <a:lnTo>
                      <a:pt x="141" y="76"/>
                    </a:lnTo>
                    <a:lnTo>
                      <a:pt x="154" y="80"/>
                    </a:lnTo>
                    <a:lnTo>
                      <a:pt x="155" y="67"/>
                    </a:lnTo>
                    <a:lnTo>
                      <a:pt x="175" y="46"/>
                    </a:lnTo>
                    <a:lnTo>
                      <a:pt x="197" y="48"/>
                    </a:lnTo>
                    <a:lnTo>
                      <a:pt x="202" y="68"/>
                    </a:lnTo>
                    <a:lnTo>
                      <a:pt x="210" y="56"/>
                    </a:lnTo>
                    <a:lnTo>
                      <a:pt x="226" y="63"/>
                    </a:lnTo>
                    <a:lnTo>
                      <a:pt x="220" y="49"/>
                    </a:lnTo>
                    <a:lnTo>
                      <a:pt x="233" y="28"/>
                    </a:lnTo>
                    <a:lnTo>
                      <a:pt x="265" y="20"/>
                    </a:lnTo>
                    <a:lnTo>
                      <a:pt x="257" y="6"/>
                    </a:lnTo>
                    <a:lnTo>
                      <a:pt x="319" y="23"/>
                    </a:lnTo>
                    <a:lnTo>
                      <a:pt x="306" y="59"/>
                    </a:lnTo>
                    <a:lnTo>
                      <a:pt x="368" y="97"/>
                    </a:lnTo>
                    <a:lnTo>
                      <a:pt x="384" y="82"/>
                    </a:lnTo>
                    <a:lnTo>
                      <a:pt x="390" y="19"/>
                    </a:lnTo>
                    <a:lnTo>
                      <a:pt x="405" y="0"/>
                    </a:lnTo>
                    <a:lnTo>
                      <a:pt x="418" y="49"/>
                    </a:lnTo>
                    <a:lnTo>
                      <a:pt x="440" y="59"/>
                    </a:lnTo>
                    <a:lnTo>
                      <a:pt x="454" y="115"/>
                    </a:lnTo>
                    <a:lnTo>
                      <a:pt x="488" y="133"/>
                    </a:lnTo>
                    <a:lnTo>
                      <a:pt x="499" y="165"/>
                    </a:lnTo>
                    <a:lnTo>
                      <a:pt x="512" y="163"/>
                    </a:lnTo>
                    <a:lnTo>
                      <a:pt x="515" y="179"/>
                    </a:lnTo>
                    <a:lnTo>
                      <a:pt x="543" y="204"/>
                    </a:lnTo>
                    <a:lnTo>
                      <a:pt x="551" y="247"/>
                    </a:lnTo>
                    <a:lnTo>
                      <a:pt x="545" y="290"/>
                    </a:lnTo>
                    <a:lnTo>
                      <a:pt x="521" y="326"/>
                    </a:lnTo>
                    <a:lnTo>
                      <a:pt x="503" y="388"/>
                    </a:lnTo>
                    <a:lnTo>
                      <a:pt x="472" y="395"/>
                    </a:lnTo>
                    <a:lnTo>
                      <a:pt x="453" y="406"/>
                    </a:lnTo>
                    <a:lnTo>
                      <a:pt x="454" y="413"/>
                    </a:lnTo>
                    <a:lnTo>
                      <a:pt x="435" y="392"/>
                    </a:lnTo>
                    <a:lnTo>
                      <a:pt x="413" y="408"/>
                    </a:lnTo>
                    <a:lnTo>
                      <a:pt x="387" y="401"/>
                    </a:lnTo>
                    <a:lnTo>
                      <a:pt x="367" y="386"/>
                    </a:lnTo>
                    <a:lnTo>
                      <a:pt x="357" y="354"/>
                    </a:lnTo>
                    <a:lnTo>
                      <a:pt x="341" y="358"/>
                    </a:lnTo>
                    <a:lnTo>
                      <a:pt x="341" y="337"/>
                    </a:lnTo>
                    <a:lnTo>
                      <a:pt x="336" y="351"/>
                    </a:lnTo>
                    <a:lnTo>
                      <a:pt x="324" y="352"/>
                    </a:lnTo>
                    <a:lnTo>
                      <a:pt x="336" y="311"/>
                    </a:lnTo>
                    <a:lnTo>
                      <a:pt x="312" y="349"/>
                    </a:lnTo>
                    <a:lnTo>
                      <a:pt x="301" y="341"/>
                    </a:lnTo>
                    <a:lnTo>
                      <a:pt x="288" y="312"/>
                    </a:lnTo>
                    <a:lnTo>
                      <a:pt x="248" y="295"/>
                    </a:lnTo>
                    <a:lnTo>
                      <a:pt x="175" y="308"/>
                    </a:lnTo>
                    <a:lnTo>
                      <a:pt x="144" y="330"/>
                    </a:lnTo>
                    <a:lnTo>
                      <a:pt x="94" y="331"/>
                    </a:lnTo>
                    <a:lnTo>
                      <a:pt x="65" y="350"/>
                    </a:lnTo>
                    <a:lnTo>
                      <a:pt x="27" y="337"/>
                    </a:lnTo>
                    <a:lnTo>
                      <a:pt x="35" y="297"/>
                    </a:lnTo>
                    <a:lnTo>
                      <a:pt x="0" y="2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5" name="Freeform 2749">
                <a:extLst>
                  <a:ext uri="{FF2B5EF4-FFF2-40B4-BE49-F238E27FC236}">
                    <a16:creationId xmlns:a16="http://schemas.microsoft.com/office/drawing/2014/main" id="{AB9D1B11-E792-4D56-B1AD-9D2A1F20B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4012"/>
                <a:ext cx="49" cy="48"/>
              </a:xfrm>
              <a:custGeom>
                <a:avLst/>
                <a:gdLst>
                  <a:gd name="T0" fmla="*/ 0 w 49"/>
                  <a:gd name="T1" fmla="*/ 8 h 48"/>
                  <a:gd name="T2" fmla="*/ 0 w 49"/>
                  <a:gd name="T3" fmla="*/ 8 h 48"/>
                  <a:gd name="T4" fmla="*/ 1 w 49"/>
                  <a:gd name="T5" fmla="*/ 0 h 48"/>
                  <a:gd name="T6" fmla="*/ 25 w 49"/>
                  <a:gd name="T7" fmla="*/ 7 h 48"/>
                  <a:gd name="T8" fmla="*/ 44 w 49"/>
                  <a:gd name="T9" fmla="*/ 1 h 48"/>
                  <a:gd name="T10" fmla="*/ 48 w 49"/>
                  <a:gd name="T11" fmla="*/ 13 h 48"/>
                  <a:gd name="T12" fmla="*/ 48 w 49"/>
                  <a:gd name="T13" fmla="*/ 27 h 48"/>
                  <a:gd name="T14" fmla="*/ 30 w 49"/>
                  <a:gd name="T15" fmla="*/ 47 h 48"/>
                  <a:gd name="T16" fmla="*/ 18 w 49"/>
                  <a:gd name="T17" fmla="*/ 46 h 48"/>
                  <a:gd name="T18" fmla="*/ 0 w 49"/>
                  <a:gd name="T19" fmla="*/ 8 h 48"/>
                  <a:gd name="T20" fmla="*/ 0 w 49"/>
                  <a:gd name="T21" fmla="*/ 8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8"/>
                  <a:gd name="T35" fmla="*/ 49 w 49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8">
                    <a:moveTo>
                      <a:pt x="0" y="8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5" y="7"/>
                    </a:lnTo>
                    <a:lnTo>
                      <a:pt x="44" y="1"/>
                    </a:lnTo>
                    <a:lnTo>
                      <a:pt x="48" y="13"/>
                    </a:lnTo>
                    <a:lnTo>
                      <a:pt x="48" y="27"/>
                    </a:lnTo>
                    <a:lnTo>
                      <a:pt x="30" y="47"/>
                    </a:lnTo>
                    <a:lnTo>
                      <a:pt x="18" y="46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2" name="Freeform 2411">
              <a:extLst>
                <a:ext uri="{FF2B5EF4-FFF2-40B4-BE49-F238E27FC236}">
                  <a16:creationId xmlns:a16="http://schemas.microsoft.com/office/drawing/2014/main" id="{4D5E6346-EFA2-4781-9970-5D85962B2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154" y="3965797"/>
              <a:ext cx="101214" cy="146786"/>
            </a:xfrm>
            <a:custGeom>
              <a:avLst/>
              <a:gdLst>
                <a:gd name="T0" fmla="*/ 0 w 66"/>
                <a:gd name="T1" fmla="*/ 43327448 h 82"/>
                <a:gd name="T2" fmla="*/ 0 w 66"/>
                <a:gd name="T3" fmla="*/ 43327448 h 82"/>
                <a:gd name="T4" fmla="*/ 14079776 w 66"/>
                <a:gd name="T5" fmla="*/ 57191119 h 82"/>
                <a:gd name="T6" fmla="*/ 21902016 w 66"/>
                <a:gd name="T7" fmla="*/ 123048514 h 82"/>
                <a:gd name="T8" fmla="*/ 46932174 w 66"/>
                <a:gd name="T9" fmla="*/ 117849802 h 82"/>
                <a:gd name="T10" fmla="*/ 62575392 w 66"/>
                <a:gd name="T11" fmla="*/ 90119827 h 82"/>
                <a:gd name="T12" fmla="*/ 79784558 w 66"/>
                <a:gd name="T13" fmla="*/ 97052321 h 82"/>
                <a:gd name="T14" fmla="*/ 92299652 w 66"/>
                <a:gd name="T15" fmla="*/ 140379749 h 82"/>
                <a:gd name="T16" fmla="*/ 101685332 w 66"/>
                <a:gd name="T17" fmla="*/ 116116020 h 82"/>
                <a:gd name="T18" fmla="*/ 90734955 w 66"/>
                <a:gd name="T19" fmla="*/ 69323642 h 82"/>
                <a:gd name="T20" fmla="*/ 79784558 w 66"/>
                <a:gd name="T21" fmla="*/ 86653580 h 82"/>
                <a:gd name="T22" fmla="*/ 67269483 w 66"/>
                <a:gd name="T23" fmla="*/ 65857395 h 82"/>
                <a:gd name="T24" fmla="*/ 92299652 w 66"/>
                <a:gd name="T25" fmla="*/ 36394944 h 82"/>
                <a:gd name="T26" fmla="*/ 43802780 w 66"/>
                <a:gd name="T27" fmla="*/ 32928697 h 82"/>
                <a:gd name="T28" fmla="*/ 12515079 w 66"/>
                <a:gd name="T29" fmla="*/ 0 h 82"/>
                <a:gd name="T30" fmla="*/ 3129395 w 66"/>
                <a:gd name="T31" fmla="*/ 19063705 h 82"/>
                <a:gd name="T32" fmla="*/ 14079776 w 66"/>
                <a:gd name="T33" fmla="*/ 32928697 h 82"/>
                <a:gd name="T34" fmla="*/ 0 w 66"/>
                <a:gd name="T35" fmla="*/ 43327448 h 82"/>
                <a:gd name="T36" fmla="*/ 0 w 66"/>
                <a:gd name="T37" fmla="*/ 43327448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2"/>
                <a:gd name="T59" fmla="*/ 66 w 66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2">
                  <a:moveTo>
                    <a:pt x="0" y="25"/>
                  </a:moveTo>
                  <a:lnTo>
                    <a:pt x="0" y="25"/>
                  </a:lnTo>
                  <a:lnTo>
                    <a:pt x="9" y="33"/>
                  </a:lnTo>
                  <a:lnTo>
                    <a:pt x="14" y="71"/>
                  </a:lnTo>
                  <a:lnTo>
                    <a:pt x="30" y="68"/>
                  </a:lnTo>
                  <a:lnTo>
                    <a:pt x="40" y="52"/>
                  </a:lnTo>
                  <a:lnTo>
                    <a:pt x="51" y="56"/>
                  </a:lnTo>
                  <a:lnTo>
                    <a:pt x="59" y="81"/>
                  </a:lnTo>
                  <a:lnTo>
                    <a:pt x="65" y="67"/>
                  </a:lnTo>
                  <a:lnTo>
                    <a:pt x="58" y="40"/>
                  </a:lnTo>
                  <a:lnTo>
                    <a:pt x="51" y="50"/>
                  </a:lnTo>
                  <a:lnTo>
                    <a:pt x="43" y="38"/>
                  </a:lnTo>
                  <a:lnTo>
                    <a:pt x="59" y="21"/>
                  </a:lnTo>
                  <a:lnTo>
                    <a:pt x="28" y="19"/>
                  </a:lnTo>
                  <a:lnTo>
                    <a:pt x="8" y="0"/>
                  </a:lnTo>
                  <a:lnTo>
                    <a:pt x="2" y="11"/>
                  </a:lnTo>
                  <a:lnTo>
                    <a:pt x="9" y="19"/>
                  </a:lnTo>
                  <a:lnTo>
                    <a:pt x="0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83" name="Freeform 2412">
              <a:extLst>
                <a:ext uri="{FF2B5EF4-FFF2-40B4-BE49-F238E27FC236}">
                  <a16:creationId xmlns:a16="http://schemas.microsoft.com/office/drawing/2014/main" id="{B73C22FC-19F8-4245-8FF0-53A74404A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565" y="3920467"/>
              <a:ext cx="62285" cy="45331"/>
            </a:xfrm>
            <a:custGeom>
              <a:avLst/>
              <a:gdLst>
                <a:gd name="T0" fmla="*/ 0 w 42"/>
                <a:gd name="T1" fmla="*/ 27013506 h 24"/>
                <a:gd name="T2" fmla="*/ 0 w 42"/>
                <a:gd name="T3" fmla="*/ 27013506 h 24"/>
                <a:gd name="T4" fmla="*/ 7315200 w 42"/>
                <a:gd name="T5" fmla="*/ 44379820 h 24"/>
                <a:gd name="T6" fmla="*/ 59980283 w 42"/>
                <a:gd name="T7" fmla="*/ 36662076 h 24"/>
                <a:gd name="T8" fmla="*/ 57054446 w 42"/>
                <a:gd name="T9" fmla="*/ 13507447 h 24"/>
                <a:gd name="T10" fmla="*/ 19018550 w 42"/>
                <a:gd name="T11" fmla="*/ 0 h 24"/>
                <a:gd name="T12" fmla="*/ 0 w 42"/>
                <a:gd name="T13" fmla="*/ 27013506 h 24"/>
                <a:gd name="T14" fmla="*/ 0 w 42"/>
                <a:gd name="T15" fmla="*/ 2701350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4"/>
                <a:gd name="T26" fmla="*/ 42 w 4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4">
                  <a:moveTo>
                    <a:pt x="0" y="14"/>
                  </a:moveTo>
                  <a:lnTo>
                    <a:pt x="0" y="14"/>
                  </a:lnTo>
                  <a:lnTo>
                    <a:pt x="5" y="23"/>
                  </a:lnTo>
                  <a:lnTo>
                    <a:pt x="41" y="19"/>
                  </a:lnTo>
                  <a:lnTo>
                    <a:pt x="39" y="7"/>
                  </a:lnTo>
                  <a:lnTo>
                    <a:pt x="13" y="0"/>
                  </a:lnTo>
                  <a:lnTo>
                    <a:pt x="0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84" name="Freeform 2413">
              <a:extLst>
                <a:ext uri="{FF2B5EF4-FFF2-40B4-BE49-F238E27FC236}">
                  <a16:creationId xmlns:a16="http://schemas.microsoft.com/office/drawing/2014/main" id="{7814D9FA-B498-42D3-9F75-6348F3C4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150" y="4498975"/>
              <a:ext cx="27250" cy="25904"/>
            </a:xfrm>
            <a:custGeom>
              <a:avLst/>
              <a:gdLst>
                <a:gd name="T0" fmla="*/ 0 w 17"/>
                <a:gd name="T1" fmla="*/ 9677400 h 15"/>
                <a:gd name="T2" fmla="*/ 0 w 17"/>
                <a:gd name="T3" fmla="*/ 9677400 h 15"/>
                <a:gd name="T4" fmla="*/ 13673603 w 17"/>
                <a:gd name="T5" fmla="*/ 22580604 h 15"/>
                <a:gd name="T6" fmla="*/ 27347207 w 17"/>
                <a:gd name="T7" fmla="*/ 0 h 15"/>
                <a:gd name="T8" fmla="*/ 0 w 17"/>
                <a:gd name="T9" fmla="*/ 9677400 h 15"/>
                <a:gd name="T10" fmla="*/ 0 w 17"/>
                <a:gd name="T11" fmla="*/ 967740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85" name="Freeform 2414">
              <a:extLst>
                <a:ext uri="{FF2B5EF4-FFF2-40B4-BE49-F238E27FC236}">
                  <a16:creationId xmlns:a16="http://schemas.microsoft.com/office/drawing/2014/main" id="{6A2C8064-7B51-49BA-8391-2D32F1EF9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688" y="3922626"/>
              <a:ext cx="188803" cy="455465"/>
            </a:xfrm>
            <a:custGeom>
              <a:avLst/>
              <a:gdLst>
                <a:gd name="T0" fmla="*/ 0 w 124"/>
                <a:gd name="T1" fmla="*/ 180866331 h 254"/>
                <a:gd name="T2" fmla="*/ 0 w 124"/>
                <a:gd name="T3" fmla="*/ 180866331 h 254"/>
                <a:gd name="T4" fmla="*/ 9252940 w 124"/>
                <a:gd name="T5" fmla="*/ 156518251 h 254"/>
                <a:gd name="T6" fmla="*/ 63228222 w 124"/>
                <a:gd name="T7" fmla="*/ 41738375 h 254"/>
                <a:gd name="T8" fmla="*/ 101782356 w 124"/>
                <a:gd name="T9" fmla="*/ 26086159 h 254"/>
                <a:gd name="T10" fmla="*/ 109494173 w 124"/>
                <a:gd name="T11" fmla="*/ 0 h 254"/>
                <a:gd name="T12" fmla="*/ 135710623 w 124"/>
                <a:gd name="T13" fmla="*/ 15652222 h 254"/>
                <a:gd name="T14" fmla="*/ 137252987 w 124"/>
                <a:gd name="T15" fmla="*/ 38259519 h 254"/>
                <a:gd name="T16" fmla="*/ 114120021 w 124"/>
                <a:gd name="T17" fmla="*/ 107823492 h 254"/>
                <a:gd name="T18" fmla="*/ 138794108 w 124"/>
                <a:gd name="T19" fmla="*/ 102606526 h 254"/>
                <a:gd name="T20" fmla="*/ 151131773 w 124"/>
                <a:gd name="T21" fmla="*/ 149561857 h 254"/>
                <a:gd name="T22" fmla="*/ 189685926 w 124"/>
                <a:gd name="T23" fmla="*/ 163474645 h 254"/>
                <a:gd name="T24" fmla="*/ 169637687 w 124"/>
                <a:gd name="T25" fmla="*/ 186083297 h 254"/>
                <a:gd name="T26" fmla="*/ 124915322 w 124"/>
                <a:gd name="T27" fmla="*/ 215648302 h 254"/>
                <a:gd name="T28" fmla="*/ 114120021 w 124"/>
                <a:gd name="T29" fmla="*/ 243473879 h 254"/>
                <a:gd name="T30" fmla="*/ 138794108 w 124"/>
                <a:gd name="T31" fmla="*/ 297385605 h 254"/>
                <a:gd name="T32" fmla="*/ 129541170 w 124"/>
                <a:gd name="T33" fmla="*/ 328688719 h 254"/>
                <a:gd name="T34" fmla="*/ 158842347 w 124"/>
                <a:gd name="T35" fmla="*/ 398252743 h 254"/>
                <a:gd name="T36" fmla="*/ 137252987 w 124"/>
                <a:gd name="T37" fmla="*/ 439991109 h 254"/>
                <a:gd name="T38" fmla="*/ 115662384 w 124"/>
                <a:gd name="T39" fmla="*/ 290429210 h 254"/>
                <a:gd name="T40" fmla="*/ 97156508 w 124"/>
                <a:gd name="T41" fmla="*/ 266081171 h 254"/>
                <a:gd name="T42" fmla="*/ 66312948 w 124"/>
                <a:gd name="T43" fmla="*/ 306081427 h 254"/>
                <a:gd name="T44" fmla="*/ 43179983 w 124"/>
                <a:gd name="T45" fmla="*/ 299125033 h 254"/>
                <a:gd name="T46" fmla="*/ 47807072 w 124"/>
                <a:gd name="T47" fmla="*/ 243473879 h 254"/>
                <a:gd name="T48" fmla="*/ 0 w 124"/>
                <a:gd name="T49" fmla="*/ 180866331 h 254"/>
                <a:gd name="T50" fmla="*/ 0 w 124"/>
                <a:gd name="T51" fmla="*/ 180866331 h 2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4"/>
                <a:gd name="T79" fmla="*/ 0 h 254"/>
                <a:gd name="T80" fmla="*/ 124 w 124"/>
                <a:gd name="T81" fmla="*/ 254 h 2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4" h="254">
                  <a:moveTo>
                    <a:pt x="0" y="104"/>
                  </a:moveTo>
                  <a:lnTo>
                    <a:pt x="0" y="104"/>
                  </a:lnTo>
                  <a:lnTo>
                    <a:pt x="6" y="90"/>
                  </a:lnTo>
                  <a:lnTo>
                    <a:pt x="41" y="24"/>
                  </a:lnTo>
                  <a:lnTo>
                    <a:pt x="66" y="15"/>
                  </a:lnTo>
                  <a:lnTo>
                    <a:pt x="71" y="0"/>
                  </a:lnTo>
                  <a:lnTo>
                    <a:pt x="88" y="9"/>
                  </a:lnTo>
                  <a:lnTo>
                    <a:pt x="89" y="22"/>
                  </a:lnTo>
                  <a:lnTo>
                    <a:pt x="74" y="62"/>
                  </a:lnTo>
                  <a:lnTo>
                    <a:pt x="90" y="59"/>
                  </a:lnTo>
                  <a:lnTo>
                    <a:pt x="98" y="86"/>
                  </a:lnTo>
                  <a:lnTo>
                    <a:pt x="123" y="94"/>
                  </a:lnTo>
                  <a:lnTo>
                    <a:pt x="110" y="107"/>
                  </a:lnTo>
                  <a:lnTo>
                    <a:pt x="81" y="124"/>
                  </a:lnTo>
                  <a:lnTo>
                    <a:pt x="74" y="140"/>
                  </a:lnTo>
                  <a:lnTo>
                    <a:pt x="90" y="171"/>
                  </a:lnTo>
                  <a:lnTo>
                    <a:pt x="84" y="189"/>
                  </a:lnTo>
                  <a:lnTo>
                    <a:pt x="103" y="229"/>
                  </a:lnTo>
                  <a:lnTo>
                    <a:pt x="89" y="253"/>
                  </a:lnTo>
                  <a:lnTo>
                    <a:pt x="75" y="167"/>
                  </a:lnTo>
                  <a:lnTo>
                    <a:pt x="63" y="153"/>
                  </a:lnTo>
                  <a:lnTo>
                    <a:pt x="43" y="176"/>
                  </a:lnTo>
                  <a:lnTo>
                    <a:pt x="28" y="172"/>
                  </a:lnTo>
                  <a:lnTo>
                    <a:pt x="31" y="140"/>
                  </a:lnTo>
                  <a:lnTo>
                    <a:pt x="0" y="10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86" name="Freeform 2415">
              <a:extLst>
                <a:ext uri="{FF2B5EF4-FFF2-40B4-BE49-F238E27FC236}">
                  <a16:creationId xmlns:a16="http://schemas.microsoft.com/office/drawing/2014/main" id="{03D72279-F463-4A52-B39B-CB60A4EA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763" y="4384568"/>
              <a:ext cx="38929" cy="88502"/>
            </a:xfrm>
            <a:custGeom>
              <a:avLst/>
              <a:gdLst>
                <a:gd name="T0" fmla="*/ 0 w 26"/>
                <a:gd name="T1" fmla="*/ 0 h 51"/>
                <a:gd name="T2" fmla="*/ 0 w 26"/>
                <a:gd name="T3" fmla="*/ 0 h 51"/>
                <a:gd name="T4" fmla="*/ 7456366 w 26"/>
                <a:gd name="T5" fmla="*/ 81436595 h 51"/>
                <a:gd name="T6" fmla="*/ 37280604 w 26"/>
                <a:gd name="T7" fmla="*/ 66777986 h 51"/>
                <a:gd name="T8" fmla="*/ 22367878 w 26"/>
                <a:gd name="T9" fmla="*/ 19545242 h 51"/>
                <a:gd name="T10" fmla="*/ 0 w 26"/>
                <a:gd name="T11" fmla="*/ 0 h 51"/>
                <a:gd name="T12" fmla="*/ 0 w 26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1"/>
                <a:gd name="T23" fmla="*/ 26 w 2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1">
                  <a:moveTo>
                    <a:pt x="0" y="0"/>
                  </a:moveTo>
                  <a:lnTo>
                    <a:pt x="0" y="0"/>
                  </a:lnTo>
                  <a:lnTo>
                    <a:pt x="5" y="50"/>
                  </a:lnTo>
                  <a:lnTo>
                    <a:pt x="25" y="41"/>
                  </a:lnTo>
                  <a:lnTo>
                    <a:pt x="15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387" name="Group 29">
              <a:extLst>
                <a:ext uri="{FF2B5EF4-FFF2-40B4-BE49-F238E27FC236}">
                  <a16:creationId xmlns:a16="http://schemas.microsoft.com/office/drawing/2014/main" id="{C7DBC673-15E3-48B7-A354-E4C1DFB06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9299" y="3190850"/>
              <a:ext cx="1276848" cy="988644"/>
              <a:chOff x="4086" y="2626"/>
              <a:chExt cx="835" cy="555"/>
            </a:xfrm>
            <a:grpFill/>
          </p:grpSpPr>
          <p:sp>
            <p:nvSpPr>
              <p:cNvPr id="712" name="Freeform 30">
                <a:extLst>
                  <a:ext uri="{FF2B5EF4-FFF2-40B4-BE49-F238E27FC236}">
                    <a16:creationId xmlns:a16="http://schemas.microsoft.com/office/drawing/2014/main" id="{BEAD397E-BA30-4A76-98E7-E4ACDEBAD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626"/>
                <a:ext cx="835" cy="526"/>
              </a:xfrm>
              <a:custGeom>
                <a:avLst/>
                <a:gdLst>
                  <a:gd name="T0" fmla="*/ 0 w 835"/>
                  <a:gd name="T1" fmla="*/ 250 h 526"/>
                  <a:gd name="T2" fmla="*/ 35 w 835"/>
                  <a:gd name="T3" fmla="*/ 226 h 526"/>
                  <a:gd name="T4" fmla="*/ 95 w 835"/>
                  <a:gd name="T5" fmla="*/ 177 h 526"/>
                  <a:gd name="T6" fmla="*/ 118 w 835"/>
                  <a:gd name="T7" fmla="*/ 145 h 526"/>
                  <a:gd name="T8" fmla="*/ 162 w 835"/>
                  <a:gd name="T9" fmla="*/ 114 h 526"/>
                  <a:gd name="T10" fmla="*/ 192 w 835"/>
                  <a:gd name="T11" fmla="*/ 81 h 526"/>
                  <a:gd name="T12" fmla="*/ 225 w 835"/>
                  <a:gd name="T13" fmla="*/ 106 h 526"/>
                  <a:gd name="T14" fmla="*/ 293 w 835"/>
                  <a:gd name="T15" fmla="*/ 160 h 526"/>
                  <a:gd name="T16" fmla="*/ 368 w 835"/>
                  <a:gd name="T17" fmla="*/ 185 h 526"/>
                  <a:gd name="T18" fmla="*/ 499 w 835"/>
                  <a:gd name="T19" fmla="*/ 187 h 526"/>
                  <a:gd name="T20" fmla="*/ 522 w 835"/>
                  <a:gd name="T21" fmla="*/ 151 h 526"/>
                  <a:gd name="T22" fmla="*/ 588 w 835"/>
                  <a:gd name="T23" fmla="*/ 123 h 526"/>
                  <a:gd name="T24" fmla="*/ 607 w 835"/>
                  <a:gd name="T25" fmla="*/ 98 h 526"/>
                  <a:gd name="T26" fmla="*/ 572 w 835"/>
                  <a:gd name="T27" fmla="*/ 78 h 526"/>
                  <a:gd name="T28" fmla="*/ 602 w 835"/>
                  <a:gd name="T29" fmla="*/ 72 h 526"/>
                  <a:gd name="T30" fmla="*/ 642 w 835"/>
                  <a:gd name="T31" fmla="*/ 28 h 526"/>
                  <a:gd name="T32" fmla="*/ 681 w 835"/>
                  <a:gd name="T33" fmla="*/ 0 h 526"/>
                  <a:gd name="T34" fmla="*/ 734 w 835"/>
                  <a:gd name="T35" fmla="*/ 69 h 526"/>
                  <a:gd name="T36" fmla="*/ 783 w 835"/>
                  <a:gd name="T37" fmla="*/ 104 h 526"/>
                  <a:gd name="T38" fmla="*/ 811 w 835"/>
                  <a:gd name="T39" fmla="*/ 147 h 526"/>
                  <a:gd name="T40" fmla="*/ 785 w 835"/>
                  <a:gd name="T41" fmla="*/ 177 h 526"/>
                  <a:gd name="T42" fmla="*/ 770 w 835"/>
                  <a:gd name="T43" fmla="*/ 185 h 526"/>
                  <a:gd name="T44" fmla="*/ 744 w 835"/>
                  <a:gd name="T45" fmla="*/ 210 h 526"/>
                  <a:gd name="T46" fmla="*/ 691 w 835"/>
                  <a:gd name="T47" fmla="*/ 232 h 526"/>
                  <a:gd name="T48" fmla="*/ 663 w 835"/>
                  <a:gd name="T49" fmla="*/ 226 h 526"/>
                  <a:gd name="T50" fmla="*/ 602 w 835"/>
                  <a:gd name="T51" fmla="*/ 247 h 526"/>
                  <a:gd name="T52" fmla="*/ 618 w 835"/>
                  <a:gd name="T53" fmla="*/ 276 h 526"/>
                  <a:gd name="T54" fmla="*/ 668 w 835"/>
                  <a:gd name="T55" fmla="*/ 274 h 526"/>
                  <a:gd name="T56" fmla="*/ 622 w 835"/>
                  <a:gd name="T57" fmla="*/ 312 h 526"/>
                  <a:gd name="T58" fmla="*/ 633 w 835"/>
                  <a:gd name="T59" fmla="*/ 355 h 526"/>
                  <a:gd name="T60" fmla="*/ 634 w 835"/>
                  <a:gd name="T61" fmla="*/ 382 h 526"/>
                  <a:gd name="T62" fmla="*/ 613 w 835"/>
                  <a:gd name="T63" fmla="*/ 463 h 526"/>
                  <a:gd name="T64" fmla="*/ 552 w 835"/>
                  <a:gd name="T65" fmla="*/ 493 h 526"/>
                  <a:gd name="T66" fmla="*/ 543 w 835"/>
                  <a:gd name="T67" fmla="*/ 489 h 526"/>
                  <a:gd name="T68" fmla="*/ 499 w 835"/>
                  <a:gd name="T69" fmla="*/ 510 h 526"/>
                  <a:gd name="T70" fmla="*/ 490 w 835"/>
                  <a:gd name="T71" fmla="*/ 506 h 526"/>
                  <a:gd name="T72" fmla="*/ 429 w 835"/>
                  <a:gd name="T73" fmla="*/ 484 h 526"/>
                  <a:gd name="T74" fmla="*/ 380 w 835"/>
                  <a:gd name="T75" fmla="*/ 494 h 526"/>
                  <a:gd name="T76" fmla="*/ 375 w 835"/>
                  <a:gd name="T77" fmla="*/ 506 h 526"/>
                  <a:gd name="T78" fmla="*/ 342 w 835"/>
                  <a:gd name="T79" fmla="*/ 471 h 526"/>
                  <a:gd name="T80" fmla="*/ 341 w 835"/>
                  <a:gd name="T81" fmla="*/ 434 h 526"/>
                  <a:gd name="T82" fmla="*/ 323 w 835"/>
                  <a:gd name="T83" fmla="*/ 412 h 526"/>
                  <a:gd name="T84" fmla="*/ 305 w 835"/>
                  <a:gd name="T85" fmla="*/ 392 h 526"/>
                  <a:gd name="T86" fmla="*/ 220 w 835"/>
                  <a:gd name="T87" fmla="*/ 410 h 526"/>
                  <a:gd name="T88" fmla="*/ 205 w 835"/>
                  <a:gd name="T89" fmla="*/ 414 h 526"/>
                  <a:gd name="T90" fmla="*/ 166 w 835"/>
                  <a:gd name="T91" fmla="*/ 416 h 526"/>
                  <a:gd name="T92" fmla="*/ 100 w 835"/>
                  <a:gd name="T93" fmla="*/ 381 h 526"/>
                  <a:gd name="T94" fmla="*/ 65 w 835"/>
                  <a:gd name="T95" fmla="*/ 347 h 526"/>
                  <a:gd name="T96" fmla="*/ 71 w 835"/>
                  <a:gd name="T97" fmla="*/ 325 h 526"/>
                  <a:gd name="T98" fmla="*/ 75 w 835"/>
                  <a:gd name="T99" fmla="*/ 295 h 526"/>
                  <a:gd name="T100" fmla="*/ 13 w 835"/>
                  <a:gd name="T101" fmla="*/ 278 h 526"/>
                  <a:gd name="T102" fmla="*/ 14 w 835"/>
                  <a:gd name="T103" fmla="*/ 256 h 526"/>
                  <a:gd name="T104" fmla="*/ 0 w 835"/>
                  <a:gd name="T105" fmla="*/ 250 h 5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5"/>
                  <a:gd name="T160" fmla="*/ 0 h 526"/>
                  <a:gd name="T161" fmla="*/ 835 w 835"/>
                  <a:gd name="T162" fmla="*/ 526 h 5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5" h="526">
                    <a:moveTo>
                      <a:pt x="0" y="250"/>
                    </a:moveTo>
                    <a:lnTo>
                      <a:pt x="0" y="250"/>
                    </a:lnTo>
                    <a:lnTo>
                      <a:pt x="5" y="230"/>
                    </a:lnTo>
                    <a:lnTo>
                      <a:pt x="35" y="226"/>
                    </a:lnTo>
                    <a:lnTo>
                      <a:pt x="88" y="198"/>
                    </a:lnTo>
                    <a:lnTo>
                      <a:pt x="95" y="177"/>
                    </a:lnTo>
                    <a:lnTo>
                      <a:pt x="85" y="152"/>
                    </a:lnTo>
                    <a:lnTo>
                      <a:pt x="118" y="145"/>
                    </a:lnTo>
                    <a:lnTo>
                      <a:pt x="127" y="112"/>
                    </a:lnTo>
                    <a:lnTo>
                      <a:pt x="162" y="114"/>
                    </a:lnTo>
                    <a:lnTo>
                      <a:pt x="166" y="92"/>
                    </a:lnTo>
                    <a:lnTo>
                      <a:pt x="192" y="81"/>
                    </a:lnTo>
                    <a:lnTo>
                      <a:pt x="206" y="100"/>
                    </a:lnTo>
                    <a:lnTo>
                      <a:pt x="225" y="106"/>
                    </a:lnTo>
                    <a:lnTo>
                      <a:pt x="233" y="145"/>
                    </a:lnTo>
                    <a:lnTo>
                      <a:pt x="293" y="160"/>
                    </a:lnTo>
                    <a:lnTo>
                      <a:pt x="319" y="187"/>
                    </a:lnTo>
                    <a:lnTo>
                      <a:pt x="368" y="185"/>
                    </a:lnTo>
                    <a:lnTo>
                      <a:pt x="424" y="206"/>
                    </a:lnTo>
                    <a:lnTo>
                      <a:pt x="499" y="187"/>
                    </a:lnTo>
                    <a:lnTo>
                      <a:pt x="522" y="172"/>
                    </a:lnTo>
                    <a:lnTo>
                      <a:pt x="522" y="151"/>
                    </a:lnTo>
                    <a:lnTo>
                      <a:pt x="543" y="153"/>
                    </a:lnTo>
                    <a:lnTo>
                      <a:pt x="588" y="123"/>
                    </a:lnTo>
                    <a:lnTo>
                      <a:pt x="625" y="121"/>
                    </a:lnTo>
                    <a:lnTo>
                      <a:pt x="607" y="98"/>
                    </a:lnTo>
                    <a:lnTo>
                      <a:pt x="572" y="104"/>
                    </a:lnTo>
                    <a:lnTo>
                      <a:pt x="572" y="78"/>
                    </a:lnTo>
                    <a:lnTo>
                      <a:pt x="581" y="64"/>
                    </a:lnTo>
                    <a:lnTo>
                      <a:pt x="602" y="72"/>
                    </a:lnTo>
                    <a:lnTo>
                      <a:pt x="621" y="63"/>
                    </a:lnTo>
                    <a:lnTo>
                      <a:pt x="642" y="28"/>
                    </a:lnTo>
                    <a:lnTo>
                      <a:pt x="632" y="16"/>
                    </a:lnTo>
                    <a:lnTo>
                      <a:pt x="681" y="0"/>
                    </a:lnTo>
                    <a:lnTo>
                      <a:pt x="709" y="11"/>
                    </a:lnTo>
                    <a:lnTo>
                      <a:pt x="734" y="69"/>
                    </a:lnTo>
                    <a:lnTo>
                      <a:pt x="776" y="82"/>
                    </a:lnTo>
                    <a:lnTo>
                      <a:pt x="783" y="104"/>
                    </a:lnTo>
                    <a:lnTo>
                      <a:pt x="834" y="90"/>
                    </a:lnTo>
                    <a:lnTo>
                      <a:pt x="811" y="147"/>
                    </a:lnTo>
                    <a:lnTo>
                      <a:pt x="781" y="155"/>
                    </a:lnTo>
                    <a:lnTo>
                      <a:pt x="785" y="177"/>
                    </a:lnTo>
                    <a:lnTo>
                      <a:pt x="776" y="190"/>
                    </a:lnTo>
                    <a:lnTo>
                      <a:pt x="770" y="185"/>
                    </a:lnTo>
                    <a:lnTo>
                      <a:pt x="744" y="201"/>
                    </a:lnTo>
                    <a:lnTo>
                      <a:pt x="744" y="210"/>
                    </a:lnTo>
                    <a:lnTo>
                      <a:pt x="726" y="207"/>
                    </a:lnTo>
                    <a:lnTo>
                      <a:pt x="691" y="232"/>
                    </a:lnTo>
                    <a:lnTo>
                      <a:pt x="651" y="253"/>
                    </a:lnTo>
                    <a:lnTo>
                      <a:pt x="663" y="226"/>
                    </a:lnTo>
                    <a:lnTo>
                      <a:pt x="657" y="216"/>
                    </a:lnTo>
                    <a:lnTo>
                      <a:pt x="602" y="247"/>
                    </a:lnTo>
                    <a:lnTo>
                      <a:pt x="600" y="255"/>
                    </a:lnTo>
                    <a:lnTo>
                      <a:pt x="618" y="276"/>
                    </a:lnTo>
                    <a:lnTo>
                      <a:pt x="643" y="267"/>
                    </a:lnTo>
                    <a:lnTo>
                      <a:pt x="668" y="274"/>
                    </a:lnTo>
                    <a:lnTo>
                      <a:pt x="634" y="290"/>
                    </a:lnTo>
                    <a:lnTo>
                      <a:pt x="622" y="312"/>
                    </a:lnTo>
                    <a:lnTo>
                      <a:pt x="658" y="360"/>
                    </a:lnTo>
                    <a:lnTo>
                      <a:pt x="633" y="355"/>
                    </a:lnTo>
                    <a:lnTo>
                      <a:pt x="658" y="371"/>
                    </a:lnTo>
                    <a:lnTo>
                      <a:pt x="634" y="382"/>
                    </a:lnTo>
                    <a:lnTo>
                      <a:pt x="659" y="386"/>
                    </a:lnTo>
                    <a:lnTo>
                      <a:pt x="613" y="463"/>
                    </a:lnTo>
                    <a:lnTo>
                      <a:pt x="582" y="485"/>
                    </a:lnTo>
                    <a:lnTo>
                      <a:pt x="552" y="493"/>
                    </a:lnTo>
                    <a:lnTo>
                      <a:pt x="550" y="493"/>
                    </a:lnTo>
                    <a:lnTo>
                      <a:pt x="543" y="489"/>
                    </a:lnTo>
                    <a:lnTo>
                      <a:pt x="535" y="502"/>
                    </a:lnTo>
                    <a:lnTo>
                      <a:pt x="499" y="510"/>
                    </a:lnTo>
                    <a:lnTo>
                      <a:pt x="496" y="525"/>
                    </a:lnTo>
                    <a:lnTo>
                      <a:pt x="490" y="506"/>
                    </a:lnTo>
                    <a:lnTo>
                      <a:pt x="466" y="507"/>
                    </a:lnTo>
                    <a:lnTo>
                      <a:pt x="429" y="484"/>
                    </a:lnTo>
                    <a:lnTo>
                      <a:pt x="389" y="494"/>
                    </a:lnTo>
                    <a:lnTo>
                      <a:pt x="380" y="494"/>
                    </a:lnTo>
                    <a:lnTo>
                      <a:pt x="381" y="510"/>
                    </a:lnTo>
                    <a:lnTo>
                      <a:pt x="375" y="506"/>
                    </a:lnTo>
                    <a:lnTo>
                      <a:pt x="350" y="498"/>
                    </a:lnTo>
                    <a:lnTo>
                      <a:pt x="342" y="471"/>
                    </a:lnTo>
                    <a:lnTo>
                      <a:pt x="326" y="474"/>
                    </a:lnTo>
                    <a:lnTo>
                      <a:pt x="341" y="434"/>
                    </a:lnTo>
                    <a:lnTo>
                      <a:pt x="340" y="421"/>
                    </a:lnTo>
                    <a:lnTo>
                      <a:pt x="323" y="412"/>
                    </a:lnTo>
                    <a:lnTo>
                      <a:pt x="309" y="407"/>
                    </a:lnTo>
                    <a:lnTo>
                      <a:pt x="305" y="392"/>
                    </a:lnTo>
                    <a:lnTo>
                      <a:pt x="246" y="417"/>
                    </a:lnTo>
                    <a:lnTo>
                      <a:pt x="220" y="410"/>
                    </a:lnTo>
                    <a:lnTo>
                      <a:pt x="207" y="424"/>
                    </a:lnTo>
                    <a:lnTo>
                      <a:pt x="205" y="414"/>
                    </a:lnTo>
                    <a:lnTo>
                      <a:pt x="196" y="416"/>
                    </a:lnTo>
                    <a:lnTo>
                      <a:pt x="166" y="416"/>
                    </a:lnTo>
                    <a:lnTo>
                      <a:pt x="143" y="395"/>
                    </a:lnTo>
                    <a:lnTo>
                      <a:pt x="100" y="381"/>
                    </a:lnTo>
                    <a:lnTo>
                      <a:pt x="72" y="371"/>
                    </a:lnTo>
                    <a:lnTo>
                      <a:pt x="65" y="347"/>
                    </a:lnTo>
                    <a:lnTo>
                      <a:pt x="80" y="344"/>
                    </a:lnTo>
                    <a:lnTo>
                      <a:pt x="71" y="325"/>
                    </a:lnTo>
                    <a:lnTo>
                      <a:pt x="90" y="302"/>
                    </a:lnTo>
                    <a:lnTo>
                      <a:pt x="75" y="295"/>
                    </a:lnTo>
                    <a:lnTo>
                      <a:pt x="54" y="303"/>
                    </a:lnTo>
                    <a:lnTo>
                      <a:pt x="13" y="278"/>
                    </a:lnTo>
                    <a:lnTo>
                      <a:pt x="14" y="274"/>
                    </a:lnTo>
                    <a:lnTo>
                      <a:pt x="14" y="256"/>
                    </a:lnTo>
                    <a:lnTo>
                      <a:pt x="0" y="250"/>
                    </a:lnTo>
                  </a:path>
                </a:pathLst>
              </a:custGeom>
              <a:solidFill>
                <a:srgbClr val="31859C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3" name="Freeform 31">
                <a:extLst>
                  <a:ext uri="{FF2B5EF4-FFF2-40B4-BE49-F238E27FC236}">
                    <a16:creationId xmlns:a16="http://schemas.microsoft.com/office/drawing/2014/main" id="{F5A66993-D39B-46FD-9CF1-4B722FA89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55"/>
                <a:ext cx="31" cy="26"/>
              </a:xfrm>
              <a:custGeom>
                <a:avLst/>
                <a:gdLst>
                  <a:gd name="T0" fmla="*/ 0 w 31"/>
                  <a:gd name="T1" fmla="*/ 19 h 26"/>
                  <a:gd name="T2" fmla="*/ 0 w 31"/>
                  <a:gd name="T3" fmla="*/ 19 h 26"/>
                  <a:gd name="T4" fmla="*/ 9 w 31"/>
                  <a:gd name="T5" fmla="*/ 0 h 26"/>
                  <a:gd name="T6" fmla="*/ 30 w 31"/>
                  <a:gd name="T7" fmla="*/ 4 h 26"/>
                  <a:gd name="T8" fmla="*/ 13 w 31"/>
                  <a:gd name="T9" fmla="*/ 25 h 26"/>
                  <a:gd name="T10" fmla="*/ 0 w 31"/>
                  <a:gd name="T11" fmla="*/ 19 h 26"/>
                  <a:gd name="T12" fmla="*/ 0 w 31"/>
                  <a:gd name="T13" fmla="*/ 19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6"/>
                  <a:gd name="T23" fmla="*/ 31 w 3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6">
                    <a:moveTo>
                      <a:pt x="0" y="19"/>
                    </a:moveTo>
                    <a:lnTo>
                      <a:pt x="0" y="19"/>
                    </a:lnTo>
                    <a:lnTo>
                      <a:pt x="9" y="0"/>
                    </a:lnTo>
                    <a:lnTo>
                      <a:pt x="30" y="4"/>
                    </a:lnTo>
                    <a:lnTo>
                      <a:pt x="13" y="25"/>
                    </a:lnTo>
                    <a:lnTo>
                      <a:pt x="0" y="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8" name="Freeform 2417">
              <a:extLst>
                <a:ext uri="{FF2B5EF4-FFF2-40B4-BE49-F238E27FC236}">
                  <a16:creationId xmlns:a16="http://schemas.microsoft.com/office/drawing/2014/main" id="{F87CE144-FEEB-484D-A12D-39A012F51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286" y="3605309"/>
              <a:ext cx="400961" cy="401502"/>
            </a:xfrm>
            <a:custGeom>
              <a:avLst/>
              <a:gdLst>
                <a:gd name="T0" fmla="*/ 0 w 262"/>
                <a:gd name="T1" fmla="*/ 12162959 h 224"/>
                <a:gd name="T2" fmla="*/ 0 w 262"/>
                <a:gd name="T3" fmla="*/ 12162959 h 224"/>
                <a:gd name="T4" fmla="*/ 10905410 w 262"/>
                <a:gd name="T5" fmla="*/ 0 h 224"/>
                <a:gd name="T6" fmla="*/ 42065151 w 262"/>
                <a:gd name="T7" fmla="*/ 29539366 h 224"/>
                <a:gd name="T8" fmla="*/ 81014809 w 262"/>
                <a:gd name="T9" fmla="*/ 5213449 h 224"/>
                <a:gd name="T10" fmla="*/ 84130302 w 262"/>
                <a:gd name="T11" fmla="*/ 27801989 h 224"/>
                <a:gd name="T12" fmla="*/ 102825638 w 262"/>
                <a:gd name="T13" fmla="*/ 36490190 h 224"/>
                <a:gd name="T14" fmla="*/ 105942360 w 262"/>
                <a:gd name="T15" fmla="*/ 60817427 h 224"/>
                <a:gd name="T16" fmla="*/ 162028369 w 262"/>
                <a:gd name="T17" fmla="*/ 88619426 h 224"/>
                <a:gd name="T18" fmla="*/ 213442456 w 262"/>
                <a:gd name="T19" fmla="*/ 79931205 h 224"/>
                <a:gd name="T20" fmla="*/ 208767998 w 262"/>
                <a:gd name="T21" fmla="*/ 66029556 h 224"/>
                <a:gd name="T22" fmla="*/ 275760660 w 262"/>
                <a:gd name="T23" fmla="*/ 41703638 h 224"/>
                <a:gd name="T24" fmla="*/ 363007722 w 262"/>
                <a:gd name="T25" fmla="*/ 85143335 h 224"/>
                <a:gd name="T26" fmla="*/ 364565459 w 262"/>
                <a:gd name="T27" fmla="*/ 109470581 h 224"/>
                <a:gd name="T28" fmla="*/ 350543333 w 262"/>
                <a:gd name="T29" fmla="*/ 152911586 h 224"/>
                <a:gd name="T30" fmla="*/ 353658806 w 262"/>
                <a:gd name="T31" fmla="*/ 215466409 h 224"/>
                <a:gd name="T32" fmla="*/ 375470864 w 262"/>
                <a:gd name="T33" fmla="*/ 234580188 h 224"/>
                <a:gd name="T34" fmla="*/ 356775527 w 262"/>
                <a:gd name="T35" fmla="*/ 265856920 h 224"/>
                <a:gd name="T36" fmla="*/ 406630590 w 262"/>
                <a:gd name="T37" fmla="*/ 337099903 h 224"/>
                <a:gd name="T38" fmla="*/ 373913127 w 262"/>
                <a:gd name="T39" fmla="*/ 387491814 h 224"/>
                <a:gd name="T40" fmla="*/ 283550592 w 262"/>
                <a:gd name="T41" fmla="*/ 370115413 h 224"/>
                <a:gd name="T42" fmla="*/ 263297519 w 262"/>
                <a:gd name="T43" fmla="*/ 338837280 h 224"/>
                <a:gd name="T44" fmla="*/ 200978066 w 262"/>
                <a:gd name="T45" fmla="*/ 349264258 h 224"/>
                <a:gd name="T46" fmla="*/ 155797422 w 262"/>
                <a:gd name="T47" fmla="*/ 317986125 h 224"/>
                <a:gd name="T48" fmla="*/ 124637696 w 262"/>
                <a:gd name="T49" fmla="*/ 258907414 h 224"/>
                <a:gd name="T50" fmla="*/ 101267901 w 262"/>
                <a:gd name="T51" fmla="*/ 248480518 h 224"/>
                <a:gd name="T52" fmla="*/ 95035706 w 262"/>
                <a:gd name="T53" fmla="*/ 262382167 h 224"/>
                <a:gd name="T54" fmla="*/ 66992682 w 262"/>
                <a:gd name="T55" fmla="*/ 201564761 h 224"/>
                <a:gd name="T56" fmla="*/ 28043015 w 262"/>
                <a:gd name="T57" fmla="*/ 165074540 h 224"/>
                <a:gd name="T58" fmla="*/ 46739609 w 262"/>
                <a:gd name="T59" fmla="*/ 109470581 h 224"/>
                <a:gd name="T60" fmla="*/ 29601999 w 262"/>
                <a:gd name="T61" fmla="*/ 102519757 h 224"/>
                <a:gd name="T62" fmla="*/ 14022131 w 262"/>
                <a:gd name="T63" fmla="*/ 71243004 h 224"/>
                <a:gd name="T64" fmla="*/ 0 w 262"/>
                <a:gd name="T65" fmla="*/ 12162959 h 224"/>
                <a:gd name="T66" fmla="*/ 0 w 262"/>
                <a:gd name="T67" fmla="*/ 12162959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"/>
                <a:gd name="T103" fmla="*/ 0 h 224"/>
                <a:gd name="T104" fmla="*/ 262 w 262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" h="224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17"/>
                  </a:lnTo>
                  <a:lnTo>
                    <a:pt x="52" y="3"/>
                  </a:lnTo>
                  <a:lnTo>
                    <a:pt x="54" y="16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104" y="51"/>
                  </a:lnTo>
                  <a:lnTo>
                    <a:pt x="137" y="46"/>
                  </a:lnTo>
                  <a:lnTo>
                    <a:pt x="134" y="38"/>
                  </a:lnTo>
                  <a:lnTo>
                    <a:pt x="177" y="24"/>
                  </a:lnTo>
                  <a:lnTo>
                    <a:pt x="233" y="49"/>
                  </a:lnTo>
                  <a:lnTo>
                    <a:pt x="234" y="63"/>
                  </a:lnTo>
                  <a:lnTo>
                    <a:pt x="225" y="88"/>
                  </a:lnTo>
                  <a:lnTo>
                    <a:pt x="227" y="124"/>
                  </a:lnTo>
                  <a:lnTo>
                    <a:pt x="241" y="135"/>
                  </a:lnTo>
                  <a:lnTo>
                    <a:pt x="229" y="153"/>
                  </a:lnTo>
                  <a:lnTo>
                    <a:pt x="261" y="194"/>
                  </a:lnTo>
                  <a:lnTo>
                    <a:pt x="240" y="223"/>
                  </a:lnTo>
                  <a:lnTo>
                    <a:pt x="182" y="213"/>
                  </a:lnTo>
                  <a:lnTo>
                    <a:pt x="169" y="195"/>
                  </a:lnTo>
                  <a:lnTo>
                    <a:pt x="129" y="201"/>
                  </a:lnTo>
                  <a:lnTo>
                    <a:pt x="100" y="183"/>
                  </a:lnTo>
                  <a:lnTo>
                    <a:pt x="80" y="149"/>
                  </a:lnTo>
                  <a:lnTo>
                    <a:pt x="65" y="143"/>
                  </a:lnTo>
                  <a:lnTo>
                    <a:pt x="61" y="151"/>
                  </a:lnTo>
                  <a:lnTo>
                    <a:pt x="43" y="116"/>
                  </a:lnTo>
                  <a:lnTo>
                    <a:pt x="18" y="95"/>
                  </a:lnTo>
                  <a:lnTo>
                    <a:pt x="30" y="63"/>
                  </a:lnTo>
                  <a:lnTo>
                    <a:pt x="19" y="59"/>
                  </a:lnTo>
                  <a:lnTo>
                    <a:pt x="9" y="41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389" name="Group 35">
              <a:extLst>
                <a:ext uri="{FF2B5EF4-FFF2-40B4-BE49-F238E27FC236}">
                  <a16:creationId xmlns:a16="http://schemas.microsoft.com/office/drawing/2014/main" id="{F35F4208-8809-419F-B1A8-945D2C8233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7147" y="3445537"/>
              <a:ext cx="338677" cy="397183"/>
              <a:chOff x="4850" y="2769"/>
              <a:chExt cx="221" cy="223"/>
            </a:xfrm>
            <a:grpFill/>
          </p:grpSpPr>
          <p:sp>
            <p:nvSpPr>
              <p:cNvPr id="708" name="Freeform 2742">
                <a:extLst>
                  <a:ext uri="{FF2B5EF4-FFF2-40B4-BE49-F238E27FC236}">
                    <a16:creationId xmlns:a16="http://schemas.microsoft.com/office/drawing/2014/main" id="{764F489D-2B04-4E4C-A71C-14DF6EA4D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" y="2954"/>
                <a:ext cx="33" cy="38"/>
              </a:xfrm>
              <a:custGeom>
                <a:avLst/>
                <a:gdLst>
                  <a:gd name="T0" fmla="*/ 0 w 33"/>
                  <a:gd name="T1" fmla="*/ 10 h 38"/>
                  <a:gd name="T2" fmla="*/ 0 w 33"/>
                  <a:gd name="T3" fmla="*/ 10 h 38"/>
                  <a:gd name="T4" fmla="*/ 1 w 33"/>
                  <a:gd name="T5" fmla="*/ 19 h 38"/>
                  <a:gd name="T6" fmla="*/ 8 w 33"/>
                  <a:gd name="T7" fmla="*/ 10 h 38"/>
                  <a:gd name="T8" fmla="*/ 12 w 33"/>
                  <a:gd name="T9" fmla="*/ 15 h 38"/>
                  <a:gd name="T10" fmla="*/ 8 w 33"/>
                  <a:gd name="T11" fmla="*/ 37 h 38"/>
                  <a:gd name="T12" fmla="*/ 23 w 33"/>
                  <a:gd name="T13" fmla="*/ 37 h 38"/>
                  <a:gd name="T14" fmla="*/ 32 w 33"/>
                  <a:gd name="T15" fmla="*/ 14 h 38"/>
                  <a:gd name="T16" fmla="*/ 27 w 33"/>
                  <a:gd name="T17" fmla="*/ 1 h 38"/>
                  <a:gd name="T18" fmla="*/ 12 w 33"/>
                  <a:gd name="T19" fmla="*/ 0 h 38"/>
                  <a:gd name="T20" fmla="*/ 0 w 33"/>
                  <a:gd name="T21" fmla="*/ 10 h 38"/>
                  <a:gd name="T22" fmla="*/ 0 w 33"/>
                  <a:gd name="T23" fmla="*/ 1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38"/>
                  <a:gd name="T38" fmla="*/ 33 w 33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38">
                    <a:moveTo>
                      <a:pt x="0" y="10"/>
                    </a:moveTo>
                    <a:lnTo>
                      <a:pt x="0" y="10"/>
                    </a:lnTo>
                    <a:lnTo>
                      <a:pt x="1" y="19"/>
                    </a:lnTo>
                    <a:lnTo>
                      <a:pt x="8" y="10"/>
                    </a:lnTo>
                    <a:lnTo>
                      <a:pt x="12" y="15"/>
                    </a:lnTo>
                    <a:lnTo>
                      <a:pt x="8" y="37"/>
                    </a:lnTo>
                    <a:lnTo>
                      <a:pt x="23" y="37"/>
                    </a:lnTo>
                    <a:lnTo>
                      <a:pt x="32" y="1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9" name="Freeform 2743">
                <a:extLst>
                  <a:ext uri="{FF2B5EF4-FFF2-40B4-BE49-F238E27FC236}">
                    <a16:creationId xmlns:a16="http://schemas.microsoft.com/office/drawing/2014/main" id="{C848C3DE-9327-4C81-9EC1-9B2076A0E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835"/>
                <a:ext cx="155" cy="125"/>
              </a:xfrm>
              <a:custGeom>
                <a:avLst/>
                <a:gdLst>
                  <a:gd name="T0" fmla="*/ 0 w 155"/>
                  <a:gd name="T1" fmla="*/ 116 h 125"/>
                  <a:gd name="T2" fmla="*/ 0 w 155"/>
                  <a:gd name="T3" fmla="*/ 116 h 125"/>
                  <a:gd name="T4" fmla="*/ 27 w 155"/>
                  <a:gd name="T5" fmla="*/ 93 h 125"/>
                  <a:gd name="T6" fmla="*/ 66 w 155"/>
                  <a:gd name="T7" fmla="*/ 93 h 125"/>
                  <a:gd name="T8" fmla="*/ 82 w 155"/>
                  <a:gd name="T9" fmla="*/ 65 h 125"/>
                  <a:gd name="T10" fmla="*/ 89 w 155"/>
                  <a:gd name="T11" fmla="*/ 63 h 125"/>
                  <a:gd name="T12" fmla="*/ 89 w 155"/>
                  <a:gd name="T13" fmla="*/ 74 h 125"/>
                  <a:gd name="T14" fmla="*/ 107 w 155"/>
                  <a:gd name="T15" fmla="*/ 63 h 125"/>
                  <a:gd name="T16" fmla="*/ 122 w 155"/>
                  <a:gd name="T17" fmla="*/ 42 h 125"/>
                  <a:gd name="T18" fmla="*/ 129 w 155"/>
                  <a:gd name="T19" fmla="*/ 6 h 125"/>
                  <a:gd name="T20" fmla="*/ 141 w 155"/>
                  <a:gd name="T21" fmla="*/ 8 h 125"/>
                  <a:gd name="T22" fmla="*/ 137 w 155"/>
                  <a:gd name="T23" fmla="*/ 0 h 125"/>
                  <a:gd name="T24" fmla="*/ 144 w 155"/>
                  <a:gd name="T25" fmla="*/ 1 h 125"/>
                  <a:gd name="T26" fmla="*/ 154 w 155"/>
                  <a:gd name="T27" fmla="*/ 30 h 125"/>
                  <a:gd name="T28" fmla="*/ 141 w 155"/>
                  <a:gd name="T29" fmla="*/ 51 h 125"/>
                  <a:gd name="T30" fmla="*/ 141 w 155"/>
                  <a:gd name="T31" fmla="*/ 70 h 125"/>
                  <a:gd name="T32" fmla="*/ 131 w 155"/>
                  <a:gd name="T33" fmla="*/ 98 h 125"/>
                  <a:gd name="T34" fmla="*/ 124 w 155"/>
                  <a:gd name="T35" fmla="*/ 102 h 125"/>
                  <a:gd name="T36" fmla="*/ 124 w 155"/>
                  <a:gd name="T37" fmla="*/ 91 h 125"/>
                  <a:gd name="T38" fmla="*/ 101 w 155"/>
                  <a:gd name="T39" fmla="*/ 107 h 125"/>
                  <a:gd name="T40" fmla="*/ 82 w 155"/>
                  <a:gd name="T41" fmla="*/ 100 h 125"/>
                  <a:gd name="T42" fmla="*/ 83 w 155"/>
                  <a:gd name="T43" fmla="*/ 113 h 125"/>
                  <a:gd name="T44" fmla="*/ 67 w 155"/>
                  <a:gd name="T45" fmla="*/ 124 h 125"/>
                  <a:gd name="T46" fmla="*/ 62 w 155"/>
                  <a:gd name="T47" fmla="*/ 106 h 125"/>
                  <a:gd name="T48" fmla="*/ 0 w 155"/>
                  <a:gd name="T49" fmla="*/ 116 h 125"/>
                  <a:gd name="T50" fmla="*/ 0 w 155"/>
                  <a:gd name="T51" fmla="*/ 116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5"/>
                  <a:gd name="T79" fmla="*/ 0 h 125"/>
                  <a:gd name="T80" fmla="*/ 155 w 155"/>
                  <a:gd name="T81" fmla="*/ 125 h 1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5" h="125">
                    <a:moveTo>
                      <a:pt x="0" y="116"/>
                    </a:moveTo>
                    <a:lnTo>
                      <a:pt x="0" y="116"/>
                    </a:lnTo>
                    <a:lnTo>
                      <a:pt x="27" y="93"/>
                    </a:lnTo>
                    <a:lnTo>
                      <a:pt x="66" y="93"/>
                    </a:lnTo>
                    <a:lnTo>
                      <a:pt x="82" y="65"/>
                    </a:lnTo>
                    <a:lnTo>
                      <a:pt x="89" y="63"/>
                    </a:lnTo>
                    <a:lnTo>
                      <a:pt x="89" y="74"/>
                    </a:lnTo>
                    <a:lnTo>
                      <a:pt x="107" y="63"/>
                    </a:lnTo>
                    <a:lnTo>
                      <a:pt x="122" y="42"/>
                    </a:lnTo>
                    <a:lnTo>
                      <a:pt x="129" y="6"/>
                    </a:lnTo>
                    <a:lnTo>
                      <a:pt x="141" y="8"/>
                    </a:lnTo>
                    <a:lnTo>
                      <a:pt x="137" y="0"/>
                    </a:lnTo>
                    <a:lnTo>
                      <a:pt x="144" y="1"/>
                    </a:lnTo>
                    <a:lnTo>
                      <a:pt x="154" y="30"/>
                    </a:lnTo>
                    <a:lnTo>
                      <a:pt x="141" y="51"/>
                    </a:lnTo>
                    <a:lnTo>
                      <a:pt x="141" y="70"/>
                    </a:lnTo>
                    <a:lnTo>
                      <a:pt x="131" y="98"/>
                    </a:lnTo>
                    <a:lnTo>
                      <a:pt x="124" y="102"/>
                    </a:lnTo>
                    <a:lnTo>
                      <a:pt x="124" y="91"/>
                    </a:lnTo>
                    <a:lnTo>
                      <a:pt x="101" y="107"/>
                    </a:lnTo>
                    <a:lnTo>
                      <a:pt x="82" y="100"/>
                    </a:lnTo>
                    <a:lnTo>
                      <a:pt x="83" y="113"/>
                    </a:lnTo>
                    <a:lnTo>
                      <a:pt x="67" y="124"/>
                    </a:lnTo>
                    <a:lnTo>
                      <a:pt x="62" y="106"/>
                    </a:lnTo>
                    <a:lnTo>
                      <a:pt x="0" y="1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0" name="Freeform 2744">
                <a:extLst>
                  <a:ext uri="{FF2B5EF4-FFF2-40B4-BE49-F238E27FC236}">
                    <a16:creationId xmlns:a16="http://schemas.microsoft.com/office/drawing/2014/main" id="{4559DF75-589A-45D2-9F56-8AF18C013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" y="2948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0 w 32"/>
                  <a:gd name="T3" fmla="*/ 12 h 23"/>
                  <a:gd name="T4" fmla="*/ 10 w 32"/>
                  <a:gd name="T5" fmla="*/ 22 h 23"/>
                  <a:gd name="T6" fmla="*/ 28 w 32"/>
                  <a:gd name="T7" fmla="*/ 14 h 23"/>
                  <a:gd name="T8" fmla="*/ 31 w 32"/>
                  <a:gd name="T9" fmla="*/ 0 h 23"/>
                  <a:gd name="T10" fmla="*/ 0 w 32"/>
                  <a:gd name="T11" fmla="*/ 12 h 23"/>
                  <a:gd name="T12" fmla="*/ 0 w 32"/>
                  <a:gd name="T13" fmla="*/ 1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0" y="12"/>
                    </a:moveTo>
                    <a:lnTo>
                      <a:pt x="0" y="12"/>
                    </a:lnTo>
                    <a:lnTo>
                      <a:pt x="10" y="22"/>
                    </a:lnTo>
                    <a:lnTo>
                      <a:pt x="28" y="14"/>
                    </a:lnTo>
                    <a:lnTo>
                      <a:pt x="31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1" name="Freeform 2745">
                <a:extLst>
                  <a:ext uri="{FF2B5EF4-FFF2-40B4-BE49-F238E27FC236}">
                    <a16:creationId xmlns:a16="http://schemas.microsoft.com/office/drawing/2014/main" id="{C7B98876-E91B-4A97-A3CB-6F6B98792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0" y="2769"/>
                <a:ext cx="81" cy="67"/>
              </a:xfrm>
              <a:custGeom>
                <a:avLst/>
                <a:gdLst>
                  <a:gd name="T0" fmla="*/ 0 w 81"/>
                  <a:gd name="T1" fmla="*/ 47 h 67"/>
                  <a:gd name="T2" fmla="*/ 0 w 81"/>
                  <a:gd name="T3" fmla="*/ 47 h 67"/>
                  <a:gd name="T4" fmla="*/ 3 w 81"/>
                  <a:gd name="T5" fmla="*/ 66 h 67"/>
                  <a:gd name="T6" fmla="*/ 17 w 81"/>
                  <a:gd name="T7" fmla="*/ 59 h 67"/>
                  <a:gd name="T8" fmla="*/ 8 w 81"/>
                  <a:gd name="T9" fmla="*/ 48 h 67"/>
                  <a:gd name="T10" fmla="*/ 46 w 81"/>
                  <a:gd name="T11" fmla="*/ 58 h 67"/>
                  <a:gd name="T12" fmla="*/ 55 w 81"/>
                  <a:gd name="T13" fmla="*/ 42 h 67"/>
                  <a:gd name="T14" fmla="*/ 80 w 81"/>
                  <a:gd name="T15" fmla="*/ 37 h 67"/>
                  <a:gd name="T16" fmla="*/ 71 w 81"/>
                  <a:gd name="T17" fmla="*/ 27 h 67"/>
                  <a:gd name="T18" fmla="*/ 74 w 81"/>
                  <a:gd name="T19" fmla="*/ 18 h 67"/>
                  <a:gd name="T20" fmla="*/ 53 w 81"/>
                  <a:gd name="T21" fmla="*/ 20 h 67"/>
                  <a:gd name="T22" fmla="*/ 27 w 81"/>
                  <a:gd name="T23" fmla="*/ 0 h 67"/>
                  <a:gd name="T24" fmla="*/ 18 w 81"/>
                  <a:gd name="T25" fmla="*/ 38 h 67"/>
                  <a:gd name="T26" fmla="*/ 7 w 81"/>
                  <a:gd name="T27" fmla="*/ 35 h 67"/>
                  <a:gd name="T28" fmla="*/ 0 w 81"/>
                  <a:gd name="T29" fmla="*/ 47 h 67"/>
                  <a:gd name="T30" fmla="*/ 0 w 81"/>
                  <a:gd name="T31" fmla="*/ 47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"/>
                  <a:gd name="T49" fmla="*/ 0 h 67"/>
                  <a:gd name="T50" fmla="*/ 81 w 81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" h="67">
                    <a:moveTo>
                      <a:pt x="0" y="47"/>
                    </a:moveTo>
                    <a:lnTo>
                      <a:pt x="0" y="47"/>
                    </a:lnTo>
                    <a:lnTo>
                      <a:pt x="3" y="66"/>
                    </a:lnTo>
                    <a:lnTo>
                      <a:pt x="17" y="59"/>
                    </a:lnTo>
                    <a:lnTo>
                      <a:pt x="8" y="48"/>
                    </a:lnTo>
                    <a:lnTo>
                      <a:pt x="46" y="58"/>
                    </a:lnTo>
                    <a:lnTo>
                      <a:pt x="55" y="42"/>
                    </a:lnTo>
                    <a:lnTo>
                      <a:pt x="80" y="37"/>
                    </a:lnTo>
                    <a:lnTo>
                      <a:pt x="71" y="27"/>
                    </a:lnTo>
                    <a:lnTo>
                      <a:pt x="74" y="18"/>
                    </a:lnTo>
                    <a:lnTo>
                      <a:pt x="53" y="20"/>
                    </a:lnTo>
                    <a:lnTo>
                      <a:pt x="27" y="0"/>
                    </a:lnTo>
                    <a:lnTo>
                      <a:pt x="18" y="38"/>
                    </a:lnTo>
                    <a:lnTo>
                      <a:pt x="7" y="35"/>
                    </a:lnTo>
                    <a:lnTo>
                      <a:pt x="0" y="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0" name="Freeform 2419">
              <a:extLst>
                <a:ext uri="{FF2B5EF4-FFF2-40B4-BE49-F238E27FC236}">
                  <a16:creationId xmlns:a16="http://schemas.microsoft.com/office/drawing/2014/main" id="{481E174D-31F6-4AF3-9D15-612613E1B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202" y="3521124"/>
              <a:ext cx="134301" cy="151103"/>
            </a:xfrm>
            <a:custGeom>
              <a:avLst/>
              <a:gdLst>
                <a:gd name="T0" fmla="*/ 0 w 87"/>
                <a:gd name="T1" fmla="*/ 82254980 h 84"/>
                <a:gd name="T2" fmla="*/ 0 w 87"/>
                <a:gd name="T3" fmla="*/ 82254980 h 84"/>
                <a:gd name="T4" fmla="*/ 25363482 w 87"/>
                <a:gd name="T5" fmla="*/ 94505205 h 84"/>
                <a:gd name="T6" fmla="*/ 9510832 w 87"/>
                <a:gd name="T7" fmla="*/ 136509117 h 84"/>
                <a:gd name="T8" fmla="*/ 47555429 w 87"/>
                <a:gd name="T9" fmla="*/ 145258884 h 84"/>
                <a:gd name="T10" fmla="*/ 87186425 w 87"/>
                <a:gd name="T11" fmla="*/ 120757154 h 84"/>
                <a:gd name="T12" fmla="*/ 69748624 w 87"/>
                <a:gd name="T13" fmla="*/ 87505655 h 84"/>
                <a:gd name="T14" fmla="*/ 115718915 w 87"/>
                <a:gd name="T15" fmla="*/ 56003032 h 84"/>
                <a:gd name="T16" fmla="*/ 136326972 w 87"/>
                <a:gd name="T17" fmla="*/ 14000427 h 84"/>
                <a:gd name="T18" fmla="*/ 134741833 w 87"/>
                <a:gd name="T19" fmla="*/ 8751093 h 84"/>
                <a:gd name="T20" fmla="*/ 125231004 w 87"/>
                <a:gd name="T21" fmla="*/ 0 h 84"/>
                <a:gd name="T22" fmla="*/ 84014889 w 87"/>
                <a:gd name="T23" fmla="*/ 28002177 h 84"/>
                <a:gd name="T24" fmla="*/ 84014889 w 87"/>
                <a:gd name="T25" fmla="*/ 43752828 h 84"/>
                <a:gd name="T26" fmla="*/ 55482379 w 87"/>
                <a:gd name="T27" fmla="*/ 38502163 h 84"/>
                <a:gd name="T28" fmla="*/ 0 w 87"/>
                <a:gd name="T29" fmla="*/ 82254980 h 84"/>
                <a:gd name="T30" fmla="*/ 0 w 87"/>
                <a:gd name="T31" fmla="*/ 8225498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4"/>
                <a:gd name="T50" fmla="*/ 87 w 87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4">
                  <a:moveTo>
                    <a:pt x="0" y="47"/>
                  </a:moveTo>
                  <a:lnTo>
                    <a:pt x="0" y="47"/>
                  </a:lnTo>
                  <a:lnTo>
                    <a:pt x="16" y="54"/>
                  </a:lnTo>
                  <a:lnTo>
                    <a:pt x="6" y="78"/>
                  </a:lnTo>
                  <a:lnTo>
                    <a:pt x="30" y="83"/>
                  </a:lnTo>
                  <a:lnTo>
                    <a:pt x="55" y="69"/>
                  </a:lnTo>
                  <a:lnTo>
                    <a:pt x="44" y="50"/>
                  </a:lnTo>
                  <a:lnTo>
                    <a:pt x="73" y="32"/>
                  </a:lnTo>
                  <a:lnTo>
                    <a:pt x="86" y="8"/>
                  </a:lnTo>
                  <a:lnTo>
                    <a:pt x="85" y="5"/>
                  </a:lnTo>
                  <a:lnTo>
                    <a:pt x="79" y="0"/>
                  </a:lnTo>
                  <a:lnTo>
                    <a:pt x="53" y="16"/>
                  </a:lnTo>
                  <a:lnTo>
                    <a:pt x="53" y="25"/>
                  </a:lnTo>
                  <a:lnTo>
                    <a:pt x="35" y="22"/>
                  </a:lnTo>
                  <a:lnTo>
                    <a:pt x="0" y="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91" name="Freeform 2420">
              <a:extLst>
                <a:ext uri="{FF2B5EF4-FFF2-40B4-BE49-F238E27FC236}">
                  <a16:creationId xmlns:a16="http://schemas.microsoft.com/office/drawing/2014/main" id="{25F6007F-B261-4EFD-9CD1-7818337C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076" y="3646323"/>
              <a:ext cx="70072" cy="116566"/>
            </a:xfrm>
            <a:custGeom>
              <a:avLst/>
              <a:gdLst>
                <a:gd name="T0" fmla="*/ 0 w 48"/>
                <a:gd name="T1" fmla="*/ 109657851 h 66"/>
                <a:gd name="T2" fmla="*/ 0 w 48"/>
                <a:gd name="T3" fmla="*/ 109657851 h 66"/>
                <a:gd name="T4" fmla="*/ 7087791 w 48"/>
                <a:gd name="T5" fmla="*/ 23618536 h 66"/>
                <a:gd name="T6" fmla="*/ 42527939 w 48"/>
                <a:gd name="T7" fmla="*/ 0 h 66"/>
                <a:gd name="T8" fmla="*/ 66626182 w 48"/>
                <a:gd name="T9" fmla="*/ 67482449 h 66"/>
                <a:gd name="T10" fmla="*/ 42527939 w 48"/>
                <a:gd name="T11" fmla="*/ 99535812 h 66"/>
                <a:gd name="T12" fmla="*/ 0 w 48"/>
                <a:gd name="T13" fmla="*/ 109657851 h 66"/>
                <a:gd name="T14" fmla="*/ 0 w 48"/>
                <a:gd name="T15" fmla="*/ 109657851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66"/>
                <a:gd name="T26" fmla="*/ 48 w 48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66">
                  <a:moveTo>
                    <a:pt x="0" y="65"/>
                  </a:moveTo>
                  <a:lnTo>
                    <a:pt x="0" y="65"/>
                  </a:lnTo>
                  <a:lnTo>
                    <a:pt x="5" y="14"/>
                  </a:lnTo>
                  <a:lnTo>
                    <a:pt x="30" y="0"/>
                  </a:lnTo>
                  <a:lnTo>
                    <a:pt x="47" y="40"/>
                  </a:lnTo>
                  <a:lnTo>
                    <a:pt x="30" y="59"/>
                  </a:lnTo>
                  <a:lnTo>
                    <a:pt x="0" y="6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92" name="Freeform 2421">
              <a:extLst>
                <a:ext uri="{FF2B5EF4-FFF2-40B4-BE49-F238E27FC236}">
                  <a16:creationId xmlns:a16="http://schemas.microsoft.com/office/drawing/2014/main" id="{F06CE788-6584-4D00-AC57-F2D73DC95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029" y="4071570"/>
              <a:ext cx="149873" cy="202909"/>
            </a:xfrm>
            <a:custGeom>
              <a:avLst/>
              <a:gdLst>
                <a:gd name="T0" fmla="*/ 0 w 99"/>
                <a:gd name="T1" fmla="*/ 42094425 h 115"/>
                <a:gd name="T2" fmla="*/ 0 w 99"/>
                <a:gd name="T3" fmla="*/ 42094425 h 115"/>
                <a:gd name="T4" fmla="*/ 19818444 w 99"/>
                <a:gd name="T5" fmla="*/ 69035380 h 115"/>
                <a:gd name="T6" fmla="*/ 13720178 w 99"/>
                <a:gd name="T7" fmla="*/ 116181404 h 115"/>
                <a:gd name="T8" fmla="*/ 67079713 w 99"/>
                <a:gd name="T9" fmla="*/ 95976345 h 115"/>
                <a:gd name="T10" fmla="*/ 89946687 w 99"/>
                <a:gd name="T11" fmla="*/ 116181404 h 115"/>
                <a:gd name="T12" fmla="*/ 109766361 w 99"/>
                <a:gd name="T13" fmla="*/ 163327409 h 115"/>
                <a:gd name="T14" fmla="*/ 102143220 w 99"/>
                <a:gd name="T15" fmla="*/ 191951392 h 115"/>
                <a:gd name="T16" fmla="*/ 149403240 w 99"/>
                <a:gd name="T17" fmla="*/ 183532509 h 115"/>
                <a:gd name="T18" fmla="*/ 126536285 w 99"/>
                <a:gd name="T19" fmla="*/ 121232994 h 115"/>
                <a:gd name="T20" fmla="*/ 76226495 w 99"/>
                <a:gd name="T21" fmla="*/ 75769967 h 115"/>
                <a:gd name="T22" fmla="*/ 89946687 w 99"/>
                <a:gd name="T23" fmla="*/ 50513318 h 115"/>
                <a:gd name="T24" fmla="*/ 62505087 w 99"/>
                <a:gd name="T25" fmla="*/ 35359838 h 115"/>
                <a:gd name="T26" fmla="*/ 41161773 w 99"/>
                <a:gd name="T27" fmla="*/ 0 h 115"/>
                <a:gd name="T28" fmla="*/ 27441590 w 99"/>
                <a:gd name="T29" fmla="*/ 0 h 115"/>
                <a:gd name="T30" fmla="*/ 28966466 w 99"/>
                <a:gd name="T31" fmla="*/ 26940955 h 115"/>
                <a:gd name="T32" fmla="*/ 19818444 w 99"/>
                <a:gd name="T33" fmla="*/ 20205065 h 115"/>
                <a:gd name="T34" fmla="*/ 0 w 99"/>
                <a:gd name="T35" fmla="*/ 42094425 h 115"/>
                <a:gd name="T36" fmla="*/ 0 w 99"/>
                <a:gd name="T37" fmla="*/ 42094425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15"/>
                <a:gd name="T59" fmla="*/ 99 w 99"/>
                <a:gd name="T60" fmla="*/ 115 h 1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15">
                  <a:moveTo>
                    <a:pt x="0" y="25"/>
                  </a:moveTo>
                  <a:lnTo>
                    <a:pt x="0" y="25"/>
                  </a:lnTo>
                  <a:lnTo>
                    <a:pt x="13" y="41"/>
                  </a:lnTo>
                  <a:lnTo>
                    <a:pt x="9" y="69"/>
                  </a:lnTo>
                  <a:lnTo>
                    <a:pt x="44" y="57"/>
                  </a:lnTo>
                  <a:lnTo>
                    <a:pt x="59" y="69"/>
                  </a:lnTo>
                  <a:lnTo>
                    <a:pt x="72" y="97"/>
                  </a:lnTo>
                  <a:lnTo>
                    <a:pt x="67" y="114"/>
                  </a:lnTo>
                  <a:lnTo>
                    <a:pt x="98" y="109"/>
                  </a:lnTo>
                  <a:lnTo>
                    <a:pt x="83" y="72"/>
                  </a:lnTo>
                  <a:lnTo>
                    <a:pt x="50" y="45"/>
                  </a:lnTo>
                  <a:lnTo>
                    <a:pt x="59" y="30"/>
                  </a:lnTo>
                  <a:lnTo>
                    <a:pt x="41" y="2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9" y="16"/>
                  </a:lnTo>
                  <a:lnTo>
                    <a:pt x="13" y="12"/>
                  </a:lnTo>
                  <a:lnTo>
                    <a:pt x="0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393" name="Group 43">
              <a:extLst>
                <a:ext uri="{FF2B5EF4-FFF2-40B4-BE49-F238E27FC236}">
                  <a16:creationId xmlns:a16="http://schemas.microsoft.com/office/drawing/2014/main" id="{DF6B7366-224D-474C-B661-6749F6E08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0598" y="1917270"/>
              <a:ext cx="1832971" cy="1634074"/>
              <a:chOff x="1156" y="1908"/>
              <a:chExt cx="1199" cy="919"/>
            </a:xfrm>
            <a:grpFill/>
          </p:grpSpPr>
          <p:sp>
            <p:nvSpPr>
              <p:cNvPr id="689" name="Freeform 2723">
                <a:extLst>
                  <a:ext uri="{FF2B5EF4-FFF2-40B4-BE49-F238E27FC236}">
                    <a16:creationId xmlns:a16="http://schemas.microsoft.com/office/drawing/2014/main" id="{3869BD79-07E3-4316-98D4-C71859A7A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232"/>
                <a:ext cx="1166" cy="595"/>
              </a:xfrm>
              <a:custGeom>
                <a:avLst/>
                <a:gdLst>
                  <a:gd name="T0" fmla="*/ 93 w 1166"/>
                  <a:gd name="T1" fmla="*/ 82 h 595"/>
                  <a:gd name="T2" fmla="*/ 110 w 1166"/>
                  <a:gd name="T3" fmla="*/ 69 h 595"/>
                  <a:gd name="T4" fmla="*/ 177 w 1166"/>
                  <a:gd name="T5" fmla="*/ 35 h 595"/>
                  <a:gd name="T6" fmla="*/ 250 w 1166"/>
                  <a:gd name="T7" fmla="*/ 52 h 595"/>
                  <a:gd name="T8" fmla="*/ 347 w 1166"/>
                  <a:gd name="T9" fmla="*/ 95 h 595"/>
                  <a:gd name="T10" fmla="*/ 453 w 1166"/>
                  <a:gd name="T11" fmla="*/ 123 h 595"/>
                  <a:gd name="T12" fmla="*/ 450 w 1166"/>
                  <a:gd name="T13" fmla="*/ 93 h 595"/>
                  <a:gd name="T14" fmla="*/ 515 w 1166"/>
                  <a:gd name="T15" fmla="*/ 93 h 595"/>
                  <a:gd name="T16" fmla="*/ 595 w 1166"/>
                  <a:gd name="T17" fmla="*/ 105 h 595"/>
                  <a:gd name="T18" fmla="*/ 597 w 1166"/>
                  <a:gd name="T19" fmla="*/ 85 h 595"/>
                  <a:gd name="T20" fmla="*/ 624 w 1166"/>
                  <a:gd name="T21" fmla="*/ 114 h 595"/>
                  <a:gd name="T22" fmla="*/ 632 w 1166"/>
                  <a:gd name="T23" fmla="*/ 78 h 595"/>
                  <a:gd name="T24" fmla="*/ 620 w 1166"/>
                  <a:gd name="T25" fmla="*/ 18 h 595"/>
                  <a:gd name="T26" fmla="*/ 676 w 1166"/>
                  <a:gd name="T27" fmla="*/ 44 h 595"/>
                  <a:gd name="T28" fmla="*/ 685 w 1166"/>
                  <a:gd name="T29" fmla="*/ 61 h 595"/>
                  <a:gd name="T30" fmla="*/ 721 w 1166"/>
                  <a:gd name="T31" fmla="*/ 76 h 595"/>
                  <a:gd name="T32" fmla="*/ 743 w 1166"/>
                  <a:gd name="T33" fmla="*/ 109 h 595"/>
                  <a:gd name="T34" fmla="*/ 797 w 1166"/>
                  <a:gd name="T35" fmla="*/ 55 h 595"/>
                  <a:gd name="T36" fmla="*/ 798 w 1166"/>
                  <a:gd name="T37" fmla="*/ 85 h 595"/>
                  <a:gd name="T38" fmla="*/ 783 w 1166"/>
                  <a:gd name="T39" fmla="*/ 137 h 595"/>
                  <a:gd name="T40" fmla="*/ 695 w 1166"/>
                  <a:gd name="T41" fmla="*/ 143 h 595"/>
                  <a:gd name="T42" fmla="*/ 698 w 1166"/>
                  <a:gd name="T43" fmla="*/ 183 h 595"/>
                  <a:gd name="T44" fmla="*/ 689 w 1166"/>
                  <a:gd name="T45" fmla="*/ 208 h 595"/>
                  <a:gd name="T46" fmla="*/ 661 w 1166"/>
                  <a:gd name="T47" fmla="*/ 226 h 595"/>
                  <a:gd name="T48" fmla="*/ 653 w 1166"/>
                  <a:gd name="T49" fmla="*/ 293 h 595"/>
                  <a:gd name="T50" fmla="*/ 759 w 1166"/>
                  <a:gd name="T51" fmla="*/ 359 h 595"/>
                  <a:gd name="T52" fmla="*/ 800 w 1166"/>
                  <a:gd name="T53" fmla="*/ 404 h 595"/>
                  <a:gd name="T54" fmla="*/ 817 w 1166"/>
                  <a:gd name="T55" fmla="*/ 440 h 595"/>
                  <a:gd name="T56" fmla="*/ 836 w 1166"/>
                  <a:gd name="T57" fmla="*/ 375 h 595"/>
                  <a:gd name="T58" fmla="*/ 849 w 1166"/>
                  <a:gd name="T59" fmla="*/ 293 h 595"/>
                  <a:gd name="T60" fmla="*/ 858 w 1166"/>
                  <a:gd name="T61" fmla="*/ 252 h 595"/>
                  <a:gd name="T62" fmla="*/ 900 w 1166"/>
                  <a:gd name="T63" fmla="*/ 225 h 595"/>
                  <a:gd name="T64" fmla="*/ 974 w 1166"/>
                  <a:gd name="T65" fmla="*/ 248 h 595"/>
                  <a:gd name="T66" fmla="*/ 980 w 1166"/>
                  <a:gd name="T67" fmla="*/ 283 h 595"/>
                  <a:gd name="T68" fmla="*/ 978 w 1166"/>
                  <a:gd name="T69" fmla="*/ 312 h 595"/>
                  <a:gd name="T70" fmla="*/ 1022 w 1166"/>
                  <a:gd name="T71" fmla="*/ 300 h 595"/>
                  <a:gd name="T72" fmla="*/ 1061 w 1166"/>
                  <a:gd name="T73" fmla="*/ 285 h 595"/>
                  <a:gd name="T74" fmla="*/ 1058 w 1166"/>
                  <a:gd name="T75" fmla="*/ 300 h 595"/>
                  <a:gd name="T76" fmla="*/ 1079 w 1166"/>
                  <a:gd name="T77" fmla="*/ 316 h 595"/>
                  <a:gd name="T78" fmla="*/ 1082 w 1166"/>
                  <a:gd name="T79" fmla="*/ 336 h 595"/>
                  <a:gd name="T80" fmla="*/ 1118 w 1166"/>
                  <a:gd name="T81" fmla="*/ 362 h 595"/>
                  <a:gd name="T82" fmla="*/ 1144 w 1166"/>
                  <a:gd name="T83" fmla="*/ 381 h 595"/>
                  <a:gd name="T84" fmla="*/ 1156 w 1166"/>
                  <a:gd name="T85" fmla="*/ 400 h 595"/>
                  <a:gd name="T86" fmla="*/ 985 w 1166"/>
                  <a:gd name="T87" fmla="*/ 477 h 595"/>
                  <a:gd name="T88" fmla="*/ 1047 w 1166"/>
                  <a:gd name="T89" fmla="*/ 482 h 595"/>
                  <a:gd name="T90" fmla="*/ 1053 w 1166"/>
                  <a:gd name="T91" fmla="*/ 527 h 595"/>
                  <a:gd name="T92" fmla="*/ 1108 w 1166"/>
                  <a:gd name="T93" fmla="*/ 523 h 595"/>
                  <a:gd name="T94" fmla="*/ 1022 w 1166"/>
                  <a:gd name="T95" fmla="*/ 552 h 595"/>
                  <a:gd name="T96" fmla="*/ 1010 w 1166"/>
                  <a:gd name="T97" fmla="*/ 540 h 595"/>
                  <a:gd name="T98" fmla="*/ 960 w 1166"/>
                  <a:gd name="T99" fmla="*/ 539 h 595"/>
                  <a:gd name="T100" fmla="*/ 846 w 1166"/>
                  <a:gd name="T101" fmla="*/ 574 h 595"/>
                  <a:gd name="T102" fmla="*/ 798 w 1166"/>
                  <a:gd name="T103" fmla="*/ 582 h 595"/>
                  <a:gd name="T104" fmla="*/ 820 w 1166"/>
                  <a:gd name="T105" fmla="*/ 550 h 595"/>
                  <a:gd name="T106" fmla="*/ 770 w 1166"/>
                  <a:gd name="T107" fmla="*/ 518 h 595"/>
                  <a:gd name="T108" fmla="*/ 735 w 1166"/>
                  <a:gd name="T109" fmla="*/ 479 h 595"/>
                  <a:gd name="T110" fmla="*/ 634 w 1166"/>
                  <a:gd name="T111" fmla="*/ 480 h 595"/>
                  <a:gd name="T112" fmla="*/ 244 w 1166"/>
                  <a:gd name="T113" fmla="*/ 462 h 595"/>
                  <a:gd name="T114" fmla="*/ 188 w 1166"/>
                  <a:gd name="T115" fmla="*/ 431 h 595"/>
                  <a:gd name="T116" fmla="*/ 149 w 1166"/>
                  <a:gd name="T117" fmla="*/ 366 h 595"/>
                  <a:gd name="T118" fmla="*/ 48 w 1166"/>
                  <a:gd name="T119" fmla="*/ 291 h 595"/>
                  <a:gd name="T120" fmla="*/ 0 w 1166"/>
                  <a:gd name="T121" fmla="*/ 264 h 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6"/>
                  <a:gd name="T184" fmla="*/ 0 h 595"/>
                  <a:gd name="T185" fmla="*/ 1166 w 1166"/>
                  <a:gd name="T186" fmla="*/ 595 h 5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6" h="595">
                    <a:moveTo>
                      <a:pt x="0" y="264"/>
                    </a:moveTo>
                    <a:lnTo>
                      <a:pt x="0" y="264"/>
                    </a:lnTo>
                    <a:lnTo>
                      <a:pt x="0" y="55"/>
                    </a:lnTo>
                    <a:lnTo>
                      <a:pt x="93" y="82"/>
                    </a:lnTo>
                    <a:lnTo>
                      <a:pt x="88" y="71"/>
                    </a:lnTo>
                    <a:lnTo>
                      <a:pt x="98" y="64"/>
                    </a:lnTo>
                    <a:lnTo>
                      <a:pt x="154" y="42"/>
                    </a:lnTo>
                    <a:lnTo>
                      <a:pt x="110" y="69"/>
                    </a:lnTo>
                    <a:lnTo>
                      <a:pt x="136" y="62"/>
                    </a:lnTo>
                    <a:lnTo>
                      <a:pt x="136" y="67"/>
                    </a:lnTo>
                    <a:lnTo>
                      <a:pt x="183" y="43"/>
                    </a:lnTo>
                    <a:lnTo>
                      <a:pt x="177" y="35"/>
                    </a:lnTo>
                    <a:lnTo>
                      <a:pt x="207" y="64"/>
                    </a:lnTo>
                    <a:lnTo>
                      <a:pt x="227" y="47"/>
                    </a:lnTo>
                    <a:lnTo>
                      <a:pt x="225" y="64"/>
                    </a:lnTo>
                    <a:lnTo>
                      <a:pt x="250" y="52"/>
                    </a:lnTo>
                    <a:lnTo>
                      <a:pt x="319" y="73"/>
                    </a:lnTo>
                    <a:lnTo>
                      <a:pt x="351" y="72"/>
                    </a:lnTo>
                    <a:lnTo>
                      <a:pt x="369" y="85"/>
                    </a:lnTo>
                    <a:lnTo>
                      <a:pt x="347" y="95"/>
                    </a:lnTo>
                    <a:lnTo>
                      <a:pt x="360" y="100"/>
                    </a:lnTo>
                    <a:lnTo>
                      <a:pt x="422" y="94"/>
                    </a:lnTo>
                    <a:lnTo>
                      <a:pt x="450" y="112"/>
                    </a:lnTo>
                    <a:lnTo>
                      <a:pt x="453" y="123"/>
                    </a:lnTo>
                    <a:lnTo>
                      <a:pt x="460" y="116"/>
                    </a:lnTo>
                    <a:lnTo>
                      <a:pt x="450" y="100"/>
                    </a:lnTo>
                    <a:lnTo>
                      <a:pt x="479" y="80"/>
                    </a:lnTo>
                    <a:lnTo>
                      <a:pt x="450" y="93"/>
                    </a:lnTo>
                    <a:lnTo>
                      <a:pt x="440" y="87"/>
                    </a:lnTo>
                    <a:lnTo>
                      <a:pt x="475" y="72"/>
                    </a:lnTo>
                    <a:lnTo>
                      <a:pt x="494" y="93"/>
                    </a:lnTo>
                    <a:lnTo>
                      <a:pt x="515" y="93"/>
                    </a:lnTo>
                    <a:lnTo>
                      <a:pt x="528" y="102"/>
                    </a:lnTo>
                    <a:lnTo>
                      <a:pt x="582" y="100"/>
                    </a:lnTo>
                    <a:lnTo>
                      <a:pt x="580" y="93"/>
                    </a:lnTo>
                    <a:lnTo>
                      <a:pt x="595" y="105"/>
                    </a:lnTo>
                    <a:lnTo>
                      <a:pt x="598" y="95"/>
                    </a:lnTo>
                    <a:lnTo>
                      <a:pt x="586" y="99"/>
                    </a:lnTo>
                    <a:lnTo>
                      <a:pt x="577" y="86"/>
                    </a:lnTo>
                    <a:lnTo>
                      <a:pt x="597" y="85"/>
                    </a:lnTo>
                    <a:lnTo>
                      <a:pt x="605" y="94"/>
                    </a:lnTo>
                    <a:lnTo>
                      <a:pt x="613" y="91"/>
                    </a:lnTo>
                    <a:lnTo>
                      <a:pt x="609" y="106"/>
                    </a:lnTo>
                    <a:lnTo>
                      <a:pt x="624" y="114"/>
                    </a:lnTo>
                    <a:lnTo>
                      <a:pt x="620" y="93"/>
                    </a:lnTo>
                    <a:lnTo>
                      <a:pt x="648" y="81"/>
                    </a:lnTo>
                    <a:lnTo>
                      <a:pt x="640" y="71"/>
                    </a:lnTo>
                    <a:lnTo>
                      <a:pt x="632" y="78"/>
                    </a:lnTo>
                    <a:lnTo>
                      <a:pt x="646" y="61"/>
                    </a:lnTo>
                    <a:lnTo>
                      <a:pt x="607" y="48"/>
                    </a:lnTo>
                    <a:lnTo>
                      <a:pt x="611" y="17"/>
                    </a:lnTo>
                    <a:lnTo>
                      <a:pt x="620" y="18"/>
                    </a:lnTo>
                    <a:lnTo>
                      <a:pt x="625" y="0"/>
                    </a:lnTo>
                    <a:lnTo>
                      <a:pt x="655" y="17"/>
                    </a:lnTo>
                    <a:lnTo>
                      <a:pt x="656" y="29"/>
                    </a:lnTo>
                    <a:lnTo>
                      <a:pt x="676" y="44"/>
                    </a:lnTo>
                    <a:lnTo>
                      <a:pt x="663" y="44"/>
                    </a:lnTo>
                    <a:lnTo>
                      <a:pt x="668" y="49"/>
                    </a:lnTo>
                    <a:lnTo>
                      <a:pt x="661" y="56"/>
                    </a:lnTo>
                    <a:lnTo>
                      <a:pt x="685" y="61"/>
                    </a:lnTo>
                    <a:lnTo>
                      <a:pt x="677" y="64"/>
                    </a:lnTo>
                    <a:lnTo>
                      <a:pt x="692" y="90"/>
                    </a:lnTo>
                    <a:lnTo>
                      <a:pt x="704" y="67"/>
                    </a:lnTo>
                    <a:lnTo>
                      <a:pt x="721" y="76"/>
                    </a:lnTo>
                    <a:lnTo>
                      <a:pt x="726" y="91"/>
                    </a:lnTo>
                    <a:lnTo>
                      <a:pt x="717" y="95"/>
                    </a:lnTo>
                    <a:lnTo>
                      <a:pt x="733" y="114"/>
                    </a:lnTo>
                    <a:lnTo>
                      <a:pt x="743" y="109"/>
                    </a:lnTo>
                    <a:lnTo>
                      <a:pt x="755" y="81"/>
                    </a:lnTo>
                    <a:lnTo>
                      <a:pt x="769" y="78"/>
                    </a:lnTo>
                    <a:lnTo>
                      <a:pt x="758" y="53"/>
                    </a:lnTo>
                    <a:lnTo>
                      <a:pt x="797" y="55"/>
                    </a:lnTo>
                    <a:lnTo>
                      <a:pt x="814" y="69"/>
                    </a:lnTo>
                    <a:lnTo>
                      <a:pt x="807" y="77"/>
                    </a:lnTo>
                    <a:lnTo>
                      <a:pt x="815" y="81"/>
                    </a:lnTo>
                    <a:lnTo>
                      <a:pt x="798" y="85"/>
                    </a:lnTo>
                    <a:lnTo>
                      <a:pt x="813" y="117"/>
                    </a:lnTo>
                    <a:lnTo>
                      <a:pt x="788" y="134"/>
                    </a:lnTo>
                    <a:lnTo>
                      <a:pt x="779" y="126"/>
                    </a:lnTo>
                    <a:lnTo>
                      <a:pt x="783" y="137"/>
                    </a:lnTo>
                    <a:lnTo>
                      <a:pt x="743" y="129"/>
                    </a:lnTo>
                    <a:lnTo>
                      <a:pt x="751" y="140"/>
                    </a:lnTo>
                    <a:lnTo>
                      <a:pt x="735" y="156"/>
                    </a:lnTo>
                    <a:lnTo>
                      <a:pt x="695" y="143"/>
                    </a:lnTo>
                    <a:lnTo>
                      <a:pt x="710" y="156"/>
                    </a:lnTo>
                    <a:lnTo>
                      <a:pt x="739" y="159"/>
                    </a:lnTo>
                    <a:lnTo>
                      <a:pt x="719" y="185"/>
                    </a:lnTo>
                    <a:lnTo>
                      <a:pt x="698" y="183"/>
                    </a:lnTo>
                    <a:lnTo>
                      <a:pt x="688" y="197"/>
                    </a:lnTo>
                    <a:lnTo>
                      <a:pt x="650" y="185"/>
                    </a:lnTo>
                    <a:lnTo>
                      <a:pt x="685" y="197"/>
                    </a:lnTo>
                    <a:lnTo>
                      <a:pt x="689" y="208"/>
                    </a:lnTo>
                    <a:lnTo>
                      <a:pt x="663" y="212"/>
                    </a:lnTo>
                    <a:lnTo>
                      <a:pt x="668" y="215"/>
                    </a:lnTo>
                    <a:lnTo>
                      <a:pt x="661" y="216"/>
                    </a:lnTo>
                    <a:lnTo>
                      <a:pt x="661" y="226"/>
                    </a:lnTo>
                    <a:lnTo>
                      <a:pt x="633" y="241"/>
                    </a:lnTo>
                    <a:lnTo>
                      <a:pt x="627" y="289"/>
                    </a:lnTo>
                    <a:lnTo>
                      <a:pt x="638" y="300"/>
                    </a:lnTo>
                    <a:lnTo>
                      <a:pt x="653" y="293"/>
                    </a:lnTo>
                    <a:lnTo>
                      <a:pt x="659" y="330"/>
                    </a:lnTo>
                    <a:lnTo>
                      <a:pt x="681" y="322"/>
                    </a:lnTo>
                    <a:lnTo>
                      <a:pt x="707" y="333"/>
                    </a:lnTo>
                    <a:lnTo>
                      <a:pt x="759" y="359"/>
                    </a:lnTo>
                    <a:lnTo>
                      <a:pt x="755" y="370"/>
                    </a:lnTo>
                    <a:lnTo>
                      <a:pt x="761" y="362"/>
                    </a:lnTo>
                    <a:lnTo>
                      <a:pt x="800" y="364"/>
                    </a:lnTo>
                    <a:lnTo>
                      <a:pt x="800" y="404"/>
                    </a:lnTo>
                    <a:lnTo>
                      <a:pt x="812" y="417"/>
                    </a:lnTo>
                    <a:lnTo>
                      <a:pt x="803" y="420"/>
                    </a:lnTo>
                    <a:lnTo>
                      <a:pt x="823" y="427"/>
                    </a:lnTo>
                    <a:lnTo>
                      <a:pt x="817" y="440"/>
                    </a:lnTo>
                    <a:lnTo>
                      <a:pt x="836" y="439"/>
                    </a:lnTo>
                    <a:lnTo>
                      <a:pt x="862" y="418"/>
                    </a:lnTo>
                    <a:lnTo>
                      <a:pt x="851" y="413"/>
                    </a:lnTo>
                    <a:lnTo>
                      <a:pt x="836" y="375"/>
                    </a:lnTo>
                    <a:lnTo>
                      <a:pt x="885" y="342"/>
                    </a:lnTo>
                    <a:lnTo>
                      <a:pt x="877" y="342"/>
                    </a:lnTo>
                    <a:lnTo>
                      <a:pt x="867" y="303"/>
                    </a:lnTo>
                    <a:lnTo>
                      <a:pt x="849" y="293"/>
                    </a:lnTo>
                    <a:lnTo>
                      <a:pt x="872" y="277"/>
                    </a:lnTo>
                    <a:lnTo>
                      <a:pt x="864" y="269"/>
                    </a:lnTo>
                    <a:lnTo>
                      <a:pt x="868" y="255"/>
                    </a:lnTo>
                    <a:lnTo>
                      <a:pt x="858" y="252"/>
                    </a:lnTo>
                    <a:lnTo>
                      <a:pt x="868" y="238"/>
                    </a:lnTo>
                    <a:lnTo>
                      <a:pt x="857" y="229"/>
                    </a:lnTo>
                    <a:lnTo>
                      <a:pt x="863" y="216"/>
                    </a:lnTo>
                    <a:lnTo>
                      <a:pt x="900" y="225"/>
                    </a:lnTo>
                    <a:lnTo>
                      <a:pt x="916" y="218"/>
                    </a:lnTo>
                    <a:lnTo>
                      <a:pt x="947" y="238"/>
                    </a:lnTo>
                    <a:lnTo>
                      <a:pt x="947" y="246"/>
                    </a:lnTo>
                    <a:lnTo>
                      <a:pt x="974" y="248"/>
                    </a:lnTo>
                    <a:lnTo>
                      <a:pt x="977" y="267"/>
                    </a:lnTo>
                    <a:lnTo>
                      <a:pt x="953" y="268"/>
                    </a:lnTo>
                    <a:lnTo>
                      <a:pt x="973" y="271"/>
                    </a:lnTo>
                    <a:lnTo>
                      <a:pt x="980" y="283"/>
                    </a:lnTo>
                    <a:lnTo>
                      <a:pt x="958" y="300"/>
                    </a:lnTo>
                    <a:lnTo>
                      <a:pt x="990" y="292"/>
                    </a:lnTo>
                    <a:lnTo>
                      <a:pt x="992" y="306"/>
                    </a:lnTo>
                    <a:lnTo>
                      <a:pt x="978" y="312"/>
                    </a:lnTo>
                    <a:lnTo>
                      <a:pt x="998" y="297"/>
                    </a:lnTo>
                    <a:lnTo>
                      <a:pt x="1000" y="307"/>
                    </a:lnTo>
                    <a:lnTo>
                      <a:pt x="1018" y="292"/>
                    </a:lnTo>
                    <a:lnTo>
                      <a:pt x="1022" y="300"/>
                    </a:lnTo>
                    <a:lnTo>
                      <a:pt x="1035" y="279"/>
                    </a:lnTo>
                    <a:lnTo>
                      <a:pt x="1030" y="275"/>
                    </a:lnTo>
                    <a:lnTo>
                      <a:pt x="1045" y="264"/>
                    </a:lnTo>
                    <a:lnTo>
                      <a:pt x="1061" y="285"/>
                    </a:lnTo>
                    <a:lnTo>
                      <a:pt x="1047" y="291"/>
                    </a:lnTo>
                    <a:lnTo>
                      <a:pt x="1062" y="288"/>
                    </a:lnTo>
                    <a:lnTo>
                      <a:pt x="1068" y="297"/>
                    </a:lnTo>
                    <a:lnTo>
                      <a:pt x="1058" y="300"/>
                    </a:lnTo>
                    <a:lnTo>
                      <a:pt x="1071" y="301"/>
                    </a:lnTo>
                    <a:lnTo>
                      <a:pt x="1062" y="308"/>
                    </a:lnTo>
                    <a:lnTo>
                      <a:pt x="1072" y="306"/>
                    </a:lnTo>
                    <a:lnTo>
                      <a:pt x="1079" y="316"/>
                    </a:lnTo>
                    <a:lnTo>
                      <a:pt x="1074" y="320"/>
                    </a:lnTo>
                    <a:lnTo>
                      <a:pt x="1088" y="328"/>
                    </a:lnTo>
                    <a:lnTo>
                      <a:pt x="1066" y="336"/>
                    </a:lnTo>
                    <a:lnTo>
                      <a:pt x="1082" y="336"/>
                    </a:lnTo>
                    <a:lnTo>
                      <a:pt x="1079" y="344"/>
                    </a:lnTo>
                    <a:lnTo>
                      <a:pt x="1102" y="351"/>
                    </a:lnTo>
                    <a:lnTo>
                      <a:pt x="1110" y="369"/>
                    </a:lnTo>
                    <a:lnTo>
                      <a:pt x="1118" y="362"/>
                    </a:lnTo>
                    <a:lnTo>
                      <a:pt x="1142" y="375"/>
                    </a:lnTo>
                    <a:lnTo>
                      <a:pt x="1091" y="390"/>
                    </a:lnTo>
                    <a:lnTo>
                      <a:pt x="1102" y="399"/>
                    </a:lnTo>
                    <a:lnTo>
                      <a:pt x="1144" y="381"/>
                    </a:lnTo>
                    <a:lnTo>
                      <a:pt x="1144" y="396"/>
                    </a:lnTo>
                    <a:lnTo>
                      <a:pt x="1163" y="393"/>
                    </a:lnTo>
                    <a:lnTo>
                      <a:pt x="1165" y="400"/>
                    </a:lnTo>
                    <a:lnTo>
                      <a:pt x="1156" y="400"/>
                    </a:lnTo>
                    <a:lnTo>
                      <a:pt x="1165" y="418"/>
                    </a:lnTo>
                    <a:lnTo>
                      <a:pt x="1106" y="453"/>
                    </a:lnTo>
                    <a:lnTo>
                      <a:pt x="1021" y="453"/>
                    </a:lnTo>
                    <a:lnTo>
                      <a:pt x="985" y="477"/>
                    </a:lnTo>
                    <a:lnTo>
                      <a:pt x="955" y="513"/>
                    </a:lnTo>
                    <a:lnTo>
                      <a:pt x="985" y="486"/>
                    </a:lnTo>
                    <a:lnTo>
                      <a:pt x="1031" y="470"/>
                    </a:lnTo>
                    <a:lnTo>
                      <a:pt x="1047" y="482"/>
                    </a:lnTo>
                    <a:lnTo>
                      <a:pt x="1017" y="492"/>
                    </a:lnTo>
                    <a:lnTo>
                      <a:pt x="1041" y="497"/>
                    </a:lnTo>
                    <a:lnTo>
                      <a:pt x="1035" y="508"/>
                    </a:lnTo>
                    <a:lnTo>
                      <a:pt x="1053" y="527"/>
                    </a:lnTo>
                    <a:lnTo>
                      <a:pt x="1089" y="535"/>
                    </a:lnTo>
                    <a:lnTo>
                      <a:pt x="1098" y="510"/>
                    </a:lnTo>
                    <a:lnTo>
                      <a:pt x="1098" y="525"/>
                    </a:lnTo>
                    <a:lnTo>
                      <a:pt x="1108" y="523"/>
                    </a:lnTo>
                    <a:lnTo>
                      <a:pt x="1091" y="539"/>
                    </a:lnTo>
                    <a:lnTo>
                      <a:pt x="1049" y="550"/>
                    </a:lnTo>
                    <a:lnTo>
                      <a:pt x="1034" y="568"/>
                    </a:lnTo>
                    <a:lnTo>
                      <a:pt x="1022" y="552"/>
                    </a:lnTo>
                    <a:lnTo>
                      <a:pt x="1062" y="537"/>
                    </a:lnTo>
                    <a:lnTo>
                      <a:pt x="1041" y="538"/>
                    </a:lnTo>
                    <a:lnTo>
                      <a:pt x="1045" y="527"/>
                    </a:lnTo>
                    <a:lnTo>
                      <a:pt x="1010" y="540"/>
                    </a:lnTo>
                    <a:lnTo>
                      <a:pt x="1000" y="532"/>
                    </a:lnTo>
                    <a:lnTo>
                      <a:pt x="1000" y="510"/>
                    </a:lnTo>
                    <a:lnTo>
                      <a:pt x="977" y="503"/>
                    </a:lnTo>
                    <a:lnTo>
                      <a:pt x="960" y="539"/>
                    </a:lnTo>
                    <a:lnTo>
                      <a:pt x="891" y="552"/>
                    </a:lnTo>
                    <a:lnTo>
                      <a:pt x="843" y="566"/>
                    </a:lnTo>
                    <a:lnTo>
                      <a:pt x="835" y="572"/>
                    </a:lnTo>
                    <a:lnTo>
                      <a:pt x="846" y="574"/>
                    </a:lnTo>
                    <a:lnTo>
                      <a:pt x="849" y="579"/>
                    </a:lnTo>
                    <a:lnTo>
                      <a:pt x="791" y="594"/>
                    </a:lnTo>
                    <a:lnTo>
                      <a:pt x="794" y="587"/>
                    </a:lnTo>
                    <a:lnTo>
                      <a:pt x="798" y="582"/>
                    </a:lnTo>
                    <a:lnTo>
                      <a:pt x="800" y="576"/>
                    </a:lnTo>
                    <a:lnTo>
                      <a:pt x="809" y="571"/>
                    </a:lnTo>
                    <a:lnTo>
                      <a:pt x="810" y="539"/>
                    </a:lnTo>
                    <a:lnTo>
                      <a:pt x="820" y="550"/>
                    </a:lnTo>
                    <a:lnTo>
                      <a:pt x="837" y="546"/>
                    </a:lnTo>
                    <a:lnTo>
                      <a:pt x="823" y="527"/>
                    </a:lnTo>
                    <a:lnTo>
                      <a:pt x="773" y="518"/>
                    </a:lnTo>
                    <a:lnTo>
                      <a:pt x="770" y="518"/>
                    </a:lnTo>
                    <a:lnTo>
                      <a:pt x="765" y="493"/>
                    </a:lnTo>
                    <a:lnTo>
                      <a:pt x="755" y="495"/>
                    </a:lnTo>
                    <a:lnTo>
                      <a:pt x="746" y="480"/>
                    </a:lnTo>
                    <a:lnTo>
                      <a:pt x="735" y="479"/>
                    </a:lnTo>
                    <a:lnTo>
                      <a:pt x="735" y="488"/>
                    </a:lnTo>
                    <a:lnTo>
                      <a:pt x="722" y="475"/>
                    </a:lnTo>
                    <a:lnTo>
                      <a:pt x="699" y="493"/>
                    </a:lnTo>
                    <a:lnTo>
                      <a:pt x="634" y="480"/>
                    </a:lnTo>
                    <a:lnTo>
                      <a:pt x="626" y="468"/>
                    </a:lnTo>
                    <a:lnTo>
                      <a:pt x="625" y="476"/>
                    </a:lnTo>
                    <a:lnTo>
                      <a:pt x="249" y="476"/>
                    </a:lnTo>
                    <a:lnTo>
                      <a:pt x="244" y="462"/>
                    </a:lnTo>
                    <a:lnTo>
                      <a:pt x="224" y="458"/>
                    </a:lnTo>
                    <a:lnTo>
                      <a:pt x="225" y="449"/>
                    </a:lnTo>
                    <a:lnTo>
                      <a:pt x="183" y="437"/>
                    </a:lnTo>
                    <a:lnTo>
                      <a:pt x="188" y="431"/>
                    </a:lnTo>
                    <a:lnTo>
                      <a:pt x="178" y="414"/>
                    </a:lnTo>
                    <a:lnTo>
                      <a:pt x="168" y="413"/>
                    </a:lnTo>
                    <a:lnTo>
                      <a:pt x="145" y="377"/>
                    </a:lnTo>
                    <a:lnTo>
                      <a:pt x="149" y="366"/>
                    </a:lnTo>
                    <a:lnTo>
                      <a:pt x="150" y="347"/>
                    </a:lnTo>
                    <a:lnTo>
                      <a:pt x="124" y="336"/>
                    </a:lnTo>
                    <a:lnTo>
                      <a:pt x="76" y="273"/>
                    </a:lnTo>
                    <a:lnTo>
                      <a:pt x="48" y="291"/>
                    </a:lnTo>
                    <a:lnTo>
                      <a:pt x="41" y="283"/>
                    </a:lnTo>
                    <a:lnTo>
                      <a:pt x="39" y="281"/>
                    </a:lnTo>
                    <a:lnTo>
                      <a:pt x="26" y="264"/>
                    </a:lnTo>
                    <a:lnTo>
                      <a:pt x="0" y="26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0" name="Freeform 45">
                <a:extLst>
                  <a:ext uri="{FF2B5EF4-FFF2-40B4-BE49-F238E27FC236}">
                    <a16:creationId xmlns:a16="http://schemas.microsoft.com/office/drawing/2014/main" id="{2D25CCAB-23D8-4737-8490-E2A2B1085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2676"/>
                <a:ext cx="69" cy="40"/>
              </a:xfrm>
              <a:custGeom>
                <a:avLst/>
                <a:gdLst>
                  <a:gd name="T0" fmla="*/ 0 w 69"/>
                  <a:gd name="T1" fmla="*/ 0 h 40"/>
                  <a:gd name="T2" fmla="*/ 0 w 69"/>
                  <a:gd name="T3" fmla="*/ 0 h 40"/>
                  <a:gd name="T4" fmla="*/ 37 w 69"/>
                  <a:gd name="T5" fmla="*/ 8 h 40"/>
                  <a:gd name="T6" fmla="*/ 68 w 69"/>
                  <a:gd name="T7" fmla="*/ 39 h 40"/>
                  <a:gd name="T8" fmla="*/ 50 w 69"/>
                  <a:gd name="T9" fmla="*/ 33 h 40"/>
                  <a:gd name="T10" fmla="*/ 0 w 69"/>
                  <a:gd name="T11" fmla="*/ 0 h 40"/>
                  <a:gd name="T12" fmla="*/ 0 w 69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0"/>
                  <a:gd name="T23" fmla="*/ 69 w 69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0">
                    <a:moveTo>
                      <a:pt x="0" y="0"/>
                    </a:moveTo>
                    <a:lnTo>
                      <a:pt x="0" y="0"/>
                    </a:lnTo>
                    <a:lnTo>
                      <a:pt x="37" y="8"/>
                    </a:lnTo>
                    <a:lnTo>
                      <a:pt x="68" y="39"/>
                    </a:lnTo>
                    <a:lnTo>
                      <a:pt x="50" y="33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1" name="Freeform 2725">
                <a:extLst>
                  <a:ext uri="{FF2B5EF4-FFF2-40B4-BE49-F238E27FC236}">
                    <a16:creationId xmlns:a16="http://schemas.microsoft.com/office/drawing/2014/main" id="{A6881327-CED2-4A3A-8A24-BED1C198D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165"/>
                <a:ext cx="144" cy="89"/>
              </a:xfrm>
              <a:custGeom>
                <a:avLst/>
                <a:gdLst>
                  <a:gd name="T0" fmla="*/ 0 w 144"/>
                  <a:gd name="T1" fmla="*/ 66 h 89"/>
                  <a:gd name="T2" fmla="*/ 0 w 144"/>
                  <a:gd name="T3" fmla="*/ 66 h 89"/>
                  <a:gd name="T4" fmla="*/ 6 w 144"/>
                  <a:gd name="T5" fmla="*/ 55 h 89"/>
                  <a:gd name="T6" fmla="*/ 27 w 144"/>
                  <a:gd name="T7" fmla="*/ 18 h 89"/>
                  <a:gd name="T8" fmla="*/ 17 w 144"/>
                  <a:gd name="T9" fmla="*/ 3 h 89"/>
                  <a:gd name="T10" fmla="*/ 61 w 144"/>
                  <a:gd name="T11" fmla="*/ 0 h 89"/>
                  <a:gd name="T12" fmla="*/ 92 w 144"/>
                  <a:gd name="T13" fmla="*/ 14 h 89"/>
                  <a:gd name="T14" fmla="*/ 112 w 144"/>
                  <a:gd name="T15" fmla="*/ 6 h 89"/>
                  <a:gd name="T16" fmla="*/ 143 w 144"/>
                  <a:gd name="T17" fmla="*/ 27 h 89"/>
                  <a:gd name="T18" fmla="*/ 77 w 144"/>
                  <a:gd name="T19" fmla="*/ 59 h 89"/>
                  <a:gd name="T20" fmla="*/ 72 w 144"/>
                  <a:gd name="T21" fmla="*/ 79 h 89"/>
                  <a:gd name="T22" fmla="*/ 39 w 144"/>
                  <a:gd name="T23" fmla="*/ 88 h 89"/>
                  <a:gd name="T24" fmla="*/ 25 w 144"/>
                  <a:gd name="T25" fmla="*/ 73 h 89"/>
                  <a:gd name="T26" fmla="*/ 0 w 144"/>
                  <a:gd name="T27" fmla="*/ 66 h 89"/>
                  <a:gd name="T28" fmla="*/ 0 w 144"/>
                  <a:gd name="T29" fmla="*/ 66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4"/>
                  <a:gd name="T46" fmla="*/ 0 h 89"/>
                  <a:gd name="T47" fmla="*/ 144 w 144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4" h="89">
                    <a:moveTo>
                      <a:pt x="0" y="66"/>
                    </a:moveTo>
                    <a:lnTo>
                      <a:pt x="0" y="66"/>
                    </a:lnTo>
                    <a:lnTo>
                      <a:pt x="6" y="55"/>
                    </a:lnTo>
                    <a:lnTo>
                      <a:pt x="27" y="18"/>
                    </a:lnTo>
                    <a:lnTo>
                      <a:pt x="17" y="3"/>
                    </a:lnTo>
                    <a:lnTo>
                      <a:pt x="61" y="0"/>
                    </a:lnTo>
                    <a:lnTo>
                      <a:pt x="92" y="14"/>
                    </a:lnTo>
                    <a:lnTo>
                      <a:pt x="112" y="6"/>
                    </a:lnTo>
                    <a:lnTo>
                      <a:pt x="143" y="27"/>
                    </a:lnTo>
                    <a:lnTo>
                      <a:pt x="77" y="59"/>
                    </a:lnTo>
                    <a:lnTo>
                      <a:pt x="72" y="79"/>
                    </a:lnTo>
                    <a:lnTo>
                      <a:pt x="39" y="88"/>
                    </a:lnTo>
                    <a:lnTo>
                      <a:pt x="25" y="73"/>
                    </a:lnTo>
                    <a:lnTo>
                      <a:pt x="0" y="6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2" name="Freeform 2726">
                <a:extLst>
                  <a:ext uri="{FF2B5EF4-FFF2-40B4-BE49-F238E27FC236}">
                    <a16:creationId xmlns:a16="http://schemas.microsoft.com/office/drawing/2014/main" id="{3E81301C-A68F-450F-8761-C517D30F7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082"/>
                <a:ext cx="101" cy="51"/>
              </a:xfrm>
              <a:custGeom>
                <a:avLst/>
                <a:gdLst>
                  <a:gd name="T0" fmla="*/ 0 w 101"/>
                  <a:gd name="T1" fmla="*/ 38 h 51"/>
                  <a:gd name="T2" fmla="*/ 0 w 101"/>
                  <a:gd name="T3" fmla="*/ 38 h 51"/>
                  <a:gd name="T4" fmla="*/ 23 w 101"/>
                  <a:gd name="T5" fmla="*/ 45 h 51"/>
                  <a:gd name="T6" fmla="*/ 29 w 101"/>
                  <a:gd name="T7" fmla="*/ 37 h 51"/>
                  <a:gd name="T8" fmla="*/ 34 w 101"/>
                  <a:gd name="T9" fmla="*/ 50 h 51"/>
                  <a:gd name="T10" fmla="*/ 45 w 101"/>
                  <a:gd name="T11" fmla="*/ 45 h 51"/>
                  <a:gd name="T12" fmla="*/ 43 w 101"/>
                  <a:gd name="T13" fmla="*/ 33 h 51"/>
                  <a:gd name="T14" fmla="*/ 54 w 101"/>
                  <a:gd name="T15" fmla="*/ 39 h 51"/>
                  <a:gd name="T16" fmla="*/ 60 w 101"/>
                  <a:gd name="T17" fmla="*/ 21 h 51"/>
                  <a:gd name="T18" fmla="*/ 69 w 101"/>
                  <a:gd name="T19" fmla="*/ 20 h 51"/>
                  <a:gd name="T20" fmla="*/ 72 w 101"/>
                  <a:gd name="T21" fmla="*/ 37 h 51"/>
                  <a:gd name="T22" fmla="*/ 94 w 101"/>
                  <a:gd name="T23" fmla="*/ 24 h 51"/>
                  <a:gd name="T24" fmla="*/ 87 w 101"/>
                  <a:gd name="T25" fmla="*/ 10 h 51"/>
                  <a:gd name="T26" fmla="*/ 100 w 101"/>
                  <a:gd name="T27" fmla="*/ 7 h 51"/>
                  <a:gd name="T28" fmla="*/ 86 w 101"/>
                  <a:gd name="T29" fmla="*/ 0 h 51"/>
                  <a:gd name="T30" fmla="*/ 50 w 101"/>
                  <a:gd name="T31" fmla="*/ 7 h 51"/>
                  <a:gd name="T32" fmla="*/ 0 w 101"/>
                  <a:gd name="T33" fmla="*/ 38 h 51"/>
                  <a:gd name="T34" fmla="*/ 0 w 101"/>
                  <a:gd name="T35" fmla="*/ 38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51"/>
                  <a:gd name="T56" fmla="*/ 101 w 101"/>
                  <a:gd name="T57" fmla="*/ 51 h 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51">
                    <a:moveTo>
                      <a:pt x="0" y="38"/>
                    </a:moveTo>
                    <a:lnTo>
                      <a:pt x="0" y="38"/>
                    </a:lnTo>
                    <a:lnTo>
                      <a:pt x="23" y="45"/>
                    </a:lnTo>
                    <a:lnTo>
                      <a:pt x="29" y="37"/>
                    </a:lnTo>
                    <a:lnTo>
                      <a:pt x="34" y="50"/>
                    </a:lnTo>
                    <a:lnTo>
                      <a:pt x="45" y="45"/>
                    </a:lnTo>
                    <a:lnTo>
                      <a:pt x="43" y="33"/>
                    </a:lnTo>
                    <a:lnTo>
                      <a:pt x="54" y="39"/>
                    </a:lnTo>
                    <a:lnTo>
                      <a:pt x="60" y="21"/>
                    </a:lnTo>
                    <a:lnTo>
                      <a:pt x="69" y="20"/>
                    </a:lnTo>
                    <a:lnTo>
                      <a:pt x="72" y="37"/>
                    </a:lnTo>
                    <a:lnTo>
                      <a:pt x="94" y="24"/>
                    </a:lnTo>
                    <a:lnTo>
                      <a:pt x="87" y="10"/>
                    </a:lnTo>
                    <a:lnTo>
                      <a:pt x="100" y="7"/>
                    </a:lnTo>
                    <a:lnTo>
                      <a:pt x="86" y="0"/>
                    </a:lnTo>
                    <a:lnTo>
                      <a:pt x="50" y="7"/>
                    </a:lnTo>
                    <a:lnTo>
                      <a:pt x="0" y="3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3" name="Freeform 2727">
                <a:extLst>
                  <a:ext uri="{FF2B5EF4-FFF2-40B4-BE49-F238E27FC236}">
                    <a16:creationId xmlns:a16="http://schemas.microsoft.com/office/drawing/2014/main" id="{1301A45D-5A70-4B1D-8723-EE27148F4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2196"/>
                <a:ext cx="247" cy="122"/>
              </a:xfrm>
              <a:custGeom>
                <a:avLst/>
                <a:gdLst>
                  <a:gd name="T0" fmla="*/ 0 w 247"/>
                  <a:gd name="T1" fmla="*/ 39 h 122"/>
                  <a:gd name="T2" fmla="*/ 0 w 247"/>
                  <a:gd name="T3" fmla="*/ 39 h 122"/>
                  <a:gd name="T4" fmla="*/ 12 w 247"/>
                  <a:gd name="T5" fmla="*/ 29 h 122"/>
                  <a:gd name="T6" fmla="*/ 6 w 247"/>
                  <a:gd name="T7" fmla="*/ 24 h 122"/>
                  <a:gd name="T8" fmla="*/ 35 w 247"/>
                  <a:gd name="T9" fmla="*/ 7 h 122"/>
                  <a:gd name="T10" fmla="*/ 59 w 247"/>
                  <a:gd name="T11" fmla="*/ 0 h 122"/>
                  <a:gd name="T12" fmla="*/ 67 w 247"/>
                  <a:gd name="T13" fmla="*/ 13 h 122"/>
                  <a:gd name="T14" fmla="*/ 59 w 247"/>
                  <a:gd name="T15" fmla="*/ 20 h 122"/>
                  <a:gd name="T16" fmla="*/ 81 w 247"/>
                  <a:gd name="T17" fmla="*/ 10 h 122"/>
                  <a:gd name="T18" fmla="*/ 105 w 247"/>
                  <a:gd name="T19" fmla="*/ 18 h 122"/>
                  <a:gd name="T20" fmla="*/ 96 w 247"/>
                  <a:gd name="T21" fmla="*/ 27 h 122"/>
                  <a:gd name="T22" fmla="*/ 124 w 247"/>
                  <a:gd name="T23" fmla="*/ 21 h 122"/>
                  <a:gd name="T24" fmla="*/ 116 w 247"/>
                  <a:gd name="T25" fmla="*/ 11 h 122"/>
                  <a:gd name="T26" fmla="*/ 127 w 247"/>
                  <a:gd name="T27" fmla="*/ 12 h 122"/>
                  <a:gd name="T28" fmla="*/ 149 w 247"/>
                  <a:gd name="T29" fmla="*/ 44 h 122"/>
                  <a:gd name="T30" fmla="*/ 157 w 247"/>
                  <a:gd name="T31" fmla="*/ 37 h 122"/>
                  <a:gd name="T32" fmla="*/ 148 w 247"/>
                  <a:gd name="T33" fmla="*/ 1 h 122"/>
                  <a:gd name="T34" fmla="*/ 166 w 247"/>
                  <a:gd name="T35" fmla="*/ 2 h 122"/>
                  <a:gd name="T36" fmla="*/ 186 w 247"/>
                  <a:gd name="T37" fmla="*/ 14 h 122"/>
                  <a:gd name="T38" fmla="*/ 197 w 247"/>
                  <a:gd name="T39" fmla="*/ 58 h 122"/>
                  <a:gd name="T40" fmla="*/ 246 w 247"/>
                  <a:gd name="T41" fmla="*/ 80 h 122"/>
                  <a:gd name="T42" fmla="*/ 245 w 247"/>
                  <a:gd name="T43" fmla="*/ 91 h 122"/>
                  <a:gd name="T44" fmla="*/ 232 w 247"/>
                  <a:gd name="T45" fmla="*/ 86 h 122"/>
                  <a:gd name="T46" fmla="*/ 217 w 247"/>
                  <a:gd name="T47" fmla="*/ 94 h 122"/>
                  <a:gd name="T48" fmla="*/ 238 w 247"/>
                  <a:gd name="T49" fmla="*/ 104 h 122"/>
                  <a:gd name="T50" fmla="*/ 219 w 247"/>
                  <a:gd name="T51" fmla="*/ 114 h 122"/>
                  <a:gd name="T52" fmla="*/ 187 w 247"/>
                  <a:gd name="T53" fmla="*/ 109 h 122"/>
                  <a:gd name="T54" fmla="*/ 169 w 247"/>
                  <a:gd name="T55" fmla="*/ 97 h 122"/>
                  <a:gd name="T56" fmla="*/ 128 w 247"/>
                  <a:gd name="T57" fmla="*/ 117 h 122"/>
                  <a:gd name="T58" fmla="*/ 78 w 247"/>
                  <a:gd name="T59" fmla="*/ 121 h 122"/>
                  <a:gd name="T60" fmla="*/ 68 w 247"/>
                  <a:gd name="T61" fmla="*/ 102 h 122"/>
                  <a:gd name="T62" fmla="*/ 40 w 247"/>
                  <a:gd name="T63" fmla="*/ 100 h 122"/>
                  <a:gd name="T64" fmla="*/ 22 w 247"/>
                  <a:gd name="T65" fmla="*/ 84 h 122"/>
                  <a:gd name="T66" fmla="*/ 93 w 247"/>
                  <a:gd name="T67" fmla="*/ 74 h 122"/>
                  <a:gd name="T68" fmla="*/ 19 w 247"/>
                  <a:gd name="T69" fmla="*/ 69 h 122"/>
                  <a:gd name="T70" fmla="*/ 9 w 247"/>
                  <a:gd name="T71" fmla="*/ 59 h 122"/>
                  <a:gd name="T72" fmla="*/ 47 w 247"/>
                  <a:gd name="T73" fmla="*/ 48 h 122"/>
                  <a:gd name="T74" fmla="*/ 12 w 247"/>
                  <a:gd name="T75" fmla="*/ 49 h 122"/>
                  <a:gd name="T76" fmla="*/ 15 w 247"/>
                  <a:gd name="T77" fmla="*/ 44 h 122"/>
                  <a:gd name="T78" fmla="*/ 0 w 247"/>
                  <a:gd name="T79" fmla="*/ 39 h 122"/>
                  <a:gd name="T80" fmla="*/ 0 w 247"/>
                  <a:gd name="T81" fmla="*/ 39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122"/>
                  <a:gd name="T125" fmla="*/ 247 w 247"/>
                  <a:gd name="T126" fmla="*/ 122 h 1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122">
                    <a:moveTo>
                      <a:pt x="0" y="39"/>
                    </a:moveTo>
                    <a:lnTo>
                      <a:pt x="0" y="39"/>
                    </a:lnTo>
                    <a:lnTo>
                      <a:pt x="12" y="29"/>
                    </a:lnTo>
                    <a:lnTo>
                      <a:pt x="6" y="24"/>
                    </a:lnTo>
                    <a:lnTo>
                      <a:pt x="35" y="7"/>
                    </a:lnTo>
                    <a:lnTo>
                      <a:pt x="59" y="0"/>
                    </a:lnTo>
                    <a:lnTo>
                      <a:pt x="67" y="13"/>
                    </a:lnTo>
                    <a:lnTo>
                      <a:pt x="59" y="20"/>
                    </a:lnTo>
                    <a:lnTo>
                      <a:pt x="81" y="10"/>
                    </a:lnTo>
                    <a:lnTo>
                      <a:pt x="105" y="18"/>
                    </a:lnTo>
                    <a:lnTo>
                      <a:pt x="96" y="27"/>
                    </a:lnTo>
                    <a:lnTo>
                      <a:pt x="124" y="21"/>
                    </a:lnTo>
                    <a:lnTo>
                      <a:pt x="116" y="11"/>
                    </a:lnTo>
                    <a:lnTo>
                      <a:pt x="127" y="12"/>
                    </a:lnTo>
                    <a:lnTo>
                      <a:pt x="149" y="44"/>
                    </a:lnTo>
                    <a:lnTo>
                      <a:pt x="157" y="37"/>
                    </a:lnTo>
                    <a:lnTo>
                      <a:pt x="148" y="1"/>
                    </a:lnTo>
                    <a:lnTo>
                      <a:pt x="166" y="2"/>
                    </a:lnTo>
                    <a:lnTo>
                      <a:pt x="186" y="14"/>
                    </a:lnTo>
                    <a:lnTo>
                      <a:pt x="197" y="58"/>
                    </a:lnTo>
                    <a:lnTo>
                      <a:pt x="246" y="80"/>
                    </a:lnTo>
                    <a:lnTo>
                      <a:pt x="245" y="91"/>
                    </a:lnTo>
                    <a:lnTo>
                      <a:pt x="232" y="86"/>
                    </a:lnTo>
                    <a:lnTo>
                      <a:pt x="217" y="94"/>
                    </a:lnTo>
                    <a:lnTo>
                      <a:pt x="238" y="104"/>
                    </a:lnTo>
                    <a:lnTo>
                      <a:pt x="219" y="114"/>
                    </a:lnTo>
                    <a:lnTo>
                      <a:pt x="187" y="109"/>
                    </a:lnTo>
                    <a:lnTo>
                      <a:pt x="169" y="97"/>
                    </a:lnTo>
                    <a:lnTo>
                      <a:pt x="128" y="117"/>
                    </a:lnTo>
                    <a:lnTo>
                      <a:pt x="78" y="121"/>
                    </a:lnTo>
                    <a:lnTo>
                      <a:pt x="68" y="102"/>
                    </a:lnTo>
                    <a:lnTo>
                      <a:pt x="40" y="100"/>
                    </a:lnTo>
                    <a:lnTo>
                      <a:pt x="22" y="84"/>
                    </a:lnTo>
                    <a:lnTo>
                      <a:pt x="93" y="74"/>
                    </a:lnTo>
                    <a:lnTo>
                      <a:pt x="19" y="69"/>
                    </a:lnTo>
                    <a:lnTo>
                      <a:pt x="9" y="59"/>
                    </a:lnTo>
                    <a:lnTo>
                      <a:pt x="47" y="48"/>
                    </a:lnTo>
                    <a:lnTo>
                      <a:pt x="12" y="49"/>
                    </a:lnTo>
                    <a:lnTo>
                      <a:pt x="15" y="44"/>
                    </a:lnTo>
                    <a:lnTo>
                      <a:pt x="0" y="3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4" name="Freeform 2728">
                <a:extLst>
                  <a:ext uri="{FF2B5EF4-FFF2-40B4-BE49-F238E27FC236}">
                    <a16:creationId xmlns:a16="http://schemas.microsoft.com/office/drawing/2014/main" id="{DDCC402A-93DC-4691-9226-0FC130D0C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2101"/>
                <a:ext cx="168" cy="68"/>
              </a:xfrm>
              <a:custGeom>
                <a:avLst/>
                <a:gdLst>
                  <a:gd name="T0" fmla="*/ 0 w 168"/>
                  <a:gd name="T1" fmla="*/ 44 h 68"/>
                  <a:gd name="T2" fmla="*/ 0 w 168"/>
                  <a:gd name="T3" fmla="*/ 44 h 68"/>
                  <a:gd name="T4" fmla="*/ 6 w 168"/>
                  <a:gd name="T5" fmla="*/ 38 h 68"/>
                  <a:gd name="T6" fmla="*/ 34 w 168"/>
                  <a:gd name="T7" fmla="*/ 32 h 68"/>
                  <a:gd name="T8" fmla="*/ 6 w 168"/>
                  <a:gd name="T9" fmla="*/ 33 h 68"/>
                  <a:gd name="T10" fmla="*/ 39 w 168"/>
                  <a:gd name="T11" fmla="*/ 27 h 68"/>
                  <a:gd name="T12" fmla="*/ 12 w 168"/>
                  <a:gd name="T13" fmla="*/ 27 h 68"/>
                  <a:gd name="T14" fmla="*/ 14 w 168"/>
                  <a:gd name="T15" fmla="*/ 19 h 68"/>
                  <a:gd name="T16" fmla="*/ 40 w 168"/>
                  <a:gd name="T17" fmla="*/ 19 h 68"/>
                  <a:gd name="T18" fmla="*/ 22 w 168"/>
                  <a:gd name="T19" fmla="*/ 17 h 68"/>
                  <a:gd name="T20" fmla="*/ 36 w 168"/>
                  <a:gd name="T21" fmla="*/ 10 h 68"/>
                  <a:gd name="T22" fmla="*/ 70 w 168"/>
                  <a:gd name="T23" fmla="*/ 19 h 68"/>
                  <a:gd name="T24" fmla="*/ 87 w 168"/>
                  <a:gd name="T25" fmla="*/ 36 h 68"/>
                  <a:gd name="T26" fmla="*/ 118 w 168"/>
                  <a:gd name="T27" fmla="*/ 37 h 68"/>
                  <a:gd name="T28" fmla="*/ 106 w 168"/>
                  <a:gd name="T29" fmla="*/ 27 h 68"/>
                  <a:gd name="T30" fmla="*/ 113 w 168"/>
                  <a:gd name="T31" fmla="*/ 20 h 68"/>
                  <a:gd name="T32" fmla="*/ 99 w 168"/>
                  <a:gd name="T33" fmla="*/ 12 h 68"/>
                  <a:gd name="T34" fmla="*/ 121 w 168"/>
                  <a:gd name="T35" fmla="*/ 0 h 68"/>
                  <a:gd name="T36" fmla="*/ 131 w 168"/>
                  <a:gd name="T37" fmla="*/ 14 h 68"/>
                  <a:gd name="T38" fmla="*/ 124 w 168"/>
                  <a:gd name="T39" fmla="*/ 21 h 68"/>
                  <a:gd name="T40" fmla="*/ 136 w 168"/>
                  <a:gd name="T41" fmla="*/ 23 h 68"/>
                  <a:gd name="T42" fmla="*/ 132 w 168"/>
                  <a:gd name="T43" fmla="*/ 31 h 68"/>
                  <a:gd name="T44" fmla="*/ 147 w 168"/>
                  <a:gd name="T45" fmla="*/ 33 h 68"/>
                  <a:gd name="T46" fmla="*/ 156 w 168"/>
                  <a:gd name="T47" fmla="*/ 23 h 68"/>
                  <a:gd name="T48" fmla="*/ 167 w 168"/>
                  <a:gd name="T49" fmla="*/ 35 h 68"/>
                  <a:gd name="T50" fmla="*/ 158 w 168"/>
                  <a:gd name="T51" fmla="*/ 50 h 68"/>
                  <a:gd name="T52" fmla="*/ 122 w 168"/>
                  <a:gd name="T53" fmla="*/ 49 h 68"/>
                  <a:gd name="T54" fmla="*/ 67 w 168"/>
                  <a:gd name="T55" fmla="*/ 67 h 68"/>
                  <a:gd name="T56" fmla="*/ 45 w 168"/>
                  <a:gd name="T57" fmla="*/ 57 h 68"/>
                  <a:gd name="T58" fmla="*/ 91 w 168"/>
                  <a:gd name="T59" fmla="*/ 42 h 68"/>
                  <a:gd name="T60" fmla="*/ 51 w 168"/>
                  <a:gd name="T61" fmla="*/ 51 h 68"/>
                  <a:gd name="T62" fmla="*/ 58 w 168"/>
                  <a:gd name="T63" fmla="*/ 39 h 68"/>
                  <a:gd name="T64" fmla="*/ 38 w 168"/>
                  <a:gd name="T65" fmla="*/ 52 h 68"/>
                  <a:gd name="T66" fmla="*/ 14 w 168"/>
                  <a:gd name="T67" fmla="*/ 49 h 68"/>
                  <a:gd name="T68" fmla="*/ 0 w 168"/>
                  <a:gd name="T69" fmla="*/ 44 h 68"/>
                  <a:gd name="T70" fmla="*/ 0 w 168"/>
                  <a:gd name="T71" fmla="*/ 44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8"/>
                  <a:gd name="T109" fmla="*/ 0 h 68"/>
                  <a:gd name="T110" fmla="*/ 168 w 168"/>
                  <a:gd name="T111" fmla="*/ 68 h 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8" h="68">
                    <a:moveTo>
                      <a:pt x="0" y="44"/>
                    </a:moveTo>
                    <a:lnTo>
                      <a:pt x="0" y="44"/>
                    </a:lnTo>
                    <a:lnTo>
                      <a:pt x="6" y="38"/>
                    </a:lnTo>
                    <a:lnTo>
                      <a:pt x="34" y="32"/>
                    </a:lnTo>
                    <a:lnTo>
                      <a:pt x="6" y="33"/>
                    </a:lnTo>
                    <a:lnTo>
                      <a:pt x="39" y="27"/>
                    </a:lnTo>
                    <a:lnTo>
                      <a:pt x="12" y="27"/>
                    </a:lnTo>
                    <a:lnTo>
                      <a:pt x="14" y="19"/>
                    </a:lnTo>
                    <a:lnTo>
                      <a:pt x="40" y="19"/>
                    </a:lnTo>
                    <a:lnTo>
                      <a:pt x="22" y="17"/>
                    </a:lnTo>
                    <a:lnTo>
                      <a:pt x="36" y="10"/>
                    </a:lnTo>
                    <a:lnTo>
                      <a:pt x="70" y="19"/>
                    </a:lnTo>
                    <a:lnTo>
                      <a:pt x="87" y="36"/>
                    </a:lnTo>
                    <a:lnTo>
                      <a:pt x="118" y="37"/>
                    </a:lnTo>
                    <a:lnTo>
                      <a:pt x="106" y="27"/>
                    </a:lnTo>
                    <a:lnTo>
                      <a:pt x="113" y="20"/>
                    </a:lnTo>
                    <a:lnTo>
                      <a:pt x="99" y="12"/>
                    </a:lnTo>
                    <a:lnTo>
                      <a:pt x="121" y="0"/>
                    </a:lnTo>
                    <a:lnTo>
                      <a:pt x="131" y="14"/>
                    </a:lnTo>
                    <a:lnTo>
                      <a:pt x="124" y="21"/>
                    </a:lnTo>
                    <a:lnTo>
                      <a:pt x="136" y="23"/>
                    </a:lnTo>
                    <a:lnTo>
                      <a:pt x="132" y="31"/>
                    </a:lnTo>
                    <a:lnTo>
                      <a:pt x="147" y="33"/>
                    </a:lnTo>
                    <a:lnTo>
                      <a:pt x="156" y="23"/>
                    </a:lnTo>
                    <a:lnTo>
                      <a:pt x="167" y="35"/>
                    </a:lnTo>
                    <a:lnTo>
                      <a:pt x="158" y="50"/>
                    </a:lnTo>
                    <a:lnTo>
                      <a:pt x="122" y="49"/>
                    </a:lnTo>
                    <a:lnTo>
                      <a:pt x="67" y="67"/>
                    </a:lnTo>
                    <a:lnTo>
                      <a:pt x="45" y="57"/>
                    </a:lnTo>
                    <a:lnTo>
                      <a:pt x="91" y="42"/>
                    </a:lnTo>
                    <a:lnTo>
                      <a:pt x="51" y="51"/>
                    </a:lnTo>
                    <a:lnTo>
                      <a:pt x="58" y="39"/>
                    </a:lnTo>
                    <a:lnTo>
                      <a:pt x="38" y="52"/>
                    </a:lnTo>
                    <a:lnTo>
                      <a:pt x="14" y="49"/>
                    </a:lnTo>
                    <a:lnTo>
                      <a:pt x="0" y="4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5" name="Freeform 2729">
                <a:extLst>
                  <a:ext uri="{FF2B5EF4-FFF2-40B4-BE49-F238E27FC236}">
                    <a16:creationId xmlns:a16="http://schemas.microsoft.com/office/drawing/2014/main" id="{51F8B3CC-86C0-459C-AF71-04D1F711D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031"/>
                <a:ext cx="87" cy="43"/>
              </a:xfrm>
              <a:custGeom>
                <a:avLst/>
                <a:gdLst>
                  <a:gd name="T0" fmla="*/ 0 w 87"/>
                  <a:gd name="T1" fmla="*/ 0 h 43"/>
                  <a:gd name="T2" fmla="*/ 0 w 87"/>
                  <a:gd name="T3" fmla="*/ 0 h 43"/>
                  <a:gd name="T4" fmla="*/ 7 w 87"/>
                  <a:gd name="T5" fmla="*/ 15 h 43"/>
                  <a:gd name="T6" fmla="*/ 28 w 87"/>
                  <a:gd name="T7" fmla="*/ 15 h 43"/>
                  <a:gd name="T8" fmla="*/ 21 w 87"/>
                  <a:gd name="T9" fmla="*/ 18 h 43"/>
                  <a:gd name="T10" fmla="*/ 26 w 87"/>
                  <a:gd name="T11" fmla="*/ 23 h 43"/>
                  <a:gd name="T12" fmla="*/ 8 w 87"/>
                  <a:gd name="T13" fmla="*/ 25 h 43"/>
                  <a:gd name="T14" fmla="*/ 38 w 87"/>
                  <a:gd name="T15" fmla="*/ 31 h 43"/>
                  <a:gd name="T16" fmla="*/ 86 w 87"/>
                  <a:gd name="T17" fmla="*/ 42 h 43"/>
                  <a:gd name="T18" fmla="*/ 79 w 87"/>
                  <a:gd name="T19" fmla="*/ 17 h 43"/>
                  <a:gd name="T20" fmla="*/ 44 w 87"/>
                  <a:gd name="T21" fmla="*/ 3 h 43"/>
                  <a:gd name="T22" fmla="*/ 33 w 87"/>
                  <a:gd name="T23" fmla="*/ 9 h 43"/>
                  <a:gd name="T24" fmla="*/ 30 w 87"/>
                  <a:gd name="T25" fmla="*/ 0 h 43"/>
                  <a:gd name="T26" fmla="*/ 0 w 87"/>
                  <a:gd name="T27" fmla="*/ 0 h 43"/>
                  <a:gd name="T28" fmla="*/ 0 w 87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43"/>
                  <a:gd name="T47" fmla="*/ 87 w 87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43">
                    <a:moveTo>
                      <a:pt x="0" y="0"/>
                    </a:moveTo>
                    <a:lnTo>
                      <a:pt x="0" y="0"/>
                    </a:lnTo>
                    <a:lnTo>
                      <a:pt x="7" y="15"/>
                    </a:lnTo>
                    <a:lnTo>
                      <a:pt x="28" y="15"/>
                    </a:lnTo>
                    <a:lnTo>
                      <a:pt x="21" y="18"/>
                    </a:lnTo>
                    <a:lnTo>
                      <a:pt x="26" y="23"/>
                    </a:lnTo>
                    <a:lnTo>
                      <a:pt x="8" y="25"/>
                    </a:lnTo>
                    <a:lnTo>
                      <a:pt x="38" y="31"/>
                    </a:lnTo>
                    <a:lnTo>
                      <a:pt x="86" y="42"/>
                    </a:lnTo>
                    <a:lnTo>
                      <a:pt x="79" y="17"/>
                    </a:lnTo>
                    <a:lnTo>
                      <a:pt x="44" y="3"/>
                    </a:lnTo>
                    <a:lnTo>
                      <a:pt x="33" y="9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6" name="Freeform 2730">
                <a:extLst>
                  <a:ext uri="{FF2B5EF4-FFF2-40B4-BE49-F238E27FC236}">
                    <a16:creationId xmlns:a16="http://schemas.microsoft.com/office/drawing/2014/main" id="{9F8A9818-66CD-492D-9C8E-8A2D6465B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110"/>
                <a:ext cx="70" cy="43"/>
              </a:xfrm>
              <a:custGeom>
                <a:avLst/>
                <a:gdLst>
                  <a:gd name="T0" fmla="*/ 0 w 70"/>
                  <a:gd name="T1" fmla="*/ 28 h 43"/>
                  <a:gd name="T2" fmla="*/ 0 w 70"/>
                  <a:gd name="T3" fmla="*/ 28 h 43"/>
                  <a:gd name="T4" fmla="*/ 8 w 70"/>
                  <a:gd name="T5" fmla="*/ 18 h 43"/>
                  <a:gd name="T6" fmla="*/ 21 w 70"/>
                  <a:gd name="T7" fmla="*/ 19 h 43"/>
                  <a:gd name="T8" fmla="*/ 4 w 70"/>
                  <a:gd name="T9" fmla="*/ 9 h 43"/>
                  <a:gd name="T10" fmla="*/ 8 w 70"/>
                  <a:gd name="T11" fmla="*/ 3 h 43"/>
                  <a:gd name="T12" fmla="*/ 36 w 70"/>
                  <a:gd name="T13" fmla="*/ 17 h 43"/>
                  <a:gd name="T14" fmla="*/ 20 w 70"/>
                  <a:gd name="T15" fmla="*/ 2 h 43"/>
                  <a:gd name="T16" fmla="*/ 62 w 70"/>
                  <a:gd name="T17" fmla="*/ 0 h 43"/>
                  <a:gd name="T18" fmla="*/ 69 w 70"/>
                  <a:gd name="T19" fmla="*/ 31 h 43"/>
                  <a:gd name="T20" fmla="*/ 61 w 70"/>
                  <a:gd name="T21" fmla="*/ 26 h 43"/>
                  <a:gd name="T22" fmla="*/ 60 w 70"/>
                  <a:gd name="T23" fmla="*/ 42 h 43"/>
                  <a:gd name="T24" fmla="*/ 27 w 70"/>
                  <a:gd name="T25" fmla="*/ 41 h 43"/>
                  <a:gd name="T26" fmla="*/ 33 w 70"/>
                  <a:gd name="T27" fmla="*/ 36 h 43"/>
                  <a:gd name="T28" fmla="*/ 24 w 70"/>
                  <a:gd name="T29" fmla="*/ 30 h 43"/>
                  <a:gd name="T30" fmla="*/ 48 w 70"/>
                  <a:gd name="T31" fmla="*/ 22 h 43"/>
                  <a:gd name="T32" fmla="*/ 0 w 70"/>
                  <a:gd name="T33" fmla="*/ 28 h 43"/>
                  <a:gd name="T34" fmla="*/ 0 w 70"/>
                  <a:gd name="T35" fmla="*/ 28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43"/>
                  <a:gd name="T56" fmla="*/ 70 w 70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43">
                    <a:moveTo>
                      <a:pt x="0" y="28"/>
                    </a:moveTo>
                    <a:lnTo>
                      <a:pt x="0" y="28"/>
                    </a:lnTo>
                    <a:lnTo>
                      <a:pt x="8" y="18"/>
                    </a:lnTo>
                    <a:lnTo>
                      <a:pt x="21" y="19"/>
                    </a:lnTo>
                    <a:lnTo>
                      <a:pt x="4" y="9"/>
                    </a:lnTo>
                    <a:lnTo>
                      <a:pt x="8" y="3"/>
                    </a:lnTo>
                    <a:lnTo>
                      <a:pt x="36" y="17"/>
                    </a:lnTo>
                    <a:lnTo>
                      <a:pt x="20" y="2"/>
                    </a:lnTo>
                    <a:lnTo>
                      <a:pt x="62" y="0"/>
                    </a:lnTo>
                    <a:lnTo>
                      <a:pt x="69" y="31"/>
                    </a:lnTo>
                    <a:lnTo>
                      <a:pt x="61" y="26"/>
                    </a:lnTo>
                    <a:lnTo>
                      <a:pt x="60" y="42"/>
                    </a:lnTo>
                    <a:lnTo>
                      <a:pt x="27" y="41"/>
                    </a:lnTo>
                    <a:lnTo>
                      <a:pt x="33" y="36"/>
                    </a:lnTo>
                    <a:lnTo>
                      <a:pt x="24" y="30"/>
                    </a:lnTo>
                    <a:lnTo>
                      <a:pt x="48" y="22"/>
                    </a:lnTo>
                    <a:lnTo>
                      <a:pt x="0" y="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7" name="Freeform 2731">
                <a:extLst>
                  <a:ext uri="{FF2B5EF4-FFF2-40B4-BE49-F238E27FC236}">
                    <a16:creationId xmlns:a16="http://schemas.microsoft.com/office/drawing/2014/main" id="{CA7E8F64-28B2-4E70-AC84-788A358BF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2183"/>
                <a:ext cx="82" cy="67"/>
              </a:xfrm>
              <a:custGeom>
                <a:avLst/>
                <a:gdLst>
                  <a:gd name="T0" fmla="*/ 0 w 82"/>
                  <a:gd name="T1" fmla="*/ 33 h 67"/>
                  <a:gd name="T2" fmla="*/ 0 w 82"/>
                  <a:gd name="T3" fmla="*/ 33 h 67"/>
                  <a:gd name="T4" fmla="*/ 4 w 82"/>
                  <a:gd name="T5" fmla="*/ 24 h 67"/>
                  <a:gd name="T6" fmla="*/ 31 w 82"/>
                  <a:gd name="T7" fmla="*/ 29 h 67"/>
                  <a:gd name="T8" fmla="*/ 27 w 82"/>
                  <a:gd name="T9" fmla="*/ 19 h 67"/>
                  <a:gd name="T10" fmla="*/ 34 w 82"/>
                  <a:gd name="T11" fmla="*/ 19 h 67"/>
                  <a:gd name="T12" fmla="*/ 16 w 82"/>
                  <a:gd name="T13" fmla="*/ 14 h 67"/>
                  <a:gd name="T14" fmla="*/ 25 w 82"/>
                  <a:gd name="T15" fmla="*/ 11 h 67"/>
                  <a:gd name="T16" fmla="*/ 17 w 82"/>
                  <a:gd name="T17" fmla="*/ 5 h 67"/>
                  <a:gd name="T18" fmla="*/ 68 w 82"/>
                  <a:gd name="T19" fmla="*/ 0 h 67"/>
                  <a:gd name="T20" fmla="*/ 70 w 82"/>
                  <a:gd name="T21" fmla="*/ 14 h 67"/>
                  <a:gd name="T22" fmla="*/ 54 w 82"/>
                  <a:gd name="T23" fmla="*/ 26 h 67"/>
                  <a:gd name="T24" fmla="*/ 78 w 82"/>
                  <a:gd name="T25" fmla="*/ 29 h 67"/>
                  <a:gd name="T26" fmla="*/ 81 w 82"/>
                  <a:gd name="T27" fmla="*/ 53 h 67"/>
                  <a:gd name="T28" fmla="*/ 46 w 82"/>
                  <a:gd name="T29" fmla="*/ 66 h 67"/>
                  <a:gd name="T30" fmla="*/ 31 w 82"/>
                  <a:gd name="T31" fmla="*/ 47 h 67"/>
                  <a:gd name="T32" fmla="*/ 0 w 82"/>
                  <a:gd name="T33" fmla="*/ 33 h 67"/>
                  <a:gd name="T34" fmla="*/ 0 w 82"/>
                  <a:gd name="T35" fmla="*/ 33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"/>
                  <a:gd name="T55" fmla="*/ 0 h 67"/>
                  <a:gd name="T56" fmla="*/ 82 w 82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" h="67">
                    <a:moveTo>
                      <a:pt x="0" y="33"/>
                    </a:moveTo>
                    <a:lnTo>
                      <a:pt x="0" y="33"/>
                    </a:lnTo>
                    <a:lnTo>
                      <a:pt x="4" y="24"/>
                    </a:lnTo>
                    <a:lnTo>
                      <a:pt x="31" y="29"/>
                    </a:lnTo>
                    <a:lnTo>
                      <a:pt x="27" y="19"/>
                    </a:lnTo>
                    <a:lnTo>
                      <a:pt x="34" y="19"/>
                    </a:lnTo>
                    <a:lnTo>
                      <a:pt x="16" y="14"/>
                    </a:lnTo>
                    <a:lnTo>
                      <a:pt x="25" y="11"/>
                    </a:lnTo>
                    <a:lnTo>
                      <a:pt x="17" y="5"/>
                    </a:lnTo>
                    <a:lnTo>
                      <a:pt x="68" y="0"/>
                    </a:lnTo>
                    <a:lnTo>
                      <a:pt x="70" y="14"/>
                    </a:lnTo>
                    <a:lnTo>
                      <a:pt x="54" y="26"/>
                    </a:lnTo>
                    <a:lnTo>
                      <a:pt x="78" y="29"/>
                    </a:lnTo>
                    <a:lnTo>
                      <a:pt x="81" y="53"/>
                    </a:lnTo>
                    <a:lnTo>
                      <a:pt x="46" y="66"/>
                    </a:lnTo>
                    <a:lnTo>
                      <a:pt x="31" y="47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8" name="Freeform 2732">
                <a:extLst>
                  <a:ext uri="{FF2B5EF4-FFF2-40B4-BE49-F238E27FC236}">
                    <a16:creationId xmlns:a16="http://schemas.microsoft.com/office/drawing/2014/main" id="{F8B56D28-1AE9-47F5-9C86-BD701332B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042"/>
                <a:ext cx="49" cy="34"/>
              </a:xfrm>
              <a:custGeom>
                <a:avLst/>
                <a:gdLst>
                  <a:gd name="T0" fmla="*/ 0 w 49"/>
                  <a:gd name="T1" fmla="*/ 0 h 34"/>
                  <a:gd name="T2" fmla="*/ 0 w 49"/>
                  <a:gd name="T3" fmla="*/ 0 h 34"/>
                  <a:gd name="T4" fmla="*/ 5 w 49"/>
                  <a:gd name="T5" fmla="*/ 20 h 34"/>
                  <a:gd name="T6" fmla="*/ 20 w 49"/>
                  <a:gd name="T7" fmla="*/ 21 h 34"/>
                  <a:gd name="T8" fmla="*/ 7 w 49"/>
                  <a:gd name="T9" fmla="*/ 24 h 34"/>
                  <a:gd name="T10" fmla="*/ 14 w 49"/>
                  <a:gd name="T11" fmla="*/ 33 h 34"/>
                  <a:gd name="T12" fmla="*/ 44 w 49"/>
                  <a:gd name="T13" fmla="*/ 28 h 34"/>
                  <a:gd name="T14" fmla="*/ 48 w 49"/>
                  <a:gd name="T15" fmla="*/ 16 h 34"/>
                  <a:gd name="T16" fmla="*/ 0 w 49"/>
                  <a:gd name="T17" fmla="*/ 0 h 34"/>
                  <a:gd name="T18" fmla="*/ 0 w 49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34"/>
                  <a:gd name="T32" fmla="*/ 49 w 49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34">
                    <a:moveTo>
                      <a:pt x="0" y="0"/>
                    </a:moveTo>
                    <a:lnTo>
                      <a:pt x="0" y="0"/>
                    </a:lnTo>
                    <a:lnTo>
                      <a:pt x="5" y="20"/>
                    </a:lnTo>
                    <a:lnTo>
                      <a:pt x="20" y="21"/>
                    </a:lnTo>
                    <a:lnTo>
                      <a:pt x="7" y="24"/>
                    </a:lnTo>
                    <a:lnTo>
                      <a:pt x="14" y="33"/>
                    </a:lnTo>
                    <a:lnTo>
                      <a:pt x="44" y="28"/>
                    </a:lnTo>
                    <a:lnTo>
                      <a:pt x="48" y="1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9" name="Freeform 2733">
                <a:extLst>
                  <a:ext uri="{FF2B5EF4-FFF2-40B4-BE49-F238E27FC236}">
                    <a16:creationId xmlns:a16="http://schemas.microsoft.com/office/drawing/2014/main" id="{8EB992DC-5662-4FC6-A821-F1F3376EF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093"/>
                <a:ext cx="236" cy="76"/>
              </a:xfrm>
              <a:custGeom>
                <a:avLst/>
                <a:gdLst>
                  <a:gd name="T0" fmla="*/ 0 w 236"/>
                  <a:gd name="T1" fmla="*/ 12 h 76"/>
                  <a:gd name="T2" fmla="*/ 0 w 236"/>
                  <a:gd name="T3" fmla="*/ 12 h 76"/>
                  <a:gd name="T4" fmla="*/ 15 w 236"/>
                  <a:gd name="T5" fmla="*/ 0 h 76"/>
                  <a:gd name="T6" fmla="*/ 35 w 236"/>
                  <a:gd name="T7" fmla="*/ 7 h 76"/>
                  <a:gd name="T8" fmla="*/ 49 w 236"/>
                  <a:gd name="T9" fmla="*/ 12 h 76"/>
                  <a:gd name="T10" fmla="*/ 45 w 236"/>
                  <a:gd name="T11" fmla="*/ 21 h 76"/>
                  <a:gd name="T12" fmla="*/ 72 w 236"/>
                  <a:gd name="T13" fmla="*/ 13 h 76"/>
                  <a:gd name="T14" fmla="*/ 89 w 236"/>
                  <a:gd name="T15" fmla="*/ 21 h 76"/>
                  <a:gd name="T16" fmla="*/ 75 w 236"/>
                  <a:gd name="T17" fmla="*/ 21 h 76"/>
                  <a:gd name="T18" fmla="*/ 105 w 236"/>
                  <a:gd name="T19" fmla="*/ 26 h 76"/>
                  <a:gd name="T20" fmla="*/ 72 w 236"/>
                  <a:gd name="T21" fmla="*/ 28 h 76"/>
                  <a:gd name="T22" fmla="*/ 89 w 236"/>
                  <a:gd name="T23" fmla="*/ 34 h 76"/>
                  <a:gd name="T24" fmla="*/ 76 w 236"/>
                  <a:gd name="T25" fmla="*/ 40 h 76"/>
                  <a:gd name="T26" fmla="*/ 93 w 236"/>
                  <a:gd name="T27" fmla="*/ 35 h 76"/>
                  <a:gd name="T28" fmla="*/ 107 w 236"/>
                  <a:gd name="T29" fmla="*/ 49 h 76"/>
                  <a:gd name="T30" fmla="*/ 111 w 236"/>
                  <a:gd name="T31" fmla="*/ 43 h 76"/>
                  <a:gd name="T32" fmla="*/ 154 w 236"/>
                  <a:gd name="T33" fmla="*/ 49 h 76"/>
                  <a:gd name="T34" fmla="*/ 199 w 236"/>
                  <a:gd name="T35" fmla="*/ 35 h 76"/>
                  <a:gd name="T36" fmla="*/ 235 w 236"/>
                  <a:gd name="T37" fmla="*/ 52 h 76"/>
                  <a:gd name="T38" fmla="*/ 224 w 236"/>
                  <a:gd name="T39" fmla="*/ 59 h 76"/>
                  <a:gd name="T40" fmla="*/ 228 w 236"/>
                  <a:gd name="T41" fmla="*/ 72 h 76"/>
                  <a:gd name="T42" fmla="*/ 206 w 236"/>
                  <a:gd name="T43" fmla="*/ 75 h 76"/>
                  <a:gd name="T44" fmla="*/ 182 w 236"/>
                  <a:gd name="T45" fmla="*/ 63 h 76"/>
                  <a:gd name="T46" fmla="*/ 182 w 236"/>
                  <a:gd name="T47" fmla="*/ 72 h 76"/>
                  <a:gd name="T48" fmla="*/ 169 w 236"/>
                  <a:gd name="T49" fmla="*/ 73 h 76"/>
                  <a:gd name="T50" fmla="*/ 116 w 236"/>
                  <a:gd name="T51" fmla="*/ 75 h 76"/>
                  <a:gd name="T52" fmla="*/ 111 w 236"/>
                  <a:gd name="T53" fmla="*/ 64 h 76"/>
                  <a:gd name="T54" fmla="*/ 98 w 236"/>
                  <a:gd name="T55" fmla="*/ 73 h 76"/>
                  <a:gd name="T56" fmla="*/ 82 w 236"/>
                  <a:gd name="T57" fmla="*/ 64 h 76"/>
                  <a:gd name="T58" fmla="*/ 71 w 236"/>
                  <a:gd name="T59" fmla="*/ 71 h 76"/>
                  <a:gd name="T60" fmla="*/ 51 w 236"/>
                  <a:gd name="T61" fmla="*/ 22 h 76"/>
                  <a:gd name="T62" fmla="*/ 26 w 236"/>
                  <a:gd name="T63" fmla="*/ 27 h 76"/>
                  <a:gd name="T64" fmla="*/ 0 w 236"/>
                  <a:gd name="T65" fmla="*/ 12 h 76"/>
                  <a:gd name="T66" fmla="*/ 0 w 236"/>
                  <a:gd name="T67" fmla="*/ 12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6"/>
                  <a:gd name="T103" fmla="*/ 0 h 76"/>
                  <a:gd name="T104" fmla="*/ 236 w 236"/>
                  <a:gd name="T105" fmla="*/ 76 h 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6" h="76">
                    <a:moveTo>
                      <a:pt x="0" y="12"/>
                    </a:moveTo>
                    <a:lnTo>
                      <a:pt x="0" y="12"/>
                    </a:lnTo>
                    <a:lnTo>
                      <a:pt x="15" y="0"/>
                    </a:lnTo>
                    <a:lnTo>
                      <a:pt x="35" y="7"/>
                    </a:lnTo>
                    <a:lnTo>
                      <a:pt x="49" y="12"/>
                    </a:lnTo>
                    <a:lnTo>
                      <a:pt x="45" y="21"/>
                    </a:lnTo>
                    <a:lnTo>
                      <a:pt x="72" y="13"/>
                    </a:lnTo>
                    <a:lnTo>
                      <a:pt x="89" y="21"/>
                    </a:lnTo>
                    <a:lnTo>
                      <a:pt x="75" y="21"/>
                    </a:lnTo>
                    <a:lnTo>
                      <a:pt x="105" y="26"/>
                    </a:lnTo>
                    <a:lnTo>
                      <a:pt x="72" y="28"/>
                    </a:lnTo>
                    <a:lnTo>
                      <a:pt x="89" y="34"/>
                    </a:lnTo>
                    <a:lnTo>
                      <a:pt x="76" y="40"/>
                    </a:lnTo>
                    <a:lnTo>
                      <a:pt x="93" y="35"/>
                    </a:lnTo>
                    <a:lnTo>
                      <a:pt x="107" y="49"/>
                    </a:lnTo>
                    <a:lnTo>
                      <a:pt x="111" y="43"/>
                    </a:lnTo>
                    <a:lnTo>
                      <a:pt x="154" y="49"/>
                    </a:lnTo>
                    <a:lnTo>
                      <a:pt x="199" y="35"/>
                    </a:lnTo>
                    <a:lnTo>
                      <a:pt x="235" y="52"/>
                    </a:lnTo>
                    <a:lnTo>
                      <a:pt x="224" y="59"/>
                    </a:lnTo>
                    <a:lnTo>
                      <a:pt x="228" y="72"/>
                    </a:lnTo>
                    <a:lnTo>
                      <a:pt x="206" y="75"/>
                    </a:lnTo>
                    <a:lnTo>
                      <a:pt x="182" y="63"/>
                    </a:lnTo>
                    <a:lnTo>
                      <a:pt x="182" y="72"/>
                    </a:lnTo>
                    <a:lnTo>
                      <a:pt x="169" y="73"/>
                    </a:lnTo>
                    <a:lnTo>
                      <a:pt x="116" y="75"/>
                    </a:lnTo>
                    <a:lnTo>
                      <a:pt x="111" y="64"/>
                    </a:lnTo>
                    <a:lnTo>
                      <a:pt x="98" y="73"/>
                    </a:lnTo>
                    <a:lnTo>
                      <a:pt x="82" y="64"/>
                    </a:lnTo>
                    <a:lnTo>
                      <a:pt x="71" y="71"/>
                    </a:lnTo>
                    <a:lnTo>
                      <a:pt x="51" y="22"/>
                    </a:lnTo>
                    <a:lnTo>
                      <a:pt x="26" y="27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0" name="Freeform 2734">
                <a:extLst>
                  <a:ext uri="{FF2B5EF4-FFF2-40B4-BE49-F238E27FC236}">
                    <a16:creationId xmlns:a16="http://schemas.microsoft.com/office/drawing/2014/main" id="{0AEC5D97-8E36-443A-A7AA-C4B7192AA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1966"/>
                <a:ext cx="154" cy="100"/>
              </a:xfrm>
              <a:custGeom>
                <a:avLst/>
                <a:gdLst>
                  <a:gd name="T0" fmla="*/ 0 w 154"/>
                  <a:gd name="T1" fmla="*/ 31 h 100"/>
                  <a:gd name="T2" fmla="*/ 0 w 154"/>
                  <a:gd name="T3" fmla="*/ 31 h 100"/>
                  <a:gd name="T4" fmla="*/ 37 w 154"/>
                  <a:gd name="T5" fmla="*/ 26 h 100"/>
                  <a:gd name="T6" fmla="*/ 17 w 154"/>
                  <a:gd name="T7" fmla="*/ 12 h 100"/>
                  <a:gd name="T8" fmla="*/ 50 w 154"/>
                  <a:gd name="T9" fmla="*/ 6 h 100"/>
                  <a:gd name="T10" fmla="*/ 24 w 154"/>
                  <a:gd name="T11" fmla="*/ 0 h 100"/>
                  <a:gd name="T12" fmla="*/ 65 w 154"/>
                  <a:gd name="T13" fmla="*/ 8 h 100"/>
                  <a:gd name="T14" fmla="*/ 77 w 154"/>
                  <a:gd name="T15" fmla="*/ 26 h 100"/>
                  <a:gd name="T16" fmla="*/ 98 w 154"/>
                  <a:gd name="T17" fmla="*/ 27 h 100"/>
                  <a:gd name="T18" fmla="*/ 106 w 154"/>
                  <a:gd name="T19" fmla="*/ 40 h 100"/>
                  <a:gd name="T20" fmla="*/ 108 w 154"/>
                  <a:gd name="T21" fmla="*/ 31 h 100"/>
                  <a:gd name="T22" fmla="*/ 118 w 154"/>
                  <a:gd name="T23" fmla="*/ 31 h 100"/>
                  <a:gd name="T24" fmla="*/ 114 w 154"/>
                  <a:gd name="T25" fmla="*/ 40 h 100"/>
                  <a:gd name="T26" fmla="*/ 126 w 154"/>
                  <a:gd name="T27" fmla="*/ 46 h 100"/>
                  <a:gd name="T28" fmla="*/ 118 w 154"/>
                  <a:gd name="T29" fmla="*/ 55 h 100"/>
                  <a:gd name="T30" fmla="*/ 142 w 154"/>
                  <a:gd name="T31" fmla="*/ 54 h 100"/>
                  <a:gd name="T32" fmla="*/ 153 w 154"/>
                  <a:gd name="T33" fmla="*/ 67 h 100"/>
                  <a:gd name="T34" fmla="*/ 124 w 154"/>
                  <a:gd name="T35" fmla="*/ 71 h 100"/>
                  <a:gd name="T36" fmla="*/ 116 w 154"/>
                  <a:gd name="T37" fmla="*/ 83 h 100"/>
                  <a:gd name="T38" fmla="*/ 110 w 154"/>
                  <a:gd name="T39" fmla="*/ 71 h 100"/>
                  <a:gd name="T40" fmla="*/ 102 w 154"/>
                  <a:gd name="T41" fmla="*/ 99 h 100"/>
                  <a:gd name="T42" fmla="*/ 84 w 154"/>
                  <a:gd name="T43" fmla="*/ 84 h 100"/>
                  <a:gd name="T44" fmla="*/ 93 w 154"/>
                  <a:gd name="T45" fmla="*/ 99 h 100"/>
                  <a:gd name="T46" fmla="*/ 57 w 154"/>
                  <a:gd name="T47" fmla="*/ 97 h 100"/>
                  <a:gd name="T48" fmla="*/ 46 w 154"/>
                  <a:gd name="T49" fmla="*/ 89 h 100"/>
                  <a:gd name="T50" fmla="*/ 63 w 154"/>
                  <a:gd name="T51" fmla="*/ 88 h 100"/>
                  <a:gd name="T52" fmla="*/ 45 w 154"/>
                  <a:gd name="T53" fmla="*/ 85 h 100"/>
                  <a:gd name="T54" fmla="*/ 40 w 154"/>
                  <a:gd name="T55" fmla="*/ 81 h 100"/>
                  <a:gd name="T56" fmla="*/ 50 w 154"/>
                  <a:gd name="T57" fmla="*/ 80 h 100"/>
                  <a:gd name="T58" fmla="*/ 34 w 154"/>
                  <a:gd name="T59" fmla="*/ 74 h 100"/>
                  <a:gd name="T60" fmla="*/ 83 w 154"/>
                  <a:gd name="T61" fmla="*/ 65 h 100"/>
                  <a:gd name="T62" fmla="*/ 24 w 154"/>
                  <a:gd name="T63" fmla="*/ 67 h 100"/>
                  <a:gd name="T64" fmla="*/ 13 w 154"/>
                  <a:gd name="T65" fmla="*/ 57 h 100"/>
                  <a:gd name="T66" fmla="*/ 34 w 154"/>
                  <a:gd name="T67" fmla="*/ 53 h 100"/>
                  <a:gd name="T68" fmla="*/ 2 w 154"/>
                  <a:gd name="T69" fmla="*/ 46 h 100"/>
                  <a:gd name="T70" fmla="*/ 9 w 154"/>
                  <a:gd name="T71" fmla="*/ 45 h 100"/>
                  <a:gd name="T72" fmla="*/ 0 w 154"/>
                  <a:gd name="T73" fmla="*/ 38 h 100"/>
                  <a:gd name="T74" fmla="*/ 37 w 154"/>
                  <a:gd name="T75" fmla="*/ 38 h 100"/>
                  <a:gd name="T76" fmla="*/ 0 w 154"/>
                  <a:gd name="T77" fmla="*/ 31 h 100"/>
                  <a:gd name="T78" fmla="*/ 0 w 154"/>
                  <a:gd name="T79" fmla="*/ 31 h 1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100"/>
                  <a:gd name="T122" fmla="*/ 154 w 154"/>
                  <a:gd name="T123" fmla="*/ 100 h 1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100">
                    <a:moveTo>
                      <a:pt x="0" y="31"/>
                    </a:moveTo>
                    <a:lnTo>
                      <a:pt x="0" y="31"/>
                    </a:lnTo>
                    <a:lnTo>
                      <a:pt x="37" y="26"/>
                    </a:lnTo>
                    <a:lnTo>
                      <a:pt x="17" y="12"/>
                    </a:lnTo>
                    <a:lnTo>
                      <a:pt x="50" y="6"/>
                    </a:lnTo>
                    <a:lnTo>
                      <a:pt x="24" y="0"/>
                    </a:lnTo>
                    <a:lnTo>
                      <a:pt x="65" y="8"/>
                    </a:lnTo>
                    <a:lnTo>
                      <a:pt x="77" y="26"/>
                    </a:lnTo>
                    <a:lnTo>
                      <a:pt x="98" y="27"/>
                    </a:lnTo>
                    <a:lnTo>
                      <a:pt x="106" y="40"/>
                    </a:lnTo>
                    <a:lnTo>
                      <a:pt x="108" y="31"/>
                    </a:lnTo>
                    <a:lnTo>
                      <a:pt x="118" y="31"/>
                    </a:lnTo>
                    <a:lnTo>
                      <a:pt x="114" y="40"/>
                    </a:lnTo>
                    <a:lnTo>
                      <a:pt x="126" y="46"/>
                    </a:lnTo>
                    <a:lnTo>
                      <a:pt x="118" y="55"/>
                    </a:lnTo>
                    <a:lnTo>
                      <a:pt x="142" y="54"/>
                    </a:lnTo>
                    <a:lnTo>
                      <a:pt x="153" y="67"/>
                    </a:lnTo>
                    <a:lnTo>
                      <a:pt x="124" y="71"/>
                    </a:lnTo>
                    <a:lnTo>
                      <a:pt x="116" y="83"/>
                    </a:lnTo>
                    <a:lnTo>
                      <a:pt x="110" y="71"/>
                    </a:lnTo>
                    <a:lnTo>
                      <a:pt x="102" y="99"/>
                    </a:lnTo>
                    <a:lnTo>
                      <a:pt x="84" y="84"/>
                    </a:lnTo>
                    <a:lnTo>
                      <a:pt x="93" y="99"/>
                    </a:lnTo>
                    <a:lnTo>
                      <a:pt x="57" y="97"/>
                    </a:lnTo>
                    <a:lnTo>
                      <a:pt x="46" y="89"/>
                    </a:lnTo>
                    <a:lnTo>
                      <a:pt x="63" y="88"/>
                    </a:lnTo>
                    <a:lnTo>
                      <a:pt x="45" y="85"/>
                    </a:lnTo>
                    <a:lnTo>
                      <a:pt x="40" y="81"/>
                    </a:lnTo>
                    <a:lnTo>
                      <a:pt x="50" y="80"/>
                    </a:lnTo>
                    <a:lnTo>
                      <a:pt x="34" y="74"/>
                    </a:lnTo>
                    <a:lnTo>
                      <a:pt x="83" y="65"/>
                    </a:lnTo>
                    <a:lnTo>
                      <a:pt x="24" y="67"/>
                    </a:lnTo>
                    <a:lnTo>
                      <a:pt x="13" y="57"/>
                    </a:lnTo>
                    <a:lnTo>
                      <a:pt x="34" y="53"/>
                    </a:lnTo>
                    <a:lnTo>
                      <a:pt x="2" y="46"/>
                    </a:lnTo>
                    <a:lnTo>
                      <a:pt x="9" y="45"/>
                    </a:lnTo>
                    <a:lnTo>
                      <a:pt x="0" y="38"/>
                    </a:lnTo>
                    <a:lnTo>
                      <a:pt x="37" y="38"/>
                    </a:lnTo>
                    <a:lnTo>
                      <a:pt x="0" y="3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1" name="Freeform 2735">
                <a:extLst>
                  <a:ext uri="{FF2B5EF4-FFF2-40B4-BE49-F238E27FC236}">
                    <a16:creationId xmlns:a16="http://schemas.microsoft.com/office/drawing/2014/main" id="{4E7C9DE3-BBCA-42E6-B416-9A4249BC5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137"/>
                <a:ext cx="38" cy="26"/>
              </a:xfrm>
              <a:custGeom>
                <a:avLst/>
                <a:gdLst>
                  <a:gd name="T0" fmla="*/ 0 w 38"/>
                  <a:gd name="T1" fmla="*/ 17 h 26"/>
                  <a:gd name="T2" fmla="*/ 0 w 38"/>
                  <a:gd name="T3" fmla="*/ 17 h 26"/>
                  <a:gd name="T4" fmla="*/ 6 w 38"/>
                  <a:gd name="T5" fmla="*/ 0 h 26"/>
                  <a:gd name="T6" fmla="*/ 30 w 38"/>
                  <a:gd name="T7" fmla="*/ 5 h 26"/>
                  <a:gd name="T8" fmla="*/ 37 w 38"/>
                  <a:gd name="T9" fmla="*/ 25 h 26"/>
                  <a:gd name="T10" fmla="*/ 0 w 38"/>
                  <a:gd name="T11" fmla="*/ 17 h 26"/>
                  <a:gd name="T12" fmla="*/ 0 w 38"/>
                  <a:gd name="T13" fmla="*/ 1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6"/>
                  <a:gd name="T23" fmla="*/ 38 w 38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6">
                    <a:moveTo>
                      <a:pt x="0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30" y="5"/>
                    </a:lnTo>
                    <a:lnTo>
                      <a:pt x="37" y="25"/>
                    </a:lnTo>
                    <a:lnTo>
                      <a:pt x="0" y="1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2" name="Freeform 2736">
                <a:extLst>
                  <a:ext uri="{FF2B5EF4-FFF2-40B4-BE49-F238E27FC236}">
                    <a16:creationId xmlns:a16="http://schemas.microsoft.com/office/drawing/2014/main" id="{F9E3F0A2-6C89-4655-ABEF-237DEA873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075"/>
                <a:ext cx="43" cy="10"/>
              </a:xfrm>
              <a:custGeom>
                <a:avLst/>
                <a:gdLst>
                  <a:gd name="T0" fmla="*/ 0 w 43"/>
                  <a:gd name="T1" fmla="*/ 4 h 10"/>
                  <a:gd name="T2" fmla="*/ 0 w 43"/>
                  <a:gd name="T3" fmla="*/ 4 h 10"/>
                  <a:gd name="T4" fmla="*/ 10 w 43"/>
                  <a:gd name="T5" fmla="*/ 9 h 10"/>
                  <a:gd name="T6" fmla="*/ 42 w 43"/>
                  <a:gd name="T7" fmla="*/ 4 h 10"/>
                  <a:gd name="T8" fmla="*/ 11 w 43"/>
                  <a:gd name="T9" fmla="*/ 0 h 10"/>
                  <a:gd name="T10" fmla="*/ 0 w 43"/>
                  <a:gd name="T11" fmla="*/ 4 h 10"/>
                  <a:gd name="T12" fmla="*/ 0 w 43"/>
                  <a:gd name="T13" fmla="*/ 4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0"/>
                  <a:gd name="T23" fmla="*/ 43 w 43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0">
                    <a:moveTo>
                      <a:pt x="0" y="4"/>
                    </a:moveTo>
                    <a:lnTo>
                      <a:pt x="0" y="4"/>
                    </a:lnTo>
                    <a:lnTo>
                      <a:pt x="10" y="9"/>
                    </a:lnTo>
                    <a:lnTo>
                      <a:pt x="42" y="4"/>
                    </a:lnTo>
                    <a:lnTo>
                      <a:pt x="11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3" name="Freeform 2737">
                <a:extLst>
                  <a:ext uri="{FF2B5EF4-FFF2-40B4-BE49-F238E27FC236}">
                    <a16:creationId xmlns:a16="http://schemas.microsoft.com/office/drawing/2014/main" id="{28146525-1CAC-4188-B6A8-D00D11A62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179"/>
                <a:ext cx="75" cy="53"/>
              </a:xfrm>
              <a:custGeom>
                <a:avLst/>
                <a:gdLst>
                  <a:gd name="T0" fmla="*/ 0 w 75"/>
                  <a:gd name="T1" fmla="*/ 9 h 53"/>
                  <a:gd name="T2" fmla="*/ 0 w 75"/>
                  <a:gd name="T3" fmla="*/ 9 h 53"/>
                  <a:gd name="T4" fmla="*/ 2 w 75"/>
                  <a:gd name="T5" fmla="*/ 33 h 53"/>
                  <a:gd name="T6" fmla="*/ 10 w 75"/>
                  <a:gd name="T7" fmla="*/ 38 h 53"/>
                  <a:gd name="T8" fmla="*/ 7 w 75"/>
                  <a:gd name="T9" fmla="*/ 52 h 53"/>
                  <a:gd name="T10" fmla="*/ 18 w 75"/>
                  <a:gd name="T11" fmla="*/ 52 h 53"/>
                  <a:gd name="T12" fmla="*/ 30 w 75"/>
                  <a:gd name="T13" fmla="*/ 41 h 53"/>
                  <a:gd name="T14" fmla="*/ 18 w 75"/>
                  <a:gd name="T15" fmla="*/ 33 h 53"/>
                  <a:gd name="T16" fmla="*/ 48 w 75"/>
                  <a:gd name="T17" fmla="*/ 33 h 53"/>
                  <a:gd name="T18" fmla="*/ 74 w 75"/>
                  <a:gd name="T19" fmla="*/ 4 h 53"/>
                  <a:gd name="T20" fmla="*/ 6 w 75"/>
                  <a:gd name="T21" fmla="*/ 0 h 53"/>
                  <a:gd name="T22" fmla="*/ 15 w 75"/>
                  <a:gd name="T23" fmla="*/ 10 h 53"/>
                  <a:gd name="T24" fmla="*/ 0 w 75"/>
                  <a:gd name="T25" fmla="*/ 9 h 53"/>
                  <a:gd name="T26" fmla="*/ 0 w 75"/>
                  <a:gd name="T27" fmla="*/ 9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"/>
                  <a:gd name="T43" fmla="*/ 0 h 53"/>
                  <a:gd name="T44" fmla="*/ 75 w 75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" h="53">
                    <a:moveTo>
                      <a:pt x="0" y="9"/>
                    </a:moveTo>
                    <a:lnTo>
                      <a:pt x="0" y="9"/>
                    </a:lnTo>
                    <a:lnTo>
                      <a:pt x="2" y="33"/>
                    </a:lnTo>
                    <a:lnTo>
                      <a:pt x="10" y="38"/>
                    </a:lnTo>
                    <a:lnTo>
                      <a:pt x="7" y="52"/>
                    </a:lnTo>
                    <a:lnTo>
                      <a:pt x="18" y="52"/>
                    </a:lnTo>
                    <a:lnTo>
                      <a:pt x="30" y="41"/>
                    </a:lnTo>
                    <a:lnTo>
                      <a:pt x="18" y="33"/>
                    </a:lnTo>
                    <a:lnTo>
                      <a:pt x="48" y="33"/>
                    </a:lnTo>
                    <a:lnTo>
                      <a:pt x="74" y="4"/>
                    </a:lnTo>
                    <a:lnTo>
                      <a:pt x="6" y="0"/>
                    </a:lnTo>
                    <a:lnTo>
                      <a:pt x="15" y="10"/>
                    </a:lnTo>
                    <a:lnTo>
                      <a:pt x="0" y="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4" name="Freeform 59">
                <a:extLst>
                  <a:ext uri="{FF2B5EF4-FFF2-40B4-BE49-F238E27FC236}">
                    <a16:creationId xmlns:a16="http://schemas.microsoft.com/office/drawing/2014/main" id="{EA701FE9-2F0F-4C06-B914-BD08C73EA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908"/>
                <a:ext cx="421" cy="214"/>
              </a:xfrm>
              <a:custGeom>
                <a:avLst/>
                <a:gdLst>
                  <a:gd name="T0" fmla="*/ 37 w 421"/>
                  <a:gd name="T1" fmla="*/ 50 h 214"/>
                  <a:gd name="T2" fmla="*/ 31 w 421"/>
                  <a:gd name="T3" fmla="*/ 58 h 214"/>
                  <a:gd name="T4" fmla="*/ 36 w 421"/>
                  <a:gd name="T5" fmla="*/ 68 h 214"/>
                  <a:gd name="T6" fmla="*/ 66 w 421"/>
                  <a:gd name="T7" fmla="*/ 83 h 214"/>
                  <a:gd name="T8" fmla="*/ 89 w 421"/>
                  <a:gd name="T9" fmla="*/ 71 h 214"/>
                  <a:gd name="T10" fmla="*/ 135 w 421"/>
                  <a:gd name="T11" fmla="*/ 72 h 214"/>
                  <a:gd name="T12" fmla="*/ 166 w 421"/>
                  <a:gd name="T13" fmla="*/ 75 h 214"/>
                  <a:gd name="T14" fmla="*/ 172 w 421"/>
                  <a:gd name="T15" fmla="*/ 74 h 214"/>
                  <a:gd name="T16" fmla="*/ 142 w 421"/>
                  <a:gd name="T17" fmla="*/ 111 h 214"/>
                  <a:gd name="T18" fmla="*/ 111 w 421"/>
                  <a:gd name="T19" fmla="*/ 93 h 214"/>
                  <a:gd name="T20" fmla="*/ 90 w 421"/>
                  <a:gd name="T21" fmla="*/ 103 h 214"/>
                  <a:gd name="T22" fmla="*/ 100 w 421"/>
                  <a:gd name="T23" fmla="*/ 131 h 214"/>
                  <a:gd name="T24" fmla="*/ 132 w 421"/>
                  <a:gd name="T25" fmla="*/ 145 h 214"/>
                  <a:gd name="T26" fmla="*/ 62 w 421"/>
                  <a:gd name="T27" fmla="*/ 157 h 214"/>
                  <a:gd name="T28" fmla="*/ 88 w 421"/>
                  <a:gd name="T29" fmla="*/ 158 h 214"/>
                  <a:gd name="T30" fmla="*/ 109 w 421"/>
                  <a:gd name="T31" fmla="*/ 157 h 214"/>
                  <a:gd name="T32" fmla="*/ 88 w 421"/>
                  <a:gd name="T33" fmla="*/ 167 h 214"/>
                  <a:gd name="T34" fmla="*/ 132 w 421"/>
                  <a:gd name="T35" fmla="*/ 159 h 214"/>
                  <a:gd name="T36" fmla="*/ 51 w 421"/>
                  <a:gd name="T37" fmla="*/ 168 h 214"/>
                  <a:gd name="T38" fmla="*/ 39 w 421"/>
                  <a:gd name="T39" fmla="*/ 207 h 214"/>
                  <a:gd name="T40" fmla="*/ 72 w 421"/>
                  <a:gd name="T41" fmla="*/ 202 h 214"/>
                  <a:gd name="T42" fmla="*/ 93 w 421"/>
                  <a:gd name="T43" fmla="*/ 203 h 214"/>
                  <a:gd name="T44" fmla="*/ 126 w 421"/>
                  <a:gd name="T45" fmla="*/ 207 h 214"/>
                  <a:gd name="T46" fmla="*/ 149 w 421"/>
                  <a:gd name="T47" fmla="*/ 205 h 214"/>
                  <a:gd name="T48" fmla="*/ 191 w 421"/>
                  <a:gd name="T49" fmla="*/ 193 h 214"/>
                  <a:gd name="T50" fmla="*/ 135 w 421"/>
                  <a:gd name="T51" fmla="*/ 184 h 214"/>
                  <a:gd name="T52" fmla="*/ 188 w 421"/>
                  <a:gd name="T53" fmla="*/ 162 h 214"/>
                  <a:gd name="T54" fmla="*/ 204 w 421"/>
                  <a:gd name="T55" fmla="*/ 155 h 214"/>
                  <a:gd name="T56" fmla="*/ 235 w 421"/>
                  <a:gd name="T57" fmla="*/ 142 h 214"/>
                  <a:gd name="T58" fmla="*/ 217 w 421"/>
                  <a:gd name="T59" fmla="*/ 129 h 214"/>
                  <a:gd name="T60" fmla="*/ 237 w 421"/>
                  <a:gd name="T61" fmla="*/ 125 h 214"/>
                  <a:gd name="T62" fmla="*/ 235 w 421"/>
                  <a:gd name="T63" fmla="*/ 108 h 214"/>
                  <a:gd name="T64" fmla="*/ 268 w 421"/>
                  <a:gd name="T65" fmla="*/ 98 h 214"/>
                  <a:gd name="T66" fmla="*/ 305 w 421"/>
                  <a:gd name="T67" fmla="*/ 90 h 214"/>
                  <a:gd name="T68" fmla="*/ 341 w 421"/>
                  <a:gd name="T69" fmla="*/ 53 h 214"/>
                  <a:gd name="T70" fmla="*/ 357 w 421"/>
                  <a:gd name="T71" fmla="*/ 50 h 214"/>
                  <a:gd name="T72" fmla="*/ 393 w 421"/>
                  <a:gd name="T73" fmla="*/ 23 h 214"/>
                  <a:gd name="T74" fmla="*/ 345 w 421"/>
                  <a:gd name="T75" fmla="*/ 6 h 214"/>
                  <a:gd name="T76" fmla="*/ 249 w 421"/>
                  <a:gd name="T77" fmla="*/ 11 h 214"/>
                  <a:gd name="T78" fmla="*/ 219 w 421"/>
                  <a:gd name="T79" fmla="*/ 19 h 214"/>
                  <a:gd name="T80" fmla="*/ 154 w 421"/>
                  <a:gd name="T81" fmla="*/ 7 h 214"/>
                  <a:gd name="T82" fmla="*/ 147 w 421"/>
                  <a:gd name="T83" fmla="*/ 21 h 214"/>
                  <a:gd name="T84" fmla="*/ 117 w 421"/>
                  <a:gd name="T85" fmla="*/ 23 h 214"/>
                  <a:gd name="T86" fmla="*/ 65 w 421"/>
                  <a:gd name="T87" fmla="*/ 33 h 214"/>
                  <a:gd name="T88" fmla="*/ 0 w 421"/>
                  <a:gd name="T89" fmla="*/ 50 h 2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1"/>
                  <a:gd name="T136" fmla="*/ 0 h 214"/>
                  <a:gd name="T137" fmla="*/ 421 w 421"/>
                  <a:gd name="T138" fmla="*/ 214 h 2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1" h="214">
                    <a:moveTo>
                      <a:pt x="0" y="50"/>
                    </a:moveTo>
                    <a:lnTo>
                      <a:pt x="0" y="50"/>
                    </a:lnTo>
                    <a:lnTo>
                      <a:pt x="37" y="50"/>
                    </a:lnTo>
                    <a:lnTo>
                      <a:pt x="24" y="58"/>
                    </a:lnTo>
                    <a:lnTo>
                      <a:pt x="76" y="53"/>
                    </a:lnTo>
                    <a:lnTo>
                      <a:pt x="31" y="58"/>
                    </a:lnTo>
                    <a:lnTo>
                      <a:pt x="45" y="62"/>
                    </a:lnTo>
                    <a:lnTo>
                      <a:pt x="30" y="63"/>
                    </a:lnTo>
                    <a:lnTo>
                      <a:pt x="36" y="68"/>
                    </a:lnTo>
                    <a:lnTo>
                      <a:pt x="103" y="60"/>
                    </a:lnTo>
                    <a:lnTo>
                      <a:pt x="37" y="73"/>
                    </a:lnTo>
                    <a:lnTo>
                      <a:pt x="66" y="83"/>
                    </a:lnTo>
                    <a:lnTo>
                      <a:pt x="92" y="68"/>
                    </a:lnTo>
                    <a:lnTo>
                      <a:pt x="135" y="66"/>
                    </a:lnTo>
                    <a:lnTo>
                      <a:pt x="89" y="71"/>
                    </a:lnTo>
                    <a:lnTo>
                      <a:pt x="78" y="83"/>
                    </a:lnTo>
                    <a:lnTo>
                      <a:pt x="106" y="85"/>
                    </a:lnTo>
                    <a:lnTo>
                      <a:pt x="135" y="72"/>
                    </a:lnTo>
                    <a:lnTo>
                      <a:pt x="115" y="84"/>
                    </a:lnTo>
                    <a:lnTo>
                      <a:pt x="135" y="84"/>
                    </a:lnTo>
                    <a:lnTo>
                      <a:pt x="166" y="75"/>
                    </a:lnTo>
                    <a:lnTo>
                      <a:pt x="162" y="63"/>
                    </a:lnTo>
                    <a:lnTo>
                      <a:pt x="197" y="54"/>
                    </a:lnTo>
                    <a:lnTo>
                      <a:pt x="172" y="74"/>
                    </a:lnTo>
                    <a:lnTo>
                      <a:pt x="225" y="70"/>
                    </a:lnTo>
                    <a:lnTo>
                      <a:pt x="117" y="90"/>
                    </a:lnTo>
                    <a:lnTo>
                      <a:pt x="142" y="111"/>
                    </a:lnTo>
                    <a:lnTo>
                      <a:pt x="163" y="111"/>
                    </a:lnTo>
                    <a:lnTo>
                      <a:pt x="152" y="115"/>
                    </a:lnTo>
                    <a:lnTo>
                      <a:pt x="111" y="93"/>
                    </a:lnTo>
                    <a:lnTo>
                      <a:pt x="75" y="90"/>
                    </a:lnTo>
                    <a:lnTo>
                      <a:pt x="74" y="99"/>
                    </a:lnTo>
                    <a:lnTo>
                      <a:pt x="90" y="103"/>
                    </a:lnTo>
                    <a:lnTo>
                      <a:pt x="75" y="107"/>
                    </a:lnTo>
                    <a:lnTo>
                      <a:pt x="117" y="130"/>
                    </a:lnTo>
                    <a:lnTo>
                      <a:pt x="100" y="131"/>
                    </a:lnTo>
                    <a:lnTo>
                      <a:pt x="143" y="132"/>
                    </a:lnTo>
                    <a:lnTo>
                      <a:pt x="119" y="138"/>
                    </a:lnTo>
                    <a:lnTo>
                      <a:pt x="132" y="145"/>
                    </a:lnTo>
                    <a:lnTo>
                      <a:pt x="93" y="133"/>
                    </a:lnTo>
                    <a:lnTo>
                      <a:pt x="71" y="138"/>
                    </a:lnTo>
                    <a:lnTo>
                      <a:pt x="62" y="157"/>
                    </a:lnTo>
                    <a:lnTo>
                      <a:pt x="84" y="151"/>
                    </a:lnTo>
                    <a:lnTo>
                      <a:pt x="80" y="158"/>
                    </a:lnTo>
                    <a:lnTo>
                      <a:pt x="88" y="158"/>
                    </a:lnTo>
                    <a:lnTo>
                      <a:pt x="101" y="143"/>
                    </a:lnTo>
                    <a:lnTo>
                      <a:pt x="97" y="155"/>
                    </a:lnTo>
                    <a:lnTo>
                      <a:pt x="109" y="157"/>
                    </a:lnTo>
                    <a:lnTo>
                      <a:pt x="85" y="162"/>
                    </a:lnTo>
                    <a:lnTo>
                      <a:pt x="100" y="163"/>
                    </a:lnTo>
                    <a:lnTo>
                      <a:pt x="88" y="167"/>
                    </a:lnTo>
                    <a:lnTo>
                      <a:pt x="98" y="175"/>
                    </a:lnTo>
                    <a:lnTo>
                      <a:pt x="115" y="175"/>
                    </a:lnTo>
                    <a:lnTo>
                      <a:pt x="132" y="159"/>
                    </a:lnTo>
                    <a:lnTo>
                      <a:pt x="103" y="181"/>
                    </a:lnTo>
                    <a:lnTo>
                      <a:pt x="75" y="165"/>
                    </a:lnTo>
                    <a:lnTo>
                      <a:pt x="51" y="168"/>
                    </a:lnTo>
                    <a:lnTo>
                      <a:pt x="71" y="185"/>
                    </a:lnTo>
                    <a:lnTo>
                      <a:pt x="36" y="194"/>
                    </a:lnTo>
                    <a:lnTo>
                      <a:pt x="39" y="207"/>
                    </a:lnTo>
                    <a:lnTo>
                      <a:pt x="46" y="195"/>
                    </a:lnTo>
                    <a:lnTo>
                      <a:pt x="47" y="207"/>
                    </a:lnTo>
                    <a:lnTo>
                      <a:pt x="72" y="202"/>
                    </a:lnTo>
                    <a:lnTo>
                      <a:pt x="89" y="212"/>
                    </a:lnTo>
                    <a:lnTo>
                      <a:pt x="102" y="211"/>
                    </a:lnTo>
                    <a:lnTo>
                      <a:pt x="93" y="203"/>
                    </a:lnTo>
                    <a:lnTo>
                      <a:pt x="117" y="206"/>
                    </a:lnTo>
                    <a:lnTo>
                      <a:pt x="115" y="198"/>
                    </a:lnTo>
                    <a:lnTo>
                      <a:pt x="126" y="207"/>
                    </a:lnTo>
                    <a:lnTo>
                      <a:pt x="133" y="205"/>
                    </a:lnTo>
                    <a:lnTo>
                      <a:pt x="129" y="199"/>
                    </a:lnTo>
                    <a:lnTo>
                      <a:pt x="149" y="205"/>
                    </a:lnTo>
                    <a:lnTo>
                      <a:pt x="149" y="213"/>
                    </a:lnTo>
                    <a:lnTo>
                      <a:pt x="185" y="205"/>
                    </a:lnTo>
                    <a:lnTo>
                      <a:pt x="191" y="193"/>
                    </a:lnTo>
                    <a:lnTo>
                      <a:pt x="175" y="195"/>
                    </a:lnTo>
                    <a:lnTo>
                      <a:pt x="175" y="184"/>
                    </a:lnTo>
                    <a:lnTo>
                      <a:pt x="135" y="184"/>
                    </a:lnTo>
                    <a:lnTo>
                      <a:pt x="188" y="181"/>
                    </a:lnTo>
                    <a:lnTo>
                      <a:pt x="196" y="172"/>
                    </a:lnTo>
                    <a:lnTo>
                      <a:pt x="188" y="162"/>
                    </a:lnTo>
                    <a:lnTo>
                      <a:pt x="218" y="162"/>
                    </a:lnTo>
                    <a:lnTo>
                      <a:pt x="225" y="158"/>
                    </a:lnTo>
                    <a:lnTo>
                      <a:pt x="204" y="155"/>
                    </a:lnTo>
                    <a:lnTo>
                      <a:pt x="231" y="154"/>
                    </a:lnTo>
                    <a:lnTo>
                      <a:pt x="213" y="147"/>
                    </a:lnTo>
                    <a:lnTo>
                      <a:pt x="235" y="142"/>
                    </a:lnTo>
                    <a:lnTo>
                      <a:pt x="234" y="136"/>
                    </a:lnTo>
                    <a:lnTo>
                      <a:pt x="194" y="133"/>
                    </a:lnTo>
                    <a:lnTo>
                      <a:pt x="217" y="129"/>
                    </a:lnTo>
                    <a:lnTo>
                      <a:pt x="193" y="127"/>
                    </a:lnTo>
                    <a:lnTo>
                      <a:pt x="235" y="131"/>
                    </a:lnTo>
                    <a:lnTo>
                      <a:pt x="237" y="125"/>
                    </a:lnTo>
                    <a:lnTo>
                      <a:pt x="193" y="123"/>
                    </a:lnTo>
                    <a:lnTo>
                      <a:pt x="250" y="115"/>
                    </a:lnTo>
                    <a:lnTo>
                      <a:pt x="235" y="108"/>
                    </a:lnTo>
                    <a:lnTo>
                      <a:pt x="276" y="111"/>
                    </a:lnTo>
                    <a:lnTo>
                      <a:pt x="289" y="99"/>
                    </a:lnTo>
                    <a:lnTo>
                      <a:pt x="268" y="98"/>
                    </a:lnTo>
                    <a:lnTo>
                      <a:pt x="295" y="96"/>
                    </a:lnTo>
                    <a:lnTo>
                      <a:pt x="292" y="88"/>
                    </a:lnTo>
                    <a:lnTo>
                      <a:pt x="305" y="90"/>
                    </a:lnTo>
                    <a:lnTo>
                      <a:pt x="375" y="55"/>
                    </a:lnTo>
                    <a:lnTo>
                      <a:pt x="297" y="67"/>
                    </a:lnTo>
                    <a:lnTo>
                      <a:pt x="341" y="53"/>
                    </a:lnTo>
                    <a:lnTo>
                      <a:pt x="314" y="54"/>
                    </a:lnTo>
                    <a:lnTo>
                      <a:pt x="308" y="47"/>
                    </a:lnTo>
                    <a:lnTo>
                      <a:pt x="357" y="50"/>
                    </a:lnTo>
                    <a:lnTo>
                      <a:pt x="420" y="32"/>
                    </a:lnTo>
                    <a:lnTo>
                      <a:pt x="419" y="23"/>
                    </a:lnTo>
                    <a:lnTo>
                      <a:pt x="393" y="23"/>
                    </a:lnTo>
                    <a:lnTo>
                      <a:pt x="386" y="9"/>
                    </a:lnTo>
                    <a:lnTo>
                      <a:pt x="314" y="16"/>
                    </a:lnTo>
                    <a:lnTo>
                      <a:pt x="345" y="6"/>
                    </a:lnTo>
                    <a:lnTo>
                      <a:pt x="250" y="0"/>
                    </a:lnTo>
                    <a:lnTo>
                      <a:pt x="242" y="7"/>
                    </a:lnTo>
                    <a:lnTo>
                      <a:pt x="249" y="11"/>
                    </a:lnTo>
                    <a:lnTo>
                      <a:pt x="231" y="4"/>
                    </a:lnTo>
                    <a:lnTo>
                      <a:pt x="189" y="4"/>
                    </a:lnTo>
                    <a:lnTo>
                      <a:pt x="219" y="19"/>
                    </a:lnTo>
                    <a:lnTo>
                      <a:pt x="208" y="23"/>
                    </a:lnTo>
                    <a:lnTo>
                      <a:pt x="193" y="8"/>
                    </a:lnTo>
                    <a:lnTo>
                      <a:pt x="154" y="7"/>
                    </a:lnTo>
                    <a:lnTo>
                      <a:pt x="162" y="13"/>
                    </a:lnTo>
                    <a:lnTo>
                      <a:pt x="132" y="11"/>
                    </a:lnTo>
                    <a:lnTo>
                      <a:pt x="147" y="21"/>
                    </a:lnTo>
                    <a:lnTo>
                      <a:pt x="124" y="15"/>
                    </a:lnTo>
                    <a:lnTo>
                      <a:pt x="131" y="21"/>
                    </a:lnTo>
                    <a:lnTo>
                      <a:pt x="117" y="23"/>
                    </a:lnTo>
                    <a:lnTo>
                      <a:pt x="147" y="37"/>
                    </a:lnTo>
                    <a:lnTo>
                      <a:pt x="81" y="22"/>
                    </a:lnTo>
                    <a:lnTo>
                      <a:pt x="65" y="33"/>
                    </a:lnTo>
                    <a:lnTo>
                      <a:pt x="91" y="38"/>
                    </a:lnTo>
                    <a:lnTo>
                      <a:pt x="47" y="34"/>
                    </a:lnTo>
                    <a:lnTo>
                      <a:pt x="0" y="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5" name="Freeform 2739">
                <a:extLst>
                  <a:ext uri="{FF2B5EF4-FFF2-40B4-BE49-F238E27FC236}">
                    <a16:creationId xmlns:a16="http://schemas.microsoft.com/office/drawing/2014/main" id="{85079DEA-403A-44D3-9A99-9E88D5417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184"/>
                <a:ext cx="392" cy="278"/>
              </a:xfrm>
              <a:custGeom>
                <a:avLst/>
                <a:gdLst>
                  <a:gd name="T0" fmla="*/ 0 w 392"/>
                  <a:gd name="T1" fmla="*/ 61 h 278"/>
                  <a:gd name="T2" fmla="*/ 19 w 392"/>
                  <a:gd name="T3" fmla="*/ 10 h 278"/>
                  <a:gd name="T4" fmla="*/ 69 w 392"/>
                  <a:gd name="T5" fmla="*/ 4 h 278"/>
                  <a:gd name="T6" fmla="*/ 51 w 392"/>
                  <a:gd name="T7" fmla="*/ 49 h 278"/>
                  <a:gd name="T8" fmla="*/ 47 w 392"/>
                  <a:gd name="T9" fmla="*/ 72 h 278"/>
                  <a:gd name="T10" fmla="*/ 73 w 392"/>
                  <a:gd name="T11" fmla="*/ 56 h 278"/>
                  <a:gd name="T12" fmla="*/ 70 w 392"/>
                  <a:gd name="T13" fmla="*/ 38 h 278"/>
                  <a:gd name="T14" fmla="*/ 82 w 392"/>
                  <a:gd name="T15" fmla="*/ 28 h 278"/>
                  <a:gd name="T16" fmla="*/ 85 w 392"/>
                  <a:gd name="T17" fmla="*/ 23 h 278"/>
                  <a:gd name="T18" fmla="*/ 88 w 392"/>
                  <a:gd name="T19" fmla="*/ 14 h 278"/>
                  <a:gd name="T20" fmla="*/ 116 w 392"/>
                  <a:gd name="T21" fmla="*/ 3 h 278"/>
                  <a:gd name="T22" fmla="*/ 128 w 392"/>
                  <a:gd name="T23" fmla="*/ 21 h 278"/>
                  <a:gd name="T24" fmla="*/ 139 w 392"/>
                  <a:gd name="T25" fmla="*/ 36 h 278"/>
                  <a:gd name="T26" fmla="*/ 170 w 392"/>
                  <a:gd name="T27" fmla="*/ 28 h 278"/>
                  <a:gd name="T28" fmla="*/ 215 w 392"/>
                  <a:gd name="T29" fmla="*/ 49 h 278"/>
                  <a:gd name="T30" fmla="*/ 225 w 392"/>
                  <a:gd name="T31" fmla="*/ 53 h 278"/>
                  <a:gd name="T32" fmla="*/ 231 w 392"/>
                  <a:gd name="T33" fmla="*/ 65 h 278"/>
                  <a:gd name="T34" fmla="*/ 254 w 392"/>
                  <a:gd name="T35" fmla="*/ 60 h 278"/>
                  <a:gd name="T36" fmla="*/ 246 w 392"/>
                  <a:gd name="T37" fmla="*/ 71 h 278"/>
                  <a:gd name="T38" fmla="*/ 262 w 392"/>
                  <a:gd name="T39" fmla="*/ 82 h 278"/>
                  <a:gd name="T40" fmla="*/ 267 w 392"/>
                  <a:gd name="T41" fmla="*/ 85 h 278"/>
                  <a:gd name="T42" fmla="*/ 279 w 392"/>
                  <a:gd name="T43" fmla="*/ 92 h 278"/>
                  <a:gd name="T44" fmla="*/ 287 w 392"/>
                  <a:gd name="T45" fmla="*/ 98 h 278"/>
                  <a:gd name="T46" fmla="*/ 312 w 392"/>
                  <a:gd name="T47" fmla="*/ 99 h 278"/>
                  <a:gd name="T48" fmla="*/ 322 w 392"/>
                  <a:gd name="T49" fmla="*/ 114 h 278"/>
                  <a:gd name="T50" fmla="*/ 305 w 392"/>
                  <a:gd name="T51" fmla="*/ 120 h 278"/>
                  <a:gd name="T52" fmla="*/ 329 w 392"/>
                  <a:gd name="T53" fmla="*/ 146 h 278"/>
                  <a:gd name="T54" fmla="*/ 353 w 392"/>
                  <a:gd name="T55" fmla="*/ 162 h 278"/>
                  <a:gd name="T56" fmla="*/ 367 w 392"/>
                  <a:gd name="T57" fmla="*/ 169 h 278"/>
                  <a:gd name="T58" fmla="*/ 388 w 392"/>
                  <a:gd name="T59" fmla="*/ 184 h 278"/>
                  <a:gd name="T60" fmla="*/ 381 w 392"/>
                  <a:gd name="T61" fmla="*/ 189 h 278"/>
                  <a:gd name="T62" fmla="*/ 364 w 392"/>
                  <a:gd name="T63" fmla="*/ 195 h 278"/>
                  <a:gd name="T64" fmla="*/ 317 w 392"/>
                  <a:gd name="T65" fmla="*/ 178 h 278"/>
                  <a:gd name="T66" fmla="*/ 312 w 392"/>
                  <a:gd name="T67" fmla="*/ 190 h 278"/>
                  <a:gd name="T68" fmla="*/ 310 w 392"/>
                  <a:gd name="T69" fmla="*/ 198 h 278"/>
                  <a:gd name="T70" fmla="*/ 341 w 392"/>
                  <a:gd name="T71" fmla="*/ 220 h 278"/>
                  <a:gd name="T72" fmla="*/ 351 w 392"/>
                  <a:gd name="T73" fmla="*/ 240 h 278"/>
                  <a:gd name="T74" fmla="*/ 290 w 392"/>
                  <a:gd name="T75" fmla="*/ 239 h 278"/>
                  <a:gd name="T76" fmla="*/ 256 w 392"/>
                  <a:gd name="T77" fmla="*/ 256 h 278"/>
                  <a:gd name="T78" fmla="*/ 256 w 392"/>
                  <a:gd name="T79" fmla="*/ 242 h 278"/>
                  <a:gd name="T80" fmla="*/ 227 w 392"/>
                  <a:gd name="T81" fmla="*/ 219 h 278"/>
                  <a:gd name="T82" fmla="*/ 208 w 392"/>
                  <a:gd name="T83" fmla="*/ 224 h 278"/>
                  <a:gd name="T84" fmla="*/ 182 w 392"/>
                  <a:gd name="T85" fmla="*/ 229 h 278"/>
                  <a:gd name="T86" fmla="*/ 173 w 392"/>
                  <a:gd name="T87" fmla="*/ 202 h 278"/>
                  <a:gd name="T88" fmla="*/ 213 w 392"/>
                  <a:gd name="T89" fmla="*/ 186 h 278"/>
                  <a:gd name="T90" fmla="*/ 221 w 392"/>
                  <a:gd name="T91" fmla="*/ 128 h 278"/>
                  <a:gd name="T92" fmla="*/ 215 w 392"/>
                  <a:gd name="T93" fmla="*/ 120 h 278"/>
                  <a:gd name="T94" fmla="*/ 182 w 392"/>
                  <a:gd name="T95" fmla="*/ 119 h 278"/>
                  <a:gd name="T96" fmla="*/ 170 w 392"/>
                  <a:gd name="T97" fmla="*/ 101 h 278"/>
                  <a:gd name="T98" fmla="*/ 148 w 392"/>
                  <a:gd name="T99" fmla="*/ 86 h 278"/>
                  <a:gd name="T100" fmla="*/ 115 w 392"/>
                  <a:gd name="T101" fmla="*/ 95 h 278"/>
                  <a:gd name="T102" fmla="*/ 26 w 392"/>
                  <a:gd name="T103" fmla="*/ 89 h 278"/>
                  <a:gd name="T104" fmla="*/ 39 w 392"/>
                  <a:gd name="T105" fmla="*/ 72 h 278"/>
                  <a:gd name="T106" fmla="*/ 0 w 392"/>
                  <a:gd name="T107" fmla="*/ 61 h 2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2"/>
                  <a:gd name="T163" fmla="*/ 0 h 278"/>
                  <a:gd name="T164" fmla="*/ 392 w 392"/>
                  <a:gd name="T165" fmla="*/ 278 h 2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2" h="278">
                    <a:moveTo>
                      <a:pt x="0" y="61"/>
                    </a:moveTo>
                    <a:lnTo>
                      <a:pt x="0" y="61"/>
                    </a:lnTo>
                    <a:lnTo>
                      <a:pt x="3" y="32"/>
                    </a:lnTo>
                    <a:lnTo>
                      <a:pt x="19" y="10"/>
                    </a:lnTo>
                    <a:lnTo>
                      <a:pt x="47" y="0"/>
                    </a:lnTo>
                    <a:lnTo>
                      <a:pt x="69" y="4"/>
                    </a:lnTo>
                    <a:lnTo>
                      <a:pt x="45" y="32"/>
                    </a:lnTo>
                    <a:lnTo>
                      <a:pt x="51" y="49"/>
                    </a:lnTo>
                    <a:lnTo>
                      <a:pt x="69" y="65"/>
                    </a:lnTo>
                    <a:lnTo>
                      <a:pt x="47" y="72"/>
                    </a:lnTo>
                    <a:lnTo>
                      <a:pt x="70" y="71"/>
                    </a:lnTo>
                    <a:lnTo>
                      <a:pt x="73" y="56"/>
                    </a:lnTo>
                    <a:lnTo>
                      <a:pt x="56" y="47"/>
                    </a:lnTo>
                    <a:lnTo>
                      <a:pt x="70" y="38"/>
                    </a:lnTo>
                    <a:lnTo>
                      <a:pt x="59" y="25"/>
                    </a:lnTo>
                    <a:lnTo>
                      <a:pt x="82" y="28"/>
                    </a:lnTo>
                    <a:lnTo>
                      <a:pt x="61" y="21"/>
                    </a:lnTo>
                    <a:lnTo>
                      <a:pt x="85" y="23"/>
                    </a:lnTo>
                    <a:lnTo>
                      <a:pt x="69" y="13"/>
                    </a:lnTo>
                    <a:lnTo>
                      <a:pt x="88" y="14"/>
                    </a:lnTo>
                    <a:lnTo>
                      <a:pt x="100" y="4"/>
                    </a:lnTo>
                    <a:lnTo>
                      <a:pt x="116" y="3"/>
                    </a:lnTo>
                    <a:lnTo>
                      <a:pt x="117" y="16"/>
                    </a:lnTo>
                    <a:lnTo>
                      <a:pt x="128" y="21"/>
                    </a:lnTo>
                    <a:lnTo>
                      <a:pt x="124" y="49"/>
                    </a:lnTo>
                    <a:lnTo>
                      <a:pt x="139" y="36"/>
                    </a:lnTo>
                    <a:lnTo>
                      <a:pt x="148" y="41"/>
                    </a:lnTo>
                    <a:lnTo>
                      <a:pt x="170" y="28"/>
                    </a:lnTo>
                    <a:lnTo>
                      <a:pt x="202" y="36"/>
                    </a:lnTo>
                    <a:lnTo>
                      <a:pt x="215" y="49"/>
                    </a:lnTo>
                    <a:lnTo>
                      <a:pt x="206" y="56"/>
                    </a:lnTo>
                    <a:lnTo>
                      <a:pt x="225" y="53"/>
                    </a:lnTo>
                    <a:lnTo>
                      <a:pt x="219" y="61"/>
                    </a:lnTo>
                    <a:lnTo>
                      <a:pt x="231" y="65"/>
                    </a:lnTo>
                    <a:lnTo>
                      <a:pt x="240" y="55"/>
                    </a:lnTo>
                    <a:lnTo>
                      <a:pt x="254" y="60"/>
                    </a:lnTo>
                    <a:lnTo>
                      <a:pt x="258" y="69"/>
                    </a:lnTo>
                    <a:lnTo>
                      <a:pt x="246" y="71"/>
                    </a:lnTo>
                    <a:lnTo>
                      <a:pt x="265" y="71"/>
                    </a:lnTo>
                    <a:lnTo>
                      <a:pt x="262" y="82"/>
                    </a:lnTo>
                    <a:lnTo>
                      <a:pt x="276" y="76"/>
                    </a:lnTo>
                    <a:lnTo>
                      <a:pt x="267" y="85"/>
                    </a:lnTo>
                    <a:lnTo>
                      <a:pt x="295" y="83"/>
                    </a:lnTo>
                    <a:lnTo>
                      <a:pt x="279" y="92"/>
                    </a:lnTo>
                    <a:lnTo>
                      <a:pt x="292" y="92"/>
                    </a:lnTo>
                    <a:lnTo>
                      <a:pt x="287" y="98"/>
                    </a:lnTo>
                    <a:lnTo>
                      <a:pt x="300" y="89"/>
                    </a:lnTo>
                    <a:lnTo>
                      <a:pt x="312" y="99"/>
                    </a:lnTo>
                    <a:lnTo>
                      <a:pt x="290" y="107"/>
                    </a:lnTo>
                    <a:lnTo>
                      <a:pt x="322" y="114"/>
                    </a:lnTo>
                    <a:lnTo>
                      <a:pt x="294" y="116"/>
                    </a:lnTo>
                    <a:lnTo>
                      <a:pt x="305" y="120"/>
                    </a:lnTo>
                    <a:lnTo>
                      <a:pt x="296" y="129"/>
                    </a:lnTo>
                    <a:lnTo>
                      <a:pt x="329" y="146"/>
                    </a:lnTo>
                    <a:lnTo>
                      <a:pt x="345" y="143"/>
                    </a:lnTo>
                    <a:lnTo>
                      <a:pt x="353" y="162"/>
                    </a:lnTo>
                    <a:lnTo>
                      <a:pt x="369" y="161"/>
                    </a:lnTo>
                    <a:lnTo>
                      <a:pt x="367" y="169"/>
                    </a:lnTo>
                    <a:lnTo>
                      <a:pt x="391" y="174"/>
                    </a:lnTo>
                    <a:lnTo>
                      <a:pt x="388" y="184"/>
                    </a:lnTo>
                    <a:lnTo>
                      <a:pt x="376" y="183"/>
                    </a:lnTo>
                    <a:lnTo>
                      <a:pt x="381" y="189"/>
                    </a:lnTo>
                    <a:lnTo>
                      <a:pt x="375" y="199"/>
                    </a:lnTo>
                    <a:lnTo>
                      <a:pt x="364" y="195"/>
                    </a:lnTo>
                    <a:lnTo>
                      <a:pt x="362" y="214"/>
                    </a:lnTo>
                    <a:lnTo>
                      <a:pt x="317" y="178"/>
                    </a:lnTo>
                    <a:lnTo>
                      <a:pt x="300" y="182"/>
                    </a:lnTo>
                    <a:lnTo>
                      <a:pt x="312" y="190"/>
                    </a:lnTo>
                    <a:lnTo>
                      <a:pt x="303" y="199"/>
                    </a:lnTo>
                    <a:lnTo>
                      <a:pt x="310" y="198"/>
                    </a:lnTo>
                    <a:lnTo>
                      <a:pt x="320" y="216"/>
                    </a:lnTo>
                    <a:lnTo>
                      <a:pt x="341" y="220"/>
                    </a:lnTo>
                    <a:lnTo>
                      <a:pt x="340" y="231"/>
                    </a:lnTo>
                    <a:lnTo>
                      <a:pt x="351" y="240"/>
                    </a:lnTo>
                    <a:lnTo>
                      <a:pt x="345" y="264"/>
                    </a:lnTo>
                    <a:lnTo>
                      <a:pt x="290" y="239"/>
                    </a:lnTo>
                    <a:lnTo>
                      <a:pt x="327" y="277"/>
                    </a:lnTo>
                    <a:lnTo>
                      <a:pt x="256" y="256"/>
                    </a:lnTo>
                    <a:lnTo>
                      <a:pt x="246" y="243"/>
                    </a:lnTo>
                    <a:lnTo>
                      <a:pt x="256" y="242"/>
                    </a:lnTo>
                    <a:lnTo>
                      <a:pt x="233" y="234"/>
                    </a:lnTo>
                    <a:lnTo>
                      <a:pt x="227" y="219"/>
                    </a:lnTo>
                    <a:lnTo>
                      <a:pt x="209" y="214"/>
                    </a:lnTo>
                    <a:lnTo>
                      <a:pt x="208" y="224"/>
                    </a:lnTo>
                    <a:lnTo>
                      <a:pt x="198" y="219"/>
                    </a:lnTo>
                    <a:lnTo>
                      <a:pt x="182" y="229"/>
                    </a:lnTo>
                    <a:lnTo>
                      <a:pt x="163" y="219"/>
                    </a:lnTo>
                    <a:lnTo>
                      <a:pt x="173" y="202"/>
                    </a:lnTo>
                    <a:lnTo>
                      <a:pt x="225" y="202"/>
                    </a:lnTo>
                    <a:lnTo>
                      <a:pt x="213" y="186"/>
                    </a:lnTo>
                    <a:lnTo>
                      <a:pt x="242" y="161"/>
                    </a:lnTo>
                    <a:lnTo>
                      <a:pt x="221" y="128"/>
                    </a:lnTo>
                    <a:lnTo>
                      <a:pt x="207" y="125"/>
                    </a:lnTo>
                    <a:lnTo>
                      <a:pt x="215" y="120"/>
                    </a:lnTo>
                    <a:lnTo>
                      <a:pt x="183" y="129"/>
                    </a:lnTo>
                    <a:lnTo>
                      <a:pt x="182" y="119"/>
                    </a:lnTo>
                    <a:lnTo>
                      <a:pt x="194" y="114"/>
                    </a:lnTo>
                    <a:lnTo>
                      <a:pt x="170" y="101"/>
                    </a:lnTo>
                    <a:lnTo>
                      <a:pt x="170" y="91"/>
                    </a:lnTo>
                    <a:lnTo>
                      <a:pt x="148" y="86"/>
                    </a:lnTo>
                    <a:lnTo>
                      <a:pt x="153" y="100"/>
                    </a:lnTo>
                    <a:lnTo>
                      <a:pt x="115" y="95"/>
                    </a:lnTo>
                    <a:lnTo>
                      <a:pt x="125" y="102"/>
                    </a:lnTo>
                    <a:lnTo>
                      <a:pt x="26" y="89"/>
                    </a:lnTo>
                    <a:lnTo>
                      <a:pt x="8" y="71"/>
                    </a:lnTo>
                    <a:lnTo>
                      <a:pt x="39" y="72"/>
                    </a:lnTo>
                    <a:lnTo>
                      <a:pt x="0" y="6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6" name="Freeform 2740">
                <a:extLst>
                  <a:ext uri="{FF2B5EF4-FFF2-40B4-BE49-F238E27FC236}">
                    <a16:creationId xmlns:a16="http://schemas.microsoft.com/office/drawing/2014/main" id="{C0A97398-D25E-4904-8081-F0510692C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2375"/>
                <a:ext cx="92" cy="62"/>
              </a:xfrm>
              <a:custGeom>
                <a:avLst/>
                <a:gdLst>
                  <a:gd name="T0" fmla="*/ 0 w 92"/>
                  <a:gd name="T1" fmla="*/ 50 h 62"/>
                  <a:gd name="T2" fmla="*/ 0 w 92"/>
                  <a:gd name="T3" fmla="*/ 50 h 62"/>
                  <a:gd name="T4" fmla="*/ 14 w 92"/>
                  <a:gd name="T5" fmla="*/ 38 h 62"/>
                  <a:gd name="T6" fmla="*/ 22 w 92"/>
                  <a:gd name="T7" fmla="*/ 0 h 62"/>
                  <a:gd name="T8" fmla="*/ 30 w 92"/>
                  <a:gd name="T9" fmla="*/ 14 h 62"/>
                  <a:gd name="T10" fmla="*/ 51 w 92"/>
                  <a:gd name="T11" fmla="*/ 17 h 62"/>
                  <a:gd name="T12" fmla="*/ 91 w 92"/>
                  <a:gd name="T13" fmla="*/ 45 h 62"/>
                  <a:gd name="T14" fmla="*/ 86 w 92"/>
                  <a:gd name="T15" fmla="*/ 54 h 62"/>
                  <a:gd name="T16" fmla="*/ 49 w 92"/>
                  <a:gd name="T17" fmla="*/ 41 h 62"/>
                  <a:gd name="T18" fmla="*/ 27 w 92"/>
                  <a:gd name="T19" fmla="*/ 61 h 62"/>
                  <a:gd name="T20" fmla="*/ 21 w 92"/>
                  <a:gd name="T21" fmla="*/ 45 h 62"/>
                  <a:gd name="T22" fmla="*/ 0 w 92"/>
                  <a:gd name="T23" fmla="*/ 50 h 62"/>
                  <a:gd name="T24" fmla="*/ 0 w 92"/>
                  <a:gd name="T25" fmla="*/ 5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62"/>
                  <a:gd name="T41" fmla="*/ 92 w 92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62">
                    <a:moveTo>
                      <a:pt x="0" y="50"/>
                    </a:moveTo>
                    <a:lnTo>
                      <a:pt x="0" y="50"/>
                    </a:lnTo>
                    <a:lnTo>
                      <a:pt x="14" y="38"/>
                    </a:lnTo>
                    <a:lnTo>
                      <a:pt x="22" y="0"/>
                    </a:lnTo>
                    <a:lnTo>
                      <a:pt x="30" y="14"/>
                    </a:lnTo>
                    <a:lnTo>
                      <a:pt x="51" y="17"/>
                    </a:lnTo>
                    <a:lnTo>
                      <a:pt x="91" y="45"/>
                    </a:lnTo>
                    <a:lnTo>
                      <a:pt x="86" y="54"/>
                    </a:lnTo>
                    <a:lnTo>
                      <a:pt x="49" y="41"/>
                    </a:lnTo>
                    <a:lnTo>
                      <a:pt x="27" y="61"/>
                    </a:lnTo>
                    <a:lnTo>
                      <a:pt x="21" y="45"/>
                    </a:lnTo>
                    <a:lnTo>
                      <a:pt x="0" y="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7" name="Freeform 2741">
                <a:extLst>
                  <a:ext uri="{FF2B5EF4-FFF2-40B4-BE49-F238E27FC236}">
                    <a16:creationId xmlns:a16="http://schemas.microsoft.com/office/drawing/2014/main" id="{04FE7D1D-3E6A-4289-BB7A-7B28DB0D8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661"/>
                <a:ext cx="92" cy="89"/>
              </a:xfrm>
              <a:custGeom>
                <a:avLst/>
                <a:gdLst>
                  <a:gd name="T0" fmla="*/ 0 w 92"/>
                  <a:gd name="T1" fmla="*/ 69 h 89"/>
                  <a:gd name="T2" fmla="*/ 0 w 92"/>
                  <a:gd name="T3" fmla="*/ 69 h 89"/>
                  <a:gd name="T4" fmla="*/ 37 w 92"/>
                  <a:gd name="T5" fmla="*/ 4 h 89"/>
                  <a:gd name="T6" fmla="*/ 52 w 92"/>
                  <a:gd name="T7" fmla="*/ 0 h 89"/>
                  <a:gd name="T8" fmla="*/ 34 w 92"/>
                  <a:gd name="T9" fmla="*/ 34 h 89"/>
                  <a:gd name="T10" fmla="*/ 46 w 92"/>
                  <a:gd name="T11" fmla="*/ 26 h 89"/>
                  <a:gd name="T12" fmla="*/ 54 w 92"/>
                  <a:gd name="T13" fmla="*/ 41 h 89"/>
                  <a:gd name="T14" fmla="*/ 78 w 92"/>
                  <a:gd name="T15" fmla="*/ 41 h 89"/>
                  <a:gd name="T16" fmla="*/ 73 w 92"/>
                  <a:gd name="T17" fmla="*/ 54 h 89"/>
                  <a:gd name="T18" fmla="*/ 85 w 92"/>
                  <a:gd name="T19" fmla="*/ 53 h 89"/>
                  <a:gd name="T20" fmla="*/ 77 w 92"/>
                  <a:gd name="T21" fmla="*/ 67 h 89"/>
                  <a:gd name="T22" fmla="*/ 88 w 92"/>
                  <a:gd name="T23" fmla="*/ 60 h 89"/>
                  <a:gd name="T24" fmla="*/ 91 w 92"/>
                  <a:gd name="T25" fmla="*/ 73 h 89"/>
                  <a:gd name="T26" fmla="*/ 79 w 92"/>
                  <a:gd name="T27" fmla="*/ 88 h 89"/>
                  <a:gd name="T28" fmla="*/ 78 w 92"/>
                  <a:gd name="T29" fmla="*/ 77 h 89"/>
                  <a:gd name="T30" fmla="*/ 73 w 92"/>
                  <a:gd name="T31" fmla="*/ 83 h 89"/>
                  <a:gd name="T32" fmla="*/ 73 w 92"/>
                  <a:gd name="T33" fmla="*/ 66 h 89"/>
                  <a:gd name="T34" fmla="*/ 50 w 92"/>
                  <a:gd name="T35" fmla="*/ 83 h 89"/>
                  <a:gd name="T36" fmla="*/ 63 w 92"/>
                  <a:gd name="T37" fmla="*/ 71 h 89"/>
                  <a:gd name="T38" fmla="*/ 45 w 92"/>
                  <a:gd name="T39" fmla="*/ 73 h 89"/>
                  <a:gd name="T40" fmla="*/ 49 w 92"/>
                  <a:gd name="T41" fmla="*/ 66 h 89"/>
                  <a:gd name="T42" fmla="*/ 0 w 92"/>
                  <a:gd name="T43" fmla="*/ 69 h 89"/>
                  <a:gd name="T44" fmla="*/ 0 w 92"/>
                  <a:gd name="T45" fmla="*/ 69 h 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89"/>
                  <a:gd name="T71" fmla="*/ 92 w 92"/>
                  <a:gd name="T72" fmla="*/ 89 h 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89">
                    <a:moveTo>
                      <a:pt x="0" y="69"/>
                    </a:moveTo>
                    <a:lnTo>
                      <a:pt x="0" y="69"/>
                    </a:lnTo>
                    <a:lnTo>
                      <a:pt x="37" y="4"/>
                    </a:lnTo>
                    <a:lnTo>
                      <a:pt x="52" y="0"/>
                    </a:lnTo>
                    <a:lnTo>
                      <a:pt x="34" y="34"/>
                    </a:lnTo>
                    <a:lnTo>
                      <a:pt x="46" y="26"/>
                    </a:lnTo>
                    <a:lnTo>
                      <a:pt x="54" y="41"/>
                    </a:lnTo>
                    <a:lnTo>
                      <a:pt x="78" y="41"/>
                    </a:lnTo>
                    <a:lnTo>
                      <a:pt x="73" y="54"/>
                    </a:lnTo>
                    <a:lnTo>
                      <a:pt x="85" y="53"/>
                    </a:lnTo>
                    <a:lnTo>
                      <a:pt x="77" y="67"/>
                    </a:lnTo>
                    <a:lnTo>
                      <a:pt x="88" y="60"/>
                    </a:lnTo>
                    <a:lnTo>
                      <a:pt x="91" y="73"/>
                    </a:lnTo>
                    <a:lnTo>
                      <a:pt x="79" y="88"/>
                    </a:lnTo>
                    <a:lnTo>
                      <a:pt x="78" y="77"/>
                    </a:lnTo>
                    <a:lnTo>
                      <a:pt x="73" y="83"/>
                    </a:lnTo>
                    <a:lnTo>
                      <a:pt x="73" y="66"/>
                    </a:lnTo>
                    <a:lnTo>
                      <a:pt x="50" y="83"/>
                    </a:lnTo>
                    <a:lnTo>
                      <a:pt x="63" y="71"/>
                    </a:lnTo>
                    <a:lnTo>
                      <a:pt x="45" y="73"/>
                    </a:lnTo>
                    <a:lnTo>
                      <a:pt x="49" y="66"/>
                    </a:lnTo>
                    <a:lnTo>
                      <a:pt x="0" y="6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4" name="Freeform 2423">
              <a:extLst>
                <a:ext uri="{FF2B5EF4-FFF2-40B4-BE49-F238E27FC236}">
                  <a16:creationId xmlns:a16="http://schemas.microsoft.com/office/drawing/2014/main" id="{154412C7-B272-4826-BFD0-F327347C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533" y="1891368"/>
              <a:ext cx="1267117" cy="1074989"/>
            </a:xfrm>
            <a:custGeom>
              <a:avLst/>
              <a:gdLst>
                <a:gd name="T0" fmla="*/ 91471449 w 830"/>
                <a:gd name="T1" fmla="*/ 245076928 h 606"/>
                <a:gd name="T2" fmla="*/ 182942897 w 830"/>
                <a:gd name="T3" fmla="*/ 205933045 h 606"/>
                <a:gd name="T4" fmla="*/ 148834854 w 830"/>
                <a:gd name="T5" fmla="*/ 199125753 h 606"/>
                <a:gd name="T6" fmla="*/ 243406691 w 830"/>
                <a:gd name="T7" fmla="*/ 132750054 h 606"/>
                <a:gd name="T8" fmla="*/ 275964501 w 830"/>
                <a:gd name="T9" fmla="*/ 88500049 h 606"/>
                <a:gd name="T10" fmla="*/ 410846402 w 830"/>
                <a:gd name="T11" fmla="*/ 86798879 h 606"/>
                <a:gd name="T12" fmla="*/ 455807010 w 830"/>
                <a:gd name="T13" fmla="*/ 76586617 h 606"/>
                <a:gd name="T14" fmla="*/ 576735842 w 830"/>
                <a:gd name="T15" fmla="*/ 86798879 h 606"/>
                <a:gd name="T16" fmla="*/ 561231411 w 830"/>
                <a:gd name="T17" fmla="*/ 44250025 h 606"/>
                <a:gd name="T18" fmla="*/ 607742213 w 830"/>
                <a:gd name="T19" fmla="*/ 39143894 h 606"/>
                <a:gd name="T20" fmla="*/ 617044622 w 830"/>
                <a:gd name="T21" fmla="*/ 15317063 h 606"/>
                <a:gd name="T22" fmla="*/ 702315412 w 830"/>
                <a:gd name="T23" fmla="*/ 20423184 h 606"/>
                <a:gd name="T24" fmla="*/ 976729641 w 830"/>
                <a:gd name="T25" fmla="*/ 15317063 h 606"/>
                <a:gd name="T26" fmla="*/ 767429787 w 830"/>
                <a:gd name="T27" fmla="*/ 39143894 h 606"/>
                <a:gd name="T28" fmla="*/ 1021690249 w 830"/>
                <a:gd name="T29" fmla="*/ 39143894 h 606"/>
                <a:gd name="T30" fmla="*/ 883708037 w 830"/>
                <a:gd name="T31" fmla="*/ 85096383 h 606"/>
                <a:gd name="T32" fmla="*/ 992232826 w 830"/>
                <a:gd name="T33" fmla="*/ 97009816 h 606"/>
                <a:gd name="T34" fmla="*/ 1017038421 w 830"/>
                <a:gd name="T35" fmla="*/ 171893978 h 606"/>
                <a:gd name="T36" fmla="*/ 1172075258 w 830"/>
                <a:gd name="T37" fmla="*/ 97009816 h 606"/>
                <a:gd name="T38" fmla="*/ 1227888469 w 830"/>
                <a:gd name="T39" fmla="*/ 151472062 h 606"/>
                <a:gd name="T40" fmla="*/ 1114711852 w 830"/>
                <a:gd name="T41" fmla="*/ 209336691 h 606"/>
                <a:gd name="T42" fmla="*/ 1141067641 w 830"/>
                <a:gd name="T43" fmla="*/ 234865991 h 606"/>
                <a:gd name="T44" fmla="*/ 1137967253 w 830"/>
                <a:gd name="T45" fmla="*/ 311452587 h 606"/>
                <a:gd name="T46" fmla="*/ 1158122266 w 830"/>
                <a:gd name="T47" fmla="*/ 354000198 h 606"/>
                <a:gd name="T48" fmla="*/ 1085254430 w 830"/>
                <a:gd name="T49" fmla="*/ 384635619 h 606"/>
                <a:gd name="T50" fmla="*/ 1128664844 w 830"/>
                <a:gd name="T51" fmla="*/ 437395390 h 606"/>
                <a:gd name="T52" fmla="*/ 1105409443 w 830"/>
                <a:gd name="T53" fmla="*/ 442501511 h 606"/>
                <a:gd name="T54" fmla="*/ 1066650856 w 830"/>
                <a:gd name="T55" fmla="*/ 473135628 h 606"/>
                <a:gd name="T56" fmla="*/ 1030992658 w 830"/>
                <a:gd name="T57" fmla="*/ 496962453 h 606"/>
                <a:gd name="T58" fmla="*/ 1018589860 w 830"/>
                <a:gd name="T59" fmla="*/ 546318578 h 606"/>
                <a:gd name="T60" fmla="*/ 1052696620 w 830"/>
                <a:gd name="T61" fmla="*/ 595674703 h 606"/>
                <a:gd name="T62" fmla="*/ 1086804624 w 830"/>
                <a:gd name="T63" fmla="*/ 641625878 h 606"/>
                <a:gd name="T64" fmla="*/ 1021690249 w 830"/>
                <a:gd name="T65" fmla="*/ 604184470 h 606"/>
                <a:gd name="T66" fmla="*/ 930218839 w 830"/>
                <a:gd name="T67" fmla="*/ 641625878 h 606"/>
                <a:gd name="T68" fmla="*/ 1071301438 w 830"/>
                <a:gd name="T69" fmla="*/ 662049057 h 606"/>
                <a:gd name="T70" fmla="*/ 855800809 w 830"/>
                <a:gd name="T71" fmla="*/ 714808992 h 606"/>
                <a:gd name="T72" fmla="*/ 786034606 w 830"/>
                <a:gd name="T73" fmla="*/ 805011475 h 606"/>
                <a:gd name="T74" fmla="*/ 759678817 w 830"/>
                <a:gd name="T75" fmla="*/ 806712646 h 606"/>
                <a:gd name="T76" fmla="*/ 696113390 w 830"/>
                <a:gd name="T77" fmla="*/ 857771246 h 606"/>
                <a:gd name="T78" fmla="*/ 686810981 w 830"/>
                <a:gd name="T79" fmla="*/ 900318776 h 606"/>
                <a:gd name="T80" fmla="*/ 654253171 w 830"/>
                <a:gd name="T81" fmla="*/ 924146905 h 606"/>
                <a:gd name="T82" fmla="*/ 638749829 w 830"/>
                <a:gd name="T83" fmla="*/ 1014348084 h 606"/>
                <a:gd name="T84" fmla="*/ 586037006 w 830"/>
                <a:gd name="T85" fmla="*/ 1002434672 h 606"/>
                <a:gd name="T86" fmla="*/ 524023019 w 830"/>
                <a:gd name="T87" fmla="*/ 982011493 h 606"/>
                <a:gd name="T88" fmla="*/ 455807010 w 830"/>
                <a:gd name="T89" fmla="*/ 905424897 h 606"/>
                <a:gd name="T90" fmla="*/ 443404213 w 830"/>
                <a:gd name="T91" fmla="*/ 885001717 h 606"/>
                <a:gd name="T92" fmla="*/ 406195820 w 830"/>
                <a:gd name="T93" fmla="*/ 769271238 h 606"/>
                <a:gd name="T94" fmla="*/ 462009031 w 830"/>
                <a:gd name="T95" fmla="*/ 723318758 h 606"/>
                <a:gd name="T96" fmla="*/ 479062411 w 830"/>
                <a:gd name="T97" fmla="*/ 658645412 h 606"/>
                <a:gd name="T98" fmla="*/ 458907398 w 830"/>
                <a:gd name="T99" fmla="*/ 636521062 h 606"/>
                <a:gd name="T100" fmla="*/ 434101803 w 830"/>
                <a:gd name="T101" fmla="*/ 610991761 h 606"/>
                <a:gd name="T102" fmla="*/ 410846402 w 830"/>
                <a:gd name="T103" fmla="*/ 575251524 h 606"/>
                <a:gd name="T104" fmla="*/ 386040807 w 830"/>
                <a:gd name="T105" fmla="*/ 575251524 h 606"/>
                <a:gd name="T106" fmla="*/ 378288592 w 830"/>
                <a:gd name="T107" fmla="*/ 513981986 h 606"/>
                <a:gd name="T108" fmla="*/ 306972117 w 830"/>
                <a:gd name="T109" fmla="*/ 410164919 h 606"/>
                <a:gd name="T110" fmla="*/ 128679841 w 830"/>
                <a:gd name="T111" fmla="*/ 384635619 h 606"/>
                <a:gd name="T112" fmla="*/ 103874246 w 830"/>
                <a:gd name="T113" fmla="*/ 364212440 h 606"/>
                <a:gd name="T114" fmla="*/ 155036875 w 830"/>
                <a:gd name="T115" fmla="*/ 335279412 h 606"/>
                <a:gd name="T116" fmla="*/ 0 w 830"/>
                <a:gd name="T117" fmla="*/ 289326933 h 6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0"/>
                <a:gd name="T178" fmla="*/ 0 h 606"/>
                <a:gd name="T179" fmla="*/ 830 w 830"/>
                <a:gd name="T180" fmla="*/ 606 h 6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0" h="606">
                  <a:moveTo>
                    <a:pt x="0" y="170"/>
                  </a:moveTo>
                  <a:lnTo>
                    <a:pt x="0" y="170"/>
                  </a:lnTo>
                  <a:lnTo>
                    <a:pt x="5" y="161"/>
                  </a:lnTo>
                  <a:lnTo>
                    <a:pt x="59" y="144"/>
                  </a:lnTo>
                  <a:lnTo>
                    <a:pt x="93" y="144"/>
                  </a:lnTo>
                  <a:lnTo>
                    <a:pt x="112" y="130"/>
                  </a:lnTo>
                  <a:lnTo>
                    <a:pt x="107" y="126"/>
                  </a:lnTo>
                  <a:lnTo>
                    <a:pt x="118" y="121"/>
                  </a:lnTo>
                  <a:lnTo>
                    <a:pt x="108" y="118"/>
                  </a:lnTo>
                  <a:lnTo>
                    <a:pt x="127" y="112"/>
                  </a:lnTo>
                  <a:lnTo>
                    <a:pt x="120" y="108"/>
                  </a:lnTo>
                  <a:lnTo>
                    <a:pt x="96" y="117"/>
                  </a:lnTo>
                  <a:lnTo>
                    <a:pt x="72" y="105"/>
                  </a:lnTo>
                  <a:lnTo>
                    <a:pt x="103" y="98"/>
                  </a:lnTo>
                  <a:lnTo>
                    <a:pt x="120" y="79"/>
                  </a:lnTo>
                  <a:lnTo>
                    <a:pt x="157" y="78"/>
                  </a:lnTo>
                  <a:lnTo>
                    <a:pt x="155" y="57"/>
                  </a:lnTo>
                  <a:lnTo>
                    <a:pt x="183" y="57"/>
                  </a:lnTo>
                  <a:lnTo>
                    <a:pt x="211" y="72"/>
                  </a:lnTo>
                  <a:lnTo>
                    <a:pt x="178" y="52"/>
                  </a:lnTo>
                  <a:lnTo>
                    <a:pt x="240" y="40"/>
                  </a:lnTo>
                  <a:lnTo>
                    <a:pt x="255" y="49"/>
                  </a:lnTo>
                  <a:lnTo>
                    <a:pt x="257" y="67"/>
                  </a:lnTo>
                  <a:lnTo>
                    <a:pt x="265" y="51"/>
                  </a:lnTo>
                  <a:lnTo>
                    <a:pt x="305" y="63"/>
                  </a:lnTo>
                  <a:lnTo>
                    <a:pt x="291" y="54"/>
                  </a:lnTo>
                  <a:lnTo>
                    <a:pt x="311" y="55"/>
                  </a:lnTo>
                  <a:lnTo>
                    <a:pt x="294" y="45"/>
                  </a:lnTo>
                  <a:lnTo>
                    <a:pt x="289" y="36"/>
                  </a:lnTo>
                  <a:lnTo>
                    <a:pt x="298" y="35"/>
                  </a:lnTo>
                  <a:lnTo>
                    <a:pt x="378" y="60"/>
                  </a:lnTo>
                  <a:lnTo>
                    <a:pt x="372" y="51"/>
                  </a:lnTo>
                  <a:lnTo>
                    <a:pt x="389" y="50"/>
                  </a:lnTo>
                  <a:lnTo>
                    <a:pt x="378" y="43"/>
                  </a:lnTo>
                  <a:lnTo>
                    <a:pt x="405" y="45"/>
                  </a:lnTo>
                  <a:lnTo>
                    <a:pt x="362" y="26"/>
                  </a:lnTo>
                  <a:lnTo>
                    <a:pt x="440" y="36"/>
                  </a:lnTo>
                  <a:lnTo>
                    <a:pt x="422" y="26"/>
                  </a:lnTo>
                  <a:lnTo>
                    <a:pt x="377" y="24"/>
                  </a:lnTo>
                  <a:lnTo>
                    <a:pt x="392" y="23"/>
                  </a:lnTo>
                  <a:lnTo>
                    <a:pt x="364" y="14"/>
                  </a:lnTo>
                  <a:lnTo>
                    <a:pt x="397" y="16"/>
                  </a:lnTo>
                  <a:lnTo>
                    <a:pt x="383" y="12"/>
                  </a:lnTo>
                  <a:lnTo>
                    <a:pt x="398" y="9"/>
                  </a:lnTo>
                  <a:lnTo>
                    <a:pt x="455" y="26"/>
                  </a:lnTo>
                  <a:lnTo>
                    <a:pt x="449" y="20"/>
                  </a:lnTo>
                  <a:lnTo>
                    <a:pt x="474" y="14"/>
                  </a:lnTo>
                  <a:lnTo>
                    <a:pt x="453" y="12"/>
                  </a:lnTo>
                  <a:lnTo>
                    <a:pt x="452" y="4"/>
                  </a:lnTo>
                  <a:lnTo>
                    <a:pt x="466" y="0"/>
                  </a:lnTo>
                  <a:lnTo>
                    <a:pt x="619" y="4"/>
                  </a:lnTo>
                  <a:lnTo>
                    <a:pt x="630" y="9"/>
                  </a:lnTo>
                  <a:lnTo>
                    <a:pt x="626" y="12"/>
                  </a:lnTo>
                  <a:lnTo>
                    <a:pt x="523" y="13"/>
                  </a:lnTo>
                  <a:lnTo>
                    <a:pt x="535" y="18"/>
                  </a:lnTo>
                  <a:lnTo>
                    <a:pt x="495" y="23"/>
                  </a:lnTo>
                  <a:lnTo>
                    <a:pt x="640" y="14"/>
                  </a:lnTo>
                  <a:lnTo>
                    <a:pt x="645" y="22"/>
                  </a:lnTo>
                  <a:lnTo>
                    <a:pt x="626" y="27"/>
                  </a:lnTo>
                  <a:lnTo>
                    <a:pt x="659" y="23"/>
                  </a:lnTo>
                  <a:lnTo>
                    <a:pt x="697" y="33"/>
                  </a:lnTo>
                  <a:lnTo>
                    <a:pt x="640" y="49"/>
                  </a:lnTo>
                  <a:lnTo>
                    <a:pt x="548" y="47"/>
                  </a:lnTo>
                  <a:lnTo>
                    <a:pt x="570" y="50"/>
                  </a:lnTo>
                  <a:lnTo>
                    <a:pt x="531" y="57"/>
                  </a:lnTo>
                  <a:lnTo>
                    <a:pt x="531" y="65"/>
                  </a:lnTo>
                  <a:lnTo>
                    <a:pt x="632" y="52"/>
                  </a:lnTo>
                  <a:lnTo>
                    <a:pt x="640" y="57"/>
                  </a:lnTo>
                  <a:lnTo>
                    <a:pt x="619" y="70"/>
                  </a:lnTo>
                  <a:lnTo>
                    <a:pt x="684" y="50"/>
                  </a:lnTo>
                  <a:lnTo>
                    <a:pt x="688" y="69"/>
                  </a:lnTo>
                  <a:lnTo>
                    <a:pt x="656" y="101"/>
                  </a:lnTo>
                  <a:lnTo>
                    <a:pt x="718" y="64"/>
                  </a:lnTo>
                  <a:lnTo>
                    <a:pt x="718" y="70"/>
                  </a:lnTo>
                  <a:lnTo>
                    <a:pt x="747" y="69"/>
                  </a:lnTo>
                  <a:lnTo>
                    <a:pt x="756" y="57"/>
                  </a:lnTo>
                  <a:lnTo>
                    <a:pt x="789" y="55"/>
                  </a:lnTo>
                  <a:lnTo>
                    <a:pt x="829" y="66"/>
                  </a:lnTo>
                  <a:lnTo>
                    <a:pt x="790" y="82"/>
                  </a:lnTo>
                  <a:lnTo>
                    <a:pt x="792" y="89"/>
                  </a:lnTo>
                  <a:lnTo>
                    <a:pt x="702" y="98"/>
                  </a:lnTo>
                  <a:lnTo>
                    <a:pt x="774" y="99"/>
                  </a:lnTo>
                  <a:lnTo>
                    <a:pt x="715" y="113"/>
                  </a:lnTo>
                  <a:lnTo>
                    <a:pt x="719" y="123"/>
                  </a:lnTo>
                  <a:lnTo>
                    <a:pt x="759" y="113"/>
                  </a:lnTo>
                  <a:lnTo>
                    <a:pt x="730" y="126"/>
                  </a:lnTo>
                  <a:lnTo>
                    <a:pt x="726" y="142"/>
                  </a:lnTo>
                  <a:lnTo>
                    <a:pt x="736" y="138"/>
                  </a:lnTo>
                  <a:lnTo>
                    <a:pt x="708" y="153"/>
                  </a:lnTo>
                  <a:lnTo>
                    <a:pt x="698" y="183"/>
                  </a:lnTo>
                  <a:lnTo>
                    <a:pt x="713" y="177"/>
                  </a:lnTo>
                  <a:lnTo>
                    <a:pt x="734" y="183"/>
                  </a:lnTo>
                  <a:lnTo>
                    <a:pt x="715" y="183"/>
                  </a:lnTo>
                  <a:lnTo>
                    <a:pt x="715" y="192"/>
                  </a:lnTo>
                  <a:lnTo>
                    <a:pt x="746" y="196"/>
                  </a:lnTo>
                  <a:lnTo>
                    <a:pt x="747" y="208"/>
                  </a:lnTo>
                  <a:lnTo>
                    <a:pt x="700" y="205"/>
                  </a:lnTo>
                  <a:lnTo>
                    <a:pt x="713" y="210"/>
                  </a:lnTo>
                  <a:lnTo>
                    <a:pt x="687" y="214"/>
                  </a:lnTo>
                  <a:lnTo>
                    <a:pt x="700" y="226"/>
                  </a:lnTo>
                  <a:lnTo>
                    <a:pt x="724" y="227"/>
                  </a:lnTo>
                  <a:lnTo>
                    <a:pt x="710" y="234"/>
                  </a:lnTo>
                  <a:lnTo>
                    <a:pt x="729" y="241"/>
                  </a:lnTo>
                  <a:lnTo>
                    <a:pt x="728" y="257"/>
                  </a:lnTo>
                  <a:lnTo>
                    <a:pt x="693" y="247"/>
                  </a:lnTo>
                  <a:lnTo>
                    <a:pt x="714" y="255"/>
                  </a:lnTo>
                  <a:lnTo>
                    <a:pt x="701" y="261"/>
                  </a:lnTo>
                  <a:lnTo>
                    <a:pt x="713" y="260"/>
                  </a:lnTo>
                  <a:lnTo>
                    <a:pt x="710" y="270"/>
                  </a:lnTo>
                  <a:lnTo>
                    <a:pt x="735" y="275"/>
                  </a:lnTo>
                  <a:lnTo>
                    <a:pt x="695" y="272"/>
                  </a:lnTo>
                  <a:lnTo>
                    <a:pt x="688" y="278"/>
                  </a:lnTo>
                  <a:lnTo>
                    <a:pt x="718" y="290"/>
                  </a:lnTo>
                  <a:lnTo>
                    <a:pt x="714" y="301"/>
                  </a:lnTo>
                  <a:lnTo>
                    <a:pt x="689" y="307"/>
                  </a:lnTo>
                  <a:lnTo>
                    <a:pt x="665" y="292"/>
                  </a:lnTo>
                  <a:lnTo>
                    <a:pt x="629" y="305"/>
                  </a:lnTo>
                  <a:lnTo>
                    <a:pt x="655" y="313"/>
                  </a:lnTo>
                  <a:lnTo>
                    <a:pt x="630" y="320"/>
                  </a:lnTo>
                  <a:lnTo>
                    <a:pt x="657" y="321"/>
                  </a:lnTo>
                  <a:lnTo>
                    <a:pt x="648" y="336"/>
                  </a:lnTo>
                  <a:lnTo>
                    <a:pt x="659" y="327"/>
                  </a:lnTo>
                  <a:lnTo>
                    <a:pt x="688" y="340"/>
                  </a:lnTo>
                  <a:lnTo>
                    <a:pt x="679" y="350"/>
                  </a:lnTo>
                  <a:lnTo>
                    <a:pt x="695" y="346"/>
                  </a:lnTo>
                  <a:lnTo>
                    <a:pt x="688" y="356"/>
                  </a:lnTo>
                  <a:lnTo>
                    <a:pt x="699" y="351"/>
                  </a:lnTo>
                  <a:lnTo>
                    <a:pt x="701" y="377"/>
                  </a:lnTo>
                  <a:lnTo>
                    <a:pt x="688" y="368"/>
                  </a:lnTo>
                  <a:lnTo>
                    <a:pt x="688" y="377"/>
                  </a:lnTo>
                  <a:lnTo>
                    <a:pt x="675" y="377"/>
                  </a:lnTo>
                  <a:lnTo>
                    <a:pt x="659" y="355"/>
                  </a:lnTo>
                  <a:lnTo>
                    <a:pt x="619" y="344"/>
                  </a:lnTo>
                  <a:lnTo>
                    <a:pt x="647" y="358"/>
                  </a:lnTo>
                  <a:lnTo>
                    <a:pt x="611" y="365"/>
                  </a:lnTo>
                  <a:lnTo>
                    <a:pt x="600" y="377"/>
                  </a:lnTo>
                  <a:lnTo>
                    <a:pt x="634" y="380"/>
                  </a:lnTo>
                  <a:lnTo>
                    <a:pt x="605" y="387"/>
                  </a:lnTo>
                  <a:lnTo>
                    <a:pt x="649" y="378"/>
                  </a:lnTo>
                  <a:lnTo>
                    <a:pt x="691" y="389"/>
                  </a:lnTo>
                  <a:lnTo>
                    <a:pt x="636" y="419"/>
                  </a:lnTo>
                  <a:lnTo>
                    <a:pt x="584" y="432"/>
                  </a:lnTo>
                  <a:lnTo>
                    <a:pt x="565" y="433"/>
                  </a:lnTo>
                  <a:lnTo>
                    <a:pt x="552" y="420"/>
                  </a:lnTo>
                  <a:lnTo>
                    <a:pt x="558" y="433"/>
                  </a:lnTo>
                  <a:lnTo>
                    <a:pt x="543" y="441"/>
                  </a:lnTo>
                  <a:lnTo>
                    <a:pt x="523" y="473"/>
                  </a:lnTo>
                  <a:lnTo>
                    <a:pt x="507" y="473"/>
                  </a:lnTo>
                  <a:lnTo>
                    <a:pt x="503" y="482"/>
                  </a:lnTo>
                  <a:lnTo>
                    <a:pt x="487" y="484"/>
                  </a:lnTo>
                  <a:lnTo>
                    <a:pt x="480" y="480"/>
                  </a:lnTo>
                  <a:lnTo>
                    <a:pt x="490" y="474"/>
                  </a:lnTo>
                  <a:lnTo>
                    <a:pt x="479" y="473"/>
                  </a:lnTo>
                  <a:lnTo>
                    <a:pt x="473" y="489"/>
                  </a:lnTo>
                  <a:lnTo>
                    <a:pt x="448" y="491"/>
                  </a:lnTo>
                  <a:lnTo>
                    <a:pt x="449" y="504"/>
                  </a:lnTo>
                  <a:lnTo>
                    <a:pt x="433" y="505"/>
                  </a:lnTo>
                  <a:lnTo>
                    <a:pt x="447" y="515"/>
                  </a:lnTo>
                  <a:lnTo>
                    <a:pt x="429" y="518"/>
                  </a:lnTo>
                  <a:lnTo>
                    <a:pt x="443" y="529"/>
                  </a:lnTo>
                  <a:lnTo>
                    <a:pt x="431" y="529"/>
                  </a:lnTo>
                  <a:lnTo>
                    <a:pt x="440" y="532"/>
                  </a:lnTo>
                  <a:lnTo>
                    <a:pt x="431" y="545"/>
                  </a:lnTo>
                  <a:lnTo>
                    <a:pt x="422" y="543"/>
                  </a:lnTo>
                  <a:lnTo>
                    <a:pt x="429" y="549"/>
                  </a:lnTo>
                  <a:lnTo>
                    <a:pt x="412" y="554"/>
                  </a:lnTo>
                  <a:lnTo>
                    <a:pt x="422" y="572"/>
                  </a:lnTo>
                  <a:lnTo>
                    <a:pt x="412" y="596"/>
                  </a:lnTo>
                  <a:lnTo>
                    <a:pt x="400" y="597"/>
                  </a:lnTo>
                  <a:lnTo>
                    <a:pt x="409" y="605"/>
                  </a:lnTo>
                  <a:lnTo>
                    <a:pt x="381" y="605"/>
                  </a:lnTo>
                  <a:lnTo>
                    <a:pt x="378" y="589"/>
                  </a:lnTo>
                  <a:lnTo>
                    <a:pt x="339" y="591"/>
                  </a:lnTo>
                  <a:lnTo>
                    <a:pt x="348" y="587"/>
                  </a:lnTo>
                  <a:lnTo>
                    <a:pt x="328" y="580"/>
                  </a:lnTo>
                  <a:lnTo>
                    <a:pt x="338" y="577"/>
                  </a:lnTo>
                  <a:lnTo>
                    <a:pt x="323" y="577"/>
                  </a:lnTo>
                  <a:lnTo>
                    <a:pt x="328" y="564"/>
                  </a:lnTo>
                  <a:lnTo>
                    <a:pt x="320" y="567"/>
                  </a:lnTo>
                  <a:lnTo>
                    <a:pt x="294" y="532"/>
                  </a:lnTo>
                  <a:lnTo>
                    <a:pt x="294" y="522"/>
                  </a:lnTo>
                  <a:lnTo>
                    <a:pt x="313" y="510"/>
                  </a:lnTo>
                  <a:lnTo>
                    <a:pt x="305" y="507"/>
                  </a:lnTo>
                  <a:lnTo>
                    <a:pt x="286" y="520"/>
                  </a:lnTo>
                  <a:lnTo>
                    <a:pt x="286" y="494"/>
                  </a:lnTo>
                  <a:lnTo>
                    <a:pt x="268" y="480"/>
                  </a:lnTo>
                  <a:lnTo>
                    <a:pt x="273" y="460"/>
                  </a:lnTo>
                  <a:lnTo>
                    <a:pt x="262" y="452"/>
                  </a:lnTo>
                  <a:lnTo>
                    <a:pt x="277" y="434"/>
                  </a:lnTo>
                  <a:lnTo>
                    <a:pt x="268" y="432"/>
                  </a:lnTo>
                  <a:lnTo>
                    <a:pt x="301" y="432"/>
                  </a:lnTo>
                  <a:lnTo>
                    <a:pt x="298" y="425"/>
                  </a:lnTo>
                  <a:lnTo>
                    <a:pt x="275" y="426"/>
                  </a:lnTo>
                  <a:lnTo>
                    <a:pt x="309" y="410"/>
                  </a:lnTo>
                  <a:lnTo>
                    <a:pt x="301" y="405"/>
                  </a:lnTo>
                  <a:lnTo>
                    <a:pt x="309" y="387"/>
                  </a:lnTo>
                  <a:lnTo>
                    <a:pt x="281" y="387"/>
                  </a:lnTo>
                  <a:lnTo>
                    <a:pt x="251" y="372"/>
                  </a:lnTo>
                  <a:lnTo>
                    <a:pt x="305" y="380"/>
                  </a:lnTo>
                  <a:lnTo>
                    <a:pt x="296" y="374"/>
                  </a:lnTo>
                  <a:lnTo>
                    <a:pt x="305" y="371"/>
                  </a:lnTo>
                  <a:lnTo>
                    <a:pt x="284" y="360"/>
                  </a:lnTo>
                  <a:lnTo>
                    <a:pt x="291" y="355"/>
                  </a:lnTo>
                  <a:lnTo>
                    <a:pt x="280" y="359"/>
                  </a:lnTo>
                  <a:lnTo>
                    <a:pt x="288" y="352"/>
                  </a:lnTo>
                  <a:lnTo>
                    <a:pt x="274" y="352"/>
                  </a:lnTo>
                  <a:lnTo>
                    <a:pt x="289" y="347"/>
                  </a:lnTo>
                  <a:lnTo>
                    <a:pt x="265" y="338"/>
                  </a:lnTo>
                  <a:lnTo>
                    <a:pt x="260" y="352"/>
                  </a:lnTo>
                  <a:lnTo>
                    <a:pt x="240" y="352"/>
                  </a:lnTo>
                  <a:lnTo>
                    <a:pt x="236" y="347"/>
                  </a:lnTo>
                  <a:lnTo>
                    <a:pt x="249" y="338"/>
                  </a:lnTo>
                  <a:lnTo>
                    <a:pt x="239" y="338"/>
                  </a:lnTo>
                  <a:lnTo>
                    <a:pt x="251" y="316"/>
                  </a:lnTo>
                  <a:lnTo>
                    <a:pt x="237" y="312"/>
                  </a:lnTo>
                  <a:lnTo>
                    <a:pt x="244" y="302"/>
                  </a:lnTo>
                  <a:lnTo>
                    <a:pt x="221" y="275"/>
                  </a:lnTo>
                  <a:lnTo>
                    <a:pt x="229" y="274"/>
                  </a:lnTo>
                  <a:lnTo>
                    <a:pt x="198" y="250"/>
                  </a:lnTo>
                  <a:lnTo>
                    <a:pt x="198" y="241"/>
                  </a:lnTo>
                  <a:lnTo>
                    <a:pt x="165" y="229"/>
                  </a:lnTo>
                  <a:lnTo>
                    <a:pt x="134" y="222"/>
                  </a:lnTo>
                  <a:lnTo>
                    <a:pt x="106" y="234"/>
                  </a:lnTo>
                  <a:lnTo>
                    <a:pt x="83" y="226"/>
                  </a:lnTo>
                  <a:lnTo>
                    <a:pt x="91" y="235"/>
                  </a:lnTo>
                  <a:lnTo>
                    <a:pt x="67" y="231"/>
                  </a:lnTo>
                  <a:lnTo>
                    <a:pt x="46" y="222"/>
                  </a:lnTo>
                  <a:lnTo>
                    <a:pt x="67" y="214"/>
                  </a:lnTo>
                  <a:lnTo>
                    <a:pt x="21" y="205"/>
                  </a:lnTo>
                  <a:lnTo>
                    <a:pt x="38" y="198"/>
                  </a:lnTo>
                  <a:lnTo>
                    <a:pt x="93" y="200"/>
                  </a:lnTo>
                  <a:lnTo>
                    <a:pt x="100" y="197"/>
                  </a:lnTo>
                  <a:lnTo>
                    <a:pt x="90" y="192"/>
                  </a:lnTo>
                  <a:lnTo>
                    <a:pt x="99" y="187"/>
                  </a:lnTo>
                  <a:lnTo>
                    <a:pt x="50" y="191"/>
                  </a:lnTo>
                  <a:lnTo>
                    <a:pt x="0" y="1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95" name="Freeform 2424">
              <a:extLst>
                <a:ext uri="{FF2B5EF4-FFF2-40B4-BE49-F238E27FC236}">
                  <a16:creationId xmlns:a16="http://schemas.microsoft.com/office/drawing/2014/main" id="{33A905F8-0588-4A91-8F0A-BB5E4B845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946" y="2724595"/>
              <a:ext cx="231624" cy="123042"/>
            </a:xfrm>
            <a:custGeom>
              <a:avLst/>
              <a:gdLst>
                <a:gd name="T0" fmla="*/ 0 w 151"/>
                <a:gd name="T1" fmla="*/ 40104274 h 70"/>
                <a:gd name="T2" fmla="*/ 0 w 151"/>
                <a:gd name="T3" fmla="*/ 40104274 h 70"/>
                <a:gd name="T4" fmla="*/ 15652254 w 151"/>
                <a:gd name="T5" fmla="*/ 35091241 h 70"/>
                <a:gd name="T6" fmla="*/ 6260402 w 151"/>
                <a:gd name="T7" fmla="*/ 25065175 h 70"/>
                <a:gd name="T8" fmla="*/ 26607957 w 151"/>
                <a:gd name="T9" fmla="*/ 31749650 h 70"/>
                <a:gd name="T10" fmla="*/ 17217354 w 151"/>
                <a:gd name="T11" fmla="*/ 13367662 h 70"/>
                <a:gd name="T12" fmla="*/ 40695106 w 151"/>
                <a:gd name="T13" fmla="*/ 23395026 h 70"/>
                <a:gd name="T14" fmla="*/ 29739408 w 151"/>
                <a:gd name="T15" fmla="*/ 1671443 h 70"/>
                <a:gd name="T16" fmla="*/ 65737964 w 151"/>
                <a:gd name="T17" fmla="*/ 18381988 h 70"/>
                <a:gd name="T18" fmla="*/ 68868163 w 151"/>
                <a:gd name="T19" fmla="*/ 48460201 h 70"/>
                <a:gd name="T20" fmla="*/ 87650631 w 151"/>
                <a:gd name="T21" fmla="*/ 15039104 h 70"/>
                <a:gd name="T22" fmla="*/ 106433080 w 151"/>
                <a:gd name="T23" fmla="*/ 28408059 h 70"/>
                <a:gd name="T24" fmla="*/ 122085329 w 151"/>
                <a:gd name="T25" fmla="*/ 11697513 h 70"/>
                <a:gd name="T26" fmla="*/ 134607378 w 151"/>
                <a:gd name="T27" fmla="*/ 31749650 h 70"/>
                <a:gd name="T28" fmla="*/ 131477179 w 151"/>
                <a:gd name="T29" fmla="*/ 13367662 h 70"/>
                <a:gd name="T30" fmla="*/ 170607214 w 151"/>
                <a:gd name="T31" fmla="*/ 13367662 h 70"/>
                <a:gd name="T32" fmla="*/ 175302514 w 151"/>
                <a:gd name="T33" fmla="*/ 0 h 70"/>
                <a:gd name="T34" fmla="*/ 192519862 w 151"/>
                <a:gd name="T35" fmla="*/ 11697513 h 70"/>
                <a:gd name="T36" fmla="*/ 214432511 w 151"/>
                <a:gd name="T37" fmla="*/ 6684477 h 70"/>
                <a:gd name="T38" fmla="*/ 198780262 w 151"/>
                <a:gd name="T39" fmla="*/ 15039104 h 70"/>
                <a:gd name="T40" fmla="*/ 234780059 w 151"/>
                <a:gd name="T41" fmla="*/ 51801792 h 70"/>
                <a:gd name="T42" fmla="*/ 203475561 w 151"/>
                <a:gd name="T43" fmla="*/ 83551432 h 70"/>
                <a:gd name="T44" fmla="*/ 117390029 w 151"/>
                <a:gd name="T45" fmla="*/ 115301092 h 70"/>
                <a:gd name="T46" fmla="*/ 39130007 w 151"/>
                <a:gd name="T47" fmla="*/ 100261993 h 70"/>
                <a:gd name="T48" fmla="*/ 57912465 w 151"/>
                <a:gd name="T49" fmla="*/ 70183775 h 70"/>
                <a:gd name="T50" fmla="*/ 12522054 w 151"/>
                <a:gd name="T51" fmla="*/ 60157709 h 70"/>
                <a:gd name="T52" fmla="*/ 56347365 w 151"/>
                <a:gd name="T53" fmla="*/ 58486267 h 70"/>
                <a:gd name="T54" fmla="*/ 40695106 w 151"/>
                <a:gd name="T55" fmla="*/ 48460201 h 70"/>
                <a:gd name="T56" fmla="*/ 56347365 w 151"/>
                <a:gd name="T57" fmla="*/ 40104274 h 70"/>
                <a:gd name="T58" fmla="*/ 0 w 151"/>
                <a:gd name="T59" fmla="*/ 40104274 h 70"/>
                <a:gd name="T60" fmla="*/ 0 w 151"/>
                <a:gd name="T61" fmla="*/ 40104274 h 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1"/>
                <a:gd name="T94" fmla="*/ 0 h 70"/>
                <a:gd name="T95" fmla="*/ 151 w 151"/>
                <a:gd name="T96" fmla="*/ 70 h 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1" h="70">
                  <a:moveTo>
                    <a:pt x="0" y="24"/>
                  </a:moveTo>
                  <a:lnTo>
                    <a:pt x="0" y="24"/>
                  </a:lnTo>
                  <a:lnTo>
                    <a:pt x="10" y="21"/>
                  </a:lnTo>
                  <a:lnTo>
                    <a:pt x="4" y="15"/>
                  </a:lnTo>
                  <a:lnTo>
                    <a:pt x="17" y="19"/>
                  </a:lnTo>
                  <a:lnTo>
                    <a:pt x="11" y="8"/>
                  </a:lnTo>
                  <a:lnTo>
                    <a:pt x="26" y="14"/>
                  </a:lnTo>
                  <a:lnTo>
                    <a:pt x="19" y="1"/>
                  </a:lnTo>
                  <a:lnTo>
                    <a:pt x="42" y="11"/>
                  </a:lnTo>
                  <a:lnTo>
                    <a:pt x="44" y="29"/>
                  </a:lnTo>
                  <a:lnTo>
                    <a:pt x="56" y="9"/>
                  </a:lnTo>
                  <a:lnTo>
                    <a:pt x="68" y="17"/>
                  </a:lnTo>
                  <a:lnTo>
                    <a:pt x="78" y="7"/>
                  </a:lnTo>
                  <a:lnTo>
                    <a:pt x="86" y="19"/>
                  </a:lnTo>
                  <a:lnTo>
                    <a:pt x="84" y="8"/>
                  </a:lnTo>
                  <a:lnTo>
                    <a:pt x="109" y="8"/>
                  </a:lnTo>
                  <a:lnTo>
                    <a:pt x="112" y="0"/>
                  </a:lnTo>
                  <a:lnTo>
                    <a:pt x="123" y="7"/>
                  </a:lnTo>
                  <a:lnTo>
                    <a:pt x="137" y="4"/>
                  </a:lnTo>
                  <a:lnTo>
                    <a:pt x="127" y="9"/>
                  </a:lnTo>
                  <a:lnTo>
                    <a:pt x="150" y="31"/>
                  </a:lnTo>
                  <a:lnTo>
                    <a:pt x="130" y="50"/>
                  </a:lnTo>
                  <a:lnTo>
                    <a:pt x="75" y="69"/>
                  </a:lnTo>
                  <a:lnTo>
                    <a:pt x="25" y="60"/>
                  </a:lnTo>
                  <a:lnTo>
                    <a:pt x="37" y="42"/>
                  </a:lnTo>
                  <a:lnTo>
                    <a:pt x="8" y="36"/>
                  </a:lnTo>
                  <a:lnTo>
                    <a:pt x="36" y="35"/>
                  </a:lnTo>
                  <a:lnTo>
                    <a:pt x="26" y="29"/>
                  </a:lnTo>
                  <a:lnTo>
                    <a:pt x="36" y="24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96" name="Freeform 2425">
              <a:extLst>
                <a:ext uri="{FF2B5EF4-FFF2-40B4-BE49-F238E27FC236}">
                  <a16:creationId xmlns:a16="http://schemas.microsoft.com/office/drawing/2014/main" id="{772028A2-B552-4047-B2DF-50A7812C1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880" y="3806061"/>
              <a:ext cx="632584" cy="461942"/>
            </a:xfrm>
            <a:custGeom>
              <a:avLst/>
              <a:gdLst>
                <a:gd name="T0" fmla="*/ 0 w 412"/>
                <a:gd name="T1" fmla="*/ 5082858 h 261"/>
                <a:gd name="T2" fmla="*/ 0 w 412"/>
                <a:gd name="T3" fmla="*/ 5082858 h 261"/>
                <a:gd name="T4" fmla="*/ 29795363 w 412"/>
                <a:gd name="T5" fmla="*/ 72852125 h 261"/>
                <a:gd name="T6" fmla="*/ 65864618 w 412"/>
                <a:gd name="T7" fmla="*/ 105042701 h 261"/>
                <a:gd name="T8" fmla="*/ 64295518 w 412"/>
                <a:gd name="T9" fmla="*/ 123679407 h 261"/>
                <a:gd name="T10" fmla="*/ 45477599 w 412"/>
                <a:gd name="T11" fmla="*/ 127067544 h 261"/>
                <a:gd name="T12" fmla="*/ 86250404 w 412"/>
                <a:gd name="T13" fmla="*/ 142316113 h 261"/>
                <a:gd name="T14" fmla="*/ 108205270 w 412"/>
                <a:gd name="T15" fmla="*/ 174506710 h 261"/>
                <a:gd name="T16" fmla="*/ 106637423 w 412"/>
                <a:gd name="T17" fmla="*/ 199919690 h 261"/>
                <a:gd name="T18" fmla="*/ 152115002 w 412"/>
                <a:gd name="T19" fmla="*/ 242275958 h 261"/>
                <a:gd name="T20" fmla="*/ 163092435 w 412"/>
                <a:gd name="T21" fmla="*/ 228722108 h 261"/>
                <a:gd name="T22" fmla="*/ 53318085 w 412"/>
                <a:gd name="T23" fmla="*/ 62686412 h 261"/>
                <a:gd name="T24" fmla="*/ 47045445 w 412"/>
                <a:gd name="T25" fmla="*/ 18636711 h 261"/>
                <a:gd name="T26" fmla="*/ 70568158 w 412"/>
                <a:gd name="T27" fmla="*/ 28802429 h 261"/>
                <a:gd name="T28" fmla="*/ 111340964 w 412"/>
                <a:gd name="T29" fmla="*/ 101654564 h 261"/>
                <a:gd name="T30" fmla="*/ 169365114 w 412"/>
                <a:gd name="T31" fmla="*/ 155869963 h 261"/>
                <a:gd name="T32" fmla="*/ 166228168 w 412"/>
                <a:gd name="T33" fmla="*/ 176200127 h 261"/>
                <a:gd name="T34" fmla="*/ 246205893 w 412"/>
                <a:gd name="T35" fmla="*/ 250746952 h 261"/>
                <a:gd name="T36" fmla="*/ 255615479 w 412"/>
                <a:gd name="T37" fmla="*/ 282937507 h 261"/>
                <a:gd name="T38" fmla="*/ 246205893 w 412"/>
                <a:gd name="T39" fmla="*/ 303267631 h 261"/>
                <a:gd name="T40" fmla="*/ 265023813 w 412"/>
                <a:gd name="T41" fmla="*/ 332070050 h 261"/>
                <a:gd name="T42" fmla="*/ 417138854 w 412"/>
                <a:gd name="T43" fmla="*/ 410005092 h 261"/>
                <a:gd name="T44" fmla="*/ 484571299 w 412"/>
                <a:gd name="T45" fmla="*/ 403227517 h 261"/>
                <a:gd name="T46" fmla="*/ 528479779 w 412"/>
                <a:gd name="T47" fmla="*/ 440500929 h 261"/>
                <a:gd name="T48" fmla="*/ 545729852 w 412"/>
                <a:gd name="T49" fmla="*/ 404922236 h 261"/>
                <a:gd name="T50" fmla="*/ 567684718 w 412"/>
                <a:gd name="T51" fmla="*/ 403227517 h 261"/>
                <a:gd name="T52" fmla="*/ 545729852 w 412"/>
                <a:gd name="T53" fmla="*/ 372731680 h 261"/>
                <a:gd name="T54" fmla="*/ 594344377 w 412"/>
                <a:gd name="T55" fmla="*/ 360872550 h 261"/>
                <a:gd name="T56" fmla="*/ 613162297 w 412"/>
                <a:gd name="T57" fmla="*/ 347318700 h 261"/>
                <a:gd name="T58" fmla="*/ 617867090 w 412"/>
                <a:gd name="T59" fmla="*/ 340541043 h 261"/>
                <a:gd name="T60" fmla="*/ 624139730 w 412"/>
                <a:gd name="T61" fmla="*/ 357484413 h 261"/>
                <a:gd name="T62" fmla="*/ 644526749 w 412"/>
                <a:gd name="T63" fmla="*/ 282937507 h 261"/>
                <a:gd name="T64" fmla="*/ 617867090 w 412"/>
                <a:gd name="T65" fmla="*/ 272771795 h 261"/>
                <a:gd name="T66" fmla="*/ 569253817 w 412"/>
                <a:gd name="T67" fmla="*/ 282937507 h 261"/>
                <a:gd name="T68" fmla="*/ 544162005 w 412"/>
                <a:gd name="T69" fmla="*/ 347318700 h 261"/>
                <a:gd name="T70" fmla="*/ 481434353 w 412"/>
                <a:gd name="T71" fmla="*/ 354094974 h 261"/>
                <a:gd name="T72" fmla="*/ 454775946 w 412"/>
                <a:gd name="T73" fmla="*/ 338847625 h 261"/>
                <a:gd name="T74" fmla="*/ 414001908 w 412"/>
                <a:gd name="T75" fmla="*/ 259217945 h 261"/>
                <a:gd name="T76" fmla="*/ 412434061 w 412"/>
                <a:gd name="T77" fmla="*/ 199919690 h 261"/>
                <a:gd name="T78" fmla="*/ 426548440 w 412"/>
                <a:gd name="T79" fmla="*/ 171117271 h 261"/>
                <a:gd name="T80" fmla="*/ 384206555 w 412"/>
                <a:gd name="T81" fmla="*/ 155869963 h 261"/>
                <a:gd name="T82" fmla="*/ 330888489 w 412"/>
                <a:gd name="T83" fmla="*/ 72852125 h 261"/>
                <a:gd name="T84" fmla="*/ 285410832 w 412"/>
                <a:gd name="T85" fmla="*/ 89794132 h 261"/>
                <a:gd name="T86" fmla="*/ 227387973 w 412"/>
                <a:gd name="T87" fmla="*/ 22024853 h 261"/>
                <a:gd name="T88" fmla="*/ 130160136 w 412"/>
                <a:gd name="T89" fmla="*/ 35578703 h 261"/>
                <a:gd name="T90" fmla="*/ 48614545 w 412"/>
                <a:gd name="T91" fmla="*/ 0 h 261"/>
                <a:gd name="T92" fmla="*/ 0 w 412"/>
                <a:gd name="T93" fmla="*/ 5082858 h 261"/>
                <a:gd name="T94" fmla="*/ 0 w 412"/>
                <a:gd name="T95" fmla="*/ 5082858 h 2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2"/>
                <a:gd name="T145" fmla="*/ 0 h 261"/>
                <a:gd name="T146" fmla="*/ 412 w 412"/>
                <a:gd name="T147" fmla="*/ 261 h 2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2" h="261">
                  <a:moveTo>
                    <a:pt x="0" y="3"/>
                  </a:moveTo>
                  <a:lnTo>
                    <a:pt x="0" y="3"/>
                  </a:lnTo>
                  <a:lnTo>
                    <a:pt x="19" y="43"/>
                  </a:lnTo>
                  <a:lnTo>
                    <a:pt x="42" y="62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55" y="84"/>
                  </a:lnTo>
                  <a:lnTo>
                    <a:pt x="69" y="103"/>
                  </a:lnTo>
                  <a:lnTo>
                    <a:pt x="68" y="118"/>
                  </a:lnTo>
                  <a:lnTo>
                    <a:pt x="97" y="143"/>
                  </a:lnTo>
                  <a:lnTo>
                    <a:pt x="104" y="135"/>
                  </a:lnTo>
                  <a:lnTo>
                    <a:pt x="34" y="37"/>
                  </a:lnTo>
                  <a:lnTo>
                    <a:pt x="30" y="11"/>
                  </a:lnTo>
                  <a:lnTo>
                    <a:pt x="45" y="17"/>
                  </a:lnTo>
                  <a:lnTo>
                    <a:pt x="71" y="60"/>
                  </a:lnTo>
                  <a:lnTo>
                    <a:pt x="108" y="92"/>
                  </a:lnTo>
                  <a:lnTo>
                    <a:pt x="106" y="104"/>
                  </a:lnTo>
                  <a:lnTo>
                    <a:pt x="157" y="148"/>
                  </a:lnTo>
                  <a:lnTo>
                    <a:pt x="163" y="167"/>
                  </a:lnTo>
                  <a:lnTo>
                    <a:pt x="157" y="179"/>
                  </a:lnTo>
                  <a:lnTo>
                    <a:pt x="169" y="196"/>
                  </a:lnTo>
                  <a:lnTo>
                    <a:pt x="266" y="242"/>
                  </a:lnTo>
                  <a:lnTo>
                    <a:pt x="309" y="238"/>
                  </a:lnTo>
                  <a:lnTo>
                    <a:pt x="337" y="260"/>
                  </a:lnTo>
                  <a:lnTo>
                    <a:pt x="348" y="239"/>
                  </a:lnTo>
                  <a:lnTo>
                    <a:pt x="362" y="238"/>
                  </a:lnTo>
                  <a:lnTo>
                    <a:pt x="348" y="220"/>
                  </a:lnTo>
                  <a:lnTo>
                    <a:pt x="379" y="213"/>
                  </a:lnTo>
                  <a:lnTo>
                    <a:pt x="391" y="205"/>
                  </a:lnTo>
                  <a:lnTo>
                    <a:pt x="394" y="201"/>
                  </a:lnTo>
                  <a:lnTo>
                    <a:pt x="398" y="211"/>
                  </a:lnTo>
                  <a:lnTo>
                    <a:pt x="411" y="167"/>
                  </a:lnTo>
                  <a:lnTo>
                    <a:pt x="394" y="161"/>
                  </a:lnTo>
                  <a:lnTo>
                    <a:pt x="363" y="167"/>
                  </a:lnTo>
                  <a:lnTo>
                    <a:pt x="347" y="205"/>
                  </a:lnTo>
                  <a:lnTo>
                    <a:pt x="307" y="209"/>
                  </a:lnTo>
                  <a:lnTo>
                    <a:pt x="290" y="200"/>
                  </a:lnTo>
                  <a:lnTo>
                    <a:pt x="264" y="153"/>
                  </a:lnTo>
                  <a:lnTo>
                    <a:pt x="263" y="118"/>
                  </a:lnTo>
                  <a:lnTo>
                    <a:pt x="272" y="101"/>
                  </a:lnTo>
                  <a:lnTo>
                    <a:pt x="245" y="92"/>
                  </a:lnTo>
                  <a:lnTo>
                    <a:pt x="211" y="43"/>
                  </a:lnTo>
                  <a:lnTo>
                    <a:pt x="182" y="53"/>
                  </a:lnTo>
                  <a:lnTo>
                    <a:pt x="145" y="13"/>
                  </a:lnTo>
                  <a:lnTo>
                    <a:pt x="83" y="21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solidFill>
              <a:srgbClr val="31859C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97" name="Freeform 2426">
              <a:extLst>
                <a:ext uri="{FF2B5EF4-FFF2-40B4-BE49-F238E27FC236}">
                  <a16:creationId xmlns:a16="http://schemas.microsoft.com/office/drawing/2014/main" id="{23F2B5AF-8CDA-49F7-8CF3-9160BC63F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655" y="3868660"/>
              <a:ext cx="169338" cy="103613"/>
            </a:xfrm>
            <a:custGeom>
              <a:avLst/>
              <a:gdLst>
                <a:gd name="T0" fmla="*/ 0 w 111"/>
                <a:gd name="T1" fmla="*/ 39317863 h 57"/>
                <a:gd name="T2" fmla="*/ 0 w 111"/>
                <a:gd name="T3" fmla="*/ 39317863 h 57"/>
                <a:gd name="T4" fmla="*/ 21675035 w 111"/>
                <a:gd name="T5" fmla="*/ 0 h 57"/>
                <a:gd name="T6" fmla="*/ 88246756 w 111"/>
                <a:gd name="T7" fmla="*/ 25020341 h 57"/>
                <a:gd name="T8" fmla="*/ 123855015 w 111"/>
                <a:gd name="T9" fmla="*/ 62549509 h 57"/>
                <a:gd name="T10" fmla="*/ 170300826 w 111"/>
                <a:gd name="T11" fmla="*/ 62549509 h 57"/>
                <a:gd name="T12" fmla="*/ 167203860 w 111"/>
                <a:gd name="T13" fmla="*/ 100080026 h 57"/>
                <a:gd name="T14" fmla="*/ 57283304 w 111"/>
                <a:gd name="T15" fmla="*/ 76847032 h 57"/>
                <a:gd name="T16" fmla="*/ 0 w 111"/>
                <a:gd name="T17" fmla="*/ 39317863 h 57"/>
                <a:gd name="T18" fmla="*/ 0 w 111"/>
                <a:gd name="T19" fmla="*/ 3931786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57"/>
                <a:gd name="T32" fmla="*/ 111 w 11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57">
                  <a:moveTo>
                    <a:pt x="0" y="22"/>
                  </a:moveTo>
                  <a:lnTo>
                    <a:pt x="0" y="22"/>
                  </a:lnTo>
                  <a:lnTo>
                    <a:pt x="14" y="0"/>
                  </a:lnTo>
                  <a:lnTo>
                    <a:pt x="57" y="14"/>
                  </a:lnTo>
                  <a:lnTo>
                    <a:pt x="80" y="35"/>
                  </a:lnTo>
                  <a:lnTo>
                    <a:pt x="110" y="35"/>
                  </a:lnTo>
                  <a:lnTo>
                    <a:pt x="108" y="56"/>
                  </a:lnTo>
                  <a:lnTo>
                    <a:pt x="37" y="43"/>
                  </a:lnTo>
                  <a:lnTo>
                    <a:pt x="0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398" name="Group 69">
              <a:extLst>
                <a:ext uri="{FF2B5EF4-FFF2-40B4-BE49-F238E27FC236}">
                  <a16:creationId xmlns:a16="http://schemas.microsoft.com/office/drawing/2014/main" id="{F2F07846-8443-4473-9E96-B3E183D43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953" y="5483332"/>
              <a:ext cx="249138" cy="349698"/>
              <a:chOff x="5352" y="3915"/>
              <a:chExt cx="163" cy="197"/>
            </a:xfrm>
            <a:grpFill/>
          </p:grpSpPr>
          <p:sp>
            <p:nvSpPr>
              <p:cNvPr id="687" name="Freeform 2721">
                <a:extLst>
                  <a:ext uri="{FF2B5EF4-FFF2-40B4-BE49-F238E27FC236}">
                    <a16:creationId xmlns:a16="http://schemas.microsoft.com/office/drawing/2014/main" id="{B6785EE4-F8B2-4A8D-940D-D02FE611F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" y="4012"/>
                <a:ext cx="106" cy="100"/>
              </a:xfrm>
              <a:custGeom>
                <a:avLst/>
                <a:gdLst>
                  <a:gd name="T0" fmla="*/ 0 w 106"/>
                  <a:gd name="T1" fmla="*/ 87 h 100"/>
                  <a:gd name="T2" fmla="*/ 0 w 106"/>
                  <a:gd name="T3" fmla="*/ 87 h 100"/>
                  <a:gd name="T4" fmla="*/ 22 w 106"/>
                  <a:gd name="T5" fmla="*/ 56 h 100"/>
                  <a:gd name="T6" fmla="*/ 60 w 106"/>
                  <a:gd name="T7" fmla="*/ 34 h 100"/>
                  <a:gd name="T8" fmla="*/ 79 w 106"/>
                  <a:gd name="T9" fmla="*/ 0 h 100"/>
                  <a:gd name="T10" fmla="*/ 91 w 106"/>
                  <a:gd name="T11" fmla="*/ 10 h 100"/>
                  <a:gd name="T12" fmla="*/ 104 w 106"/>
                  <a:gd name="T13" fmla="*/ 6 h 100"/>
                  <a:gd name="T14" fmla="*/ 105 w 106"/>
                  <a:gd name="T15" fmla="*/ 18 h 100"/>
                  <a:gd name="T16" fmla="*/ 85 w 106"/>
                  <a:gd name="T17" fmla="*/ 41 h 100"/>
                  <a:gd name="T18" fmla="*/ 90 w 106"/>
                  <a:gd name="T19" fmla="*/ 52 h 100"/>
                  <a:gd name="T20" fmla="*/ 67 w 106"/>
                  <a:gd name="T21" fmla="*/ 56 h 100"/>
                  <a:gd name="T22" fmla="*/ 57 w 106"/>
                  <a:gd name="T23" fmla="*/ 89 h 100"/>
                  <a:gd name="T24" fmla="*/ 34 w 106"/>
                  <a:gd name="T25" fmla="*/ 99 h 100"/>
                  <a:gd name="T26" fmla="*/ 0 w 106"/>
                  <a:gd name="T27" fmla="*/ 87 h 100"/>
                  <a:gd name="T28" fmla="*/ 0 w 106"/>
                  <a:gd name="T29" fmla="*/ 87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00"/>
                  <a:gd name="T47" fmla="*/ 106 w 106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00">
                    <a:moveTo>
                      <a:pt x="0" y="87"/>
                    </a:moveTo>
                    <a:lnTo>
                      <a:pt x="0" y="87"/>
                    </a:lnTo>
                    <a:lnTo>
                      <a:pt x="22" y="56"/>
                    </a:lnTo>
                    <a:lnTo>
                      <a:pt x="60" y="34"/>
                    </a:lnTo>
                    <a:lnTo>
                      <a:pt x="79" y="0"/>
                    </a:lnTo>
                    <a:lnTo>
                      <a:pt x="91" y="10"/>
                    </a:lnTo>
                    <a:lnTo>
                      <a:pt x="104" y="6"/>
                    </a:lnTo>
                    <a:lnTo>
                      <a:pt x="105" y="18"/>
                    </a:lnTo>
                    <a:lnTo>
                      <a:pt x="85" y="41"/>
                    </a:lnTo>
                    <a:lnTo>
                      <a:pt x="90" y="52"/>
                    </a:lnTo>
                    <a:lnTo>
                      <a:pt x="67" y="56"/>
                    </a:lnTo>
                    <a:lnTo>
                      <a:pt x="57" y="89"/>
                    </a:lnTo>
                    <a:lnTo>
                      <a:pt x="34" y="99"/>
                    </a:lnTo>
                    <a:lnTo>
                      <a:pt x="0" y="8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8" name="Freeform 2722">
                <a:extLst>
                  <a:ext uri="{FF2B5EF4-FFF2-40B4-BE49-F238E27FC236}">
                    <a16:creationId xmlns:a16="http://schemas.microsoft.com/office/drawing/2014/main" id="{EEB72ABA-BDF3-4207-9BAE-6789ABBE6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" y="3915"/>
                <a:ext cx="80" cy="110"/>
              </a:xfrm>
              <a:custGeom>
                <a:avLst/>
                <a:gdLst>
                  <a:gd name="T0" fmla="*/ 0 w 80"/>
                  <a:gd name="T1" fmla="*/ 0 h 110"/>
                  <a:gd name="T2" fmla="*/ 0 w 80"/>
                  <a:gd name="T3" fmla="*/ 0 h 110"/>
                  <a:gd name="T4" fmla="*/ 22 w 80"/>
                  <a:gd name="T5" fmla="*/ 13 h 110"/>
                  <a:gd name="T6" fmla="*/ 28 w 80"/>
                  <a:gd name="T7" fmla="*/ 37 h 110"/>
                  <a:gd name="T8" fmla="*/ 37 w 80"/>
                  <a:gd name="T9" fmla="*/ 43 h 110"/>
                  <a:gd name="T10" fmla="*/ 43 w 80"/>
                  <a:gd name="T11" fmla="*/ 33 h 110"/>
                  <a:gd name="T12" fmla="*/ 47 w 80"/>
                  <a:gd name="T13" fmla="*/ 50 h 110"/>
                  <a:gd name="T14" fmla="*/ 79 w 80"/>
                  <a:gd name="T15" fmla="*/ 50 h 110"/>
                  <a:gd name="T16" fmla="*/ 73 w 80"/>
                  <a:gd name="T17" fmla="*/ 74 h 110"/>
                  <a:gd name="T18" fmla="*/ 57 w 80"/>
                  <a:gd name="T19" fmla="*/ 77 h 110"/>
                  <a:gd name="T20" fmla="*/ 43 w 80"/>
                  <a:gd name="T21" fmla="*/ 108 h 110"/>
                  <a:gd name="T22" fmla="*/ 28 w 80"/>
                  <a:gd name="T23" fmla="*/ 109 h 110"/>
                  <a:gd name="T24" fmla="*/ 35 w 80"/>
                  <a:gd name="T25" fmla="*/ 98 h 110"/>
                  <a:gd name="T26" fmla="*/ 15 w 80"/>
                  <a:gd name="T27" fmla="*/ 75 h 110"/>
                  <a:gd name="T28" fmla="*/ 31 w 80"/>
                  <a:gd name="T29" fmla="*/ 56 h 110"/>
                  <a:gd name="T30" fmla="*/ 28 w 80"/>
                  <a:gd name="T31" fmla="*/ 40 h 110"/>
                  <a:gd name="T32" fmla="*/ 0 w 80"/>
                  <a:gd name="T33" fmla="*/ 0 h 110"/>
                  <a:gd name="T34" fmla="*/ 0 w 80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110"/>
                  <a:gd name="T56" fmla="*/ 80 w 80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110">
                    <a:moveTo>
                      <a:pt x="0" y="0"/>
                    </a:moveTo>
                    <a:lnTo>
                      <a:pt x="0" y="0"/>
                    </a:lnTo>
                    <a:lnTo>
                      <a:pt x="22" y="13"/>
                    </a:lnTo>
                    <a:lnTo>
                      <a:pt x="28" y="37"/>
                    </a:lnTo>
                    <a:lnTo>
                      <a:pt x="37" y="43"/>
                    </a:lnTo>
                    <a:lnTo>
                      <a:pt x="43" y="33"/>
                    </a:lnTo>
                    <a:lnTo>
                      <a:pt x="47" y="50"/>
                    </a:lnTo>
                    <a:lnTo>
                      <a:pt x="79" y="50"/>
                    </a:lnTo>
                    <a:lnTo>
                      <a:pt x="73" y="74"/>
                    </a:lnTo>
                    <a:lnTo>
                      <a:pt x="57" y="77"/>
                    </a:lnTo>
                    <a:lnTo>
                      <a:pt x="43" y="108"/>
                    </a:lnTo>
                    <a:lnTo>
                      <a:pt x="28" y="109"/>
                    </a:lnTo>
                    <a:lnTo>
                      <a:pt x="35" y="98"/>
                    </a:lnTo>
                    <a:lnTo>
                      <a:pt x="15" y="75"/>
                    </a:lnTo>
                    <a:lnTo>
                      <a:pt x="31" y="56"/>
                    </a:lnTo>
                    <a:lnTo>
                      <a:pt x="28" y="4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9" name="Freeform 2428">
              <a:extLst>
                <a:ext uri="{FF2B5EF4-FFF2-40B4-BE49-F238E27FC236}">
                  <a16:creationId xmlns:a16="http://schemas.microsoft.com/office/drawing/2014/main" id="{F059F203-67BC-410C-8F81-2E4FF5061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253" y="2219478"/>
              <a:ext cx="3412065" cy="1327550"/>
            </a:xfrm>
            <a:custGeom>
              <a:avLst/>
              <a:gdLst>
                <a:gd name="T0" fmla="*/ 37309631 w 2232"/>
                <a:gd name="T1" fmla="*/ 710412683 h 748"/>
                <a:gd name="T2" fmla="*/ 66845385 w 2232"/>
                <a:gd name="T3" fmla="*/ 442943307 h 748"/>
                <a:gd name="T4" fmla="*/ 129026444 w 2232"/>
                <a:gd name="T5" fmla="*/ 374798509 h 748"/>
                <a:gd name="T6" fmla="*/ 167890879 w 2232"/>
                <a:gd name="T7" fmla="*/ 560493703 h 748"/>
                <a:gd name="T8" fmla="*/ 300026834 w 2232"/>
                <a:gd name="T9" fmla="*/ 560493703 h 748"/>
                <a:gd name="T10" fmla="*/ 421280687 w 2232"/>
                <a:gd name="T11" fmla="*/ 431017413 h 748"/>
                <a:gd name="T12" fmla="*/ 592281039 w 2232"/>
                <a:gd name="T13" fmla="*/ 420796150 h 748"/>
                <a:gd name="T14" fmla="*/ 879870995 w 2232"/>
                <a:gd name="T15" fmla="*/ 419092823 h 748"/>
                <a:gd name="T16" fmla="*/ 881425770 w 2232"/>
                <a:gd name="T17" fmla="*/ 270877252 h 748"/>
                <a:gd name="T18" fmla="*/ 990243836 w 2232"/>
                <a:gd name="T19" fmla="*/ 408870255 h 748"/>
                <a:gd name="T20" fmla="*/ 1008898646 w 2232"/>
                <a:gd name="T21" fmla="*/ 398648993 h 748"/>
                <a:gd name="T22" fmla="*/ 1089734496 w 2232"/>
                <a:gd name="T23" fmla="*/ 417389497 h 748"/>
                <a:gd name="T24" fmla="*/ 1035326087 w 2232"/>
                <a:gd name="T25" fmla="*/ 238507527 h 748"/>
                <a:gd name="T26" fmla="*/ 1094397576 w 2232"/>
                <a:gd name="T27" fmla="*/ 247026768 h 748"/>
                <a:gd name="T28" fmla="*/ 1139479826 w 2232"/>
                <a:gd name="T29" fmla="*/ 195917844 h 748"/>
                <a:gd name="T30" fmla="*/ 1400642498 w 2232"/>
                <a:gd name="T31" fmla="*/ 78367386 h 748"/>
                <a:gd name="T32" fmla="*/ 1576305929 w 2232"/>
                <a:gd name="T33" fmla="*/ 56220229 h 748"/>
                <a:gd name="T34" fmla="*/ 1786169430 w 2232"/>
                <a:gd name="T35" fmla="*/ 47700987 h 748"/>
                <a:gd name="T36" fmla="*/ 1699115726 w 2232"/>
                <a:gd name="T37" fmla="*/ 223174980 h 748"/>
                <a:gd name="T38" fmla="*/ 1835914761 w 2232"/>
                <a:gd name="T39" fmla="*/ 209545759 h 748"/>
                <a:gd name="T40" fmla="*/ 2044223487 w 2232"/>
                <a:gd name="T41" fmla="*/ 218065001 h 748"/>
                <a:gd name="T42" fmla="*/ 2147483647 w 2232"/>
                <a:gd name="T43" fmla="*/ 284506472 h 748"/>
                <a:gd name="T44" fmla="*/ 2147483647 w 2232"/>
                <a:gd name="T45" fmla="*/ 267469294 h 748"/>
                <a:gd name="T46" fmla="*/ 2147483647 w 2232"/>
                <a:gd name="T47" fmla="*/ 371390551 h 748"/>
                <a:gd name="T48" fmla="*/ 2147483647 w 2232"/>
                <a:gd name="T49" fmla="*/ 361169288 h 748"/>
                <a:gd name="T50" fmla="*/ 2147483647 w 2232"/>
                <a:gd name="T51" fmla="*/ 459979180 h 748"/>
                <a:gd name="T52" fmla="*/ 2147483647 w 2232"/>
                <a:gd name="T53" fmla="*/ 562197029 h 748"/>
                <a:gd name="T54" fmla="*/ 2147483647 w 2232"/>
                <a:gd name="T55" fmla="*/ 492348905 h 748"/>
                <a:gd name="T56" fmla="*/ 2147483647 w 2232"/>
                <a:gd name="T57" fmla="*/ 613305954 h 748"/>
                <a:gd name="T58" fmla="*/ 2147483647 w 2232"/>
                <a:gd name="T59" fmla="*/ 725746535 h 748"/>
                <a:gd name="T60" fmla="*/ 2147483647 w 2232"/>
                <a:gd name="T61" fmla="*/ 850110236 h 748"/>
                <a:gd name="T62" fmla="*/ 2147483647 w 2232"/>
                <a:gd name="T63" fmla="*/ 982994484 h 748"/>
                <a:gd name="T64" fmla="*/ 2147483647 w 2232"/>
                <a:gd name="T65" fmla="*/ 689970157 h 748"/>
                <a:gd name="T66" fmla="*/ 2147483647 w 2232"/>
                <a:gd name="T67" fmla="*/ 662711553 h 748"/>
                <a:gd name="T68" fmla="*/ 2147483647 w 2232"/>
                <a:gd name="T69" fmla="*/ 747893692 h 748"/>
                <a:gd name="T70" fmla="*/ 2147483647 w 2232"/>
                <a:gd name="T71" fmla="*/ 919959665 h 748"/>
                <a:gd name="T72" fmla="*/ 2147483647 w 2232"/>
                <a:gd name="T73" fmla="*/ 974475243 h 748"/>
                <a:gd name="T74" fmla="*/ 2147483647 w 2232"/>
                <a:gd name="T75" fmla="*/ 1257278307 h 748"/>
                <a:gd name="T76" fmla="*/ 2135941517 w 2232"/>
                <a:gd name="T77" fmla="*/ 1051139282 h 748"/>
                <a:gd name="T78" fmla="*/ 1898097047 w 2232"/>
                <a:gd name="T79" fmla="*/ 1042621346 h 748"/>
                <a:gd name="T80" fmla="*/ 1507907035 w 2232"/>
                <a:gd name="T81" fmla="*/ 998327031 h 748"/>
                <a:gd name="T82" fmla="*/ 1147252456 w 2232"/>
                <a:gd name="T83" fmla="*/ 1042621346 h 748"/>
                <a:gd name="T84" fmla="*/ 1016671276 w 2232"/>
                <a:gd name="T85" fmla="*/ 1001733684 h 748"/>
                <a:gd name="T86" fmla="*/ 778825559 w 2232"/>
                <a:gd name="T87" fmla="*/ 877368677 h 748"/>
                <a:gd name="T88" fmla="*/ 620262008 w 2232"/>
                <a:gd name="T89" fmla="*/ 916553013 h 748"/>
                <a:gd name="T90" fmla="*/ 645134673 w 2232"/>
                <a:gd name="T91" fmla="*/ 1001733684 h 748"/>
                <a:gd name="T92" fmla="*/ 553416642 w 2232"/>
                <a:gd name="T93" fmla="*/ 993215747 h 748"/>
                <a:gd name="T94" fmla="*/ 415062832 w 2232"/>
                <a:gd name="T95" fmla="*/ 1013659578 h 748"/>
                <a:gd name="T96" fmla="*/ 401072348 w 2232"/>
                <a:gd name="T97" fmla="*/ 1097136923 h 748"/>
                <a:gd name="T98" fmla="*/ 452372453 w 2232"/>
                <a:gd name="T99" fmla="*/ 1161875068 h 748"/>
                <a:gd name="T100" fmla="*/ 411953282 w 2232"/>
                <a:gd name="T101" fmla="*/ 1253870349 h 748"/>
                <a:gd name="T102" fmla="*/ 290699429 w 2232"/>
                <a:gd name="T103" fmla="*/ 1206169383 h 748"/>
                <a:gd name="T104" fmla="*/ 272044619 w 2232"/>
                <a:gd name="T105" fmla="*/ 1092025639 h 748"/>
                <a:gd name="T106" fmla="*/ 138353849 w 2232"/>
                <a:gd name="T107" fmla="*/ 1000030358 h 748"/>
                <a:gd name="T108" fmla="*/ 93272845 w 2232"/>
                <a:gd name="T109" fmla="*/ 954032717 h 748"/>
                <a:gd name="T110" fmla="*/ 6217857 w 2232"/>
                <a:gd name="T111" fmla="*/ 880776635 h 7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2"/>
                <a:gd name="T169" fmla="*/ 0 h 748"/>
                <a:gd name="T170" fmla="*/ 2232 w 2232"/>
                <a:gd name="T171" fmla="*/ 748 h 7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2" h="748">
                  <a:moveTo>
                    <a:pt x="8" y="492"/>
                  </a:moveTo>
                  <a:lnTo>
                    <a:pt x="13" y="474"/>
                  </a:lnTo>
                  <a:lnTo>
                    <a:pt x="22" y="458"/>
                  </a:lnTo>
                  <a:lnTo>
                    <a:pt x="15" y="439"/>
                  </a:lnTo>
                  <a:lnTo>
                    <a:pt x="15" y="428"/>
                  </a:lnTo>
                  <a:lnTo>
                    <a:pt x="46" y="423"/>
                  </a:lnTo>
                  <a:lnTo>
                    <a:pt x="24" y="417"/>
                  </a:lnTo>
                  <a:lnTo>
                    <a:pt x="25" y="409"/>
                  </a:lnTo>
                  <a:lnTo>
                    <a:pt x="11" y="411"/>
                  </a:lnTo>
                  <a:lnTo>
                    <a:pt x="63" y="367"/>
                  </a:lnTo>
                  <a:lnTo>
                    <a:pt x="40" y="321"/>
                  </a:lnTo>
                  <a:lnTo>
                    <a:pt x="46" y="299"/>
                  </a:lnTo>
                  <a:lnTo>
                    <a:pt x="32" y="274"/>
                  </a:lnTo>
                  <a:lnTo>
                    <a:pt x="43" y="260"/>
                  </a:lnTo>
                  <a:lnTo>
                    <a:pt x="24" y="241"/>
                  </a:lnTo>
                  <a:lnTo>
                    <a:pt x="29" y="225"/>
                  </a:lnTo>
                  <a:lnTo>
                    <a:pt x="55" y="207"/>
                  </a:lnTo>
                  <a:lnTo>
                    <a:pt x="69" y="205"/>
                  </a:lnTo>
                  <a:lnTo>
                    <a:pt x="86" y="209"/>
                  </a:lnTo>
                  <a:lnTo>
                    <a:pt x="71" y="213"/>
                  </a:lnTo>
                  <a:lnTo>
                    <a:pt x="83" y="220"/>
                  </a:lnTo>
                  <a:lnTo>
                    <a:pt x="123" y="222"/>
                  </a:lnTo>
                  <a:lnTo>
                    <a:pt x="195" y="259"/>
                  </a:lnTo>
                  <a:lnTo>
                    <a:pt x="196" y="277"/>
                  </a:lnTo>
                  <a:lnTo>
                    <a:pt x="166" y="294"/>
                  </a:lnTo>
                  <a:lnTo>
                    <a:pt x="69" y="271"/>
                  </a:lnTo>
                  <a:lnTo>
                    <a:pt x="109" y="298"/>
                  </a:lnTo>
                  <a:lnTo>
                    <a:pt x="108" y="329"/>
                  </a:lnTo>
                  <a:lnTo>
                    <a:pt x="146" y="344"/>
                  </a:lnTo>
                  <a:lnTo>
                    <a:pt x="157" y="342"/>
                  </a:lnTo>
                  <a:lnTo>
                    <a:pt x="151" y="329"/>
                  </a:lnTo>
                  <a:lnTo>
                    <a:pt x="133" y="324"/>
                  </a:lnTo>
                  <a:lnTo>
                    <a:pt x="138" y="313"/>
                  </a:lnTo>
                  <a:lnTo>
                    <a:pt x="155" y="325"/>
                  </a:lnTo>
                  <a:lnTo>
                    <a:pt x="193" y="329"/>
                  </a:lnTo>
                  <a:lnTo>
                    <a:pt x="177" y="304"/>
                  </a:lnTo>
                  <a:lnTo>
                    <a:pt x="212" y="284"/>
                  </a:lnTo>
                  <a:lnTo>
                    <a:pt x="237" y="298"/>
                  </a:lnTo>
                  <a:lnTo>
                    <a:pt x="236" y="243"/>
                  </a:lnTo>
                  <a:lnTo>
                    <a:pt x="226" y="234"/>
                  </a:lnTo>
                  <a:lnTo>
                    <a:pt x="268" y="247"/>
                  </a:lnTo>
                  <a:lnTo>
                    <a:pt x="271" y="253"/>
                  </a:lnTo>
                  <a:lnTo>
                    <a:pt x="248" y="263"/>
                  </a:lnTo>
                  <a:lnTo>
                    <a:pt x="271" y="281"/>
                  </a:lnTo>
                  <a:lnTo>
                    <a:pt x="290" y="260"/>
                  </a:lnTo>
                  <a:lnTo>
                    <a:pt x="368" y="227"/>
                  </a:lnTo>
                  <a:lnTo>
                    <a:pt x="380" y="226"/>
                  </a:lnTo>
                  <a:lnTo>
                    <a:pt x="368" y="231"/>
                  </a:lnTo>
                  <a:lnTo>
                    <a:pt x="381" y="247"/>
                  </a:lnTo>
                  <a:lnTo>
                    <a:pt x="438" y="226"/>
                  </a:lnTo>
                  <a:lnTo>
                    <a:pt x="451" y="241"/>
                  </a:lnTo>
                  <a:lnTo>
                    <a:pt x="464" y="230"/>
                  </a:lnTo>
                  <a:lnTo>
                    <a:pt x="457" y="212"/>
                  </a:lnTo>
                  <a:lnTo>
                    <a:pt x="465" y="206"/>
                  </a:lnTo>
                  <a:lnTo>
                    <a:pt x="509" y="215"/>
                  </a:lnTo>
                  <a:lnTo>
                    <a:pt x="566" y="246"/>
                  </a:lnTo>
                  <a:lnTo>
                    <a:pt x="577" y="231"/>
                  </a:lnTo>
                  <a:lnTo>
                    <a:pt x="565" y="215"/>
                  </a:lnTo>
                  <a:lnTo>
                    <a:pt x="547" y="211"/>
                  </a:lnTo>
                  <a:lnTo>
                    <a:pt x="554" y="186"/>
                  </a:lnTo>
                  <a:lnTo>
                    <a:pt x="542" y="183"/>
                  </a:lnTo>
                  <a:lnTo>
                    <a:pt x="546" y="171"/>
                  </a:lnTo>
                  <a:lnTo>
                    <a:pt x="567" y="159"/>
                  </a:lnTo>
                  <a:lnTo>
                    <a:pt x="581" y="129"/>
                  </a:lnTo>
                  <a:lnTo>
                    <a:pt x="610" y="130"/>
                  </a:lnTo>
                  <a:lnTo>
                    <a:pt x="625" y="134"/>
                  </a:lnTo>
                  <a:lnTo>
                    <a:pt x="614" y="166"/>
                  </a:lnTo>
                  <a:lnTo>
                    <a:pt x="626" y="181"/>
                  </a:lnTo>
                  <a:lnTo>
                    <a:pt x="622" y="225"/>
                  </a:lnTo>
                  <a:lnTo>
                    <a:pt x="637" y="240"/>
                  </a:lnTo>
                  <a:lnTo>
                    <a:pt x="631" y="256"/>
                  </a:lnTo>
                  <a:lnTo>
                    <a:pt x="609" y="268"/>
                  </a:lnTo>
                  <a:lnTo>
                    <a:pt x="616" y="274"/>
                  </a:lnTo>
                  <a:lnTo>
                    <a:pt x="586" y="280"/>
                  </a:lnTo>
                  <a:lnTo>
                    <a:pt x="618" y="291"/>
                  </a:lnTo>
                  <a:lnTo>
                    <a:pt x="653" y="256"/>
                  </a:lnTo>
                  <a:lnTo>
                    <a:pt x="649" y="234"/>
                  </a:lnTo>
                  <a:lnTo>
                    <a:pt x="661" y="231"/>
                  </a:lnTo>
                  <a:lnTo>
                    <a:pt x="680" y="227"/>
                  </a:lnTo>
                  <a:lnTo>
                    <a:pt x="689" y="239"/>
                  </a:lnTo>
                  <a:lnTo>
                    <a:pt x="688" y="256"/>
                  </a:lnTo>
                  <a:lnTo>
                    <a:pt x="711" y="261"/>
                  </a:lnTo>
                  <a:lnTo>
                    <a:pt x="693" y="255"/>
                  </a:lnTo>
                  <a:lnTo>
                    <a:pt x="701" y="245"/>
                  </a:lnTo>
                  <a:lnTo>
                    <a:pt x="694" y="231"/>
                  </a:lnTo>
                  <a:lnTo>
                    <a:pt x="641" y="221"/>
                  </a:lnTo>
                  <a:lnTo>
                    <a:pt x="649" y="187"/>
                  </a:lnTo>
                  <a:lnTo>
                    <a:pt x="631" y="166"/>
                  </a:lnTo>
                  <a:lnTo>
                    <a:pt x="657" y="146"/>
                  </a:lnTo>
                  <a:lnTo>
                    <a:pt x="654" y="132"/>
                  </a:lnTo>
                  <a:lnTo>
                    <a:pt x="666" y="140"/>
                  </a:lnTo>
                  <a:lnTo>
                    <a:pt x="660" y="167"/>
                  </a:lnTo>
                  <a:lnTo>
                    <a:pt x="668" y="171"/>
                  </a:lnTo>
                  <a:lnTo>
                    <a:pt x="704" y="180"/>
                  </a:lnTo>
                  <a:lnTo>
                    <a:pt x="672" y="157"/>
                  </a:lnTo>
                  <a:lnTo>
                    <a:pt x="696" y="158"/>
                  </a:lnTo>
                  <a:lnTo>
                    <a:pt x="691" y="149"/>
                  </a:lnTo>
                  <a:lnTo>
                    <a:pt x="704" y="145"/>
                  </a:lnTo>
                  <a:lnTo>
                    <a:pt x="770" y="162"/>
                  </a:lnTo>
                  <a:lnTo>
                    <a:pt x="757" y="174"/>
                  </a:lnTo>
                  <a:lnTo>
                    <a:pt x="756" y="192"/>
                  </a:lnTo>
                  <a:lnTo>
                    <a:pt x="769" y="202"/>
                  </a:lnTo>
                  <a:lnTo>
                    <a:pt x="776" y="162"/>
                  </a:lnTo>
                  <a:lnTo>
                    <a:pt x="740" y="142"/>
                  </a:lnTo>
                  <a:lnTo>
                    <a:pt x="733" y="115"/>
                  </a:lnTo>
                  <a:lnTo>
                    <a:pt x="816" y="105"/>
                  </a:lnTo>
                  <a:lnTo>
                    <a:pt x="806" y="79"/>
                  </a:lnTo>
                  <a:lnTo>
                    <a:pt x="816" y="85"/>
                  </a:lnTo>
                  <a:lnTo>
                    <a:pt x="830" y="75"/>
                  </a:lnTo>
                  <a:lnTo>
                    <a:pt x="820" y="72"/>
                  </a:lnTo>
                  <a:lnTo>
                    <a:pt x="908" y="51"/>
                  </a:lnTo>
                  <a:lnTo>
                    <a:pt x="901" y="46"/>
                  </a:lnTo>
                  <a:lnTo>
                    <a:pt x="941" y="43"/>
                  </a:lnTo>
                  <a:lnTo>
                    <a:pt x="941" y="50"/>
                  </a:lnTo>
                  <a:lnTo>
                    <a:pt x="951" y="50"/>
                  </a:lnTo>
                  <a:lnTo>
                    <a:pt x="980" y="41"/>
                  </a:lnTo>
                  <a:lnTo>
                    <a:pt x="994" y="46"/>
                  </a:lnTo>
                  <a:lnTo>
                    <a:pt x="981" y="35"/>
                  </a:lnTo>
                  <a:lnTo>
                    <a:pt x="1014" y="33"/>
                  </a:lnTo>
                  <a:lnTo>
                    <a:pt x="1015" y="19"/>
                  </a:lnTo>
                  <a:lnTo>
                    <a:pt x="1054" y="0"/>
                  </a:lnTo>
                  <a:lnTo>
                    <a:pt x="1081" y="11"/>
                  </a:lnTo>
                  <a:lnTo>
                    <a:pt x="1058" y="21"/>
                  </a:lnTo>
                  <a:lnTo>
                    <a:pt x="1098" y="20"/>
                  </a:lnTo>
                  <a:lnTo>
                    <a:pt x="1082" y="35"/>
                  </a:lnTo>
                  <a:lnTo>
                    <a:pt x="1149" y="28"/>
                  </a:lnTo>
                  <a:lnTo>
                    <a:pt x="1186" y="50"/>
                  </a:lnTo>
                  <a:lnTo>
                    <a:pt x="1181" y="59"/>
                  </a:lnTo>
                  <a:lnTo>
                    <a:pt x="1168" y="54"/>
                  </a:lnTo>
                  <a:lnTo>
                    <a:pt x="1185" y="61"/>
                  </a:lnTo>
                  <a:lnTo>
                    <a:pt x="1177" y="74"/>
                  </a:lnTo>
                  <a:lnTo>
                    <a:pt x="1054" y="139"/>
                  </a:lnTo>
                  <a:lnTo>
                    <a:pt x="1093" y="131"/>
                  </a:lnTo>
                  <a:lnTo>
                    <a:pt x="1085" y="123"/>
                  </a:lnTo>
                  <a:lnTo>
                    <a:pt x="1147" y="110"/>
                  </a:lnTo>
                  <a:lnTo>
                    <a:pt x="1130" y="113"/>
                  </a:lnTo>
                  <a:lnTo>
                    <a:pt x="1134" y="101"/>
                  </a:lnTo>
                  <a:lnTo>
                    <a:pt x="1168" y="110"/>
                  </a:lnTo>
                  <a:lnTo>
                    <a:pt x="1174" y="101"/>
                  </a:lnTo>
                  <a:lnTo>
                    <a:pt x="1181" y="123"/>
                  </a:lnTo>
                  <a:lnTo>
                    <a:pt x="1198" y="124"/>
                  </a:lnTo>
                  <a:lnTo>
                    <a:pt x="1183" y="115"/>
                  </a:lnTo>
                  <a:lnTo>
                    <a:pt x="1215" y="110"/>
                  </a:lnTo>
                  <a:lnTo>
                    <a:pt x="1255" y="115"/>
                  </a:lnTo>
                  <a:lnTo>
                    <a:pt x="1251" y="123"/>
                  </a:lnTo>
                  <a:lnTo>
                    <a:pt x="1285" y="129"/>
                  </a:lnTo>
                  <a:lnTo>
                    <a:pt x="1315" y="128"/>
                  </a:lnTo>
                  <a:lnTo>
                    <a:pt x="1316" y="108"/>
                  </a:lnTo>
                  <a:lnTo>
                    <a:pt x="1325" y="105"/>
                  </a:lnTo>
                  <a:lnTo>
                    <a:pt x="1401" y="128"/>
                  </a:lnTo>
                  <a:lnTo>
                    <a:pt x="1390" y="162"/>
                  </a:lnTo>
                  <a:lnTo>
                    <a:pt x="1426" y="186"/>
                  </a:lnTo>
                  <a:lnTo>
                    <a:pt x="1445" y="153"/>
                  </a:lnTo>
                  <a:lnTo>
                    <a:pt x="1458" y="167"/>
                  </a:lnTo>
                  <a:lnTo>
                    <a:pt x="1483" y="162"/>
                  </a:lnTo>
                  <a:lnTo>
                    <a:pt x="1517" y="174"/>
                  </a:lnTo>
                  <a:lnTo>
                    <a:pt x="1544" y="167"/>
                  </a:lnTo>
                  <a:lnTo>
                    <a:pt x="1541" y="153"/>
                  </a:lnTo>
                  <a:lnTo>
                    <a:pt x="1560" y="132"/>
                  </a:lnTo>
                  <a:lnTo>
                    <a:pt x="1674" y="147"/>
                  </a:lnTo>
                  <a:lnTo>
                    <a:pt x="1681" y="157"/>
                  </a:lnTo>
                  <a:lnTo>
                    <a:pt x="1667" y="162"/>
                  </a:lnTo>
                  <a:lnTo>
                    <a:pt x="1703" y="167"/>
                  </a:lnTo>
                  <a:lnTo>
                    <a:pt x="1717" y="183"/>
                  </a:lnTo>
                  <a:lnTo>
                    <a:pt x="1802" y="180"/>
                  </a:lnTo>
                  <a:lnTo>
                    <a:pt x="1818" y="192"/>
                  </a:lnTo>
                  <a:lnTo>
                    <a:pt x="1812" y="207"/>
                  </a:lnTo>
                  <a:lnTo>
                    <a:pt x="1837" y="218"/>
                  </a:lnTo>
                  <a:lnTo>
                    <a:pt x="1850" y="209"/>
                  </a:lnTo>
                  <a:lnTo>
                    <a:pt x="1910" y="216"/>
                  </a:lnTo>
                  <a:lnTo>
                    <a:pt x="1923" y="207"/>
                  </a:lnTo>
                  <a:lnTo>
                    <a:pt x="1930" y="221"/>
                  </a:lnTo>
                  <a:lnTo>
                    <a:pt x="1955" y="232"/>
                  </a:lnTo>
                  <a:lnTo>
                    <a:pt x="1967" y="224"/>
                  </a:lnTo>
                  <a:lnTo>
                    <a:pt x="1955" y="212"/>
                  </a:lnTo>
                  <a:lnTo>
                    <a:pt x="1962" y="202"/>
                  </a:lnTo>
                  <a:lnTo>
                    <a:pt x="2068" y="217"/>
                  </a:lnTo>
                  <a:lnTo>
                    <a:pt x="2138" y="257"/>
                  </a:lnTo>
                  <a:lnTo>
                    <a:pt x="2153" y="257"/>
                  </a:lnTo>
                  <a:lnTo>
                    <a:pt x="2171" y="289"/>
                  </a:lnTo>
                  <a:lnTo>
                    <a:pt x="2164" y="271"/>
                  </a:lnTo>
                  <a:lnTo>
                    <a:pt x="2175" y="270"/>
                  </a:lnTo>
                  <a:lnTo>
                    <a:pt x="2182" y="276"/>
                  </a:lnTo>
                  <a:lnTo>
                    <a:pt x="2202" y="274"/>
                  </a:lnTo>
                  <a:lnTo>
                    <a:pt x="2231" y="293"/>
                  </a:lnTo>
                  <a:lnTo>
                    <a:pt x="2190" y="313"/>
                  </a:lnTo>
                  <a:lnTo>
                    <a:pt x="2198" y="319"/>
                  </a:lnTo>
                  <a:lnTo>
                    <a:pt x="2184" y="322"/>
                  </a:lnTo>
                  <a:lnTo>
                    <a:pt x="2196" y="330"/>
                  </a:lnTo>
                  <a:lnTo>
                    <a:pt x="2171" y="330"/>
                  </a:lnTo>
                  <a:lnTo>
                    <a:pt x="2163" y="319"/>
                  </a:lnTo>
                  <a:lnTo>
                    <a:pt x="2153" y="323"/>
                  </a:lnTo>
                  <a:lnTo>
                    <a:pt x="2138" y="304"/>
                  </a:lnTo>
                  <a:lnTo>
                    <a:pt x="2110" y="305"/>
                  </a:lnTo>
                  <a:lnTo>
                    <a:pt x="2103" y="294"/>
                  </a:lnTo>
                  <a:lnTo>
                    <a:pt x="2110" y="289"/>
                  </a:lnTo>
                  <a:lnTo>
                    <a:pt x="2099" y="289"/>
                  </a:lnTo>
                  <a:lnTo>
                    <a:pt x="2090" y="293"/>
                  </a:lnTo>
                  <a:lnTo>
                    <a:pt x="2100" y="306"/>
                  </a:lnTo>
                  <a:lnTo>
                    <a:pt x="2094" y="313"/>
                  </a:lnTo>
                  <a:lnTo>
                    <a:pt x="2071" y="326"/>
                  </a:lnTo>
                  <a:lnTo>
                    <a:pt x="2055" y="324"/>
                  </a:lnTo>
                  <a:lnTo>
                    <a:pt x="2081" y="360"/>
                  </a:lnTo>
                  <a:lnTo>
                    <a:pt x="2077" y="374"/>
                  </a:lnTo>
                  <a:lnTo>
                    <a:pt x="2050" y="364"/>
                  </a:lnTo>
                  <a:lnTo>
                    <a:pt x="2051" y="370"/>
                  </a:lnTo>
                  <a:lnTo>
                    <a:pt x="2002" y="388"/>
                  </a:lnTo>
                  <a:lnTo>
                    <a:pt x="1958" y="425"/>
                  </a:lnTo>
                  <a:lnTo>
                    <a:pt x="1928" y="411"/>
                  </a:lnTo>
                  <a:lnTo>
                    <a:pt x="1900" y="426"/>
                  </a:lnTo>
                  <a:lnTo>
                    <a:pt x="1900" y="412"/>
                  </a:lnTo>
                  <a:lnTo>
                    <a:pt x="1885" y="427"/>
                  </a:lnTo>
                  <a:lnTo>
                    <a:pt x="1865" y="425"/>
                  </a:lnTo>
                  <a:lnTo>
                    <a:pt x="1845" y="461"/>
                  </a:lnTo>
                  <a:lnTo>
                    <a:pt x="1861" y="469"/>
                  </a:lnTo>
                  <a:lnTo>
                    <a:pt x="1854" y="480"/>
                  </a:lnTo>
                  <a:lnTo>
                    <a:pt x="1862" y="499"/>
                  </a:lnTo>
                  <a:lnTo>
                    <a:pt x="1848" y="496"/>
                  </a:lnTo>
                  <a:lnTo>
                    <a:pt x="1840" y="512"/>
                  </a:lnTo>
                  <a:lnTo>
                    <a:pt x="1845" y="526"/>
                  </a:lnTo>
                  <a:lnTo>
                    <a:pt x="1815" y="539"/>
                  </a:lnTo>
                  <a:lnTo>
                    <a:pt x="1818" y="555"/>
                  </a:lnTo>
                  <a:lnTo>
                    <a:pt x="1798" y="559"/>
                  </a:lnTo>
                  <a:lnTo>
                    <a:pt x="1792" y="577"/>
                  </a:lnTo>
                  <a:lnTo>
                    <a:pt x="1774" y="596"/>
                  </a:lnTo>
                  <a:lnTo>
                    <a:pt x="1759" y="526"/>
                  </a:lnTo>
                  <a:lnTo>
                    <a:pt x="1761" y="489"/>
                  </a:lnTo>
                  <a:lnTo>
                    <a:pt x="1774" y="466"/>
                  </a:lnTo>
                  <a:lnTo>
                    <a:pt x="1795" y="462"/>
                  </a:lnTo>
                  <a:lnTo>
                    <a:pt x="1843" y="415"/>
                  </a:lnTo>
                  <a:lnTo>
                    <a:pt x="1867" y="405"/>
                  </a:lnTo>
                  <a:lnTo>
                    <a:pt x="1874" y="378"/>
                  </a:lnTo>
                  <a:lnTo>
                    <a:pt x="1885" y="370"/>
                  </a:lnTo>
                  <a:lnTo>
                    <a:pt x="1866" y="370"/>
                  </a:lnTo>
                  <a:lnTo>
                    <a:pt x="1860" y="392"/>
                  </a:lnTo>
                  <a:lnTo>
                    <a:pt x="1819" y="411"/>
                  </a:lnTo>
                  <a:lnTo>
                    <a:pt x="1823" y="383"/>
                  </a:lnTo>
                  <a:lnTo>
                    <a:pt x="1779" y="389"/>
                  </a:lnTo>
                  <a:lnTo>
                    <a:pt x="1738" y="426"/>
                  </a:lnTo>
                  <a:lnTo>
                    <a:pt x="1746" y="441"/>
                  </a:lnTo>
                  <a:lnTo>
                    <a:pt x="1702" y="446"/>
                  </a:lnTo>
                  <a:lnTo>
                    <a:pt x="1696" y="442"/>
                  </a:lnTo>
                  <a:lnTo>
                    <a:pt x="1711" y="439"/>
                  </a:lnTo>
                  <a:lnTo>
                    <a:pt x="1674" y="430"/>
                  </a:lnTo>
                  <a:lnTo>
                    <a:pt x="1664" y="439"/>
                  </a:lnTo>
                  <a:lnTo>
                    <a:pt x="1580" y="440"/>
                  </a:lnTo>
                  <a:lnTo>
                    <a:pt x="1480" y="525"/>
                  </a:lnTo>
                  <a:lnTo>
                    <a:pt x="1500" y="529"/>
                  </a:lnTo>
                  <a:lnTo>
                    <a:pt x="1500" y="544"/>
                  </a:lnTo>
                  <a:lnTo>
                    <a:pt x="1512" y="534"/>
                  </a:lnTo>
                  <a:lnTo>
                    <a:pt x="1509" y="547"/>
                  </a:lnTo>
                  <a:lnTo>
                    <a:pt x="1524" y="540"/>
                  </a:lnTo>
                  <a:lnTo>
                    <a:pt x="1522" y="548"/>
                  </a:lnTo>
                  <a:lnTo>
                    <a:pt x="1527" y="534"/>
                  </a:lnTo>
                  <a:lnTo>
                    <a:pt x="1541" y="535"/>
                  </a:lnTo>
                  <a:lnTo>
                    <a:pt x="1563" y="553"/>
                  </a:lnTo>
                  <a:lnTo>
                    <a:pt x="1544" y="554"/>
                  </a:lnTo>
                  <a:lnTo>
                    <a:pt x="1561" y="560"/>
                  </a:lnTo>
                  <a:lnTo>
                    <a:pt x="1564" y="572"/>
                  </a:lnTo>
                  <a:lnTo>
                    <a:pt x="1551" y="599"/>
                  </a:lnTo>
                  <a:lnTo>
                    <a:pt x="1548" y="640"/>
                  </a:lnTo>
                  <a:lnTo>
                    <a:pt x="1478" y="725"/>
                  </a:lnTo>
                  <a:lnTo>
                    <a:pt x="1453" y="736"/>
                  </a:lnTo>
                  <a:lnTo>
                    <a:pt x="1434" y="725"/>
                  </a:lnTo>
                  <a:lnTo>
                    <a:pt x="1417" y="741"/>
                  </a:lnTo>
                  <a:lnTo>
                    <a:pt x="1416" y="738"/>
                  </a:lnTo>
                  <a:lnTo>
                    <a:pt x="1425" y="725"/>
                  </a:lnTo>
                  <a:lnTo>
                    <a:pt x="1421" y="703"/>
                  </a:lnTo>
                  <a:lnTo>
                    <a:pt x="1451" y="695"/>
                  </a:lnTo>
                  <a:lnTo>
                    <a:pt x="1474" y="638"/>
                  </a:lnTo>
                  <a:lnTo>
                    <a:pt x="1423" y="652"/>
                  </a:lnTo>
                  <a:lnTo>
                    <a:pt x="1416" y="630"/>
                  </a:lnTo>
                  <a:lnTo>
                    <a:pt x="1374" y="617"/>
                  </a:lnTo>
                  <a:lnTo>
                    <a:pt x="1349" y="559"/>
                  </a:lnTo>
                  <a:lnTo>
                    <a:pt x="1321" y="548"/>
                  </a:lnTo>
                  <a:lnTo>
                    <a:pt x="1272" y="564"/>
                  </a:lnTo>
                  <a:lnTo>
                    <a:pt x="1282" y="576"/>
                  </a:lnTo>
                  <a:lnTo>
                    <a:pt x="1261" y="611"/>
                  </a:lnTo>
                  <a:lnTo>
                    <a:pt x="1242" y="620"/>
                  </a:lnTo>
                  <a:lnTo>
                    <a:pt x="1221" y="612"/>
                  </a:lnTo>
                  <a:lnTo>
                    <a:pt x="1196" y="608"/>
                  </a:lnTo>
                  <a:lnTo>
                    <a:pt x="1131" y="624"/>
                  </a:lnTo>
                  <a:lnTo>
                    <a:pt x="1075" y="601"/>
                  </a:lnTo>
                  <a:lnTo>
                    <a:pt x="1038" y="604"/>
                  </a:lnTo>
                  <a:lnTo>
                    <a:pt x="1025" y="585"/>
                  </a:lnTo>
                  <a:lnTo>
                    <a:pt x="989" y="572"/>
                  </a:lnTo>
                  <a:lnTo>
                    <a:pt x="970" y="586"/>
                  </a:lnTo>
                  <a:lnTo>
                    <a:pt x="969" y="612"/>
                  </a:lnTo>
                  <a:lnTo>
                    <a:pt x="887" y="600"/>
                  </a:lnTo>
                  <a:lnTo>
                    <a:pt x="843" y="624"/>
                  </a:lnTo>
                  <a:lnTo>
                    <a:pt x="820" y="634"/>
                  </a:lnTo>
                  <a:lnTo>
                    <a:pt x="791" y="615"/>
                  </a:lnTo>
                  <a:lnTo>
                    <a:pt x="772" y="625"/>
                  </a:lnTo>
                  <a:lnTo>
                    <a:pt x="738" y="612"/>
                  </a:lnTo>
                  <a:lnTo>
                    <a:pt x="725" y="611"/>
                  </a:lnTo>
                  <a:lnTo>
                    <a:pt x="715" y="591"/>
                  </a:lnTo>
                  <a:lnTo>
                    <a:pt x="696" y="591"/>
                  </a:lnTo>
                  <a:lnTo>
                    <a:pt x="688" y="594"/>
                  </a:lnTo>
                  <a:lnTo>
                    <a:pt x="674" y="579"/>
                  </a:lnTo>
                  <a:lnTo>
                    <a:pt x="664" y="583"/>
                  </a:lnTo>
                  <a:lnTo>
                    <a:pt x="654" y="588"/>
                  </a:lnTo>
                  <a:lnTo>
                    <a:pt x="616" y="556"/>
                  </a:lnTo>
                  <a:lnTo>
                    <a:pt x="605" y="553"/>
                  </a:lnTo>
                  <a:lnTo>
                    <a:pt x="579" y="529"/>
                  </a:lnTo>
                  <a:lnTo>
                    <a:pt x="555" y="544"/>
                  </a:lnTo>
                  <a:lnTo>
                    <a:pt x="550" y="534"/>
                  </a:lnTo>
                  <a:lnTo>
                    <a:pt x="514" y="532"/>
                  </a:lnTo>
                  <a:lnTo>
                    <a:pt x="501" y="515"/>
                  </a:lnTo>
                  <a:lnTo>
                    <a:pt x="482" y="516"/>
                  </a:lnTo>
                  <a:lnTo>
                    <a:pt x="475" y="524"/>
                  </a:lnTo>
                  <a:lnTo>
                    <a:pt x="451" y="528"/>
                  </a:lnTo>
                  <a:lnTo>
                    <a:pt x="444" y="524"/>
                  </a:lnTo>
                  <a:lnTo>
                    <a:pt x="435" y="537"/>
                  </a:lnTo>
                  <a:lnTo>
                    <a:pt x="428" y="534"/>
                  </a:lnTo>
                  <a:lnTo>
                    <a:pt x="399" y="538"/>
                  </a:lnTo>
                  <a:lnTo>
                    <a:pt x="389" y="534"/>
                  </a:lnTo>
                  <a:lnTo>
                    <a:pt x="386" y="538"/>
                  </a:lnTo>
                  <a:lnTo>
                    <a:pt x="401" y="553"/>
                  </a:lnTo>
                  <a:lnTo>
                    <a:pt x="391" y="562"/>
                  </a:lnTo>
                  <a:lnTo>
                    <a:pt x="392" y="575"/>
                  </a:lnTo>
                  <a:lnTo>
                    <a:pt x="408" y="576"/>
                  </a:lnTo>
                  <a:lnTo>
                    <a:pt x="415" y="588"/>
                  </a:lnTo>
                  <a:lnTo>
                    <a:pt x="411" y="597"/>
                  </a:lnTo>
                  <a:lnTo>
                    <a:pt x="399" y="591"/>
                  </a:lnTo>
                  <a:lnTo>
                    <a:pt x="389" y="596"/>
                  </a:lnTo>
                  <a:lnTo>
                    <a:pt x="380" y="591"/>
                  </a:lnTo>
                  <a:lnTo>
                    <a:pt x="376" y="583"/>
                  </a:lnTo>
                  <a:lnTo>
                    <a:pt x="365" y="588"/>
                  </a:lnTo>
                  <a:lnTo>
                    <a:pt x="356" y="583"/>
                  </a:lnTo>
                  <a:lnTo>
                    <a:pt x="347" y="591"/>
                  </a:lnTo>
                  <a:lnTo>
                    <a:pt x="335" y="592"/>
                  </a:lnTo>
                  <a:lnTo>
                    <a:pt x="327" y="583"/>
                  </a:lnTo>
                  <a:lnTo>
                    <a:pt x="283" y="580"/>
                  </a:lnTo>
                  <a:lnTo>
                    <a:pt x="278" y="585"/>
                  </a:lnTo>
                  <a:lnTo>
                    <a:pt x="274" y="585"/>
                  </a:lnTo>
                  <a:lnTo>
                    <a:pt x="267" y="595"/>
                  </a:lnTo>
                  <a:lnTo>
                    <a:pt x="268" y="605"/>
                  </a:lnTo>
                  <a:lnTo>
                    <a:pt x="263" y="605"/>
                  </a:lnTo>
                  <a:lnTo>
                    <a:pt x="259" y="597"/>
                  </a:lnTo>
                  <a:lnTo>
                    <a:pt x="253" y="598"/>
                  </a:lnTo>
                  <a:lnTo>
                    <a:pt x="251" y="627"/>
                  </a:lnTo>
                  <a:lnTo>
                    <a:pt x="258" y="636"/>
                  </a:lnTo>
                  <a:lnTo>
                    <a:pt x="258" y="644"/>
                  </a:lnTo>
                  <a:lnTo>
                    <a:pt x="265" y="643"/>
                  </a:lnTo>
                  <a:lnTo>
                    <a:pt x="274" y="639"/>
                  </a:lnTo>
                  <a:lnTo>
                    <a:pt x="282" y="652"/>
                  </a:lnTo>
                  <a:lnTo>
                    <a:pt x="288" y="660"/>
                  </a:lnTo>
                  <a:lnTo>
                    <a:pt x="294" y="671"/>
                  </a:lnTo>
                  <a:lnTo>
                    <a:pt x="304" y="673"/>
                  </a:lnTo>
                  <a:lnTo>
                    <a:pt x="291" y="682"/>
                  </a:lnTo>
                  <a:lnTo>
                    <a:pt x="282" y="674"/>
                  </a:lnTo>
                  <a:lnTo>
                    <a:pt x="273" y="707"/>
                  </a:lnTo>
                  <a:lnTo>
                    <a:pt x="284" y="715"/>
                  </a:lnTo>
                  <a:lnTo>
                    <a:pt x="294" y="747"/>
                  </a:lnTo>
                  <a:lnTo>
                    <a:pt x="285" y="741"/>
                  </a:lnTo>
                  <a:lnTo>
                    <a:pt x="276" y="738"/>
                  </a:lnTo>
                  <a:lnTo>
                    <a:pt x="265" y="736"/>
                  </a:lnTo>
                  <a:lnTo>
                    <a:pt x="258" y="733"/>
                  </a:lnTo>
                  <a:lnTo>
                    <a:pt x="250" y="731"/>
                  </a:lnTo>
                  <a:lnTo>
                    <a:pt x="244" y="720"/>
                  </a:lnTo>
                  <a:lnTo>
                    <a:pt x="230" y="727"/>
                  </a:lnTo>
                  <a:lnTo>
                    <a:pt x="217" y="726"/>
                  </a:lnTo>
                  <a:lnTo>
                    <a:pt x="209" y="717"/>
                  </a:lnTo>
                  <a:lnTo>
                    <a:pt x="187" y="708"/>
                  </a:lnTo>
                  <a:lnTo>
                    <a:pt x="165" y="709"/>
                  </a:lnTo>
                  <a:lnTo>
                    <a:pt x="142" y="694"/>
                  </a:lnTo>
                  <a:lnTo>
                    <a:pt x="160" y="679"/>
                  </a:lnTo>
                  <a:lnTo>
                    <a:pt x="162" y="667"/>
                  </a:lnTo>
                  <a:lnTo>
                    <a:pt x="162" y="654"/>
                  </a:lnTo>
                  <a:lnTo>
                    <a:pt x="163" y="645"/>
                  </a:lnTo>
                  <a:lnTo>
                    <a:pt x="175" y="641"/>
                  </a:lnTo>
                  <a:lnTo>
                    <a:pt x="169" y="622"/>
                  </a:lnTo>
                  <a:lnTo>
                    <a:pt x="155" y="617"/>
                  </a:lnTo>
                  <a:lnTo>
                    <a:pt x="148" y="614"/>
                  </a:lnTo>
                  <a:lnTo>
                    <a:pt x="139" y="617"/>
                  </a:lnTo>
                  <a:lnTo>
                    <a:pt x="118" y="612"/>
                  </a:lnTo>
                  <a:lnTo>
                    <a:pt x="102" y="593"/>
                  </a:lnTo>
                  <a:lnTo>
                    <a:pt x="89" y="587"/>
                  </a:lnTo>
                  <a:lnTo>
                    <a:pt x="83" y="570"/>
                  </a:lnTo>
                  <a:lnTo>
                    <a:pt x="71" y="568"/>
                  </a:lnTo>
                  <a:lnTo>
                    <a:pt x="60" y="574"/>
                  </a:lnTo>
                  <a:lnTo>
                    <a:pt x="53" y="577"/>
                  </a:lnTo>
                  <a:lnTo>
                    <a:pt x="50" y="569"/>
                  </a:lnTo>
                  <a:lnTo>
                    <a:pt x="44" y="562"/>
                  </a:lnTo>
                  <a:lnTo>
                    <a:pt x="60" y="560"/>
                  </a:lnTo>
                  <a:lnTo>
                    <a:pt x="59" y="555"/>
                  </a:lnTo>
                  <a:lnTo>
                    <a:pt x="55" y="552"/>
                  </a:lnTo>
                  <a:lnTo>
                    <a:pt x="50" y="548"/>
                  </a:lnTo>
                  <a:lnTo>
                    <a:pt x="41" y="528"/>
                  </a:lnTo>
                  <a:lnTo>
                    <a:pt x="29" y="517"/>
                  </a:lnTo>
                  <a:lnTo>
                    <a:pt x="17" y="517"/>
                  </a:lnTo>
                  <a:lnTo>
                    <a:pt x="4" y="517"/>
                  </a:lnTo>
                  <a:lnTo>
                    <a:pt x="0" y="502"/>
                  </a:lnTo>
                  <a:lnTo>
                    <a:pt x="8" y="49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0" name="Freeform 2429">
              <a:extLst>
                <a:ext uri="{FF2B5EF4-FFF2-40B4-BE49-F238E27FC236}">
                  <a16:creationId xmlns:a16="http://schemas.microsoft.com/office/drawing/2014/main" id="{65AC02E2-4296-4A34-90A7-B4FD032B6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838" y="2044632"/>
              <a:ext cx="105106" cy="56125"/>
            </a:xfrm>
            <a:custGeom>
              <a:avLst/>
              <a:gdLst>
                <a:gd name="T0" fmla="*/ 0 w 69"/>
                <a:gd name="T1" fmla="*/ 37227388 h 31"/>
                <a:gd name="T2" fmla="*/ 0 w 69"/>
                <a:gd name="T3" fmla="*/ 37227388 h 31"/>
                <a:gd name="T4" fmla="*/ 21608912 w 69"/>
                <a:gd name="T5" fmla="*/ 24818262 h 31"/>
                <a:gd name="T6" fmla="*/ 6174684 w 69"/>
                <a:gd name="T7" fmla="*/ 15954786 h 31"/>
                <a:gd name="T8" fmla="*/ 80263432 w 69"/>
                <a:gd name="T9" fmla="*/ 0 h 31"/>
                <a:gd name="T10" fmla="*/ 94155865 w 69"/>
                <a:gd name="T11" fmla="*/ 1772162 h 31"/>
                <a:gd name="T12" fmla="*/ 78720382 w 69"/>
                <a:gd name="T13" fmla="*/ 14182624 h 31"/>
                <a:gd name="T14" fmla="*/ 104960937 w 69"/>
                <a:gd name="T15" fmla="*/ 14182624 h 31"/>
                <a:gd name="T16" fmla="*/ 37044375 w 69"/>
                <a:gd name="T17" fmla="*/ 42546536 h 31"/>
                <a:gd name="T18" fmla="*/ 21608912 w 69"/>
                <a:gd name="T19" fmla="*/ 53183511 h 31"/>
                <a:gd name="T20" fmla="*/ 24696253 w 69"/>
                <a:gd name="T21" fmla="*/ 39000881 h 31"/>
                <a:gd name="T22" fmla="*/ 0 w 69"/>
                <a:gd name="T23" fmla="*/ 37227388 h 31"/>
                <a:gd name="T24" fmla="*/ 0 w 69"/>
                <a:gd name="T25" fmla="*/ 3722738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31"/>
                <a:gd name="T41" fmla="*/ 69 w 6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31">
                  <a:moveTo>
                    <a:pt x="0" y="21"/>
                  </a:moveTo>
                  <a:lnTo>
                    <a:pt x="0" y="21"/>
                  </a:lnTo>
                  <a:lnTo>
                    <a:pt x="14" y="14"/>
                  </a:lnTo>
                  <a:lnTo>
                    <a:pt x="4" y="9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24" y="24"/>
                  </a:lnTo>
                  <a:lnTo>
                    <a:pt x="14" y="30"/>
                  </a:lnTo>
                  <a:lnTo>
                    <a:pt x="16" y="22"/>
                  </a:lnTo>
                  <a:lnTo>
                    <a:pt x="0" y="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1" name="Freeform 2430">
              <a:extLst>
                <a:ext uri="{FF2B5EF4-FFF2-40B4-BE49-F238E27FC236}">
                  <a16:creationId xmlns:a16="http://schemas.microsoft.com/office/drawing/2014/main" id="{8C32D742-AFC3-434C-B497-22DE90E62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981" y="2603712"/>
              <a:ext cx="42821" cy="28062"/>
            </a:xfrm>
            <a:custGeom>
              <a:avLst/>
              <a:gdLst>
                <a:gd name="T0" fmla="*/ 0 w 28"/>
                <a:gd name="T1" fmla="*/ 24956500 h 16"/>
                <a:gd name="T2" fmla="*/ 0 w 28"/>
                <a:gd name="T3" fmla="*/ 24956500 h 16"/>
                <a:gd name="T4" fmla="*/ 12447022 w 28"/>
                <a:gd name="T5" fmla="*/ 0 h 16"/>
                <a:gd name="T6" fmla="*/ 42007299 w 28"/>
                <a:gd name="T7" fmla="*/ 13310219 h 16"/>
                <a:gd name="T8" fmla="*/ 0 w 28"/>
                <a:gd name="T9" fmla="*/ 24956500 h 16"/>
                <a:gd name="T10" fmla="*/ 0 w 28"/>
                <a:gd name="T11" fmla="*/ 2495650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6"/>
                <a:gd name="T20" fmla="*/ 28 w 2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6">
                  <a:moveTo>
                    <a:pt x="0" y="15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7" y="8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2" name="Freeform 2431">
              <a:extLst>
                <a:ext uri="{FF2B5EF4-FFF2-40B4-BE49-F238E27FC236}">
                  <a16:creationId xmlns:a16="http://schemas.microsoft.com/office/drawing/2014/main" id="{76067368-D350-49A0-B193-0054ED544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06" y="2441817"/>
              <a:ext cx="130410" cy="107932"/>
            </a:xfrm>
            <a:custGeom>
              <a:avLst/>
              <a:gdLst>
                <a:gd name="T0" fmla="*/ 0 w 84"/>
                <a:gd name="T1" fmla="*/ 47622488 h 63"/>
                <a:gd name="T2" fmla="*/ 0 w 84"/>
                <a:gd name="T3" fmla="*/ 47622488 h 63"/>
                <a:gd name="T4" fmla="*/ 11222458 w 84"/>
                <a:gd name="T5" fmla="*/ 69846223 h 63"/>
                <a:gd name="T6" fmla="*/ 25652236 w 84"/>
                <a:gd name="T7" fmla="*/ 61908725 h 63"/>
                <a:gd name="T8" fmla="*/ 41686311 w 84"/>
                <a:gd name="T9" fmla="*/ 76194962 h 63"/>
                <a:gd name="T10" fmla="*/ 54511791 w 84"/>
                <a:gd name="T11" fmla="*/ 69846223 h 63"/>
                <a:gd name="T12" fmla="*/ 49702711 w 84"/>
                <a:gd name="T13" fmla="*/ 95243717 h 63"/>
                <a:gd name="T14" fmla="*/ 133074048 w 84"/>
                <a:gd name="T15" fmla="*/ 98418716 h 63"/>
                <a:gd name="T16" fmla="*/ 101007183 w 84"/>
                <a:gd name="T17" fmla="*/ 80957460 h 63"/>
                <a:gd name="T18" fmla="*/ 84974383 w 84"/>
                <a:gd name="T19" fmla="*/ 50796228 h 63"/>
                <a:gd name="T20" fmla="*/ 86578676 w 84"/>
                <a:gd name="T21" fmla="*/ 17461241 h 63"/>
                <a:gd name="T22" fmla="*/ 107420556 w 84"/>
                <a:gd name="T23" fmla="*/ 0 h 63"/>
                <a:gd name="T24" fmla="*/ 35272928 w 84"/>
                <a:gd name="T25" fmla="*/ 6350001 h 63"/>
                <a:gd name="T26" fmla="*/ 17635831 w 84"/>
                <a:gd name="T27" fmla="*/ 47622488 h 63"/>
                <a:gd name="T28" fmla="*/ 0 w 84"/>
                <a:gd name="T29" fmla="*/ 47622488 h 63"/>
                <a:gd name="T30" fmla="*/ 0 w 84"/>
                <a:gd name="T31" fmla="*/ 47622488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63"/>
                <a:gd name="T50" fmla="*/ 84 w 84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63">
                  <a:moveTo>
                    <a:pt x="0" y="30"/>
                  </a:moveTo>
                  <a:lnTo>
                    <a:pt x="0" y="30"/>
                  </a:lnTo>
                  <a:lnTo>
                    <a:pt x="7" y="44"/>
                  </a:lnTo>
                  <a:lnTo>
                    <a:pt x="16" y="39"/>
                  </a:lnTo>
                  <a:lnTo>
                    <a:pt x="26" y="48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83" y="62"/>
                  </a:lnTo>
                  <a:lnTo>
                    <a:pt x="63" y="51"/>
                  </a:lnTo>
                  <a:lnTo>
                    <a:pt x="53" y="32"/>
                  </a:lnTo>
                  <a:lnTo>
                    <a:pt x="54" y="11"/>
                  </a:lnTo>
                  <a:lnTo>
                    <a:pt x="67" y="0"/>
                  </a:lnTo>
                  <a:lnTo>
                    <a:pt x="22" y="4"/>
                  </a:lnTo>
                  <a:lnTo>
                    <a:pt x="11" y="30"/>
                  </a:lnTo>
                  <a:lnTo>
                    <a:pt x="0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3" name="Freeform 2432">
              <a:extLst>
                <a:ext uri="{FF2B5EF4-FFF2-40B4-BE49-F238E27FC236}">
                  <a16:creationId xmlns:a16="http://schemas.microsoft.com/office/drawing/2014/main" id="{4BEB5027-84DA-42EC-A673-978762B42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820" y="2256177"/>
              <a:ext cx="321158" cy="185641"/>
            </a:xfrm>
            <a:custGeom>
              <a:avLst/>
              <a:gdLst>
                <a:gd name="T0" fmla="*/ 0 w 211"/>
                <a:gd name="T1" fmla="*/ 154608593 h 103"/>
                <a:gd name="T2" fmla="*/ 0 w 211"/>
                <a:gd name="T3" fmla="*/ 154608593 h 103"/>
                <a:gd name="T4" fmla="*/ 30821668 w 211"/>
                <a:gd name="T5" fmla="*/ 158122454 h 103"/>
                <a:gd name="T6" fmla="*/ 10787834 w 211"/>
                <a:gd name="T7" fmla="*/ 173934207 h 103"/>
                <a:gd name="T8" fmla="*/ 64725751 w 211"/>
                <a:gd name="T9" fmla="*/ 179205661 h 103"/>
                <a:gd name="T10" fmla="*/ 66267578 w 211"/>
                <a:gd name="T11" fmla="*/ 158122454 h 103"/>
                <a:gd name="T12" fmla="*/ 81678427 w 211"/>
                <a:gd name="T13" fmla="*/ 163392583 h 103"/>
                <a:gd name="T14" fmla="*/ 66267578 w 211"/>
                <a:gd name="T15" fmla="*/ 151094733 h 103"/>
                <a:gd name="T16" fmla="*/ 87842014 w 211"/>
                <a:gd name="T17" fmla="*/ 154608593 h 103"/>
                <a:gd name="T18" fmla="*/ 81678427 w 211"/>
                <a:gd name="T19" fmla="*/ 131767835 h 103"/>
                <a:gd name="T20" fmla="*/ 94006842 w 211"/>
                <a:gd name="T21" fmla="*/ 145823279 h 103"/>
                <a:gd name="T22" fmla="*/ 107877085 w 211"/>
                <a:gd name="T23" fmla="*/ 133525428 h 103"/>
                <a:gd name="T24" fmla="*/ 98629843 w 211"/>
                <a:gd name="T25" fmla="*/ 117713717 h 103"/>
                <a:gd name="T26" fmla="*/ 130993329 w 211"/>
                <a:gd name="T27" fmla="*/ 119469985 h 103"/>
                <a:gd name="T28" fmla="*/ 123287914 w 211"/>
                <a:gd name="T29" fmla="*/ 110685996 h 103"/>
                <a:gd name="T30" fmla="*/ 137156916 w 211"/>
                <a:gd name="T31" fmla="*/ 114199856 h 103"/>
                <a:gd name="T32" fmla="*/ 146404158 w 211"/>
                <a:gd name="T33" fmla="*/ 94872959 h 103"/>
                <a:gd name="T34" fmla="*/ 306677318 w 211"/>
                <a:gd name="T35" fmla="*/ 38652480 h 103"/>
                <a:gd name="T36" fmla="*/ 323629975 w 211"/>
                <a:gd name="T37" fmla="*/ 15811716 h 103"/>
                <a:gd name="T38" fmla="*/ 292807075 w 211"/>
                <a:gd name="T39" fmla="*/ 0 h 103"/>
                <a:gd name="T40" fmla="*/ 225000171 w 211"/>
                <a:gd name="T41" fmla="*/ 36894887 h 103"/>
                <a:gd name="T42" fmla="*/ 154109573 w 211"/>
                <a:gd name="T43" fmla="*/ 36894887 h 103"/>
                <a:gd name="T44" fmla="*/ 80136580 w 211"/>
                <a:gd name="T45" fmla="*/ 84331356 h 103"/>
                <a:gd name="T46" fmla="*/ 40068911 w 211"/>
                <a:gd name="T47" fmla="*/ 91359098 h 103"/>
                <a:gd name="T48" fmla="*/ 41609507 w 211"/>
                <a:gd name="T49" fmla="*/ 110685996 h 103"/>
                <a:gd name="T50" fmla="*/ 63185164 w 211"/>
                <a:gd name="T51" fmla="*/ 114199856 h 103"/>
                <a:gd name="T52" fmla="*/ 38527083 w 211"/>
                <a:gd name="T53" fmla="*/ 114199856 h 103"/>
                <a:gd name="T54" fmla="*/ 49314921 w 211"/>
                <a:gd name="T55" fmla="*/ 122983846 h 103"/>
                <a:gd name="T56" fmla="*/ 30821668 w 211"/>
                <a:gd name="T57" fmla="*/ 133525428 h 103"/>
                <a:gd name="T58" fmla="*/ 52397336 w 211"/>
                <a:gd name="T59" fmla="*/ 142309418 h 103"/>
                <a:gd name="T60" fmla="*/ 0 w 211"/>
                <a:gd name="T61" fmla="*/ 154608593 h 103"/>
                <a:gd name="T62" fmla="*/ 0 w 211"/>
                <a:gd name="T63" fmla="*/ 154608593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103"/>
                <a:gd name="T98" fmla="*/ 211 w 211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103">
                  <a:moveTo>
                    <a:pt x="0" y="88"/>
                  </a:moveTo>
                  <a:lnTo>
                    <a:pt x="0" y="88"/>
                  </a:lnTo>
                  <a:lnTo>
                    <a:pt x="20" y="90"/>
                  </a:lnTo>
                  <a:lnTo>
                    <a:pt x="7" y="99"/>
                  </a:lnTo>
                  <a:lnTo>
                    <a:pt x="42" y="102"/>
                  </a:lnTo>
                  <a:lnTo>
                    <a:pt x="43" y="90"/>
                  </a:lnTo>
                  <a:lnTo>
                    <a:pt x="53" y="93"/>
                  </a:lnTo>
                  <a:lnTo>
                    <a:pt x="43" y="86"/>
                  </a:lnTo>
                  <a:lnTo>
                    <a:pt x="57" y="88"/>
                  </a:lnTo>
                  <a:lnTo>
                    <a:pt x="53" y="75"/>
                  </a:lnTo>
                  <a:lnTo>
                    <a:pt x="61" y="83"/>
                  </a:lnTo>
                  <a:lnTo>
                    <a:pt x="70" y="76"/>
                  </a:lnTo>
                  <a:lnTo>
                    <a:pt x="64" y="67"/>
                  </a:lnTo>
                  <a:lnTo>
                    <a:pt x="85" y="68"/>
                  </a:lnTo>
                  <a:lnTo>
                    <a:pt x="80" y="63"/>
                  </a:lnTo>
                  <a:lnTo>
                    <a:pt x="89" y="65"/>
                  </a:lnTo>
                  <a:lnTo>
                    <a:pt x="95" y="54"/>
                  </a:lnTo>
                  <a:lnTo>
                    <a:pt x="199" y="22"/>
                  </a:lnTo>
                  <a:lnTo>
                    <a:pt x="210" y="9"/>
                  </a:lnTo>
                  <a:lnTo>
                    <a:pt x="190" y="0"/>
                  </a:lnTo>
                  <a:lnTo>
                    <a:pt x="146" y="21"/>
                  </a:lnTo>
                  <a:lnTo>
                    <a:pt x="100" y="21"/>
                  </a:lnTo>
                  <a:lnTo>
                    <a:pt x="52" y="48"/>
                  </a:lnTo>
                  <a:lnTo>
                    <a:pt x="26" y="52"/>
                  </a:lnTo>
                  <a:lnTo>
                    <a:pt x="27" y="63"/>
                  </a:lnTo>
                  <a:lnTo>
                    <a:pt x="41" y="65"/>
                  </a:lnTo>
                  <a:lnTo>
                    <a:pt x="25" y="65"/>
                  </a:lnTo>
                  <a:lnTo>
                    <a:pt x="32" y="70"/>
                  </a:lnTo>
                  <a:lnTo>
                    <a:pt x="20" y="76"/>
                  </a:lnTo>
                  <a:lnTo>
                    <a:pt x="34" y="81"/>
                  </a:lnTo>
                  <a:lnTo>
                    <a:pt x="0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4" name="Freeform 2433">
              <a:extLst>
                <a:ext uri="{FF2B5EF4-FFF2-40B4-BE49-F238E27FC236}">
                  <a16:creationId xmlns:a16="http://schemas.microsoft.com/office/drawing/2014/main" id="{8A907305-9CE9-4E0F-8CEE-10779875B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729" y="2020888"/>
              <a:ext cx="62285" cy="34537"/>
            </a:xfrm>
            <a:custGeom>
              <a:avLst/>
              <a:gdLst>
                <a:gd name="T0" fmla="*/ 0 w 41"/>
                <a:gd name="T1" fmla="*/ 20480869 h 21"/>
                <a:gd name="T2" fmla="*/ 0 w 41"/>
                <a:gd name="T3" fmla="*/ 20480869 h 21"/>
                <a:gd name="T4" fmla="*/ 18421813 w 41"/>
                <a:gd name="T5" fmla="*/ 29258380 h 21"/>
                <a:gd name="T6" fmla="*/ 61407284 w 41"/>
                <a:gd name="T7" fmla="*/ 19018550 h 21"/>
                <a:gd name="T8" fmla="*/ 35309714 w 41"/>
                <a:gd name="T9" fmla="*/ 0 h 21"/>
                <a:gd name="T10" fmla="*/ 0 w 41"/>
                <a:gd name="T11" fmla="*/ 20480869 h 21"/>
                <a:gd name="T12" fmla="*/ 0 w 41"/>
                <a:gd name="T13" fmla="*/ 20480869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1"/>
                <a:gd name="T23" fmla="*/ 41 w 4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1">
                  <a:moveTo>
                    <a:pt x="0" y="14"/>
                  </a:moveTo>
                  <a:lnTo>
                    <a:pt x="0" y="14"/>
                  </a:lnTo>
                  <a:lnTo>
                    <a:pt x="12" y="20"/>
                  </a:lnTo>
                  <a:lnTo>
                    <a:pt x="40" y="13"/>
                  </a:lnTo>
                  <a:lnTo>
                    <a:pt x="23" y="0"/>
                  </a:lnTo>
                  <a:lnTo>
                    <a:pt x="0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5" name="Freeform 2434">
              <a:extLst>
                <a:ext uri="{FF2B5EF4-FFF2-40B4-BE49-F238E27FC236}">
                  <a16:creationId xmlns:a16="http://schemas.microsoft.com/office/drawing/2014/main" id="{B0A3C245-D05A-4ED3-8BA6-4FFAF3BB3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387" y="2092121"/>
              <a:ext cx="58393" cy="23744"/>
            </a:xfrm>
            <a:custGeom>
              <a:avLst/>
              <a:gdLst>
                <a:gd name="T0" fmla="*/ 0 w 38"/>
                <a:gd name="T1" fmla="*/ 0 h 14"/>
                <a:gd name="T2" fmla="*/ 0 w 38"/>
                <a:gd name="T3" fmla="*/ 0 h 14"/>
                <a:gd name="T4" fmla="*/ 25132214 w 38"/>
                <a:gd name="T5" fmla="*/ 15557395 h 14"/>
                <a:gd name="T6" fmla="*/ 17277847 w 38"/>
                <a:gd name="T7" fmla="*/ 20224737 h 14"/>
                <a:gd name="T8" fmla="*/ 39268060 w 38"/>
                <a:gd name="T9" fmla="*/ 20224737 h 14"/>
                <a:gd name="T10" fmla="*/ 58117536 w 38"/>
                <a:gd name="T11" fmla="*/ 9334686 h 14"/>
                <a:gd name="T12" fmla="*/ 0 w 38"/>
                <a:gd name="T13" fmla="*/ 0 h 14"/>
                <a:gd name="T14" fmla="*/ 0 w 38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4"/>
                <a:gd name="T26" fmla="*/ 38 w 38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4">
                  <a:moveTo>
                    <a:pt x="0" y="0"/>
                  </a:moveTo>
                  <a:lnTo>
                    <a:pt x="0" y="0"/>
                  </a:lnTo>
                  <a:lnTo>
                    <a:pt x="16" y="10"/>
                  </a:lnTo>
                  <a:lnTo>
                    <a:pt x="11" y="13"/>
                  </a:lnTo>
                  <a:lnTo>
                    <a:pt x="25" y="13"/>
                  </a:lnTo>
                  <a:lnTo>
                    <a:pt x="37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6" name="Freeform 2435">
              <a:extLst>
                <a:ext uri="{FF2B5EF4-FFF2-40B4-BE49-F238E27FC236}">
                  <a16:creationId xmlns:a16="http://schemas.microsoft.com/office/drawing/2014/main" id="{3455B560-75D3-4A9D-8A59-34EFA0E17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065" y="2027363"/>
              <a:ext cx="134301" cy="66916"/>
            </a:xfrm>
            <a:custGeom>
              <a:avLst/>
              <a:gdLst>
                <a:gd name="T0" fmla="*/ 0 w 88"/>
                <a:gd name="T1" fmla="*/ 51992477 h 38"/>
                <a:gd name="T2" fmla="*/ 0 w 88"/>
                <a:gd name="T3" fmla="*/ 51992477 h 38"/>
                <a:gd name="T4" fmla="*/ 35635620 w 88"/>
                <a:gd name="T5" fmla="*/ 16772225 h 38"/>
                <a:gd name="T6" fmla="*/ 86764515 w 88"/>
                <a:gd name="T7" fmla="*/ 0 h 38"/>
                <a:gd name="T8" fmla="*/ 134795229 w 88"/>
                <a:gd name="T9" fmla="*/ 30188970 h 38"/>
                <a:gd name="T10" fmla="*/ 119301972 w 88"/>
                <a:gd name="T11" fmla="*/ 35220247 h 38"/>
                <a:gd name="T12" fmla="*/ 122400126 w 88"/>
                <a:gd name="T13" fmla="*/ 48638292 h 38"/>
                <a:gd name="T14" fmla="*/ 52678585 w 88"/>
                <a:gd name="T15" fmla="*/ 62055032 h 38"/>
                <a:gd name="T16" fmla="*/ 0 w 88"/>
                <a:gd name="T17" fmla="*/ 51992477 h 38"/>
                <a:gd name="T18" fmla="*/ 0 w 88"/>
                <a:gd name="T19" fmla="*/ 5199247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8"/>
                <a:gd name="T32" fmla="*/ 88 w 88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8">
                  <a:moveTo>
                    <a:pt x="0" y="31"/>
                  </a:moveTo>
                  <a:lnTo>
                    <a:pt x="0" y="31"/>
                  </a:lnTo>
                  <a:lnTo>
                    <a:pt x="23" y="10"/>
                  </a:lnTo>
                  <a:lnTo>
                    <a:pt x="56" y="0"/>
                  </a:lnTo>
                  <a:lnTo>
                    <a:pt x="87" y="18"/>
                  </a:lnTo>
                  <a:lnTo>
                    <a:pt x="77" y="21"/>
                  </a:lnTo>
                  <a:lnTo>
                    <a:pt x="79" y="29"/>
                  </a:lnTo>
                  <a:lnTo>
                    <a:pt x="34" y="37"/>
                  </a:lnTo>
                  <a:lnTo>
                    <a:pt x="0" y="3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7" name="Freeform 2436">
              <a:extLst>
                <a:ext uri="{FF2B5EF4-FFF2-40B4-BE49-F238E27FC236}">
                  <a16:creationId xmlns:a16="http://schemas.microsoft.com/office/drawing/2014/main" id="{D7F63909-574B-4FFF-8D86-42270720A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314" y="2085644"/>
              <a:ext cx="147928" cy="79869"/>
            </a:xfrm>
            <a:custGeom>
              <a:avLst/>
              <a:gdLst>
                <a:gd name="T0" fmla="*/ 0 w 98"/>
                <a:gd name="T1" fmla="*/ 32371164 h 45"/>
                <a:gd name="T2" fmla="*/ 0 w 98"/>
                <a:gd name="T3" fmla="*/ 32371164 h 45"/>
                <a:gd name="T4" fmla="*/ 27281675 w 98"/>
                <a:gd name="T5" fmla="*/ 37482673 h 45"/>
                <a:gd name="T6" fmla="*/ 45470282 w 98"/>
                <a:gd name="T7" fmla="*/ 63040231 h 45"/>
                <a:gd name="T8" fmla="*/ 60626625 w 98"/>
                <a:gd name="T9" fmla="*/ 54520614 h 45"/>
                <a:gd name="T10" fmla="*/ 121253251 w 98"/>
                <a:gd name="T11" fmla="*/ 74966652 h 45"/>
                <a:gd name="T12" fmla="*/ 142472871 w 98"/>
                <a:gd name="T13" fmla="*/ 66447034 h 45"/>
                <a:gd name="T14" fmla="*/ 125799785 w 98"/>
                <a:gd name="T15" fmla="*/ 47705703 h 45"/>
                <a:gd name="T16" fmla="*/ 137925106 w 98"/>
                <a:gd name="T17" fmla="*/ 52817212 h 45"/>
                <a:gd name="T18" fmla="*/ 147019404 w 98"/>
                <a:gd name="T19" fmla="*/ 22149450 h 45"/>
                <a:gd name="T20" fmla="*/ 115189975 w 98"/>
                <a:gd name="T21" fmla="*/ 6814914 h 45"/>
                <a:gd name="T22" fmla="*/ 83361776 w 98"/>
                <a:gd name="T23" fmla="*/ 28964361 h 45"/>
                <a:gd name="T24" fmla="*/ 109127929 w 98"/>
                <a:gd name="T25" fmla="*/ 17037935 h 45"/>
                <a:gd name="T26" fmla="*/ 93971586 w 98"/>
                <a:gd name="T27" fmla="*/ 0 h 45"/>
                <a:gd name="T28" fmla="*/ 42438028 w 98"/>
                <a:gd name="T29" fmla="*/ 6814914 h 45"/>
                <a:gd name="T30" fmla="*/ 0 w 98"/>
                <a:gd name="T31" fmla="*/ 32371164 h 45"/>
                <a:gd name="T32" fmla="*/ 0 w 98"/>
                <a:gd name="T33" fmla="*/ 32371164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45"/>
                <a:gd name="T53" fmla="*/ 98 w 98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45">
                  <a:moveTo>
                    <a:pt x="0" y="19"/>
                  </a:moveTo>
                  <a:lnTo>
                    <a:pt x="0" y="19"/>
                  </a:lnTo>
                  <a:lnTo>
                    <a:pt x="18" y="22"/>
                  </a:lnTo>
                  <a:lnTo>
                    <a:pt x="30" y="37"/>
                  </a:lnTo>
                  <a:lnTo>
                    <a:pt x="40" y="32"/>
                  </a:lnTo>
                  <a:lnTo>
                    <a:pt x="80" y="44"/>
                  </a:lnTo>
                  <a:lnTo>
                    <a:pt x="94" y="39"/>
                  </a:lnTo>
                  <a:lnTo>
                    <a:pt x="83" y="28"/>
                  </a:lnTo>
                  <a:lnTo>
                    <a:pt x="91" y="31"/>
                  </a:lnTo>
                  <a:lnTo>
                    <a:pt x="97" y="13"/>
                  </a:lnTo>
                  <a:lnTo>
                    <a:pt x="76" y="4"/>
                  </a:lnTo>
                  <a:lnTo>
                    <a:pt x="55" y="17"/>
                  </a:lnTo>
                  <a:lnTo>
                    <a:pt x="72" y="10"/>
                  </a:lnTo>
                  <a:lnTo>
                    <a:pt x="62" y="0"/>
                  </a:lnTo>
                  <a:lnTo>
                    <a:pt x="28" y="4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8" name="Freeform 2437">
              <a:extLst>
                <a:ext uri="{FF2B5EF4-FFF2-40B4-BE49-F238E27FC236}">
                  <a16:creationId xmlns:a16="http://schemas.microsoft.com/office/drawing/2014/main" id="{CD5F2BFD-D109-492A-BD0C-0B8F862C9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456" y="2126658"/>
              <a:ext cx="124570" cy="79869"/>
            </a:xfrm>
            <a:custGeom>
              <a:avLst/>
              <a:gdLst>
                <a:gd name="T0" fmla="*/ 0 w 82"/>
                <a:gd name="T1" fmla="*/ 61957319 h 46"/>
                <a:gd name="T2" fmla="*/ 0 w 82"/>
                <a:gd name="T3" fmla="*/ 61957319 h 46"/>
                <a:gd name="T4" fmla="*/ 9210906 w 82"/>
                <a:gd name="T5" fmla="*/ 73370170 h 46"/>
                <a:gd name="T6" fmla="*/ 113603665 w 82"/>
                <a:gd name="T7" fmla="*/ 58696140 h 46"/>
                <a:gd name="T8" fmla="*/ 124349719 w 82"/>
                <a:gd name="T9" fmla="*/ 34239839 h 46"/>
                <a:gd name="T10" fmla="*/ 95181857 w 82"/>
                <a:gd name="T11" fmla="*/ 14674035 h 46"/>
                <a:gd name="T12" fmla="*/ 70618188 w 82"/>
                <a:gd name="T13" fmla="*/ 22825711 h 46"/>
                <a:gd name="T14" fmla="*/ 73688489 w 82"/>
                <a:gd name="T15" fmla="*/ 6522361 h 46"/>
                <a:gd name="T16" fmla="*/ 59872134 w 82"/>
                <a:gd name="T17" fmla="*/ 0 h 46"/>
                <a:gd name="T18" fmla="*/ 12281210 w 82"/>
                <a:gd name="T19" fmla="*/ 53804371 h 46"/>
                <a:gd name="T20" fmla="*/ 0 w 82"/>
                <a:gd name="T21" fmla="*/ 61957319 h 46"/>
                <a:gd name="T22" fmla="*/ 0 w 82"/>
                <a:gd name="T23" fmla="*/ 61957319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46"/>
                <a:gd name="T38" fmla="*/ 82 w 82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46">
                  <a:moveTo>
                    <a:pt x="0" y="38"/>
                  </a:moveTo>
                  <a:lnTo>
                    <a:pt x="0" y="38"/>
                  </a:lnTo>
                  <a:lnTo>
                    <a:pt x="6" y="45"/>
                  </a:lnTo>
                  <a:lnTo>
                    <a:pt x="74" y="36"/>
                  </a:lnTo>
                  <a:lnTo>
                    <a:pt x="81" y="21"/>
                  </a:lnTo>
                  <a:lnTo>
                    <a:pt x="62" y="9"/>
                  </a:lnTo>
                  <a:lnTo>
                    <a:pt x="46" y="14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8" y="33"/>
                  </a:lnTo>
                  <a:lnTo>
                    <a:pt x="0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9" name="Freeform 2438">
              <a:extLst>
                <a:ext uri="{FF2B5EF4-FFF2-40B4-BE49-F238E27FC236}">
                  <a16:creationId xmlns:a16="http://schemas.microsoft.com/office/drawing/2014/main" id="{97D53EF8-13A3-4315-B24D-46753C3E1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130" y="2292872"/>
              <a:ext cx="140142" cy="77711"/>
            </a:xfrm>
            <a:custGeom>
              <a:avLst/>
              <a:gdLst>
                <a:gd name="T0" fmla="*/ 0 w 92"/>
                <a:gd name="T1" fmla="*/ 40628330 h 43"/>
                <a:gd name="T2" fmla="*/ 0 w 92"/>
                <a:gd name="T3" fmla="*/ 40628330 h 43"/>
                <a:gd name="T4" fmla="*/ 27783597 w 92"/>
                <a:gd name="T5" fmla="*/ 1766334 h 43"/>
                <a:gd name="T6" fmla="*/ 47849462 w 92"/>
                <a:gd name="T7" fmla="*/ 0 h 43"/>
                <a:gd name="T8" fmla="*/ 80263441 w 92"/>
                <a:gd name="T9" fmla="*/ 28262669 h 43"/>
                <a:gd name="T10" fmla="*/ 84895093 w 92"/>
                <a:gd name="T11" fmla="*/ 7065335 h 43"/>
                <a:gd name="T12" fmla="*/ 120396413 w 92"/>
                <a:gd name="T13" fmla="*/ 24730003 h 43"/>
                <a:gd name="T14" fmla="*/ 117309072 w 92"/>
                <a:gd name="T15" fmla="*/ 51226339 h 43"/>
                <a:gd name="T16" fmla="*/ 140462268 w 92"/>
                <a:gd name="T17" fmla="*/ 61824337 h 43"/>
                <a:gd name="T18" fmla="*/ 66372268 w 92"/>
                <a:gd name="T19" fmla="*/ 65358332 h 43"/>
                <a:gd name="T20" fmla="*/ 61741877 w 92"/>
                <a:gd name="T21" fmla="*/ 54759005 h 43"/>
                <a:gd name="T22" fmla="*/ 49393754 w 92"/>
                <a:gd name="T23" fmla="*/ 74189998 h 43"/>
                <a:gd name="T24" fmla="*/ 0 w 92"/>
                <a:gd name="T25" fmla="*/ 40628330 h 43"/>
                <a:gd name="T26" fmla="*/ 0 w 92"/>
                <a:gd name="T27" fmla="*/ 4062833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43"/>
                <a:gd name="T44" fmla="*/ 92 w 92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43">
                  <a:moveTo>
                    <a:pt x="0" y="23"/>
                  </a:moveTo>
                  <a:lnTo>
                    <a:pt x="0" y="23"/>
                  </a:lnTo>
                  <a:lnTo>
                    <a:pt x="18" y="1"/>
                  </a:lnTo>
                  <a:lnTo>
                    <a:pt x="31" y="0"/>
                  </a:lnTo>
                  <a:lnTo>
                    <a:pt x="52" y="16"/>
                  </a:lnTo>
                  <a:lnTo>
                    <a:pt x="55" y="4"/>
                  </a:lnTo>
                  <a:lnTo>
                    <a:pt x="78" y="14"/>
                  </a:lnTo>
                  <a:lnTo>
                    <a:pt x="76" y="29"/>
                  </a:lnTo>
                  <a:lnTo>
                    <a:pt x="91" y="35"/>
                  </a:lnTo>
                  <a:lnTo>
                    <a:pt x="43" y="37"/>
                  </a:lnTo>
                  <a:lnTo>
                    <a:pt x="40" y="31"/>
                  </a:lnTo>
                  <a:lnTo>
                    <a:pt x="32" y="42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0" name="Freeform 2439">
              <a:extLst>
                <a:ext uri="{FF2B5EF4-FFF2-40B4-BE49-F238E27FC236}">
                  <a16:creationId xmlns:a16="http://schemas.microsoft.com/office/drawing/2014/main" id="{98B8811F-EF6B-407F-BF6D-1541E5B3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449" y="2295031"/>
              <a:ext cx="85642" cy="56125"/>
            </a:xfrm>
            <a:custGeom>
              <a:avLst/>
              <a:gdLst>
                <a:gd name="T0" fmla="*/ 0 w 57"/>
                <a:gd name="T1" fmla="*/ 0 h 30"/>
                <a:gd name="T2" fmla="*/ 0 w 57"/>
                <a:gd name="T3" fmla="*/ 0 h 30"/>
                <a:gd name="T4" fmla="*/ 28531889 w 57"/>
                <a:gd name="T5" fmla="*/ 20821862 h 30"/>
                <a:gd name="T6" fmla="*/ 21023629 w 57"/>
                <a:gd name="T7" fmla="*/ 39751953 h 30"/>
                <a:gd name="T8" fmla="*/ 34538987 w 57"/>
                <a:gd name="T9" fmla="*/ 54894382 h 30"/>
                <a:gd name="T10" fmla="*/ 60068552 w 57"/>
                <a:gd name="T11" fmla="*/ 54894382 h 30"/>
                <a:gd name="T12" fmla="*/ 84095739 w 57"/>
                <a:gd name="T13" fmla="*/ 34072515 h 30"/>
                <a:gd name="T14" fmla="*/ 0 w 57"/>
                <a:gd name="T15" fmla="*/ 0 h 30"/>
                <a:gd name="T16" fmla="*/ 0 w 57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30"/>
                <a:gd name="T29" fmla="*/ 57 w 57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30">
                  <a:moveTo>
                    <a:pt x="0" y="0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4" y="21"/>
                  </a:lnTo>
                  <a:lnTo>
                    <a:pt x="23" y="29"/>
                  </a:lnTo>
                  <a:lnTo>
                    <a:pt x="40" y="29"/>
                  </a:lnTo>
                  <a:lnTo>
                    <a:pt x="56" y="18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" name="Freeform 2440">
              <a:extLst>
                <a:ext uri="{FF2B5EF4-FFF2-40B4-BE49-F238E27FC236}">
                  <a16:creationId xmlns:a16="http://schemas.microsoft.com/office/drawing/2014/main" id="{05BC887C-B969-4890-B71F-CDA79049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236" y="3167113"/>
              <a:ext cx="64231" cy="265508"/>
            </a:xfrm>
            <a:custGeom>
              <a:avLst/>
              <a:gdLst>
                <a:gd name="T0" fmla="*/ 0 w 43"/>
                <a:gd name="T1" fmla="*/ 65259437 h 149"/>
                <a:gd name="T2" fmla="*/ 0 w 43"/>
                <a:gd name="T3" fmla="*/ 65259437 h 149"/>
                <a:gd name="T4" fmla="*/ 10389683 w 43"/>
                <a:gd name="T5" fmla="*/ 96172434 h 149"/>
                <a:gd name="T6" fmla="*/ 10389683 w 43"/>
                <a:gd name="T7" fmla="*/ 254170820 h 149"/>
                <a:gd name="T8" fmla="*/ 20779367 w 43"/>
                <a:gd name="T9" fmla="*/ 235278901 h 149"/>
                <a:gd name="T10" fmla="*/ 37107049 w 43"/>
                <a:gd name="T11" fmla="*/ 247301269 h 149"/>
                <a:gd name="T12" fmla="*/ 19295470 w 43"/>
                <a:gd name="T13" fmla="*/ 204365925 h 149"/>
                <a:gd name="T14" fmla="*/ 29685153 w 43"/>
                <a:gd name="T15" fmla="*/ 159715118 h 149"/>
                <a:gd name="T16" fmla="*/ 62339309 w 43"/>
                <a:gd name="T17" fmla="*/ 173454260 h 149"/>
                <a:gd name="T18" fmla="*/ 31169045 w 43"/>
                <a:gd name="T19" fmla="*/ 89302883 h 149"/>
                <a:gd name="T20" fmla="*/ 20779367 w 43"/>
                <a:gd name="T21" fmla="*/ 0 h 149"/>
                <a:gd name="T22" fmla="*/ 0 w 43"/>
                <a:gd name="T23" fmla="*/ 65259437 h 149"/>
                <a:gd name="T24" fmla="*/ 0 w 43"/>
                <a:gd name="T25" fmla="*/ 65259437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149"/>
                <a:gd name="T41" fmla="*/ 43 w 43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149">
                  <a:moveTo>
                    <a:pt x="0" y="38"/>
                  </a:moveTo>
                  <a:lnTo>
                    <a:pt x="0" y="38"/>
                  </a:lnTo>
                  <a:lnTo>
                    <a:pt x="7" y="56"/>
                  </a:lnTo>
                  <a:lnTo>
                    <a:pt x="7" y="148"/>
                  </a:lnTo>
                  <a:lnTo>
                    <a:pt x="14" y="137"/>
                  </a:lnTo>
                  <a:lnTo>
                    <a:pt x="25" y="144"/>
                  </a:lnTo>
                  <a:lnTo>
                    <a:pt x="13" y="119"/>
                  </a:lnTo>
                  <a:lnTo>
                    <a:pt x="20" y="93"/>
                  </a:lnTo>
                  <a:lnTo>
                    <a:pt x="42" y="101"/>
                  </a:lnTo>
                  <a:lnTo>
                    <a:pt x="21" y="52"/>
                  </a:lnTo>
                  <a:lnTo>
                    <a:pt x="14" y="0"/>
                  </a:lnTo>
                  <a:lnTo>
                    <a:pt x="0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2" name="Freeform 2441">
              <a:extLst>
                <a:ext uri="{FF2B5EF4-FFF2-40B4-BE49-F238E27FC236}">
                  <a16:creationId xmlns:a16="http://schemas.microsoft.com/office/drawing/2014/main" id="{82EB3799-6EBF-4A33-9191-6443C8B8E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610" y="2327410"/>
              <a:ext cx="97320" cy="38854"/>
            </a:xfrm>
            <a:custGeom>
              <a:avLst/>
              <a:gdLst>
                <a:gd name="T0" fmla="*/ 0 w 64"/>
                <a:gd name="T1" fmla="*/ 0 h 22"/>
                <a:gd name="T2" fmla="*/ 0 w 64"/>
                <a:gd name="T3" fmla="*/ 0 h 22"/>
                <a:gd name="T4" fmla="*/ 16920514 w 64"/>
                <a:gd name="T5" fmla="*/ 23618538 h 22"/>
                <a:gd name="T6" fmla="*/ 61526777 w 64"/>
                <a:gd name="T7" fmla="*/ 35427802 h 22"/>
                <a:gd name="T8" fmla="*/ 96905705 w 64"/>
                <a:gd name="T9" fmla="*/ 28680208 h 22"/>
                <a:gd name="T10" fmla="*/ 0 w 64"/>
                <a:gd name="T11" fmla="*/ 0 h 22"/>
                <a:gd name="T12" fmla="*/ 0 w 64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2"/>
                <a:gd name="T23" fmla="*/ 64 w 6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2">
                  <a:moveTo>
                    <a:pt x="0" y="0"/>
                  </a:moveTo>
                  <a:lnTo>
                    <a:pt x="0" y="0"/>
                  </a:lnTo>
                  <a:lnTo>
                    <a:pt x="11" y="14"/>
                  </a:lnTo>
                  <a:lnTo>
                    <a:pt x="40" y="21"/>
                  </a:lnTo>
                  <a:lnTo>
                    <a:pt x="63" y="17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413" name="Group 98">
              <a:extLst>
                <a:ext uri="{FF2B5EF4-FFF2-40B4-BE49-F238E27FC236}">
                  <a16:creationId xmlns:a16="http://schemas.microsoft.com/office/drawing/2014/main" id="{854017FC-92E8-486B-9FEC-A140F717E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5158" y="2066220"/>
              <a:ext cx="356765" cy="209385"/>
              <a:chOff x="3219" y="1992"/>
              <a:chExt cx="233" cy="118"/>
            </a:xfrm>
            <a:grpFill/>
          </p:grpSpPr>
          <p:sp>
            <p:nvSpPr>
              <p:cNvPr id="684" name="Freeform 2718">
                <a:extLst>
                  <a:ext uri="{FF2B5EF4-FFF2-40B4-BE49-F238E27FC236}">
                    <a16:creationId xmlns:a16="http://schemas.microsoft.com/office/drawing/2014/main" id="{8E211AB5-BEF9-467B-818E-D123EFF1F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006"/>
                <a:ext cx="146" cy="104"/>
              </a:xfrm>
              <a:custGeom>
                <a:avLst/>
                <a:gdLst>
                  <a:gd name="T0" fmla="*/ 0 w 146"/>
                  <a:gd name="T1" fmla="*/ 13 h 104"/>
                  <a:gd name="T2" fmla="*/ 0 w 146"/>
                  <a:gd name="T3" fmla="*/ 13 h 104"/>
                  <a:gd name="T4" fmla="*/ 1 w 146"/>
                  <a:gd name="T5" fmla="*/ 25 h 104"/>
                  <a:gd name="T6" fmla="*/ 16 w 146"/>
                  <a:gd name="T7" fmla="*/ 25 h 104"/>
                  <a:gd name="T8" fmla="*/ 12 w 146"/>
                  <a:gd name="T9" fmla="*/ 31 h 104"/>
                  <a:gd name="T10" fmla="*/ 22 w 146"/>
                  <a:gd name="T11" fmla="*/ 35 h 104"/>
                  <a:gd name="T12" fmla="*/ 8 w 146"/>
                  <a:gd name="T13" fmla="*/ 34 h 104"/>
                  <a:gd name="T14" fmla="*/ 34 w 146"/>
                  <a:gd name="T15" fmla="*/ 45 h 104"/>
                  <a:gd name="T16" fmla="*/ 23 w 146"/>
                  <a:gd name="T17" fmla="*/ 49 h 104"/>
                  <a:gd name="T18" fmla="*/ 31 w 146"/>
                  <a:gd name="T19" fmla="*/ 57 h 104"/>
                  <a:gd name="T20" fmla="*/ 53 w 146"/>
                  <a:gd name="T21" fmla="*/ 52 h 104"/>
                  <a:gd name="T22" fmla="*/ 53 w 146"/>
                  <a:gd name="T23" fmla="*/ 42 h 104"/>
                  <a:gd name="T24" fmla="*/ 64 w 146"/>
                  <a:gd name="T25" fmla="*/ 38 h 104"/>
                  <a:gd name="T26" fmla="*/ 66 w 146"/>
                  <a:gd name="T27" fmla="*/ 50 h 104"/>
                  <a:gd name="T28" fmla="*/ 80 w 146"/>
                  <a:gd name="T29" fmla="*/ 42 h 104"/>
                  <a:gd name="T30" fmla="*/ 77 w 146"/>
                  <a:gd name="T31" fmla="*/ 50 h 104"/>
                  <a:gd name="T32" fmla="*/ 90 w 146"/>
                  <a:gd name="T33" fmla="*/ 50 h 104"/>
                  <a:gd name="T34" fmla="*/ 40 w 146"/>
                  <a:gd name="T35" fmla="*/ 62 h 104"/>
                  <a:gd name="T36" fmla="*/ 43 w 146"/>
                  <a:gd name="T37" fmla="*/ 71 h 104"/>
                  <a:gd name="T38" fmla="*/ 84 w 146"/>
                  <a:gd name="T39" fmla="*/ 64 h 104"/>
                  <a:gd name="T40" fmla="*/ 55 w 146"/>
                  <a:gd name="T41" fmla="*/ 73 h 104"/>
                  <a:gd name="T42" fmla="*/ 72 w 146"/>
                  <a:gd name="T43" fmla="*/ 78 h 104"/>
                  <a:gd name="T44" fmla="*/ 44 w 146"/>
                  <a:gd name="T45" fmla="*/ 82 h 104"/>
                  <a:gd name="T46" fmla="*/ 86 w 146"/>
                  <a:gd name="T47" fmla="*/ 103 h 104"/>
                  <a:gd name="T48" fmla="*/ 113 w 146"/>
                  <a:gd name="T49" fmla="*/ 50 h 104"/>
                  <a:gd name="T50" fmla="*/ 145 w 146"/>
                  <a:gd name="T51" fmla="*/ 37 h 104"/>
                  <a:gd name="T52" fmla="*/ 109 w 146"/>
                  <a:gd name="T53" fmla="*/ 28 h 104"/>
                  <a:gd name="T54" fmla="*/ 104 w 146"/>
                  <a:gd name="T55" fmla="*/ 15 h 104"/>
                  <a:gd name="T56" fmla="*/ 94 w 146"/>
                  <a:gd name="T57" fmla="*/ 23 h 104"/>
                  <a:gd name="T58" fmla="*/ 99 w 146"/>
                  <a:gd name="T59" fmla="*/ 10 h 104"/>
                  <a:gd name="T60" fmla="*/ 75 w 146"/>
                  <a:gd name="T61" fmla="*/ 0 h 104"/>
                  <a:gd name="T62" fmla="*/ 67 w 146"/>
                  <a:gd name="T63" fmla="*/ 10 h 104"/>
                  <a:gd name="T64" fmla="*/ 78 w 146"/>
                  <a:gd name="T65" fmla="*/ 35 h 104"/>
                  <a:gd name="T66" fmla="*/ 51 w 146"/>
                  <a:gd name="T67" fmla="*/ 10 h 104"/>
                  <a:gd name="T68" fmla="*/ 43 w 146"/>
                  <a:gd name="T69" fmla="*/ 15 h 104"/>
                  <a:gd name="T70" fmla="*/ 48 w 146"/>
                  <a:gd name="T71" fmla="*/ 28 h 104"/>
                  <a:gd name="T72" fmla="*/ 22 w 146"/>
                  <a:gd name="T73" fmla="*/ 16 h 104"/>
                  <a:gd name="T74" fmla="*/ 40 w 146"/>
                  <a:gd name="T75" fmla="*/ 9 h 104"/>
                  <a:gd name="T76" fmla="*/ 0 w 146"/>
                  <a:gd name="T77" fmla="*/ 13 h 104"/>
                  <a:gd name="T78" fmla="*/ 0 w 146"/>
                  <a:gd name="T79" fmla="*/ 13 h 1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"/>
                  <a:gd name="T121" fmla="*/ 0 h 104"/>
                  <a:gd name="T122" fmla="*/ 146 w 146"/>
                  <a:gd name="T123" fmla="*/ 104 h 1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" h="104">
                    <a:moveTo>
                      <a:pt x="0" y="13"/>
                    </a:moveTo>
                    <a:lnTo>
                      <a:pt x="0" y="13"/>
                    </a:lnTo>
                    <a:lnTo>
                      <a:pt x="1" y="25"/>
                    </a:lnTo>
                    <a:lnTo>
                      <a:pt x="16" y="25"/>
                    </a:lnTo>
                    <a:lnTo>
                      <a:pt x="12" y="31"/>
                    </a:lnTo>
                    <a:lnTo>
                      <a:pt x="22" y="35"/>
                    </a:lnTo>
                    <a:lnTo>
                      <a:pt x="8" y="34"/>
                    </a:lnTo>
                    <a:lnTo>
                      <a:pt x="34" y="45"/>
                    </a:lnTo>
                    <a:lnTo>
                      <a:pt x="23" y="49"/>
                    </a:lnTo>
                    <a:lnTo>
                      <a:pt x="31" y="57"/>
                    </a:lnTo>
                    <a:lnTo>
                      <a:pt x="53" y="52"/>
                    </a:lnTo>
                    <a:lnTo>
                      <a:pt x="53" y="42"/>
                    </a:lnTo>
                    <a:lnTo>
                      <a:pt x="64" y="38"/>
                    </a:lnTo>
                    <a:lnTo>
                      <a:pt x="66" y="50"/>
                    </a:lnTo>
                    <a:lnTo>
                      <a:pt x="80" y="42"/>
                    </a:lnTo>
                    <a:lnTo>
                      <a:pt x="77" y="50"/>
                    </a:lnTo>
                    <a:lnTo>
                      <a:pt x="90" y="50"/>
                    </a:lnTo>
                    <a:lnTo>
                      <a:pt x="40" y="62"/>
                    </a:lnTo>
                    <a:lnTo>
                      <a:pt x="43" y="71"/>
                    </a:lnTo>
                    <a:lnTo>
                      <a:pt x="84" y="64"/>
                    </a:lnTo>
                    <a:lnTo>
                      <a:pt x="55" y="73"/>
                    </a:lnTo>
                    <a:lnTo>
                      <a:pt x="72" y="78"/>
                    </a:lnTo>
                    <a:lnTo>
                      <a:pt x="44" y="82"/>
                    </a:lnTo>
                    <a:lnTo>
                      <a:pt x="86" y="103"/>
                    </a:lnTo>
                    <a:lnTo>
                      <a:pt x="113" y="50"/>
                    </a:lnTo>
                    <a:lnTo>
                      <a:pt x="145" y="37"/>
                    </a:lnTo>
                    <a:lnTo>
                      <a:pt x="109" y="28"/>
                    </a:lnTo>
                    <a:lnTo>
                      <a:pt x="104" y="15"/>
                    </a:lnTo>
                    <a:lnTo>
                      <a:pt x="94" y="23"/>
                    </a:lnTo>
                    <a:lnTo>
                      <a:pt x="99" y="10"/>
                    </a:lnTo>
                    <a:lnTo>
                      <a:pt x="75" y="0"/>
                    </a:lnTo>
                    <a:lnTo>
                      <a:pt x="67" y="10"/>
                    </a:lnTo>
                    <a:lnTo>
                      <a:pt x="78" y="35"/>
                    </a:lnTo>
                    <a:lnTo>
                      <a:pt x="51" y="10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22" y="16"/>
                    </a:lnTo>
                    <a:lnTo>
                      <a:pt x="40" y="9"/>
                    </a:lnTo>
                    <a:lnTo>
                      <a:pt x="0" y="1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5" name="Freeform 2719">
                <a:extLst>
                  <a:ext uri="{FF2B5EF4-FFF2-40B4-BE49-F238E27FC236}">
                    <a16:creationId xmlns:a16="http://schemas.microsoft.com/office/drawing/2014/main" id="{FD3C923A-5DB5-4E0F-B2AF-67F05D5EA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1992"/>
                <a:ext cx="132" cy="44"/>
              </a:xfrm>
              <a:custGeom>
                <a:avLst/>
                <a:gdLst>
                  <a:gd name="T0" fmla="*/ 0 w 132"/>
                  <a:gd name="T1" fmla="*/ 11 h 44"/>
                  <a:gd name="T2" fmla="*/ 0 w 132"/>
                  <a:gd name="T3" fmla="*/ 11 h 44"/>
                  <a:gd name="T4" fmla="*/ 19 w 132"/>
                  <a:gd name="T5" fmla="*/ 15 h 44"/>
                  <a:gd name="T6" fmla="*/ 7 w 132"/>
                  <a:gd name="T7" fmla="*/ 20 h 44"/>
                  <a:gd name="T8" fmla="*/ 12 w 132"/>
                  <a:gd name="T9" fmla="*/ 24 h 44"/>
                  <a:gd name="T10" fmla="*/ 60 w 132"/>
                  <a:gd name="T11" fmla="*/ 23 h 44"/>
                  <a:gd name="T12" fmla="*/ 30 w 132"/>
                  <a:gd name="T13" fmla="*/ 29 h 44"/>
                  <a:gd name="T14" fmla="*/ 78 w 132"/>
                  <a:gd name="T15" fmla="*/ 43 h 44"/>
                  <a:gd name="T16" fmla="*/ 110 w 132"/>
                  <a:gd name="T17" fmla="*/ 35 h 44"/>
                  <a:gd name="T18" fmla="*/ 131 w 132"/>
                  <a:gd name="T19" fmla="*/ 20 h 44"/>
                  <a:gd name="T20" fmla="*/ 125 w 132"/>
                  <a:gd name="T21" fmla="*/ 12 h 44"/>
                  <a:gd name="T22" fmla="*/ 94 w 132"/>
                  <a:gd name="T23" fmla="*/ 13 h 44"/>
                  <a:gd name="T24" fmla="*/ 99 w 132"/>
                  <a:gd name="T25" fmla="*/ 5 h 44"/>
                  <a:gd name="T26" fmla="*/ 74 w 132"/>
                  <a:gd name="T27" fmla="*/ 13 h 44"/>
                  <a:gd name="T28" fmla="*/ 71 w 132"/>
                  <a:gd name="T29" fmla="*/ 0 h 44"/>
                  <a:gd name="T30" fmla="*/ 65 w 132"/>
                  <a:gd name="T31" fmla="*/ 17 h 44"/>
                  <a:gd name="T32" fmla="*/ 30 w 132"/>
                  <a:gd name="T33" fmla="*/ 0 h 44"/>
                  <a:gd name="T34" fmla="*/ 31 w 132"/>
                  <a:gd name="T35" fmla="*/ 10 h 44"/>
                  <a:gd name="T36" fmla="*/ 20 w 132"/>
                  <a:gd name="T37" fmla="*/ 5 h 44"/>
                  <a:gd name="T38" fmla="*/ 25 w 132"/>
                  <a:gd name="T39" fmla="*/ 15 h 44"/>
                  <a:gd name="T40" fmla="*/ 0 w 132"/>
                  <a:gd name="T41" fmla="*/ 11 h 44"/>
                  <a:gd name="T42" fmla="*/ 0 w 132"/>
                  <a:gd name="T43" fmla="*/ 1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2"/>
                  <a:gd name="T67" fmla="*/ 0 h 44"/>
                  <a:gd name="T68" fmla="*/ 132 w 132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2" h="44">
                    <a:moveTo>
                      <a:pt x="0" y="11"/>
                    </a:moveTo>
                    <a:lnTo>
                      <a:pt x="0" y="11"/>
                    </a:lnTo>
                    <a:lnTo>
                      <a:pt x="19" y="15"/>
                    </a:lnTo>
                    <a:lnTo>
                      <a:pt x="7" y="20"/>
                    </a:lnTo>
                    <a:lnTo>
                      <a:pt x="12" y="24"/>
                    </a:lnTo>
                    <a:lnTo>
                      <a:pt x="60" y="23"/>
                    </a:lnTo>
                    <a:lnTo>
                      <a:pt x="30" y="29"/>
                    </a:lnTo>
                    <a:lnTo>
                      <a:pt x="78" y="43"/>
                    </a:lnTo>
                    <a:lnTo>
                      <a:pt x="110" y="35"/>
                    </a:lnTo>
                    <a:lnTo>
                      <a:pt x="131" y="20"/>
                    </a:lnTo>
                    <a:lnTo>
                      <a:pt x="125" y="12"/>
                    </a:lnTo>
                    <a:lnTo>
                      <a:pt x="94" y="13"/>
                    </a:lnTo>
                    <a:lnTo>
                      <a:pt x="99" y="5"/>
                    </a:lnTo>
                    <a:lnTo>
                      <a:pt x="74" y="13"/>
                    </a:lnTo>
                    <a:lnTo>
                      <a:pt x="71" y="0"/>
                    </a:lnTo>
                    <a:lnTo>
                      <a:pt x="65" y="17"/>
                    </a:lnTo>
                    <a:lnTo>
                      <a:pt x="30" y="0"/>
                    </a:lnTo>
                    <a:lnTo>
                      <a:pt x="31" y="10"/>
                    </a:lnTo>
                    <a:lnTo>
                      <a:pt x="20" y="5"/>
                    </a:lnTo>
                    <a:lnTo>
                      <a:pt x="25" y="15"/>
                    </a:lnTo>
                    <a:lnTo>
                      <a:pt x="0" y="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" name="Freeform 2720">
                <a:extLst>
                  <a:ext uri="{FF2B5EF4-FFF2-40B4-BE49-F238E27FC236}">
                    <a16:creationId xmlns:a16="http://schemas.microsoft.com/office/drawing/2014/main" id="{86ED16B7-379C-4AAC-97A1-D954641D9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2062"/>
                <a:ext cx="57" cy="29"/>
              </a:xfrm>
              <a:custGeom>
                <a:avLst/>
                <a:gdLst>
                  <a:gd name="T0" fmla="*/ 0 w 57"/>
                  <a:gd name="T1" fmla="*/ 22 h 29"/>
                  <a:gd name="T2" fmla="*/ 0 w 57"/>
                  <a:gd name="T3" fmla="*/ 22 h 29"/>
                  <a:gd name="T4" fmla="*/ 5 w 57"/>
                  <a:gd name="T5" fmla="*/ 8 h 29"/>
                  <a:gd name="T6" fmla="*/ 28 w 57"/>
                  <a:gd name="T7" fmla="*/ 0 h 29"/>
                  <a:gd name="T8" fmla="*/ 32 w 57"/>
                  <a:gd name="T9" fmla="*/ 8 h 29"/>
                  <a:gd name="T10" fmla="*/ 56 w 57"/>
                  <a:gd name="T11" fmla="*/ 14 h 29"/>
                  <a:gd name="T12" fmla="*/ 22 w 57"/>
                  <a:gd name="T13" fmla="*/ 28 h 29"/>
                  <a:gd name="T14" fmla="*/ 28 w 57"/>
                  <a:gd name="T15" fmla="*/ 21 h 29"/>
                  <a:gd name="T16" fmla="*/ 0 w 57"/>
                  <a:gd name="T17" fmla="*/ 22 h 29"/>
                  <a:gd name="T18" fmla="*/ 0 w 57"/>
                  <a:gd name="T19" fmla="*/ 22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29"/>
                  <a:gd name="T32" fmla="*/ 57 w 57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29">
                    <a:moveTo>
                      <a:pt x="0" y="22"/>
                    </a:moveTo>
                    <a:lnTo>
                      <a:pt x="0" y="22"/>
                    </a:lnTo>
                    <a:lnTo>
                      <a:pt x="5" y="8"/>
                    </a:lnTo>
                    <a:lnTo>
                      <a:pt x="28" y="0"/>
                    </a:lnTo>
                    <a:lnTo>
                      <a:pt x="32" y="8"/>
                    </a:lnTo>
                    <a:lnTo>
                      <a:pt x="56" y="14"/>
                    </a:lnTo>
                    <a:lnTo>
                      <a:pt x="22" y="28"/>
                    </a:lnTo>
                    <a:lnTo>
                      <a:pt x="28" y="21"/>
                    </a:lnTo>
                    <a:lnTo>
                      <a:pt x="0" y="2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4" name="Freeform 2443">
              <a:extLst>
                <a:ext uri="{FF2B5EF4-FFF2-40B4-BE49-F238E27FC236}">
                  <a16:creationId xmlns:a16="http://schemas.microsoft.com/office/drawing/2014/main" id="{DA8A03B4-54C8-4BEC-B0F0-00304BB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83" y="2521686"/>
              <a:ext cx="620908" cy="628156"/>
            </a:xfrm>
            <a:custGeom>
              <a:avLst/>
              <a:gdLst>
                <a:gd name="T0" fmla="*/ 0 w 408"/>
                <a:gd name="T1" fmla="*/ 228607924 h 355"/>
                <a:gd name="T2" fmla="*/ 24649159 w 408"/>
                <a:gd name="T3" fmla="*/ 243848794 h 355"/>
                <a:gd name="T4" fmla="*/ 103220134 w 408"/>
                <a:gd name="T5" fmla="*/ 264168652 h 355"/>
                <a:gd name="T6" fmla="*/ 152519673 w 408"/>
                <a:gd name="T7" fmla="*/ 260782660 h 355"/>
                <a:gd name="T8" fmla="*/ 146357076 w 408"/>
                <a:gd name="T9" fmla="*/ 304810972 h 355"/>
                <a:gd name="T10" fmla="*/ 38514693 w 408"/>
                <a:gd name="T11" fmla="*/ 379319803 h 355"/>
                <a:gd name="T12" fmla="*/ 43136961 w 408"/>
                <a:gd name="T13" fmla="*/ 382707097 h 355"/>
                <a:gd name="T14" fmla="*/ 90894939 w 408"/>
                <a:gd name="T15" fmla="*/ 401333959 h 355"/>
                <a:gd name="T16" fmla="*/ 87814261 w 408"/>
                <a:gd name="T17" fmla="*/ 440281982 h 355"/>
                <a:gd name="T18" fmla="*/ 137113800 w 408"/>
                <a:gd name="T19" fmla="*/ 401333959 h 355"/>
                <a:gd name="T20" fmla="*/ 134031881 w 408"/>
                <a:gd name="T21" fmla="*/ 460603141 h 355"/>
                <a:gd name="T22" fmla="*/ 164843666 w 408"/>
                <a:gd name="T23" fmla="*/ 453829855 h 355"/>
                <a:gd name="T24" fmla="*/ 198737332 w 408"/>
                <a:gd name="T25" fmla="*/ 465683431 h 355"/>
                <a:gd name="T26" fmla="*/ 237252015 w 408"/>
                <a:gd name="T27" fmla="*/ 462296138 h 355"/>
                <a:gd name="T28" fmla="*/ 164843666 w 408"/>
                <a:gd name="T29" fmla="*/ 552045758 h 355"/>
                <a:gd name="T30" fmla="*/ 124788605 w 408"/>
                <a:gd name="T31" fmla="*/ 568979624 h 355"/>
                <a:gd name="T32" fmla="*/ 134031881 w 408"/>
                <a:gd name="T33" fmla="*/ 577447208 h 355"/>
                <a:gd name="T34" fmla="*/ 197196993 w 408"/>
                <a:gd name="T35" fmla="*/ 558819044 h 355"/>
                <a:gd name="T36" fmla="*/ 212602866 w 408"/>
                <a:gd name="T37" fmla="*/ 546965468 h 355"/>
                <a:gd name="T38" fmla="*/ 306578444 w 408"/>
                <a:gd name="T39" fmla="*/ 469069424 h 355"/>
                <a:gd name="T40" fmla="*/ 360500319 w 408"/>
                <a:gd name="T41" fmla="*/ 384400093 h 355"/>
                <a:gd name="T42" fmla="*/ 363580997 w 408"/>
                <a:gd name="T43" fmla="*/ 384400093 h 355"/>
                <a:gd name="T44" fmla="*/ 375906192 w 408"/>
                <a:gd name="T45" fmla="*/ 392867677 h 355"/>
                <a:gd name="T46" fmla="*/ 348175124 w 408"/>
                <a:gd name="T47" fmla="*/ 404721253 h 355"/>
                <a:gd name="T48" fmla="*/ 357418400 w 408"/>
                <a:gd name="T49" fmla="*/ 436895989 h 355"/>
                <a:gd name="T50" fmla="*/ 406717939 w 408"/>
                <a:gd name="T51" fmla="*/ 430121402 h 355"/>
                <a:gd name="T52" fmla="*/ 406717939 w 408"/>
                <a:gd name="T53" fmla="*/ 403026956 h 355"/>
                <a:gd name="T54" fmla="*/ 419043134 w 408"/>
                <a:gd name="T55" fmla="*/ 399640963 h 355"/>
                <a:gd name="T56" fmla="*/ 445232622 w 408"/>
                <a:gd name="T57" fmla="*/ 406414249 h 355"/>
                <a:gd name="T58" fmla="*/ 582346383 w 408"/>
                <a:gd name="T59" fmla="*/ 440281982 h 355"/>
                <a:gd name="T60" fmla="*/ 606995532 w 408"/>
                <a:gd name="T61" fmla="*/ 433508695 h 355"/>
                <a:gd name="T62" fmla="*/ 616238808 w 408"/>
                <a:gd name="T63" fmla="*/ 460603141 h 355"/>
                <a:gd name="T64" fmla="*/ 606995532 w 408"/>
                <a:gd name="T65" fmla="*/ 421655119 h 355"/>
                <a:gd name="T66" fmla="*/ 566940510 w 408"/>
                <a:gd name="T67" fmla="*/ 67735485 h 355"/>
                <a:gd name="T68" fmla="*/ 332769251 w 408"/>
                <a:gd name="T69" fmla="*/ 22014166 h 355"/>
                <a:gd name="T70" fmla="*/ 264983083 w 408"/>
                <a:gd name="T71" fmla="*/ 25401460 h 355"/>
                <a:gd name="T72" fmla="*/ 263442744 w 408"/>
                <a:gd name="T73" fmla="*/ 8467586 h 355"/>
                <a:gd name="T74" fmla="*/ 212602866 w 408"/>
                <a:gd name="T75" fmla="*/ 22014166 h 355"/>
                <a:gd name="T76" fmla="*/ 171006263 w 408"/>
                <a:gd name="T77" fmla="*/ 45721329 h 355"/>
                <a:gd name="T78" fmla="*/ 127869283 w 408"/>
                <a:gd name="T79" fmla="*/ 44028332 h 355"/>
                <a:gd name="T80" fmla="*/ 117085668 w 408"/>
                <a:gd name="T81" fmla="*/ 55881908 h 355"/>
                <a:gd name="T82" fmla="*/ 38514693 w 408"/>
                <a:gd name="T83" fmla="*/ 103297535 h 355"/>
                <a:gd name="T84" fmla="*/ 24649159 w 408"/>
                <a:gd name="T85" fmla="*/ 121924397 h 355"/>
                <a:gd name="T86" fmla="*/ 180249539 w 408"/>
                <a:gd name="T87" fmla="*/ 194740192 h 355"/>
                <a:gd name="T88" fmla="*/ 127869283 w 408"/>
                <a:gd name="T89" fmla="*/ 203206474 h 355"/>
                <a:gd name="T90" fmla="*/ 130951202 w 408"/>
                <a:gd name="T91" fmla="*/ 213367054 h 355"/>
                <a:gd name="T92" fmla="*/ 90894939 w 408"/>
                <a:gd name="T93" fmla="*/ 189659902 h 355"/>
                <a:gd name="T94" fmla="*/ 0 w 408"/>
                <a:gd name="T95" fmla="*/ 228607924 h 3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8"/>
                <a:gd name="T145" fmla="*/ 0 h 355"/>
                <a:gd name="T146" fmla="*/ 408 w 408"/>
                <a:gd name="T147" fmla="*/ 355 h 3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8" h="355">
                  <a:moveTo>
                    <a:pt x="0" y="135"/>
                  </a:moveTo>
                  <a:lnTo>
                    <a:pt x="0" y="135"/>
                  </a:lnTo>
                  <a:lnTo>
                    <a:pt x="26" y="142"/>
                  </a:lnTo>
                  <a:lnTo>
                    <a:pt x="16" y="144"/>
                  </a:lnTo>
                  <a:lnTo>
                    <a:pt x="27" y="157"/>
                  </a:lnTo>
                  <a:lnTo>
                    <a:pt x="67" y="156"/>
                  </a:lnTo>
                  <a:lnTo>
                    <a:pt x="73" y="165"/>
                  </a:lnTo>
                  <a:lnTo>
                    <a:pt x="99" y="154"/>
                  </a:lnTo>
                  <a:lnTo>
                    <a:pt x="90" y="159"/>
                  </a:lnTo>
                  <a:lnTo>
                    <a:pt x="95" y="180"/>
                  </a:lnTo>
                  <a:lnTo>
                    <a:pt x="40" y="201"/>
                  </a:lnTo>
                  <a:lnTo>
                    <a:pt x="25" y="224"/>
                  </a:lnTo>
                  <a:lnTo>
                    <a:pt x="38" y="220"/>
                  </a:lnTo>
                  <a:lnTo>
                    <a:pt x="28" y="226"/>
                  </a:lnTo>
                  <a:lnTo>
                    <a:pt x="38" y="234"/>
                  </a:lnTo>
                  <a:lnTo>
                    <a:pt x="59" y="237"/>
                  </a:lnTo>
                  <a:lnTo>
                    <a:pt x="47" y="249"/>
                  </a:lnTo>
                  <a:lnTo>
                    <a:pt x="57" y="260"/>
                  </a:lnTo>
                  <a:lnTo>
                    <a:pt x="67" y="261"/>
                  </a:lnTo>
                  <a:lnTo>
                    <a:pt x="89" y="237"/>
                  </a:lnTo>
                  <a:lnTo>
                    <a:pt x="76" y="249"/>
                  </a:lnTo>
                  <a:lnTo>
                    <a:pt x="87" y="272"/>
                  </a:lnTo>
                  <a:lnTo>
                    <a:pt x="81" y="282"/>
                  </a:lnTo>
                  <a:lnTo>
                    <a:pt x="107" y="268"/>
                  </a:lnTo>
                  <a:lnTo>
                    <a:pt x="124" y="285"/>
                  </a:lnTo>
                  <a:lnTo>
                    <a:pt x="129" y="275"/>
                  </a:lnTo>
                  <a:lnTo>
                    <a:pt x="135" y="282"/>
                  </a:lnTo>
                  <a:lnTo>
                    <a:pt x="154" y="273"/>
                  </a:lnTo>
                  <a:lnTo>
                    <a:pt x="127" y="317"/>
                  </a:lnTo>
                  <a:lnTo>
                    <a:pt x="107" y="326"/>
                  </a:lnTo>
                  <a:lnTo>
                    <a:pt x="107" y="335"/>
                  </a:lnTo>
                  <a:lnTo>
                    <a:pt x="81" y="336"/>
                  </a:lnTo>
                  <a:lnTo>
                    <a:pt x="63" y="354"/>
                  </a:lnTo>
                  <a:lnTo>
                    <a:pt x="87" y="341"/>
                  </a:lnTo>
                  <a:lnTo>
                    <a:pt x="113" y="341"/>
                  </a:lnTo>
                  <a:lnTo>
                    <a:pt x="128" y="330"/>
                  </a:lnTo>
                  <a:lnTo>
                    <a:pt x="121" y="321"/>
                  </a:lnTo>
                  <a:lnTo>
                    <a:pt x="138" y="323"/>
                  </a:lnTo>
                  <a:lnTo>
                    <a:pt x="189" y="290"/>
                  </a:lnTo>
                  <a:lnTo>
                    <a:pt x="199" y="277"/>
                  </a:lnTo>
                  <a:lnTo>
                    <a:pt x="190" y="268"/>
                  </a:lnTo>
                  <a:lnTo>
                    <a:pt x="234" y="227"/>
                  </a:lnTo>
                  <a:lnTo>
                    <a:pt x="241" y="207"/>
                  </a:lnTo>
                  <a:lnTo>
                    <a:pt x="236" y="227"/>
                  </a:lnTo>
                  <a:lnTo>
                    <a:pt x="254" y="223"/>
                  </a:lnTo>
                  <a:lnTo>
                    <a:pt x="244" y="232"/>
                  </a:lnTo>
                  <a:lnTo>
                    <a:pt x="259" y="236"/>
                  </a:lnTo>
                  <a:lnTo>
                    <a:pt x="226" y="239"/>
                  </a:lnTo>
                  <a:lnTo>
                    <a:pt x="220" y="258"/>
                  </a:lnTo>
                  <a:lnTo>
                    <a:pt x="232" y="258"/>
                  </a:lnTo>
                  <a:lnTo>
                    <a:pt x="221" y="271"/>
                  </a:lnTo>
                  <a:lnTo>
                    <a:pt x="264" y="254"/>
                  </a:lnTo>
                  <a:lnTo>
                    <a:pt x="270" y="243"/>
                  </a:lnTo>
                  <a:lnTo>
                    <a:pt x="264" y="238"/>
                  </a:lnTo>
                  <a:lnTo>
                    <a:pt x="274" y="228"/>
                  </a:lnTo>
                  <a:lnTo>
                    <a:pt x="272" y="236"/>
                  </a:lnTo>
                  <a:lnTo>
                    <a:pt x="294" y="231"/>
                  </a:lnTo>
                  <a:lnTo>
                    <a:pt x="289" y="240"/>
                  </a:lnTo>
                  <a:lnTo>
                    <a:pt x="325" y="254"/>
                  </a:lnTo>
                  <a:lnTo>
                    <a:pt x="378" y="260"/>
                  </a:lnTo>
                  <a:lnTo>
                    <a:pt x="387" y="252"/>
                  </a:lnTo>
                  <a:lnTo>
                    <a:pt x="394" y="256"/>
                  </a:lnTo>
                  <a:lnTo>
                    <a:pt x="385" y="264"/>
                  </a:lnTo>
                  <a:lnTo>
                    <a:pt x="400" y="272"/>
                  </a:lnTo>
                  <a:lnTo>
                    <a:pt x="407" y="266"/>
                  </a:lnTo>
                  <a:lnTo>
                    <a:pt x="394" y="249"/>
                  </a:lnTo>
                  <a:lnTo>
                    <a:pt x="368" y="249"/>
                  </a:lnTo>
                  <a:lnTo>
                    <a:pt x="368" y="40"/>
                  </a:lnTo>
                  <a:lnTo>
                    <a:pt x="222" y="23"/>
                  </a:lnTo>
                  <a:lnTo>
                    <a:pt x="216" y="13"/>
                  </a:lnTo>
                  <a:lnTo>
                    <a:pt x="176" y="6"/>
                  </a:lnTo>
                  <a:lnTo>
                    <a:pt x="172" y="15"/>
                  </a:lnTo>
                  <a:lnTo>
                    <a:pt x="160" y="12"/>
                  </a:lnTo>
                  <a:lnTo>
                    <a:pt x="171" y="5"/>
                  </a:lnTo>
                  <a:lnTo>
                    <a:pt x="154" y="0"/>
                  </a:lnTo>
                  <a:lnTo>
                    <a:pt x="138" y="13"/>
                  </a:lnTo>
                  <a:lnTo>
                    <a:pt x="112" y="15"/>
                  </a:lnTo>
                  <a:lnTo>
                    <a:pt x="111" y="27"/>
                  </a:lnTo>
                  <a:lnTo>
                    <a:pt x="108" y="20"/>
                  </a:lnTo>
                  <a:lnTo>
                    <a:pt x="83" y="26"/>
                  </a:lnTo>
                  <a:lnTo>
                    <a:pt x="87" y="36"/>
                  </a:lnTo>
                  <a:lnTo>
                    <a:pt x="76" y="33"/>
                  </a:lnTo>
                  <a:lnTo>
                    <a:pt x="61" y="53"/>
                  </a:lnTo>
                  <a:lnTo>
                    <a:pt x="25" y="61"/>
                  </a:lnTo>
                  <a:lnTo>
                    <a:pt x="27" y="70"/>
                  </a:lnTo>
                  <a:lnTo>
                    <a:pt x="16" y="72"/>
                  </a:lnTo>
                  <a:lnTo>
                    <a:pt x="59" y="101"/>
                  </a:lnTo>
                  <a:lnTo>
                    <a:pt x="117" y="115"/>
                  </a:lnTo>
                  <a:lnTo>
                    <a:pt x="81" y="111"/>
                  </a:lnTo>
                  <a:lnTo>
                    <a:pt x="83" y="120"/>
                  </a:lnTo>
                  <a:lnTo>
                    <a:pt x="97" y="120"/>
                  </a:lnTo>
                  <a:lnTo>
                    <a:pt x="85" y="126"/>
                  </a:lnTo>
                  <a:lnTo>
                    <a:pt x="59" y="125"/>
                  </a:lnTo>
                  <a:lnTo>
                    <a:pt x="59" y="112"/>
                  </a:lnTo>
                  <a:lnTo>
                    <a:pt x="46" y="114"/>
                  </a:lnTo>
                  <a:lnTo>
                    <a:pt x="0" y="1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5" name="Freeform 2444">
              <a:extLst>
                <a:ext uri="{FF2B5EF4-FFF2-40B4-BE49-F238E27FC236}">
                  <a16:creationId xmlns:a16="http://schemas.microsoft.com/office/drawing/2014/main" id="{C28EFC49-D950-4065-9314-BA2E29A8C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529" y="3048388"/>
              <a:ext cx="54500" cy="38854"/>
            </a:xfrm>
            <a:custGeom>
              <a:avLst/>
              <a:gdLst>
                <a:gd name="T0" fmla="*/ 0 w 36"/>
                <a:gd name="T1" fmla="*/ 15183716 h 22"/>
                <a:gd name="T2" fmla="*/ 0 w 36"/>
                <a:gd name="T3" fmla="*/ 15183716 h 22"/>
                <a:gd name="T4" fmla="*/ 15245114 w 36"/>
                <a:gd name="T5" fmla="*/ 35427802 h 22"/>
                <a:gd name="T6" fmla="*/ 53358518 w 36"/>
                <a:gd name="T7" fmla="*/ 6747597 h 22"/>
                <a:gd name="T8" fmla="*/ 16769995 w 36"/>
                <a:gd name="T9" fmla="*/ 0 h 22"/>
                <a:gd name="T10" fmla="*/ 21343409 w 36"/>
                <a:gd name="T11" fmla="*/ 13496492 h 22"/>
                <a:gd name="T12" fmla="*/ 0 w 36"/>
                <a:gd name="T13" fmla="*/ 15183716 h 22"/>
                <a:gd name="T14" fmla="*/ 0 w 36"/>
                <a:gd name="T15" fmla="*/ 15183716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2"/>
                <a:gd name="T26" fmla="*/ 36 w 36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2">
                  <a:moveTo>
                    <a:pt x="0" y="9"/>
                  </a:moveTo>
                  <a:lnTo>
                    <a:pt x="0" y="9"/>
                  </a:lnTo>
                  <a:lnTo>
                    <a:pt x="10" y="21"/>
                  </a:lnTo>
                  <a:lnTo>
                    <a:pt x="35" y="4"/>
                  </a:lnTo>
                  <a:lnTo>
                    <a:pt x="11" y="0"/>
                  </a:lnTo>
                  <a:lnTo>
                    <a:pt x="14" y="8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6" name="Freeform 2445">
              <a:extLst>
                <a:ext uri="{FF2B5EF4-FFF2-40B4-BE49-F238E27FC236}">
                  <a16:creationId xmlns:a16="http://schemas.microsoft.com/office/drawing/2014/main" id="{4DA5932A-8272-44DA-9903-E389F53CA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990" y="2977155"/>
              <a:ext cx="171285" cy="177007"/>
            </a:xfrm>
            <a:custGeom>
              <a:avLst/>
              <a:gdLst>
                <a:gd name="T0" fmla="*/ 0 w 110"/>
                <a:gd name="T1" fmla="*/ 17289607 h 99"/>
                <a:gd name="T2" fmla="*/ 0 w 110"/>
                <a:gd name="T3" fmla="*/ 17289607 h 99"/>
                <a:gd name="T4" fmla="*/ 6451601 w 110"/>
                <a:gd name="T5" fmla="*/ 41495580 h 99"/>
                <a:gd name="T6" fmla="*/ 30645101 w 110"/>
                <a:gd name="T7" fmla="*/ 51868825 h 99"/>
                <a:gd name="T8" fmla="*/ 41935408 w 110"/>
                <a:gd name="T9" fmla="*/ 43223367 h 99"/>
                <a:gd name="T10" fmla="*/ 20967704 w 110"/>
                <a:gd name="T11" fmla="*/ 31121030 h 99"/>
                <a:gd name="T12" fmla="*/ 41935408 w 110"/>
                <a:gd name="T13" fmla="*/ 31121030 h 99"/>
                <a:gd name="T14" fmla="*/ 59677303 w 110"/>
                <a:gd name="T15" fmla="*/ 51868825 h 99"/>
                <a:gd name="T16" fmla="*/ 54838605 w 110"/>
                <a:gd name="T17" fmla="*/ 15560515 h 99"/>
                <a:gd name="T18" fmla="*/ 69354701 w 110"/>
                <a:gd name="T19" fmla="*/ 48410642 h 99"/>
                <a:gd name="T20" fmla="*/ 106451410 w 110"/>
                <a:gd name="T21" fmla="*/ 67429335 h 99"/>
                <a:gd name="T22" fmla="*/ 99999812 w 110"/>
                <a:gd name="T23" fmla="*/ 89906232 h 99"/>
                <a:gd name="T24" fmla="*/ 141935200 w 110"/>
                <a:gd name="T25" fmla="*/ 119298160 h 99"/>
                <a:gd name="T26" fmla="*/ 130644903 w 110"/>
                <a:gd name="T27" fmla="*/ 143504128 h 99"/>
                <a:gd name="T28" fmla="*/ 153225497 w 110"/>
                <a:gd name="T29" fmla="*/ 124485435 h 99"/>
                <a:gd name="T30" fmla="*/ 156451296 w 110"/>
                <a:gd name="T31" fmla="*/ 169437873 h 99"/>
                <a:gd name="T32" fmla="*/ 174193231 w 110"/>
                <a:gd name="T33" fmla="*/ 160793729 h 99"/>
                <a:gd name="T34" fmla="*/ 175806131 w 110"/>
                <a:gd name="T35" fmla="*/ 127943618 h 99"/>
                <a:gd name="T36" fmla="*/ 133870703 w 110"/>
                <a:gd name="T37" fmla="*/ 108924925 h 99"/>
                <a:gd name="T38" fmla="*/ 56451504 w 110"/>
                <a:gd name="T39" fmla="*/ 0 h 99"/>
                <a:gd name="T40" fmla="*/ 11290302 w 110"/>
                <a:gd name="T41" fmla="*/ 31121030 h 99"/>
                <a:gd name="T42" fmla="*/ 0 w 110"/>
                <a:gd name="T43" fmla="*/ 17289607 h 99"/>
                <a:gd name="T44" fmla="*/ 0 w 110"/>
                <a:gd name="T45" fmla="*/ 17289607 h 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99"/>
                <a:gd name="T71" fmla="*/ 110 w 110"/>
                <a:gd name="T72" fmla="*/ 99 h 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99">
                  <a:moveTo>
                    <a:pt x="0" y="10"/>
                  </a:moveTo>
                  <a:lnTo>
                    <a:pt x="0" y="10"/>
                  </a:lnTo>
                  <a:lnTo>
                    <a:pt x="4" y="24"/>
                  </a:lnTo>
                  <a:lnTo>
                    <a:pt x="19" y="30"/>
                  </a:lnTo>
                  <a:lnTo>
                    <a:pt x="26" y="25"/>
                  </a:lnTo>
                  <a:lnTo>
                    <a:pt x="13" y="18"/>
                  </a:lnTo>
                  <a:lnTo>
                    <a:pt x="26" y="18"/>
                  </a:lnTo>
                  <a:lnTo>
                    <a:pt x="37" y="30"/>
                  </a:lnTo>
                  <a:lnTo>
                    <a:pt x="34" y="9"/>
                  </a:lnTo>
                  <a:lnTo>
                    <a:pt x="43" y="28"/>
                  </a:lnTo>
                  <a:lnTo>
                    <a:pt x="66" y="39"/>
                  </a:lnTo>
                  <a:lnTo>
                    <a:pt x="62" y="52"/>
                  </a:lnTo>
                  <a:lnTo>
                    <a:pt x="88" y="69"/>
                  </a:lnTo>
                  <a:lnTo>
                    <a:pt x="81" y="83"/>
                  </a:lnTo>
                  <a:lnTo>
                    <a:pt x="95" y="72"/>
                  </a:lnTo>
                  <a:lnTo>
                    <a:pt x="97" y="98"/>
                  </a:lnTo>
                  <a:lnTo>
                    <a:pt x="108" y="93"/>
                  </a:lnTo>
                  <a:lnTo>
                    <a:pt x="109" y="74"/>
                  </a:lnTo>
                  <a:lnTo>
                    <a:pt x="83" y="63"/>
                  </a:lnTo>
                  <a:lnTo>
                    <a:pt x="35" y="0"/>
                  </a:lnTo>
                  <a:lnTo>
                    <a:pt x="7" y="18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7" name="Freeform 2446">
              <a:extLst>
                <a:ext uri="{FF2B5EF4-FFF2-40B4-BE49-F238E27FC236}">
                  <a16:creationId xmlns:a16="http://schemas.microsoft.com/office/drawing/2014/main" id="{3A408C96-1F2A-4F34-A547-171167B9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918" y="3035437"/>
              <a:ext cx="31143" cy="30221"/>
            </a:xfrm>
            <a:custGeom>
              <a:avLst/>
              <a:gdLst>
                <a:gd name="T0" fmla="*/ 0 w 20"/>
                <a:gd name="T1" fmla="*/ 0 h 16"/>
                <a:gd name="T2" fmla="*/ 0 w 20"/>
                <a:gd name="T3" fmla="*/ 0 h 16"/>
                <a:gd name="T4" fmla="*/ 9677399 w 20"/>
                <a:gd name="T5" fmla="*/ 28942503 h 16"/>
                <a:gd name="T6" fmla="*/ 11290301 w 20"/>
                <a:gd name="T7" fmla="*/ 13505854 h 16"/>
                <a:gd name="T8" fmla="*/ 30645098 w 20"/>
                <a:gd name="T9" fmla="*/ 27013096 h 16"/>
                <a:gd name="T10" fmla="*/ 12903200 w 20"/>
                <a:gd name="T11" fmla="*/ 13505854 h 16"/>
                <a:gd name="T12" fmla="*/ 29032199 w 20"/>
                <a:gd name="T13" fmla="*/ 3858815 h 16"/>
                <a:gd name="T14" fmla="*/ 0 w 20"/>
                <a:gd name="T15" fmla="*/ 0 h 16"/>
                <a:gd name="T16" fmla="*/ 0 w 2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6"/>
                <a:gd name="T29" fmla="*/ 20 w 2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6">
                  <a:moveTo>
                    <a:pt x="0" y="0"/>
                  </a:moveTo>
                  <a:lnTo>
                    <a:pt x="0" y="0"/>
                  </a:lnTo>
                  <a:lnTo>
                    <a:pt x="6" y="15"/>
                  </a:lnTo>
                  <a:lnTo>
                    <a:pt x="7" y="7"/>
                  </a:lnTo>
                  <a:lnTo>
                    <a:pt x="19" y="14"/>
                  </a:lnTo>
                  <a:lnTo>
                    <a:pt x="8" y="7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8" name="Freeform 2447">
              <a:extLst>
                <a:ext uri="{FF2B5EF4-FFF2-40B4-BE49-F238E27FC236}">
                  <a16:creationId xmlns:a16="http://schemas.microsoft.com/office/drawing/2014/main" id="{08D40C06-E978-4093-BE2D-0F38AC880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597" y="3059182"/>
              <a:ext cx="19464" cy="45330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0 h 25"/>
                <a:gd name="T4" fmla="*/ 17500864 w 12"/>
                <a:gd name="T5" fmla="*/ 7112783 h 25"/>
                <a:gd name="T6" fmla="*/ 19251082 w 12"/>
                <a:gd name="T7" fmla="*/ 42676691 h 25"/>
                <a:gd name="T8" fmla="*/ 0 w 12"/>
                <a:gd name="T9" fmla="*/ 0 h 25"/>
                <a:gd name="T10" fmla="*/ 0 w 1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5"/>
                <a:gd name="T20" fmla="*/ 12 w 1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5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1" y="2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9" name="Freeform 2448">
              <a:extLst>
                <a:ext uri="{FF2B5EF4-FFF2-40B4-BE49-F238E27FC236}">
                  <a16:creationId xmlns:a16="http://schemas.microsoft.com/office/drawing/2014/main" id="{A66916C9-58F8-4B50-B239-A5A259093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" y="3037596"/>
              <a:ext cx="25302" cy="30221"/>
            </a:xfrm>
            <a:custGeom>
              <a:avLst/>
              <a:gdLst>
                <a:gd name="T0" fmla="*/ 0 w 15"/>
                <a:gd name="T1" fmla="*/ 0 h 16"/>
                <a:gd name="T2" fmla="*/ 0 w 15"/>
                <a:gd name="T3" fmla="*/ 0 h 16"/>
                <a:gd name="T4" fmla="*/ 5677928 w 15"/>
                <a:gd name="T5" fmla="*/ 28942503 h 16"/>
                <a:gd name="T6" fmla="*/ 20821357 w 15"/>
                <a:gd name="T7" fmla="*/ 28942503 h 16"/>
                <a:gd name="T8" fmla="*/ 13250332 w 15"/>
                <a:gd name="T9" fmla="*/ 3858815 h 16"/>
                <a:gd name="T10" fmla="*/ 26499288 w 15"/>
                <a:gd name="T11" fmla="*/ 21224870 h 16"/>
                <a:gd name="T12" fmla="*/ 15142056 w 15"/>
                <a:gd name="T13" fmla="*/ 0 h 16"/>
                <a:gd name="T14" fmla="*/ 0 w 15"/>
                <a:gd name="T15" fmla="*/ 0 h 16"/>
                <a:gd name="T16" fmla="*/ 0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11" y="15"/>
                  </a:lnTo>
                  <a:lnTo>
                    <a:pt x="7" y="2"/>
                  </a:lnTo>
                  <a:lnTo>
                    <a:pt x="14" y="1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0" name="Freeform 2449">
              <a:extLst>
                <a:ext uri="{FF2B5EF4-FFF2-40B4-BE49-F238E27FC236}">
                  <a16:creationId xmlns:a16="http://schemas.microsoft.com/office/drawing/2014/main" id="{F121F064-DDF7-4022-8F06-5D9391020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26" y="3076451"/>
              <a:ext cx="17517" cy="19427"/>
            </a:xfrm>
            <a:custGeom>
              <a:avLst/>
              <a:gdLst>
                <a:gd name="T0" fmla="*/ 0 w 13"/>
                <a:gd name="T1" fmla="*/ 0 h 11"/>
                <a:gd name="T2" fmla="*/ 0 w 13"/>
                <a:gd name="T3" fmla="*/ 0 h 11"/>
                <a:gd name="T4" fmla="*/ 14493612 w 13"/>
                <a:gd name="T5" fmla="*/ 16869050 h 11"/>
                <a:gd name="T6" fmla="*/ 14493612 w 13"/>
                <a:gd name="T7" fmla="*/ 1687165 h 11"/>
                <a:gd name="T8" fmla="*/ 0 w 13"/>
                <a:gd name="T9" fmla="*/ 0 h 11"/>
                <a:gd name="T10" fmla="*/ 0 w 1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1"/>
                <a:gd name="T20" fmla="*/ 13 w 1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1">
                  <a:moveTo>
                    <a:pt x="0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1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1" name="Freeform 2450">
              <a:extLst>
                <a:ext uri="{FF2B5EF4-FFF2-40B4-BE49-F238E27FC236}">
                  <a16:creationId xmlns:a16="http://schemas.microsoft.com/office/drawing/2014/main" id="{05272CAF-F848-4402-8981-256C8E1E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364" y="3100196"/>
              <a:ext cx="27250" cy="47489"/>
            </a:xfrm>
            <a:custGeom>
              <a:avLst/>
              <a:gdLst>
                <a:gd name="T0" fmla="*/ 0 w 19"/>
                <a:gd name="T1" fmla="*/ 0 h 26"/>
                <a:gd name="T2" fmla="*/ 0 w 19"/>
                <a:gd name="T3" fmla="*/ 0 h 26"/>
                <a:gd name="T4" fmla="*/ 19155607 w 19"/>
                <a:gd name="T5" fmla="*/ 14434772 h 26"/>
                <a:gd name="T6" fmla="*/ 24628808 w 19"/>
                <a:gd name="T7" fmla="*/ 45109675 h 26"/>
                <a:gd name="T8" fmla="*/ 0 w 19"/>
                <a:gd name="T9" fmla="*/ 0 h 26"/>
                <a:gd name="T10" fmla="*/ 0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0" y="0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18" y="25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2" name="Freeform 2451">
              <a:extLst>
                <a:ext uri="{FF2B5EF4-FFF2-40B4-BE49-F238E27FC236}">
                  <a16:creationId xmlns:a16="http://schemas.microsoft.com/office/drawing/2014/main" id="{936715D2-1260-451F-AC2D-56F69893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239" y="3115307"/>
              <a:ext cx="17517" cy="23744"/>
            </a:xfrm>
            <a:custGeom>
              <a:avLst/>
              <a:gdLst>
                <a:gd name="T0" fmla="*/ 0 w 10"/>
                <a:gd name="T1" fmla="*/ 10841576 h 15"/>
                <a:gd name="T2" fmla="*/ 0 w 10"/>
                <a:gd name="T3" fmla="*/ 10841576 h 15"/>
                <a:gd name="T4" fmla="*/ 8165020 w 10"/>
                <a:gd name="T5" fmla="*/ 0 h 15"/>
                <a:gd name="T6" fmla="*/ 18370223 w 10"/>
                <a:gd name="T7" fmla="*/ 18973045 h 15"/>
                <a:gd name="T8" fmla="*/ 0 w 10"/>
                <a:gd name="T9" fmla="*/ 10841576 h 15"/>
                <a:gd name="T10" fmla="*/ 0 w 10"/>
                <a:gd name="T11" fmla="*/ 10841576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5"/>
                <a:gd name="T20" fmla="*/ 10 w 1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5">
                  <a:moveTo>
                    <a:pt x="0" y="8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9" y="14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3" name="Freeform 2452">
              <a:extLst>
                <a:ext uri="{FF2B5EF4-FFF2-40B4-BE49-F238E27FC236}">
                  <a16:creationId xmlns:a16="http://schemas.microsoft.com/office/drawing/2014/main" id="{47DEB700-B007-4CF6-A669-7470942D4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220" y="3324691"/>
              <a:ext cx="1204833" cy="679965"/>
            </a:xfrm>
            <a:custGeom>
              <a:avLst/>
              <a:gdLst>
                <a:gd name="T0" fmla="*/ 0 w 787"/>
                <a:gd name="T1" fmla="*/ 35986208 h 382"/>
                <a:gd name="T2" fmla="*/ 31180509 w 787"/>
                <a:gd name="T3" fmla="*/ 94251414 h 382"/>
                <a:gd name="T4" fmla="*/ 6235603 w 787"/>
                <a:gd name="T5" fmla="*/ 260475223 h 382"/>
                <a:gd name="T6" fmla="*/ 57684942 w 787"/>
                <a:gd name="T7" fmla="*/ 322166221 h 382"/>
                <a:gd name="T8" fmla="*/ 88865460 w 787"/>
                <a:gd name="T9" fmla="*/ 414704110 h 382"/>
                <a:gd name="T10" fmla="*/ 162140632 w 787"/>
                <a:gd name="T11" fmla="*/ 469540844 h 382"/>
                <a:gd name="T12" fmla="*/ 291542490 w 787"/>
                <a:gd name="T13" fmla="*/ 500386343 h 382"/>
                <a:gd name="T14" fmla="*/ 445888036 w 787"/>
                <a:gd name="T15" fmla="*/ 555223077 h 382"/>
                <a:gd name="T16" fmla="*/ 544108107 w 787"/>
                <a:gd name="T17" fmla="*/ 622056083 h 382"/>
                <a:gd name="T18" fmla="*/ 581525455 w 787"/>
                <a:gd name="T19" fmla="*/ 589497017 h 382"/>
                <a:gd name="T20" fmla="*/ 629855728 w 787"/>
                <a:gd name="T21" fmla="*/ 538087416 h 382"/>
                <a:gd name="T22" fmla="*/ 748343529 w 787"/>
                <a:gd name="T23" fmla="*/ 555223077 h 382"/>
                <a:gd name="T24" fmla="*/ 728075955 w 787"/>
                <a:gd name="T25" fmla="*/ 524377578 h 382"/>
                <a:gd name="T26" fmla="*/ 776406228 w 787"/>
                <a:gd name="T27" fmla="*/ 508954173 h 382"/>
                <a:gd name="T28" fmla="*/ 866831174 w 787"/>
                <a:gd name="T29" fmla="*/ 531231842 h 382"/>
                <a:gd name="T30" fmla="*/ 893335597 w 787"/>
                <a:gd name="T31" fmla="*/ 596351282 h 382"/>
                <a:gd name="T32" fmla="*/ 938548070 w 787"/>
                <a:gd name="T33" fmla="*/ 651188016 h 382"/>
                <a:gd name="T34" fmla="*/ 916720971 w 787"/>
                <a:gd name="T35" fmla="*/ 508954173 h 382"/>
                <a:gd name="T36" fmla="*/ 1041444217 w 787"/>
                <a:gd name="T37" fmla="*/ 387285743 h 382"/>
                <a:gd name="T38" fmla="*/ 1039885941 w 787"/>
                <a:gd name="T39" fmla="*/ 375289471 h 382"/>
                <a:gd name="T40" fmla="*/ 1028971767 w 787"/>
                <a:gd name="T41" fmla="*/ 325593353 h 382"/>
                <a:gd name="T42" fmla="*/ 1028971767 w 787"/>
                <a:gd name="T43" fmla="*/ 320452655 h 382"/>
                <a:gd name="T44" fmla="*/ 1036768141 w 787"/>
                <a:gd name="T45" fmla="*/ 282752891 h 382"/>
                <a:gd name="T46" fmla="*/ 1055476190 w 787"/>
                <a:gd name="T47" fmla="*/ 308457692 h 382"/>
                <a:gd name="T48" fmla="*/ 1057035715 w 787"/>
                <a:gd name="T49" fmla="*/ 296461420 h 382"/>
                <a:gd name="T50" fmla="*/ 1164609186 w 787"/>
                <a:gd name="T51" fmla="*/ 222775459 h 382"/>
                <a:gd name="T52" fmla="*/ 1158373586 w 787"/>
                <a:gd name="T53" fmla="*/ 167937375 h 382"/>
                <a:gd name="T54" fmla="*/ 1225411908 w 787"/>
                <a:gd name="T55" fmla="*/ 123383347 h 382"/>
                <a:gd name="T56" fmla="*/ 1209821659 w 787"/>
                <a:gd name="T57" fmla="*/ 71973725 h 382"/>
                <a:gd name="T58" fmla="*/ 1147459412 w 787"/>
                <a:gd name="T59" fmla="*/ 121669781 h 382"/>
                <a:gd name="T60" fmla="*/ 1032090816 w 787"/>
                <a:gd name="T61" fmla="*/ 171365816 h 382"/>
                <a:gd name="T62" fmla="*/ 974405894 w 787"/>
                <a:gd name="T63" fmla="*/ 190215085 h 382"/>
                <a:gd name="T64" fmla="*/ 885540472 w 787"/>
                <a:gd name="T65" fmla="*/ 226202591 h 382"/>
                <a:gd name="T66" fmla="*/ 888658272 w 787"/>
                <a:gd name="T67" fmla="*/ 203924923 h 382"/>
                <a:gd name="T68" fmla="*/ 898012922 w 787"/>
                <a:gd name="T69" fmla="*/ 185074386 h 382"/>
                <a:gd name="T70" fmla="*/ 866831174 w 787"/>
                <a:gd name="T71" fmla="*/ 167937375 h 382"/>
                <a:gd name="T72" fmla="*/ 841886275 w 787"/>
                <a:gd name="T73" fmla="*/ 109673509 h 382"/>
                <a:gd name="T74" fmla="*/ 807587976 w 787"/>
                <a:gd name="T75" fmla="*/ 217633452 h 382"/>
                <a:gd name="T76" fmla="*/ 781083553 w 787"/>
                <a:gd name="T77" fmla="*/ 183360820 h 382"/>
                <a:gd name="T78" fmla="*/ 782643077 w 787"/>
                <a:gd name="T79" fmla="*/ 133664744 h 382"/>
                <a:gd name="T80" fmla="*/ 865272898 w 787"/>
                <a:gd name="T81" fmla="*/ 101105678 h 382"/>
                <a:gd name="T82" fmla="*/ 851240924 w 787"/>
                <a:gd name="T83" fmla="*/ 85682254 h 382"/>
                <a:gd name="T84" fmla="*/ 782643077 w 787"/>
                <a:gd name="T85" fmla="*/ 58263887 h 382"/>
                <a:gd name="T86" fmla="*/ 692218131 w 787"/>
                <a:gd name="T87" fmla="*/ 83968688 h 382"/>
                <a:gd name="T88" fmla="*/ 639210377 w 787"/>
                <a:gd name="T89" fmla="*/ 20564108 h 382"/>
                <a:gd name="T90" fmla="*/ 625178404 w 787"/>
                <a:gd name="T91" fmla="*/ 13709843 h 382"/>
                <a:gd name="T92" fmla="*/ 51448093 w 787"/>
                <a:gd name="T93" fmla="*/ 39414649 h 382"/>
                <a:gd name="T94" fmla="*/ 42094692 w 787"/>
                <a:gd name="T95" fmla="*/ 37699774 h 382"/>
                <a:gd name="T96" fmla="*/ 0 w 787"/>
                <a:gd name="T97" fmla="*/ 35986208 h 3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7"/>
                <a:gd name="T148" fmla="*/ 0 h 382"/>
                <a:gd name="T149" fmla="*/ 787 w 787"/>
                <a:gd name="T150" fmla="*/ 382 h 3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7" h="382">
                  <a:moveTo>
                    <a:pt x="0" y="21"/>
                  </a:moveTo>
                  <a:lnTo>
                    <a:pt x="0" y="21"/>
                  </a:lnTo>
                  <a:lnTo>
                    <a:pt x="9" y="52"/>
                  </a:lnTo>
                  <a:lnTo>
                    <a:pt x="20" y="55"/>
                  </a:lnTo>
                  <a:lnTo>
                    <a:pt x="11" y="57"/>
                  </a:lnTo>
                  <a:lnTo>
                    <a:pt x="4" y="152"/>
                  </a:lnTo>
                  <a:lnTo>
                    <a:pt x="24" y="188"/>
                  </a:lnTo>
                  <a:lnTo>
                    <a:pt x="37" y="188"/>
                  </a:lnTo>
                  <a:lnTo>
                    <a:pt x="32" y="202"/>
                  </a:lnTo>
                  <a:lnTo>
                    <a:pt x="57" y="242"/>
                  </a:lnTo>
                  <a:lnTo>
                    <a:pt x="83" y="251"/>
                  </a:lnTo>
                  <a:lnTo>
                    <a:pt x="104" y="274"/>
                  </a:lnTo>
                  <a:lnTo>
                    <a:pt x="135" y="271"/>
                  </a:lnTo>
                  <a:lnTo>
                    <a:pt x="187" y="292"/>
                  </a:lnTo>
                  <a:lnTo>
                    <a:pt x="249" y="284"/>
                  </a:lnTo>
                  <a:lnTo>
                    <a:pt x="286" y="324"/>
                  </a:lnTo>
                  <a:lnTo>
                    <a:pt x="315" y="314"/>
                  </a:lnTo>
                  <a:lnTo>
                    <a:pt x="349" y="363"/>
                  </a:lnTo>
                  <a:lnTo>
                    <a:pt x="376" y="372"/>
                  </a:lnTo>
                  <a:lnTo>
                    <a:pt x="373" y="344"/>
                  </a:lnTo>
                  <a:lnTo>
                    <a:pt x="401" y="327"/>
                  </a:lnTo>
                  <a:lnTo>
                    <a:pt x="404" y="314"/>
                  </a:lnTo>
                  <a:lnTo>
                    <a:pt x="445" y="314"/>
                  </a:lnTo>
                  <a:lnTo>
                    <a:pt x="480" y="324"/>
                  </a:lnTo>
                  <a:lnTo>
                    <a:pt x="481" y="308"/>
                  </a:lnTo>
                  <a:lnTo>
                    <a:pt x="467" y="306"/>
                  </a:lnTo>
                  <a:lnTo>
                    <a:pt x="497" y="305"/>
                  </a:lnTo>
                  <a:lnTo>
                    <a:pt x="498" y="297"/>
                  </a:lnTo>
                  <a:lnTo>
                    <a:pt x="501" y="307"/>
                  </a:lnTo>
                  <a:lnTo>
                    <a:pt x="556" y="310"/>
                  </a:lnTo>
                  <a:lnTo>
                    <a:pt x="571" y="324"/>
                  </a:lnTo>
                  <a:lnTo>
                    <a:pt x="573" y="348"/>
                  </a:lnTo>
                  <a:lnTo>
                    <a:pt x="591" y="381"/>
                  </a:lnTo>
                  <a:lnTo>
                    <a:pt x="602" y="380"/>
                  </a:lnTo>
                  <a:lnTo>
                    <a:pt x="606" y="355"/>
                  </a:lnTo>
                  <a:lnTo>
                    <a:pt x="588" y="297"/>
                  </a:lnTo>
                  <a:lnTo>
                    <a:pt x="599" y="273"/>
                  </a:lnTo>
                  <a:lnTo>
                    <a:pt x="668" y="226"/>
                  </a:lnTo>
                  <a:lnTo>
                    <a:pt x="655" y="221"/>
                  </a:lnTo>
                  <a:lnTo>
                    <a:pt x="667" y="219"/>
                  </a:lnTo>
                  <a:lnTo>
                    <a:pt x="657" y="204"/>
                  </a:lnTo>
                  <a:lnTo>
                    <a:pt x="660" y="190"/>
                  </a:lnTo>
                  <a:lnTo>
                    <a:pt x="646" y="180"/>
                  </a:lnTo>
                  <a:lnTo>
                    <a:pt x="660" y="187"/>
                  </a:lnTo>
                  <a:lnTo>
                    <a:pt x="655" y="170"/>
                  </a:lnTo>
                  <a:lnTo>
                    <a:pt x="665" y="165"/>
                  </a:lnTo>
                  <a:lnTo>
                    <a:pt x="667" y="202"/>
                  </a:lnTo>
                  <a:lnTo>
                    <a:pt x="677" y="180"/>
                  </a:lnTo>
                  <a:lnTo>
                    <a:pt x="671" y="163"/>
                  </a:lnTo>
                  <a:lnTo>
                    <a:pt x="678" y="173"/>
                  </a:lnTo>
                  <a:lnTo>
                    <a:pt x="692" y="143"/>
                  </a:lnTo>
                  <a:lnTo>
                    <a:pt x="747" y="130"/>
                  </a:lnTo>
                  <a:lnTo>
                    <a:pt x="733" y="121"/>
                  </a:lnTo>
                  <a:lnTo>
                    <a:pt x="743" y="98"/>
                  </a:lnTo>
                  <a:lnTo>
                    <a:pt x="785" y="81"/>
                  </a:lnTo>
                  <a:lnTo>
                    <a:pt x="786" y="72"/>
                  </a:lnTo>
                  <a:lnTo>
                    <a:pt x="776" y="64"/>
                  </a:lnTo>
                  <a:lnTo>
                    <a:pt x="776" y="42"/>
                  </a:lnTo>
                  <a:lnTo>
                    <a:pt x="753" y="35"/>
                  </a:lnTo>
                  <a:lnTo>
                    <a:pt x="736" y="71"/>
                  </a:lnTo>
                  <a:lnTo>
                    <a:pt x="667" y="84"/>
                  </a:lnTo>
                  <a:lnTo>
                    <a:pt x="662" y="100"/>
                  </a:lnTo>
                  <a:lnTo>
                    <a:pt x="622" y="106"/>
                  </a:lnTo>
                  <a:lnTo>
                    <a:pt x="625" y="111"/>
                  </a:lnTo>
                  <a:lnTo>
                    <a:pt x="585" y="133"/>
                  </a:lnTo>
                  <a:lnTo>
                    <a:pt x="568" y="132"/>
                  </a:lnTo>
                  <a:lnTo>
                    <a:pt x="567" y="126"/>
                  </a:lnTo>
                  <a:lnTo>
                    <a:pt x="570" y="119"/>
                  </a:lnTo>
                  <a:lnTo>
                    <a:pt x="574" y="114"/>
                  </a:lnTo>
                  <a:lnTo>
                    <a:pt x="576" y="108"/>
                  </a:lnTo>
                  <a:lnTo>
                    <a:pt x="570" y="91"/>
                  </a:lnTo>
                  <a:lnTo>
                    <a:pt x="556" y="98"/>
                  </a:lnTo>
                  <a:lnTo>
                    <a:pt x="561" y="71"/>
                  </a:lnTo>
                  <a:lnTo>
                    <a:pt x="540" y="64"/>
                  </a:lnTo>
                  <a:lnTo>
                    <a:pt x="524" y="81"/>
                  </a:lnTo>
                  <a:lnTo>
                    <a:pt x="518" y="127"/>
                  </a:lnTo>
                  <a:lnTo>
                    <a:pt x="505" y="128"/>
                  </a:lnTo>
                  <a:lnTo>
                    <a:pt x="501" y="107"/>
                  </a:lnTo>
                  <a:lnTo>
                    <a:pt x="511" y="72"/>
                  </a:lnTo>
                  <a:lnTo>
                    <a:pt x="502" y="78"/>
                  </a:lnTo>
                  <a:lnTo>
                    <a:pt x="519" y="60"/>
                  </a:lnTo>
                  <a:lnTo>
                    <a:pt x="555" y="59"/>
                  </a:lnTo>
                  <a:lnTo>
                    <a:pt x="549" y="50"/>
                  </a:lnTo>
                  <a:lnTo>
                    <a:pt x="546" y="50"/>
                  </a:lnTo>
                  <a:lnTo>
                    <a:pt x="493" y="45"/>
                  </a:lnTo>
                  <a:lnTo>
                    <a:pt x="502" y="34"/>
                  </a:lnTo>
                  <a:lnTo>
                    <a:pt x="469" y="49"/>
                  </a:lnTo>
                  <a:lnTo>
                    <a:pt x="444" y="49"/>
                  </a:lnTo>
                  <a:lnTo>
                    <a:pt x="475" y="25"/>
                  </a:lnTo>
                  <a:lnTo>
                    <a:pt x="410" y="12"/>
                  </a:lnTo>
                  <a:lnTo>
                    <a:pt x="402" y="0"/>
                  </a:lnTo>
                  <a:lnTo>
                    <a:pt x="401" y="8"/>
                  </a:lnTo>
                  <a:lnTo>
                    <a:pt x="25" y="8"/>
                  </a:lnTo>
                  <a:lnTo>
                    <a:pt x="33" y="23"/>
                  </a:lnTo>
                  <a:lnTo>
                    <a:pt x="24" y="35"/>
                  </a:lnTo>
                  <a:lnTo>
                    <a:pt x="27" y="22"/>
                  </a:lnTo>
                  <a:lnTo>
                    <a:pt x="0" y="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4" name="Freeform 2453">
              <a:extLst>
                <a:ext uri="{FF2B5EF4-FFF2-40B4-BE49-F238E27FC236}">
                  <a16:creationId xmlns:a16="http://schemas.microsoft.com/office/drawing/2014/main" id="{72A53DAE-70D4-4E53-928A-EB077A8A5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711" y="2836844"/>
              <a:ext cx="68125" cy="25904"/>
            </a:xfrm>
            <a:custGeom>
              <a:avLst/>
              <a:gdLst>
                <a:gd name="T0" fmla="*/ 0 w 43"/>
                <a:gd name="T1" fmla="*/ 7406368 h 14"/>
                <a:gd name="T2" fmla="*/ 0 w 43"/>
                <a:gd name="T3" fmla="*/ 7406368 h 14"/>
                <a:gd name="T4" fmla="*/ 41742022 w 43"/>
                <a:gd name="T5" fmla="*/ 0 h 14"/>
                <a:gd name="T6" fmla="*/ 70126962 w 43"/>
                <a:gd name="T7" fmla="*/ 11108871 h 14"/>
                <a:gd name="T8" fmla="*/ 55099114 w 43"/>
                <a:gd name="T9" fmla="*/ 24069679 h 14"/>
                <a:gd name="T10" fmla="*/ 0 w 43"/>
                <a:gd name="T11" fmla="*/ 7406368 h 14"/>
                <a:gd name="T12" fmla="*/ 0 w 43"/>
                <a:gd name="T13" fmla="*/ 7406368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4"/>
                <a:gd name="T23" fmla="*/ 43 w 4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4">
                  <a:moveTo>
                    <a:pt x="0" y="4"/>
                  </a:moveTo>
                  <a:lnTo>
                    <a:pt x="0" y="4"/>
                  </a:lnTo>
                  <a:lnTo>
                    <a:pt x="25" y="0"/>
                  </a:lnTo>
                  <a:lnTo>
                    <a:pt x="42" y="6"/>
                  </a:lnTo>
                  <a:lnTo>
                    <a:pt x="33" y="13"/>
                  </a:lnTo>
                  <a:lnTo>
                    <a:pt x="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5" name="Freeform 2454">
              <a:extLst>
                <a:ext uri="{FF2B5EF4-FFF2-40B4-BE49-F238E27FC236}">
                  <a16:creationId xmlns:a16="http://schemas.microsoft.com/office/drawing/2014/main" id="{4FD3234E-BF3D-49E1-88EC-781C1BDC9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719" y="4169478"/>
              <a:ext cx="32179" cy="14209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0 h 8"/>
                <a:gd name="T4" fmla="*/ 2 w 21"/>
                <a:gd name="T5" fmla="*/ 7 h 8"/>
                <a:gd name="T6" fmla="*/ 20 w 21"/>
                <a:gd name="T7" fmla="*/ 4 h 8"/>
                <a:gd name="T8" fmla="*/ 0 w 21"/>
                <a:gd name="T9" fmla="*/ 0 h 8"/>
                <a:gd name="T10" fmla="*/ 0 w 21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8"/>
                <a:gd name="T20" fmla="*/ 21 w 2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8">
                  <a:moveTo>
                    <a:pt x="0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6" name="Freeform 2455">
              <a:extLst>
                <a:ext uri="{FF2B5EF4-FFF2-40B4-BE49-F238E27FC236}">
                  <a16:creationId xmlns:a16="http://schemas.microsoft.com/office/drawing/2014/main" id="{E6F5992E-2E71-46FD-90DC-BC9D6FE9B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003" y="5151702"/>
              <a:ext cx="413729" cy="854340"/>
            </a:xfrm>
            <a:custGeom>
              <a:avLst/>
              <a:gdLst>
                <a:gd name="T0" fmla="*/ 0 w 270"/>
                <a:gd name="T1" fmla="*/ 444 h 481"/>
                <a:gd name="T2" fmla="*/ 0 w 270"/>
                <a:gd name="T3" fmla="*/ 444 h 481"/>
                <a:gd name="T4" fmla="*/ 3 w 270"/>
                <a:gd name="T5" fmla="*/ 455 h 481"/>
                <a:gd name="T6" fmla="*/ 14 w 270"/>
                <a:gd name="T7" fmla="*/ 451 h 481"/>
                <a:gd name="T8" fmla="*/ 18 w 270"/>
                <a:gd name="T9" fmla="*/ 475 h 481"/>
                <a:gd name="T10" fmla="*/ 68 w 270"/>
                <a:gd name="T11" fmla="*/ 480 h 481"/>
                <a:gd name="T12" fmla="*/ 54 w 270"/>
                <a:gd name="T13" fmla="*/ 468 h 481"/>
                <a:gd name="T14" fmla="*/ 64 w 270"/>
                <a:gd name="T15" fmla="*/ 435 h 481"/>
                <a:gd name="T16" fmla="*/ 74 w 270"/>
                <a:gd name="T17" fmla="*/ 442 h 481"/>
                <a:gd name="T18" fmla="*/ 105 w 270"/>
                <a:gd name="T19" fmla="*/ 396 h 481"/>
                <a:gd name="T20" fmla="*/ 81 w 270"/>
                <a:gd name="T21" fmla="*/ 370 h 481"/>
                <a:gd name="T22" fmla="*/ 108 w 270"/>
                <a:gd name="T23" fmla="*/ 354 h 481"/>
                <a:gd name="T24" fmla="*/ 112 w 270"/>
                <a:gd name="T25" fmla="*/ 331 h 481"/>
                <a:gd name="T26" fmla="*/ 124 w 270"/>
                <a:gd name="T27" fmla="*/ 320 h 481"/>
                <a:gd name="T28" fmla="*/ 113 w 270"/>
                <a:gd name="T29" fmla="*/ 316 h 481"/>
                <a:gd name="T30" fmla="*/ 134 w 270"/>
                <a:gd name="T31" fmla="*/ 316 h 481"/>
                <a:gd name="T32" fmla="*/ 131 w 270"/>
                <a:gd name="T33" fmla="*/ 305 h 481"/>
                <a:gd name="T34" fmla="*/ 122 w 270"/>
                <a:gd name="T35" fmla="*/ 312 h 481"/>
                <a:gd name="T36" fmla="*/ 113 w 270"/>
                <a:gd name="T37" fmla="*/ 304 h 481"/>
                <a:gd name="T38" fmla="*/ 112 w 270"/>
                <a:gd name="T39" fmla="*/ 287 h 481"/>
                <a:gd name="T40" fmla="*/ 149 w 270"/>
                <a:gd name="T41" fmla="*/ 288 h 481"/>
                <a:gd name="T42" fmla="*/ 152 w 270"/>
                <a:gd name="T43" fmla="*/ 253 h 481"/>
                <a:gd name="T44" fmla="*/ 210 w 270"/>
                <a:gd name="T45" fmla="*/ 247 h 481"/>
                <a:gd name="T46" fmla="*/ 227 w 270"/>
                <a:gd name="T47" fmla="*/ 223 h 481"/>
                <a:gd name="T48" fmla="*/ 204 w 270"/>
                <a:gd name="T49" fmla="*/ 178 h 481"/>
                <a:gd name="T50" fmla="*/ 216 w 270"/>
                <a:gd name="T51" fmla="*/ 122 h 481"/>
                <a:gd name="T52" fmla="*/ 269 w 270"/>
                <a:gd name="T53" fmla="*/ 76 h 481"/>
                <a:gd name="T54" fmla="*/ 267 w 270"/>
                <a:gd name="T55" fmla="*/ 55 h 481"/>
                <a:gd name="T56" fmla="*/ 256 w 270"/>
                <a:gd name="T57" fmla="*/ 55 h 481"/>
                <a:gd name="T58" fmla="*/ 242 w 270"/>
                <a:gd name="T59" fmla="*/ 79 h 481"/>
                <a:gd name="T60" fmla="*/ 205 w 270"/>
                <a:gd name="T61" fmla="*/ 78 h 481"/>
                <a:gd name="T62" fmla="*/ 213 w 270"/>
                <a:gd name="T63" fmla="*/ 50 h 481"/>
                <a:gd name="T64" fmla="*/ 147 w 270"/>
                <a:gd name="T65" fmla="*/ 7 h 481"/>
                <a:gd name="T66" fmla="*/ 125 w 270"/>
                <a:gd name="T67" fmla="*/ 3 h 481"/>
                <a:gd name="T68" fmla="*/ 123 w 270"/>
                <a:gd name="T69" fmla="*/ 12 h 481"/>
                <a:gd name="T70" fmla="*/ 98 w 270"/>
                <a:gd name="T71" fmla="*/ 0 h 481"/>
                <a:gd name="T72" fmla="*/ 84 w 270"/>
                <a:gd name="T73" fmla="*/ 15 h 481"/>
                <a:gd name="T74" fmla="*/ 82 w 270"/>
                <a:gd name="T75" fmla="*/ 32 h 481"/>
                <a:gd name="T76" fmla="*/ 67 w 270"/>
                <a:gd name="T77" fmla="*/ 39 h 481"/>
                <a:gd name="T78" fmla="*/ 68 w 270"/>
                <a:gd name="T79" fmla="*/ 73 h 481"/>
                <a:gd name="T80" fmla="*/ 51 w 270"/>
                <a:gd name="T81" fmla="*/ 91 h 481"/>
                <a:gd name="T82" fmla="*/ 39 w 270"/>
                <a:gd name="T83" fmla="*/ 138 h 481"/>
                <a:gd name="T84" fmla="*/ 48 w 270"/>
                <a:gd name="T85" fmla="*/ 182 h 481"/>
                <a:gd name="T86" fmla="*/ 31 w 270"/>
                <a:gd name="T87" fmla="*/ 220 h 481"/>
                <a:gd name="T88" fmla="*/ 18 w 270"/>
                <a:gd name="T89" fmla="*/ 313 h 481"/>
                <a:gd name="T90" fmla="*/ 28 w 270"/>
                <a:gd name="T91" fmla="*/ 348 h 481"/>
                <a:gd name="T92" fmla="*/ 19 w 270"/>
                <a:gd name="T93" fmla="*/ 351 h 481"/>
                <a:gd name="T94" fmla="*/ 23 w 270"/>
                <a:gd name="T95" fmla="*/ 381 h 481"/>
                <a:gd name="T96" fmla="*/ 0 w 270"/>
                <a:gd name="T97" fmla="*/ 444 h 481"/>
                <a:gd name="T98" fmla="*/ 0 w 270"/>
                <a:gd name="T99" fmla="*/ 444 h 4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0"/>
                <a:gd name="T151" fmla="*/ 0 h 481"/>
                <a:gd name="T152" fmla="*/ 270 w 270"/>
                <a:gd name="T153" fmla="*/ 481 h 4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0" h="481">
                  <a:moveTo>
                    <a:pt x="0" y="444"/>
                  </a:moveTo>
                  <a:lnTo>
                    <a:pt x="0" y="444"/>
                  </a:lnTo>
                  <a:lnTo>
                    <a:pt x="3" y="455"/>
                  </a:lnTo>
                  <a:lnTo>
                    <a:pt x="14" y="451"/>
                  </a:lnTo>
                  <a:lnTo>
                    <a:pt x="18" y="475"/>
                  </a:lnTo>
                  <a:lnTo>
                    <a:pt x="68" y="480"/>
                  </a:lnTo>
                  <a:lnTo>
                    <a:pt x="54" y="468"/>
                  </a:lnTo>
                  <a:lnTo>
                    <a:pt x="64" y="435"/>
                  </a:lnTo>
                  <a:lnTo>
                    <a:pt x="74" y="442"/>
                  </a:lnTo>
                  <a:lnTo>
                    <a:pt x="105" y="396"/>
                  </a:lnTo>
                  <a:lnTo>
                    <a:pt x="81" y="370"/>
                  </a:lnTo>
                  <a:lnTo>
                    <a:pt x="108" y="354"/>
                  </a:lnTo>
                  <a:lnTo>
                    <a:pt x="112" y="331"/>
                  </a:lnTo>
                  <a:lnTo>
                    <a:pt x="124" y="320"/>
                  </a:lnTo>
                  <a:lnTo>
                    <a:pt x="113" y="316"/>
                  </a:lnTo>
                  <a:lnTo>
                    <a:pt x="134" y="316"/>
                  </a:lnTo>
                  <a:lnTo>
                    <a:pt x="131" y="305"/>
                  </a:lnTo>
                  <a:lnTo>
                    <a:pt x="122" y="312"/>
                  </a:lnTo>
                  <a:lnTo>
                    <a:pt x="113" y="304"/>
                  </a:lnTo>
                  <a:lnTo>
                    <a:pt x="112" y="287"/>
                  </a:lnTo>
                  <a:lnTo>
                    <a:pt x="149" y="288"/>
                  </a:lnTo>
                  <a:lnTo>
                    <a:pt x="152" y="253"/>
                  </a:lnTo>
                  <a:lnTo>
                    <a:pt x="210" y="247"/>
                  </a:lnTo>
                  <a:lnTo>
                    <a:pt x="227" y="223"/>
                  </a:lnTo>
                  <a:lnTo>
                    <a:pt x="204" y="178"/>
                  </a:lnTo>
                  <a:lnTo>
                    <a:pt x="216" y="122"/>
                  </a:lnTo>
                  <a:lnTo>
                    <a:pt x="269" y="76"/>
                  </a:lnTo>
                  <a:lnTo>
                    <a:pt x="267" y="55"/>
                  </a:lnTo>
                  <a:lnTo>
                    <a:pt x="256" y="55"/>
                  </a:lnTo>
                  <a:lnTo>
                    <a:pt x="242" y="79"/>
                  </a:lnTo>
                  <a:lnTo>
                    <a:pt x="205" y="78"/>
                  </a:lnTo>
                  <a:lnTo>
                    <a:pt x="213" y="50"/>
                  </a:lnTo>
                  <a:lnTo>
                    <a:pt x="147" y="7"/>
                  </a:lnTo>
                  <a:lnTo>
                    <a:pt x="125" y="3"/>
                  </a:lnTo>
                  <a:lnTo>
                    <a:pt x="123" y="12"/>
                  </a:lnTo>
                  <a:lnTo>
                    <a:pt x="98" y="0"/>
                  </a:lnTo>
                  <a:lnTo>
                    <a:pt x="84" y="15"/>
                  </a:lnTo>
                  <a:lnTo>
                    <a:pt x="82" y="32"/>
                  </a:lnTo>
                  <a:lnTo>
                    <a:pt x="67" y="39"/>
                  </a:lnTo>
                  <a:lnTo>
                    <a:pt x="68" y="73"/>
                  </a:lnTo>
                  <a:lnTo>
                    <a:pt x="51" y="91"/>
                  </a:lnTo>
                  <a:lnTo>
                    <a:pt x="39" y="138"/>
                  </a:lnTo>
                  <a:lnTo>
                    <a:pt x="48" y="182"/>
                  </a:lnTo>
                  <a:lnTo>
                    <a:pt x="31" y="220"/>
                  </a:lnTo>
                  <a:lnTo>
                    <a:pt x="18" y="313"/>
                  </a:lnTo>
                  <a:lnTo>
                    <a:pt x="28" y="348"/>
                  </a:lnTo>
                  <a:lnTo>
                    <a:pt x="19" y="351"/>
                  </a:lnTo>
                  <a:lnTo>
                    <a:pt x="23" y="381"/>
                  </a:lnTo>
                  <a:lnTo>
                    <a:pt x="0" y="4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7" name="Freeform 2456">
              <a:extLst>
                <a:ext uri="{FF2B5EF4-FFF2-40B4-BE49-F238E27FC236}">
                  <a16:creationId xmlns:a16="http://schemas.microsoft.com/office/drawing/2014/main" id="{3E262F89-06DC-410B-B4FF-34D724AFC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071" y="6018474"/>
              <a:ext cx="75083" cy="74599"/>
            </a:xfrm>
            <a:custGeom>
              <a:avLst/>
              <a:gdLst>
                <a:gd name="T0" fmla="*/ 0 w 49"/>
                <a:gd name="T1" fmla="*/ 0 h 42"/>
                <a:gd name="T2" fmla="*/ 0 w 49"/>
                <a:gd name="T3" fmla="*/ 0 h 42"/>
                <a:gd name="T4" fmla="*/ 2 w 49"/>
                <a:gd name="T5" fmla="*/ 41 h 42"/>
                <a:gd name="T6" fmla="*/ 48 w 49"/>
                <a:gd name="T7" fmla="*/ 37 h 42"/>
                <a:gd name="T8" fmla="*/ 11 w 49"/>
                <a:gd name="T9" fmla="*/ 20 h 42"/>
                <a:gd name="T10" fmla="*/ 0 w 49"/>
                <a:gd name="T11" fmla="*/ 0 h 42"/>
                <a:gd name="T12" fmla="*/ 0 w 49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2"/>
                <a:gd name="T23" fmla="*/ 49 w 49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2">
                  <a:moveTo>
                    <a:pt x="0" y="0"/>
                  </a:moveTo>
                  <a:lnTo>
                    <a:pt x="0" y="0"/>
                  </a:lnTo>
                  <a:lnTo>
                    <a:pt x="2" y="41"/>
                  </a:lnTo>
                  <a:lnTo>
                    <a:pt x="48" y="37"/>
                  </a:lnTo>
                  <a:lnTo>
                    <a:pt x="11" y="2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8" name="Freeform 2457">
              <a:extLst>
                <a:ext uri="{FF2B5EF4-FFF2-40B4-BE49-F238E27FC236}">
                  <a16:creationId xmlns:a16="http://schemas.microsoft.com/office/drawing/2014/main" id="{F91439F7-F882-4685-9037-50D456426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619" y="4851528"/>
              <a:ext cx="252834" cy="328592"/>
            </a:xfrm>
            <a:custGeom>
              <a:avLst/>
              <a:gdLst>
                <a:gd name="T0" fmla="*/ 0 w 165"/>
                <a:gd name="T1" fmla="*/ 18 h 185"/>
                <a:gd name="T2" fmla="*/ 0 w 165"/>
                <a:gd name="T3" fmla="*/ 18 h 185"/>
                <a:gd name="T4" fmla="*/ 13 w 165"/>
                <a:gd name="T5" fmla="*/ 38 h 185"/>
                <a:gd name="T6" fmla="*/ 4 w 165"/>
                <a:gd name="T7" fmla="*/ 80 h 185"/>
                <a:gd name="T8" fmla="*/ 13 w 165"/>
                <a:gd name="T9" fmla="*/ 84 h 185"/>
                <a:gd name="T10" fmla="*/ 9 w 165"/>
                <a:gd name="T11" fmla="*/ 91 h 185"/>
                <a:gd name="T12" fmla="*/ 1 w 165"/>
                <a:gd name="T13" fmla="*/ 108 h 185"/>
                <a:gd name="T14" fmla="*/ 16 w 165"/>
                <a:gd name="T15" fmla="*/ 133 h 185"/>
                <a:gd name="T16" fmla="*/ 24 w 165"/>
                <a:gd name="T17" fmla="*/ 183 h 185"/>
                <a:gd name="T18" fmla="*/ 34 w 165"/>
                <a:gd name="T19" fmla="*/ 184 h 185"/>
                <a:gd name="T20" fmla="*/ 48 w 165"/>
                <a:gd name="T21" fmla="*/ 169 h 185"/>
                <a:gd name="T22" fmla="*/ 73 w 165"/>
                <a:gd name="T23" fmla="*/ 181 h 185"/>
                <a:gd name="T24" fmla="*/ 75 w 165"/>
                <a:gd name="T25" fmla="*/ 172 h 185"/>
                <a:gd name="T26" fmla="*/ 97 w 165"/>
                <a:gd name="T27" fmla="*/ 176 h 185"/>
                <a:gd name="T28" fmla="*/ 106 w 165"/>
                <a:gd name="T29" fmla="*/ 139 h 185"/>
                <a:gd name="T30" fmla="*/ 145 w 165"/>
                <a:gd name="T31" fmla="*/ 133 h 185"/>
                <a:gd name="T32" fmla="*/ 159 w 165"/>
                <a:gd name="T33" fmla="*/ 145 h 185"/>
                <a:gd name="T34" fmla="*/ 164 w 165"/>
                <a:gd name="T35" fmla="*/ 117 h 185"/>
                <a:gd name="T36" fmla="*/ 155 w 165"/>
                <a:gd name="T37" fmla="*/ 93 h 185"/>
                <a:gd name="T38" fmla="*/ 132 w 165"/>
                <a:gd name="T39" fmla="*/ 91 h 185"/>
                <a:gd name="T40" fmla="*/ 122 w 165"/>
                <a:gd name="T41" fmla="*/ 55 h 185"/>
                <a:gd name="T42" fmla="*/ 62 w 165"/>
                <a:gd name="T43" fmla="*/ 31 h 185"/>
                <a:gd name="T44" fmla="*/ 58 w 165"/>
                <a:gd name="T45" fmla="*/ 0 h 185"/>
                <a:gd name="T46" fmla="*/ 17 w 165"/>
                <a:gd name="T47" fmla="*/ 19 h 185"/>
                <a:gd name="T48" fmla="*/ 0 w 165"/>
                <a:gd name="T49" fmla="*/ 18 h 185"/>
                <a:gd name="T50" fmla="*/ 0 w 165"/>
                <a:gd name="T51" fmla="*/ 18 h 1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185"/>
                <a:gd name="T80" fmla="*/ 165 w 165"/>
                <a:gd name="T81" fmla="*/ 185 h 1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185">
                  <a:moveTo>
                    <a:pt x="0" y="18"/>
                  </a:moveTo>
                  <a:lnTo>
                    <a:pt x="0" y="18"/>
                  </a:lnTo>
                  <a:lnTo>
                    <a:pt x="13" y="38"/>
                  </a:lnTo>
                  <a:lnTo>
                    <a:pt x="4" y="80"/>
                  </a:lnTo>
                  <a:lnTo>
                    <a:pt x="13" y="84"/>
                  </a:lnTo>
                  <a:lnTo>
                    <a:pt x="9" y="91"/>
                  </a:lnTo>
                  <a:lnTo>
                    <a:pt x="1" y="108"/>
                  </a:lnTo>
                  <a:lnTo>
                    <a:pt x="16" y="133"/>
                  </a:lnTo>
                  <a:lnTo>
                    <a:pt x="24" y="183"/>
                  </a:lnTo>
                  <a:lnTo>
                    <a:pt x="34" y="184"/>
                  </a:lnTo>
                  <a:lnTo>
                    <a:pt x="48" y="169"/>
                  </a:lnTo>
                  <a:lnTo>
                    <a:pt x="73" y="181"/>
                  </a:lnTo>
                  <a:lnTo>
                    <a:pt x="75" y="172"/>
                  </a:lnTo>
                  <a:lnTo>
                    <a:pt x="97" y="176"/>
                  </a:lnTo>
                  <a:lnTo>
                    <a:pt x="106" y="139"/>
                  </a:lnTo>
                  <a:lnTo>
                    <a:pt x="145" y="133"/>
                  </a:lnTo>
                  <a:lnTo>
                    <a:pt x="159" y="145"/>
                  </a:lnTo>
                  <a:lnTo>
                    <a:pt x="164" y="117"/>
                  </a:lnTo>
                  <a:lnTo>
                    <a:pt x="155" y="93"/>
                  </a:lnTo>
                  <a:lnTo>
                    <a:pt x="132" y="91"/>
                  </a:lnTo>
                  <a:lnTo>
                    <a:pt x="122" y="55"/>
                  </a:lnTo>
                  <a:lnTo>
                    <a:pt x="62" y="31"/>
                  </a:lnTo>
                  <a:lnTo>
                    <a:pt x="58" y="0"/>
                  </a:lnTo>
                  <a:lnTo>
                    <a:pt x="17" y="19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9" name="Freeform 2458">
              <a:extLst>
                <a:ext uri="{FF2B5EF4-FFF2-40B4-BE49-F238E27FC236}">
                  <a16:creationId xmlns:a16="http://schemas.microsoft.com/office/drawing/2014/main" id="{D6951E0A-724D-4E43-9944-31AFFE6E2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19" y="4169478"/>
              <a:ext cx="19920" cy="65718"/>
            </a:xfrm>
            <a:custGeom>
              <a:avLst/>
              <a:gdLst>
                <a:gd name="T0" fmla="*/ 0 w 13"/>
                <a:gd name="T1" fmla="*/ 8 h 37"/>
                <a:gd name="T2" fmla="*/ 0 w 13"/>
                <a:gd name="T3" fmla="*/ 8 h 37"/>
                <a:gd name="T4" fmla="*/ 5 w 13"/>
                <a:gd name="T5" fmla="*/ 36 h 37"/>
                <a:gd name="T6" fmla="*/ 12 w 13"/>
                <a:gd name="T7" fmla="*/ 0 h 37"/>
                <a:gd name="T8" fmla="*/ 0 w 13"/>
                <a:gd name="T9" fmla="*/ 8 h 37"/>
                <a:gd name="T10" fmla="*/ 0 w 13"/>
                <a:gd name="T11" fmla="*/ 8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8"/>
                  </a:moveTo>
                  <a:lnTo>
                    <a:pt x="0" y="8"/>
                  </a:lnTo>
                  <a:lnTo>
                    <a:pt x="5" y="36"/>
                  </a:lnTo>
                  <a:lnTo>
                    <a:pt x="12" y="0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0" name="Freeform 2459">
              <a:extLst>
                <a:ext uri="{FF2B5EF4-FFF2-40B4-BE49-F238E27FC236}">
                  <a16:creationId xmlns:a16="http://schemas.microsoft.com/office/drawing/2014/main" id="{8B81D7F8-2681-466C-A7FA-441E7DD28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7" y="5892365"/>
              <a:ext cx="15323" cy="39076"/>
            </a:xfrm>
            <a:custGeom>
              <a:avLst/>
              <a:gdLst>
                <a:gd name="T0" fmla="*/ 0 w 10"/>
                <a:gd name="T1" fmla="*/ 9 h 22"/>
                <a:gd name="T2" fmla="*/ 0 w 10"/>
                <a:gd name="T3" fmla="*/ 9 h 22"/>
                <a:gd name="T4" fmla="*/ 4 w 10"/>
                <a:gd name="T5" fmla="*/ 0 h 22"/>
                <a:gd name="T6" fmla="*/ 9 w 10"/>
                <a:gd name="T7" fmla="*/ 21 h 22"/>
                <a:gd name="T8" fmla="*/ 0 w 10"/>
                <a:gd name="T9" fmla="*/ 9 h 22"/>
                <a:gd name="T10" fmla="*/ 0 w 10"/>
                <a:gd name="T11" fmla="*/ 9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2"/>
                <a:gd name="T20" fmla="*/ 10 w 1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2">
                  <a:moveTo>
                    <a:pt x="0" y="9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9" y="21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1" name="Freeform 2460">
              <a:extLst>
                <a:ext uri="{FF2B5EF4-FFF2-40B4-BE49-F238E27FC236}">
                  <a16:creationId xmlns:a16="http://schemas.microsoft.com/office/drawing/2014/main" id="{D43DD868-4EF6-42D3-8B65-338539CA3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550" y="5686330"/>
              <a:ext cx="13791" cy="49733"/>
            </a:xfrm>
            <a:custGeom>
              <a:avLst/>
              <a:gdLst>
                <a:gd name="T0" fmla="*/ 0 w 9"/>
                <a:gd name="T1" fmla="*/ 23 h 28"/>
                <a:gd name="T2" fmla="*/ 0 w 9"/>
                <a:gd name="T3" fmla="*/ 23 h 28"/>
                <a:gd name="T4" fmla="*/ 8 w 9"/>
                <a:gd name="T5" fmla="*/ 0 h 28"/>
                <a:gd name="T6" fmla="*/ 8 w 9"/>
                <a:gd name="T7" fmla="*/ 27 h 28"/>
                <a:gd name="T8" fmla="*/ 0 w 9"/>
                <a:gd name="T9" fmla="*/ 23 h 28"/>
                <a:gd name="T10" fmla="*/ 0 w 9"/>
                <a:gd name="T11" fmla="*/ 23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8"/>
                <a:gd name="T20" fmla="*/ 9 w 9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8">
                  <a:moveTo>
                    <a:pt x="0" y="23"/>
                  </a:moveTo>
                  <a:lnTo>
                    <a:pt x="0" y="23"/>
                  </a:lnTo>
                  <a:lnTo>
                    <a:pt x="8" y="0"/>
                  </a:lnTo>
                  <a:lnTo>
                    <a:pt x="8" y="27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2" name="Freeform 2461">
              <a:extLst>
                <a:ext uri="{FF2B5EF4-FFF2-40B4-BE49-F238E27FC236}">
                  <a16:creationId xmlns:a16="http://schemas.microsoft.com/office/drawing/2014/main" id="{EBD33E24-EAA0-4475-BA7E-2CB13AC4D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41" y="6043340"/>
              <a:ext cx="29115" cy="23091"/>
            </a:xfrm>
            <a:custGeom>
              <a:avLst/>
              <a:gdLst>
                <a:gd name="T0" fmla="*/ 0 w 19"/>
                <a:gd name="T1" fmla="*/ 0 h 13"/>
                <a:gd name="T2" fmla="*/ 0 w 19"/>
                <a:gd name="T3" fmla="*/ 0 h 13"/>
                <a:gd name="T4" fmla="*/ 18 w 19"/>
                <a:gd name="T5" fmla="*/ 3 h 13"/>
                <a:gd name="T6" fmla="*/ 18 w 19"/>
                <a:gd name="T7" fmla="*/ 12 h 13"/>
                <a:gd name="T8" fmla="*/ 0 w 19"/>
                <a:gd name="T9" fmla="*/ 0 h 13"/>
                <a:gd name="T10" fmla="*/ 0 w 19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3"/>
                <a:gd name="T20" fmla="*/ 19 w 1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3" name="Freeform 2462">
              <a:extLst>
                <a:ext uri="{FF2B5EF4-FFF2-40B4-BE49-F238E27FC236}">
                  <a16:creationId xmlns:a16="http://schemas.microsoft.com/office/drawing/2014/main" id="{AF323F58-583B-43E3-B62A-DA8C0E73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470" y="5995384"/>
              <a:ext cx="42905" cy="49733"/>
            </a:xfrm>
            <a:custGeom>
              <a:avLst/>
              <a:gdLst>
                <a:gd name="T0" fmla="*/ 0 w 28"/>
                <a:gd name="T1" fmla="*/ 5 h 28"/>
                <a:gd name="T2" fmla="*/ 0 w 28"/>
                <a:gd name="T3" fmla="*/ 5 h 28"/>
                <a:gd name="T4" fmla="*/ 7 w 28"/>
                <a:gd name="T5" fmla="*/ 0 h 28"/>
                <a:gd name="T6" fmla="*/ 6 w 28"/>
                <a:gd name="T7" fmla="*/ 13 h 28"/>
                <a:gd name="T8" fmla="*/ 27 w 28"/>
                <a:gd name="T9" fmla="*/ 17 h 28"/>
                <a:gd name="T10" fmla="*/ 14 w 28"/>
                <a:gd name="T11" fmla="*/ 27 h 28"/>
                <a:gd name="T12" fmla="*/ 0 w 28"/>
                <a:gd name="T13" fmla="*/ 5 h 28"/>
                <a:gd name="T14" fmla="*/ 0 w 28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8"/>
                <a:gd name="T26" fmla="*/ 28 w 2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8">
                  <a:moveTo>
                    <a:pt x="0" y="5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6" y="13"/>
                  </a:lnTo>
                  <a:lnTo>
                    <a:pt x="27" y="17"/>
                  </a:lnTo>
                  <a:lnTo>
                    <a:pt x="14" y="27"/>
                  </a:lnTo>
                  <a:lnTo>
                    <a:pt x="0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4" name="Freeform 2463">
              <a:extLst>
                <a:ext uri="{FF2B5EF4-FFF2-40B4-BE49-F238E27FC236}">
                  <a16:creationId xmlns:a16="http://schemas.microsoft.com/office/drawing/2014/main" id="{575902FA-C06F-4B9F-B86C-C1B24F64A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85" y="6059326"/>
              <a:ext cx="24518" cy="14209"/>
            </a:xfrm>
            <a:custGeom>
              <a:avLst/>
              <a:gdLst>
                <a:gd name="T0" fmla="*/ 0 w 16"/>
                <a:gd name="T1" fmla="*/ 5 h 8"/>
                <a:gd name="T2" fmla="*/ 0 w 16"/>
                <a:gd name="T3" fmla="*/ 5 h 8"/>
                <a:gd name="T4" fmla="*/ 4 w 16"/>
                <a:gd name="T5" fmla="*/ 0 h 8"/>
                <a:gd name="T6" fmla="*/ 15 w 16"/>
                <a:gd name="T7" fmla="*/ 7 h 8"/>
                <a:gd name="T8" fmla="*/ 0 w 16"/>
                <a:gd name="T9" fmla="*/ 5 h 8"/>
                <a:gd name="T10" fmla="*/ 0 w 16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15" y="7"/>
                  </a:lnTo>
                  <a:lnTo>
                    <a:pt x="0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5" name="Freeform 2464">
              <a:extLst>
                <a:ext uri="{FF2B5EF4-FFF2-40B4-BE49-F238E27FC236}">
                  <a16:creationId xmlns:a16="http://schemas.microsoft.com/office/drawing/2014/main" id="{97A0E24D-9E78-46F3-A52F-0CDEB48B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908" y="6018474"/>
              <a:ext cx="59761" cy="74599"/>
            </a:xfrm>
            <a:custGeom>
              <a:avLst/>
              <a:gdLst>
                <a:gd name="T0" fmla="*/ 0 w 39"/>
                <a:gd name="T1" fmla="*/ 34 h 42"/>
                <a:gd name="T2" fmla="*/ 0 w 39"/>
                <a:gd name="T3" fmla="*/ 34 h 42"/>
                <a:gd name="T4" fmla="*/ 6 w 39"/>
                <a:gd name="T5" fmla="*/ 27 h 42"/>
                <a:gd name="T6" fmla="*/ 26 w 39"/>
                <a:gd name="T7" fmla="*/ 31 h 42"/>
                <a:gd name="T8" fmla="*/ 17 w 39"/>
                <a:gd name="T9" fmla="*/ 21 h 42"/>
                <a:gd name="T10" fmla="*/ 27 w 39"/>
                <a:gd name="T11" fmla="*/ 14 h 42"/>
                <a:gd name="T12" fmla="*/ 12 w 39"/>
                <a:gd name="T13" fmla="*/ 12 h 42"/>
                <a:gd name="T14" fmla="*/ 12 w 39"/>
                <a:gd name="T15" fmla="*/ 2 h 42"/>
                <a:gd name="T16" fmla="*/ 36 w 39"/>
                <a:gd name="T17" fmla="*/ 0 h 42"/>
                <a:gd name="T18" fmla="*/ 38 w 39"/>
                <a:gd name="T19" fmla="*/ 41 h 42"/>
                <a:gd name="T20" fmla="*/ 0 w 39"/>
                <a:gd name="T21" fmla="*/ 34 h 42"/>
                <a:gd name="T22" fmla="*/ 0 w 39"/>
                <a:gd name="T23" fmla="*/ 34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42"/>
                <a:gd name="T38" fmla="*/ 39 w 39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42">
                  <a:moveTo>
                    <a:pt x="0" y="34"/>
                  </a:moveTo>
                  <a:lnTo>
                    <a:pt x="0" y="34"/>
                  </a:lnTo>
                  <a:lnTo>
                    <a:pt x="6" y="27"/>
                  </a:lnTo>
                  <a:lnTo>
                    <a:pt x="26" y="31"/>
                  </a:lnTo>
                  <a:lnTo>
                    <a:pt x="17" y="21"/>
                  </a:lnTo>
                  <a:lnTo>
                    <a:pt x="27" y="14"/>
                  </a:lnTo>
                  <a:lnTo>
                    <a:pt x="12" y="12"/>
                  </a:lnTo>
                  <a:lnTo>
                    <a:pt x="12" y="2"/>
                  </a:lnTo>
                  <a:lnTo>
                    <a:pt x="36" y="0"/>
                  </a:lnTo>
                  <a:lnTo>
                    <a:pt x="38" y="41"/>
                  </a:lnTo>
                  <a:lnTo>
                    <a:pt x="0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6" name="Freeform 2465">
              <a:extLst>
                <a:ext uri="{FF2B5EF4-FFF2-40B4-BE49-F238E27FC236}">
                  <a16:creationId xmlns:a16="http://schemas.microsoft.com/office/drawing/2014/main" id="{72DDEA5C-9B60-4F76-B60E-1387AFE9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23" y="6103730"/>
              <a:ext cx="44438" cy="15986"/>
            </a:xfrm>
            <a:custGeom>
              <a:avLst/>
              <a:gdLst>
                <a:gd name="T0" fmla="*/ 0 w 29"/>
                <a:gd name="T1" fmla="*/ 0 h 9"/>
                <a:gd name="T2" fmla="*/ 0 w 29"/>
                <a:gd name="T3" fmla="*/ 0 h 9"/>
                <a:gd name="T4" fmla="*/ 25 w 29"/>
                <a:gd name="T5" fmla="*/ 2 h 9"/>
                <a:gd name="T6" fmla="*/ 28 w 29"/>
                <a:gd name="T7" fmla="*/ 8 h 9"/>
                <a:gd name="T8" fmla="*/ 0 w 29"/>
                <a:gd name="T9" fmla="*/ 0 h 9"/>
                <a:gd name="T10" fmla="*/ 0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9"/>
                <a:gd name="T20" fmla="*/ 29 w 2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9">
                  <a:moveTo>
                    <a:pt x="0" y="0"/>
                  </a:moveTo>
                  <a:lnTo>
                    <a:pt x="0" y="0"/>
                  </a:lnTo>
                  <a:lnTo>
                    <a:pt x="25" y="2"/>
                  </a:lnTo>
                  <a:lnTo>
                    <a:pt x="28" y="8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7" name="Freeform 2466">
              <a:extLst>
                <a:ext uri="{FF2B5EF4-FFF2-40B4-BE49-F238E27FC236}">
                  <a16:creationId xmlns:a16="http://schemas.microsoft.com/office/drawing/2014/main" id="{6297D2DA-85B1-4720-B594-949AF07BC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95" y="6093073"/>
              <a:ext cx="21453" cy="12433"/>
            </a:xfrm>
            <a:custGeom>
              <a:avLst/>
              <a:gdLst>
                <a:gd name="T0" fmla="*/ 0 w 14"/>
                <a:gd name="T1" fmla="*/ 6 h 7"/>
                <a:gd name="T2" fmla="*/ 0 w 14"/>
                <a:gd name="T3" fmla="*/ 6 h 7"/>
                <a:gd name="T4" fmla="*/ 3 w 14"/>
                <a:gd name="T5" fmla="*/ 0 h 7"/>
                <a:gd name="T6" fmla="*/ 13 w 14"/>
                <a:gd name="T7" fmla="*/ 6 h 7"/>
                <a:gd name="T8" fmla="*/ 0 w 14"/>
                <a:gd name="T9" fmla="*/ 6 h 7"/>
                <a:gd name="T10" fmla="*/ 0 w 14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7"/>
                <a:gd name="T20" fmla="*/ 14 w 1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7">
                  <a:moveTo>
                    <a:pt x="0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3" y="6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8" name="Freeform 2467">
              <a:extLst>
                <a:ext uri="{FF2B5EF4-FFF2-40B4-BE49-F238E27FC236}">
                  <a16:creationId xmlns:a16="http://schemas.microsoft.com/office/drawing/2014/main" id="{A67C47B1-8E6A-4A9C-BE10-4A7E0EFC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571" y="4354200"/>
              <a:ext cx="67423" cy="65718"/>
            </a:xfrm>
            <a:custGeom>
              <a:avLst/>
              <a:gdLst>
                <a:gd name="T0" fmla="*/ 0 w 44"/>
                <a:gd name="T1" fmla="*/ 0 h 37"/>
                <a:gd name="T2" fmla="*/ 0 w 44"/>
                <a:gd name="T3" fmla="*/ 0 h 37"/>
                <a:gd name="T4" fmla="*/ 1 w 44"/>
                <a:gd name="T5" fmla="*/ 14 h 37"/>
                <a:gd name="T6" fmla="*/ 10 w 44"/>
                <a:gd name="T7" fmla="*/ 12 h 37"/>
                <a:gd name="T8" fmla="*/ 37 w 44"/>
                <a:gd name="T9" fmla="*/ 36 h 37"/>
                <a:gd name="T10" fmla="*/ 43 w 44"/>
                <a:gd name="T11" fmla="*/ 18 h 37"/>
                <a:gd name="T12" fmla="*/ 28 w 44"/>
                <a:gd name="T13" fmla="*/ 1 h 37"/>
                <a:gd name="T14" fmla="*/ 0 w 44"/>
                <a:gd name="T15" fmla="*/ 0 h 37"/>
                <a:gd name="T16" fmla="*/ 0 w 4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7"/>
                <a:gd name="T29" fmla="*/ 44 w 4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7">
                  <a:moveTo>
                    <a:pt x="0" y="0"/>
                  </a:moveTo>
                  <a:lnTo>
                    <a:pt x="0" y="0"/>
                  </a:lnTo>
                  <a:lnTo>
                    <a:pt x="1" y="14"/>
                  </a:lnTo>
                  <a:lnTo>
                    <a:pt x="10" y="12"/>
                  </a:lnTo>
                  <a:lnTo>
                    <a:pt x="37" y="36"/>
                  </a:lnTo>
                  <a:lnTo>
                    <a:pt x="43" y="18"/>
                  </a:lnTo>
                  <a:lnTo>
                    <a:pt x="28" y="1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9" name="Freeform 2468">
              <a:extLst>
                <a:ext uri="{FF2B5EF4-FFF2-40B4-BE49-F238E27FC236}">
                  <a16:creationId xmlns:a16="http://schemas.microsoft.com/office/drawing/2014/main" id="{23EBE6CE-DE30-4CC4-AD37-5E1A4DD99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895" y="4054026"/>
              <a:ext cx="226785" cy="83480"/>
            </a:xfrm>
            <a:custGeom>
              <a:avLst/>
              <a:gdLst>
                <a:gd name="T0" fmla="*/ 0 w 148"/>
                <a:gd name="T1" fmla="*/ 18 h 47"/>
                <a:gd name="T2" fmla="*/ 0 w 148"/>
                <a:gd name="T3" fmla="*/ 18 h 47"/>
                <a:gd name="T4" fmla="*/ 20 w 148"/>
                <a:gd name="T5" fmla="*/ 2 h 47"/>
                <a:gd name="T6" fmla="*/ 58 w 148"/>
                <a:gd name="T7" fmla="*/ 0 h 47"/>
                <a:gd name="T8" fmla="*/ 147 w 148"/>
                <a:gd name="T9" fmla="*/ 39 h 47"/>
                <a:gd name="T10" fmla="*/ 99 w 148"/>
                <a:gd name="T11" fmla="*/ 46 h 47"/>
                <a:gd name="T12" fmla="*/ 107 w 148"/>
                <a:gd name="T13" fmla="*/ 37 h 47"/>
                <a:gd name="T14" fmla="*/ 84 w 148"/>
                <a:gd name="T15" fmla="*/ 22 h 47"/>
                <a:gd name="T16" fmla="*/ 40 w 148"/>
                <a:gd name="T17" fmla="*/ 14 h 47"/>
                <a:gd name="T18" fmla="*/ 42 w 148"/>
                <a:gd name="T19" fmla="*/ 7 h 47"/>
                <a:gd name="T20" fmla="*/ 0 w 148"/>
                <a:gd name="T21" fmla="*/ 18 h 47"/>
                <a:gd name="T22" fmla="*/ 0 w 148"/>
                <a:gd name="T23" fmla="*/ 18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"/>
                <a:gd name="T37" fmla="*/ 0 h 47"/>
                <a:gd name="T38" fmla="*/ 148 w 148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" h="47">
                  <a:moveTo>
                    <a:pt x="0" y="18"/>
                  </a:moveTo>
                  <a:lnTo>
                    <a:pt x="0" y="18"/>
                  </a:lnTo>
                  <a:lnTo>
                    <a:pt x="20" y="2"/>
                  </a:lnTo>
                  <a:lnTo>
                    <a:pt x="58" y="0"/>
                  </a:lnTo>
                  <a:lnTo>
                    <a:pt x="147" y="39"/>
                  </a:lnTo>
                  <a:lnTo>
                    <a:pt x="99" y="46"/>
                  </a:lnTo>
                  <a:lnTo>
                    <a:pt x="107" y="37"/>
                  </a:lnTo>
                  <a:lnTo>
                    <a:pt x="84" y="22"/>
                  </a:lnTo>
                  <a:lnTo>
                    <a:pt x="40" y="14"/>
                  </a:lnTo>
                  <a:lnTo>
                    <a:pt x="42" y="7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0" name="Freeform 2469">
              <a:extLst>
                <a:ext uri="{FF2B5EF4-FFF2-40B4-BE49-F238E27FC236}">
                  <a16:creationId xmlns:a16="http://schemas.microsoft.com/office/drawing/2014/main" id="{51109B5A-6807-4CA8-ADD9-B2ED31A8E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182" y="4135730"/>
              <a:ext cx="72019" cy="47957"/>
            </a:xfrm>
            <a:custGeom>
              <a:avLst/>
              <a:gdLst>
                <a:gd name="T0" fmla="*/ 0 w 47"/>
                <a:gd name="T1" fmla="*/ 0 h 27"/>
                <a:gd name="T2" fmla="*/ 0 w 47"/>
                <a:gd name="T3" fmla="*/ 0 h 27"/>
                <a:gd name="T4" fmla="*/ 0 w 47"/>
                <a:gd name="T5" fmla="*/ 26 h 27"/>
                <a:gd name="T6" fmla="*/ 46 w 47"/>
                <a:gd name="T7" fmla="*/ 17 h 27"/>
                <a:gd name="T8" fmla="*/ 26 w 47"/>
                <a:gd name="T9" fmla="*/ 3 h 27"/>
                <a:gd name="T10" fmla="*/ 0 w 47"/>
                <a:gd name="T11" fmla="*/ 0 h 27"/>
                <a:gd name="T12" fmla="*/ 0 w 4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7"/>
                <a:gd name="T23" fmla="*/ 47 w 4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7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46" y="17"/>
                  </a:lnTo>
                  <a:lnTo>
                    <a:pt x="26" y="3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1" name="Freeform 2470">
              <a:extLst>
                <a:ext uri="{FF2B5EF4-FFF2-40B4-BE49-F238E27FC236}">
                  <a16:creationId xmlns:a16="http://schemas.microsoft.com/office/drawing/2014/main" id="{E929CC41-90B3-4BE4-AE26-0B313924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631" y="4268943"/>
              <a:ext cx="50566" cy="26643"/>
            </a:xfrm>
            <a:custGeom>
              <a:avLst/>
              <a:gdLst>
                <a:gd name="T0" fmla="*/ 0 w 33"/>
                <a:gd name="T1" fmla="*/ 11 h 15"/>
                <a:gd name="T2" fmla="*/ 0 w 33"/>
                <a:gd name="T3" fmla="*/ 11 h 15"/>
                <a:gd name="T4" fmla="*/ 9 w 33"/>
                <a:gd name="T5" fmla="*/ 0 h 15"/>
                <a:gd name="T6" fmla="*/ 32 w 33"/>
                <a:gd name="T7" fmla="*/ 14 h 15"/>
                <a:gd name="T8" fmla="*/ 0 w 33"/>
                <a:gd name="T9" fmla="*/ 11 h 15"/>
                <a:gd name="T10" fmla="*/ 0 w 33"/>
                <a:gd name="T11" fmla="*/ 1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5"/>
                <a:gd name="T20" fmla="*/ 33 w 3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5">
                  <a:moveTo>
                    <a:pt x="0" y="11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2" y="14"/>
                  </a:lnTo>
                  <a:lnTo>
                    <a:pt x="0" y="1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2" name="Freeform 2471">
              <a:extLst>
                <a:ext uri="{FF2B5EF4-FFF2-40B4-BE49-F238E27FC236}">
                  <a16:creationId xmlns:a16="http://schemas.microsoft.com/office/drawing/2014/main" id="{640693A0-1563-47F5-8080-55EC9409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031" y="5977622"/>
              <a:ext cx="33711" cy="23091"/>
            </a:xfrm>
            <a:custGeom>
              <a:avLst/>
              <a:gdLst>
                <a:gd name="T0" fmla="*/ 0 w 22"/>
                <a:gd name="T1" fmla="*/ 12 h 13"/>
                <a:gd name="T2" fmla="*/ 0 w 22"/>
                <a:gd name="T3" fmla="*/ 12 h 13"/>
                <a:gd name="T4" fmla="*/ 12 w 22"/>
                <a:gd name="T5" fmla="*/ 5 h 13"/>
                <a:gd name="T6" fmla="*/ 6 w 22"/>
                <a:gd name="T7" fmla="*/ 0 h 13"/>
                <a:gd name="T8" fmla="*/ 21 w 22"/>
                <a:gd name="T9" fmla="*/ 1 h 13"/>
                <a:gd name="T10" fmla="*/ 0 w 22"/>
                <a:gd name="T11" fmla="*/ 12 h 13"/>
                <a:gd name="T12" fmla="*/ 0 w 22"/>
                <a:gd name="T13" fmla="*/ 1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3"/>
                <a:gd name="T23" fmla="*/ 22 w 2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3">
                  <a:moveTo>
                    <a:pt x="0" y="12"/>
                  </a:moveTo>
                  <a:lnTo>
                    <a:pt x="0" y="12"/>
                  </a:lnTo>
                  <a:lnTo>
                    <a:pt x="12" y="5"/>
                  </a:lnTo>
                  <a:lnTo>
                    <a:pt x="6" y="0"/>
                  </a:lnTo>
                  <a:lnTo>
                    <a:pt x="21" y="1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3" name="Freeform 2472">
              <a:extLst>
                <a:ext uri="{FF2B5EF4-FFF2-40B4-BE49-F238E27FC236}">
                  <a16:creationId xmlns:a16="http://schemas.microsoft.com/office/drawing/2014/main" id="{A4E6E0CF-0BF3-43A2-9D27-D20FDE937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081" y="5974069"/>
              <a:ext cx="38308" cy="28419"/>
            </a:xfrm>
            <a:custGeom>
              <a:avLst/>
              <a:gdLst>
                <a:gd name="T0" fmla="*/ 0 w 25"/>
                <a:gd name="T1" fmla="*/ 15 h 16"/>
                <a:gd name="T2" fmla="*/ 0 w 25"/>
                <a:gd name="T3" fmla="*/ 15 h 16"/>
                <a:gd name="T4" fmla="*/ 11 w 25"/>
                <a:gd name="T5" fmla="*/ 0 h 16"/>
                <a:gd name="T6" fmla="*/ 24 w 25"/>
                <a:gd name="T7" fmla="*/ 5 h 16"/>
                <a:gd name="T8" fmla="*/ 0 w 25"/>
                <a:gd name="T9" fmla="*/ 15 h 16"/>
                <a:gd name="T10" fmla="*/ 0 w 25"/>
                <a:gd name="T11" fmla="*/ 1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6"/>
                <a:gd name="T20" fmla="*/ 25 w 2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6">
                  <a:moveTo>
                    <a:pt x="0" y="15"/>
                  </a:moveTo>
                  <a:lnTo>
                    <a:pt x="0" y="15"/>
                  </a:lnTo>
                  <a:lnTo>
                    <a:pt x="11" y="0"/>
                  </a:lnTo>
                  <a:lnTo>
                    <a:pt x="24" y="5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4" name="Freeform 2473">
              <a:extLst>
                <a:ext uri="{FF2B5EF4-FFF2-40B4-BE49-F238E27FC236}">
                  <a16:creationId xmlns:a16="http://schemas.microsoft.com/office/drawing/2014/main" id="{1333FE70-4AF0-4808-9EAE-74F18D59B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876" y="4485637"/>
              <a:ext cx="62826" cy="85256"/>
            </a:xfrm>
            <a:custGeom>
              <a:avLst/>
              <a:gdLst>
                <a:gd name="T0" fmla="*/ 0 w 41"/>
                <a:gd name="T1" fmla="*/ 45 h 48"/>
                <a:gd name="T2" fmla="*/ 0 w 41"/>
                <a:gd name="T3" fmla="*/ 45 h 48"/>
                <a:gd name="T4" fmla="*/ 6 w 41"/>
                <a:gd name="T5" fmla="*/ 0 h 48"/>
                <a:gd name="T6" fmla="*/ 40 w 41"/>
                <a:gd name="T7" fmla="*/ 21 h 48"/>
                <a:gd name="T8" fmla="*/ 20 w 41"/>
                <a:gd name="T9" fmla="*/ 47 h 48"/>
                <a:gd name="T10" fmla="*/ 0 w 41"/>
                <a:gd name="T11" fmla="*/ 45 h 48"/>
                <a:gd name="T12" fmla="*/ 0 w 41"/>
                <a:gd name="T13" fmla="*/ 4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8"/>
                <a:gd name="T23" fmla="*/ 41 w 41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8">
                  <a:moveTo>
                    <a:pt x="0" y="45"/>
                  </a:moveTo>
                  <a:lnTo>
                    <a:pt x="0" y="45"/>
                  </a:lnTo>
                  <a:lnTo>
                    <a:pt x="6" y="0"/>
                  </a:lnTo>
                  <a:lnTo>
                    <a:pt x="40" y="21"/>
                  </a:lnTo>
                  <a:lnTo>
                    <a:pt x="20" y="47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5" name="Freeform 2474">
              <a:extLst>
                <a:ext uri="{FF2B5EF4-FFF2-40B4-BE49-F238E27FC236}">
                  <a16:creationId xmlns:a16="http://schemas.microsoft.com/office/drawing/2014/main" id="{8B3EB50E-2298-4BF0-8BBD-538104A1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661" y="4183687"/>
              <a:ext cx="84278" cy="106570"/>
            </a:xfrm>
            <a:custGeom>
              <a:avLst/>
              <a:gdLst>
                <a:gd name="T0" fmla="*/ 0 w 55"/>
                <a:gd name="T1" fmla="*/ 47 h 60"/>
                <a:gd name="T2" fmla="*/ 0 w 55"/>
                <a:gd name="T3" fmla="*/ 47 h 60"/>
                <a:gd name="T4" fmla="*/ 11 w 55"/>
                <a:gd name="T5" fmla="*/ 26 h 60"/>
                <a:gd name="T6" fmla="*/ 25 w 55"/>
                <a:gd name="T7" fmla="*/ 25 h 60"/>
                <a:gd name="T8" fmla="*/ 11 w 55"/>
                <a:gd name="T9" fmla="*/ 7 h 60"/>
                <a:gd name="T10" fmla="*/ 42 w 55"/>
                <a:gd name="T11" fmla="*/ 0 h 60"/>
                <a:gd name="T12" fmla="*/ 47 w 55"/>
                <a:gd name="T13" fmla="*/ 28 h 60"/>
                <a:gd name="T14" fmla="*/ 54 w 55"/>
                <a:gd name="T15" fmla="*/ 30 h 60"/>
                <a:gd name="T16" fmla="*/ 39 w 55"/>
                <a:gd name="T17" fmla="*/ 48 h 60"/>
                <a:gd name="T18" fmla="*/ 30 w 55"/>
                <a:gd name="T19" fmla="*/ 59 h 60"/>
                <a:gd name="T20" fmla="*/ 0 w 55"/>
                <a:gd name="T21" fmla="*/ 47 h 60"/>
                <a:gd name="T22" fmla="*/ 0 w 55"/>
                <a:gd name="T23" fmla="*/ 47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60"/>
                <a:gd name="T38" fmla="*/ 55 w 55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60">
                  <a:moveTo>
                    <a:pt x="0" y="47"/>
                  </a:moveTo>
                  <a:lnTo>
                    <a:pt x="0" y="47"/>
                  </a:lnTo>
                  <a:lnTo>
                    <a:pt x="11" y="26"/>
                  </a:lnTo>
                  <a:lnTo>
                    <a:pt x="25" y="25"/>
                  </a:lnTo>
                  <a:lnTo>
                    <a:pt x="11" y="7"/>
                  </a:lnTo>
                  <a:lnTo>
                    <a:pt x="42" y="0"/>
                  </a:lnTo>
                  <a:lnTo>
                    <a:pt x="47" y="28"/>
                  </a:lnTo>
                  <a:lnTo>
                    <a:pt x="54" y="30"/>
                  </a:lnTo>
                  <a:lnTo>
                    <a:pt x="39" y="48"/>
                  </a:lnTo>
                  <a:lnTo>
                    <a:pt x="30" y="59"/>
                  </a:lnTo>
                  <a:lnTo>
                    <a:pt x="0" y="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6" name="Freeform 2475">
              <a:extLst>
                <a:ext uri="{FF2B5EF4-FFF2-40B4-BE49-F238E27FC236}">
                  <a16:creationId xmlns:a16="http://schemas.microsoft.com/office/drawing/2014/main" id="{22574080-6DE9-4509-8F04-34F4ED994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369" y="4418142"/>
              <a:ext cx="101134" cy="166961"/>
            </a:xfrm>
            <a:custGeom>
              <a:avLst/>
              <a:gdLst>
                <a:gd name="T0" fmla="*/ 0 w 66"/>
                <a:gd name="T1" fmla="*/ 31 h 94"/>
                <a:gd name="T2" fmla="*/ 0 w 66"/>
                <a:gd name="T3" fmla="*/ 31 h 94"/>
                <a:gd name="T4" fmla="*/ 9 w 66"/>
                <a:gd name="T5" fmla="*/ 44 h 94"/>
                <a:gd name="T6" fmla="*/ 22 w 66"/>
                <a:gd name="T7" fmla="*/ 53 h 94"/>
                <a:gd name="T8" fmla="*/ 19 w 66"/>
                <a:gd name="T9" fmla="*/ 79 h 94"/>
                <a:gd name="T10" fmla="*/ 26 w 66"/>
                <a:gd name="T11" fmla="*/ 93 h 94"/>
                <a:gd name="T12" fmla="*/ 65 w 66"/>
                <a:gd name="T13" fmla="*/ 87 h 94"/>
                <a:gd name="T14" fmla="*/ 43 w 66"/>
                <a:gd name="T15" fmla="*/ 59 h 94"/>
                <a:gd name="T16" fmla="*/ 58 w 66"/>
                <a:gd name="T17" fmla="*/ 34 h 94"/>
                <a:gd name="T18" fmla="*/ 19 w 66"/>
                <a:gd name="T19" fmla="*/ 0 h 94"/>
                <a:gd name="T20" fmla="*/ 6 w 66"/>
                <a:gd name="T21" fmla="*/ 10 h 94"/>
                <a:gd name="T22" fmla="*/ 11 w 66"/>
                <a:gd name="T23" fmla="*/ 19 h 94"/>
                <a:gd name="T24" fmla="*/ 0 w 66"/>
                <a:gd name="T25" fmla="*/ 31 h 94"/>
                <a:gd name="T26" fmla="*/ 0 w 66"/>
                <a:gd name="T27" fmla="*/ 31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94"/>
                <a:gd name="T44" fmla="*/ 66 w 66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94">
                  <a:moveTo>
                    <a:pt x="0" y="31"/>
                  </a:moveTo>
                  <a:lnTo>
                    <a:pt x="0" y="31"/>
                  </a:lnTo>
                  <a:lnTo>
                    <a:pt x="9" y="44"/>
                  </a:lnTo>
                  <a:lnTo>
                    <a:pt x="22" y="53"/>
                  </a:lnTo>
                  <a:lnTo>
                    <a:pt x="19" y="79"/>
                  </a:lnTo>
                  <a:lnTo>
                    <a:pt x="26" y="93"/>
                  </a:lnTo>
                  <a:lnTo>
                    <a:pt x="65" y="87"/>
                  </a:lnTo>
                  <a:lnTo>
                    <a:pt x="43" y="59"/>
                  </a:lnTo>
                  <a:lnTo>
                    <a:pt x="58" y="34"/>
                  </a:lnTo>
                  <a:lnTo>
                    <a:pt x="19" y="0"/>
                  </a:lnTo>
                  <a:lnTo>
                    <a:pt x="6" y="10"/>
                  </a:lnTo>
                  <a:lnTo>
                    <a:pt x="11" y="19"/>
                  </a:lnTo>
                  <a:lnTo>
                    <a:pt x="0" y="3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7" name="Freeform 2476">
              <a:extLst>
                <a:ext uri="{FF2B5EF4-FFF2-40B4-BE49-F238E27FC236}">
                  <a16:creationId xmlns:a16="http://schemas.microsoft.com/office/drawing/2014/main" id="{13D74905-C23C-4979-85F1-87A3DAE82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550" y="4135730"/>
              <a:ext cx="55164" cy="47957"/>
            </a:xfrm>
            <a:custGeom>
              <a:avLst/>
              <a:gdLst>
                <a:gd name="T0" fmla="*/ 0 w 36"/>
                <a:gd name="T1" fmla="*/ 19 h 27"/>
                <a:gd name="T2" fmla="*/ 0 w 36"/>
                <a:gd name="T3" fmla="*/ 19 h 27"/>
                <a:gd name="T4" fmla="*/ 27 w 36"/>
                <a:gd name="T5" fmla="*/ 19 h 27"/>
                <a:gd name="T6" fmla="*/ 14 w 36"/>
                <a:gd name="T7" fmla="*/ 2 h 27"/>
                <a:gd name="T8" fmla="*/ 35 w 36"/>
                <a:gd name="T9" fmla="*/ 0 h 27"/>
                <a:gd name="T10" fmla="*/ 35 w 36"/>
                <a:gd name="T11" fmla="*/ 26 h 27"/>
                <a:gd name="T12" fmla="*/ 0 w 36"/>
                <a:gd name="T13" fmla="*/ 19 h 27"/>
                <a:gd name="T14" fmla="*/ 0 w 36"/>
                <a:gd name="T15" fmla="*/ 19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7"/>
                <a:gd name="T26" fmla="*/ 36 w 36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7">
                  <a:moveTo>
                    <a:pt x="0" y="19"/>
                  </a:moveTo>
                  <a:lnTo>
                    <a:pt x="0" y="19"/>
                  </a:lnTo>
                  <a:lnTo>
                    <a:pt x="27" y="19"/>
                  </a:lnTo>
                  <a:lnTo>
                    <a:pt x="14" y="2"/>
                  </a:lnTo>
                  <a:lnTo>
                    <a:pt x="35" y="0"/>
                  </a:lnTo>
                  <a:lnTo>
                    <a:pt x="35" y="26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8" name="Freeform 2477">
              <a:extLst>
                <a:ext uri="{FF2B5EF4-FFF2-40B4-BE49-F238E27FC236}">
                  <a16:creationId xmlns:a16="http://schemas.microsoft.com/office/drawing/2014/main" id="{E179D220-4D97-4E91-A414-86991BD3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422" y="4233420"/>
              <a:ext cx="130248" cy="74599"/>
            </a:xfrm>
            <a:custGeom>
              <a:avLst/>
              <a:gdLst>
                <a:gd name="T0" fmla="*/ 0 w 85"/>
                <a:gd name="T1" fmla="*/ 20 h 42"/>
                <a:gd name="T2" fmla="*/ 0 w 85"/>
                <a:gd name="T3" fmla="*/ 20 h 42"/>
                <a:gd name="T4" fmla="*/ 15 w 85"/>
                <a:gd name="T5" fmla="*/ 2 h 42"/>
                <a:gd name="T6" fmla="*/ 60 w 85"/>
                <a:gd name="T7" fmla="*/ 0 h 42"/>
                <a:gd name="T8" fmla="*/ 84 w 85"/>
                <a:gd name="T9" fmla="*/ 13 h 42"/>
                <a:gd name="T10" fmla="*/ 64 w 85"/>
                <a:gd name="T11" fmla="*/ 15 h 42"/>
                <a:gd name="T12" fmla="*/ 29 w 85"/>
                <a:gd name="T13" fmla="*/ 41 h 42"/>
                <a:gd name="T14" fmla="*/ 23 w 85"/>
                <a:gd name="T15" fmla="*/ 34 h 42"/>
                <a:gd name="T16" fmla="*/ 0 w 85"/>
                <a:gd name="T17" fmla="*/ 20 h 42"/>
                <a:gd name="T18" fmla="*/ 0 w 85"/>
                <a:gd name="T19" fmla="*/ 2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2"/>
                <a:gd name="T32" fmla="*/ 85 w 85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2">
                  <a:moveTo>
                    <a:pt x="0" y="20"/>
                  </a:moveTo>
                  <a:lnTo>
                    <a:pt x="0" y="20"/>
                  </a:lnTo>
                  <a:lnTo>
                    <a:pt x="15" y="2"/>
                  </a:lnTo>
                  <a:lnTo>
                    <a:pt x="60" y="0"/>
                  </a:lnTo>
                  <a:lnTo>
                    <a:pt x="84" y="13"/>
                  </a:lnTo>
                  <a:lnTo>
                    <a:pt x="64" y="15"/>
                  </a:lnTo>
                  <a:lnTo>
                    <a:pt x="29" y="41"/>
                  </a:lnTo>
                  <a:lnTo>
                    <a:pt x="23" y="34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9" name="Freeform 2478">
              <a:extLst>
                <a:ext uri="{FF2B5EF4-FFF2-40B4-BE49-F238E27FC236}">
                  <a16:creationId xmlns:a16="http://schemas.microsoft.com/office/drawing/2014/main" id="{3F88308C-882C-40B8-8E05-FE556983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860" y="4256510"/>
              <a:ext cx="85811" cy="101242"/>
            </a:xfrm>
            <a:custGeom>
              <a:avLst/>
              <a:gdLst>
                <a:gd name="T0" fmla="*/ 0 w 56"/>
                <a:gd name="T1" fmla="*/ 28 h 57"/>
                <a:gd name="T2" fmla="*/ 0 w 56"/>
                <a:gd name="T3" fmla="*/ 28 h 57"/>
                <a:gd name="T4" fmla="*/ 22 w 56"/>
                <a:gd name="T5" fmla="*/ 55 h 57"/>
                <a:gd name="T6" fmla="*/ 50 w 56"/>
                <a:gd name="T7" fmla="*/ 56 h 57"/>
                <a:gd name="T8" fmla="*/ 55 w 56"/>
                <a:gd name="T9" fmla="*/ 0 h 57"/>
                <a:gd name="T10" fmla="*/ 35 w 56"/>
                <a:gd name="T11" fmla="*/ 2 h 57"/>
                <a:gd name="T12" fmla="*/ 0 w 56"/>
                <a:gd name="T13" fmla="*/ 28 h 57"/>
                <a:gd name="T14" fmla="*/ 0 w 56"/>
                <a:gd name="T15" fmla="*/ 28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7"/>
                <a:gd name="T26" fmla="*/ 56 w 5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7">
                  <a:moveTo>
                    <a:pt x="0" y="28"/>
                  </a:moveTo>
                  <a:lnTo>
                    <a:pt x="0" y="28"/>
                  </a:lnTo>
                  <a:lnTo>
                    <a:pt x="22" y="55"/>
                  </a:lnTo>
                  <a:lnTo>
                    <a:pt x="50" y="56"/>
                  </a:lnTo>
                  <a:lnTo>
                    <a:pt x="55" y="0"/>
                  </a:lnTo>
                  <a:lnTo>
                    <a:pt x="35" y="2"/>
                  </a:lnTo>
                  <a:lnTo>
                    <a:pt x="0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0" name="Freeform 2479">
              <a:extLst>
                <a:ext uri="{FF2B5EF4-FFF2-40B4-BE49-F238E27FC236}">
                  <a16:creationId xmlns:a16="http://schemas.microsoft.com/office/drawing/2014/main" id="{840B9563-ABE4-4FDD-A3D5-7BB94E34B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268" y="4386170"/>
              <a:ext cx="117989" cy="62166"/>
            </a:xfrm>
            <a:custGeom>
              <a:avLst/>
              <a:gdLst>
                <a:gd name="T0" fmla="*/ 0 w 77"/>
                <a:gd name="T1" fmla="*/ 18 h 35"/>
                <a:gd name="T2" fmla="*/ 0 w 77"/>
                <a:gd name="T3" fmla="*/ 18 h 35"/>
                <a:gd name="T4" fmla="*/ 6 w 77"/>
                <a:gd name="T5" fmla="*/ 0 h 35"/>
                <a:gd name="T6" fmla="*/ 22 w 77"/>
                <a:gd name="T7" fmla="*/ 11 h 35"/>
                <a:gd name="T8" fmla="*/ 51 w 77"/>
                <a:gd name="T9" fmla="*/ 0 h 35"/>
                <a:gd name="T10" fmla="*/ 76 w 77"/>
                <a:gd name="T11" fmla="*/ 13 h 35"/>
                <a:gd name="T12" fmla="*/ 70 w 77"/>
                <a:gd name="T13" fmla="*/ 33 h 35"/>
                <a:gd name="T14" fmla="*/ 67 w 77"/>
                <a:gd name="T15" fmla="*/ 17 h 35"/>
                <a:gd name="T16" fmla="*/ 51 w 77"/>
                <a:gd name="T17" fmla="*/ 11 h 35"/>
                <a:gd name="T18" fmla="*/ 36 w 77"/>
                <a:gd name="T19" fmla="*/ 21 h 35"/>
                <a:gd name="T20" fmla="*/ 39 w 77"/>
                <a:gd name="T21" fmla="*/ 30 h 35"/>
                <a:gd name="T22" fmla="*/ 33 w 77"/>
                <a:gd name="T23" fmla="*/ 34 h 35"/>
                <a:gd name="T24" fmla="*/ 0 w 77"/>
                <a:gd name="T25" fmla="*/ 18 h 35"/>
                <a:gd name="T26" fmla="*/ 0 w 77"/>
                <a:gd name="T27" fmla="*/ 18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35"/>
                <a:gd name="T44" fmla="*/ 77 w 77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35">
                  <a:moveTo>
                    <a:pt x="0" y="18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22" y="11"/>
                  </a:lnTo>
                  <a:lnTo>
                    <a:pt x="51" y="0"/>
                  </a:lnTo>
                  <a:lnTo>
                    <a:pt x="76" y="13"/>
                  </a:lnTo>
                  <a:lnTo>
                    <a:pt x="70" y="33"/>
                  </a:lnTo>
                  <a:lnTo>
                    <a:pt x="67" y="17"/>
                  </a:lnTo>
                  <a:lnTo>
                    <a:pt x="51" y="11"/>
                  </a:lnTo>
                  <a:lnTo>
                    <a:pt x="36" y="21"/>
                  </a:lnTo>
                  <a:lnTo>
                    <a:pt x="39" y="30"/>
                  </a:lnTo>
                  <a:lnTo>
                    <a:pt x="33" y="34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1" name="Freeform 2480">
              <a:extLst>
                <a:ext uri="{FF2B5EF4-FFF2-40B4-BE49-F238E27FC236}">
                  <a16:creationId xmlns:a16="http://schemas.microsoft.com/office/drawing/2014/main" id="{FA58CFAA-827C-4D41-B2F6-ED364B4EA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260" y="4478532"/>
              <a:ext cx="87343" cy="95913"/>
            </a:xfrm>
            <a:custGeom>
              <a:avLst/>
              <a:gdLst>
                <a:gd name="T0" fmla="*/ 0 w 57"/>
                <a:gd name="T1" fmla="*/ 25 h 54"/>
                <a:gd name="T2" fmla="*/ 0 w 57"/>
                <a:gd name="T3" fmla="*/ 25 h 54"/>
                <a:gd name="T4" fmla="*/ 15 w 57"/>
                <a:gd name="T5" fmla="*/ 0 h 54"/>
                <a:gd name="T6" fmla="*/ 56 w 57"/>
                <a:gd name="T7" fmla="*/ 4 h 54"/>
                <a:gd name="T8" fmla="*/ 50 w 57"/>
                <a:gd name="T9" fmla="*/ 49 h 54"/>
                <a:gd name="T10" fmla="*/ 22 w 57"/>
                <a:gd name="T11" fmla="*/ 53 h 54"/>
                <a:gd name="T12" fmla="*/ 0 w 57"/>
                <a:gd name="T13" fmla="*/ 25 h 54"/>
                <a:gd name="T14" fmla="*/ 0 w 57"/>
                <a:gd name="T15" fmla="*/ 25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54"/>
                <a:gd name="T26" fmla="*/ 57 w 57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54">
                  <a:moveTo>
                    <a:pt x="0" y="25"/>
                  </a:moveTo>
                  <a:lnTo>
                    <a:pt x="0" y="25"/>
                  </a:lnTo>
                  <a:lnTo>
                    <a:pt x="15" y="0"/>
                  </a:lnTo>
                  <a:lnTo>
                    <a:pt x="56" y="4"/>
                  </a:lnTo>
                  <a:lnTo>
                    <a:pt x="50" y="49"/>
                  </a:lnTo>
                  <a:lnTo>
                    <a:pt x="22" y="53"/>
                  </a:lnTo>
                  <a:lnTo>
                    <a:pt x="0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2" name="Freeform 2481">
              <a:extLst>
                <a:ext uri="{FF2B5EF4-FFF2-40B4-BE49-F238E27FC236}">
                  <a16:creationId xmlns:a16="http://schemas.microsoft.com/office/drawing/2014/main" id="{EEA9A239-AD69-43C7-ABE7-ABE9907A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046" y="4359528"/>
              <a:ext cx="21453" cy="19538"/>
            </a:xfrm>
            <a:custGeom>
              <a:avLst/>
              <a:gdLst>
                <a:gd name="T0" fmla="*/ 0 w 14"/>
                <a:gd name="T1" fmla="*/ 10 h 11"/>
                <a:gd name="T2" fmla="*/ 0 w 14"/>
                <a:gd name="T3" fmla="*/ 10 h 11"/>
                <a:gd name="T4" fmla="*/ 12 w 14"/>
                <a:gd name="T5" fmla="*/ 8 h 11"/>
                <a:gd name="T6" fmla="*/ 13 w 14"/>
                <a:gd name="T7" fmla="*/ 0 h 11"/>
                <a:gd name="T8" fmla="*/ 0 w 14"/>
                <a:gd name="T9" fmla="*/ 10 h 11"/>
                <a:gd name="T10" fmla="*/ 0 w 14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1"/>
                <a:gd name="T20" fmla="*/ 14 w 1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1">
                  <a:moveTo>
                    <a:pt x="0" y="10"/>
                  </a:moveTo>
                  <a:lnTo>
                    <a:pt x="0" y="10"/>
                  </a:lnTo>
                  <a:lnTo>
                    <a:pt x="12" y="8"/>
                  </a:lnTo>
                  <a:lnTo>
                    <a:pt x="13" y="0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3" name="Freeform 2482">
              <a:extLst>
                <a:ext uri="{FF2B5EF4-FFF2-40B4-BE49-F238E27FC236}">
                  <a16:creationId xmlns:a16="http://schemas.microsoft.com/office/drawing/2014/main" id="{8B826708-4109-4235-AF56-622ECDB82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067" y="4324004"/>
              <a:ext cx="281949" cy="278859"/>
            </a:xfrm>
            <a:custGeom>
              <a:avLst/>
              <a:gdLst>
                <a:gd name="T0" fmla="*/ 0 w 184"/>
                <a:gd name="T1" fmla="*/ 42 h 157"/>
                <a:gd name="T2" fmla="*/ 0 w 184"/>
                <a:gd name="T3" fmla="*/ 42 h 157"/>
                <a:gd name="T4" fmla="*/ 17 w 184"/>
                <a:gd name="T5" fmla="*/ 69 h 157"/>
                <a:gd name="T6" fmla="*/ 44 w 184"/>
                <a:gd name="T7" fmla="*/ 72 h 157"/>
                <a:gd name="T8" fmla="*/ 52 w 184"/>
                <a:gd name="T9" fmla="*/ 84 h 157"/>
                <a:gd name="T10" fmla="*/ 79 w 184"/>
                <a:gd name="T11" fmla="*/ 82 h 157"/>
                <a:gd name="T12" fmla="*/ 75 w 184"/>
                <a:gd name="T13" fmla="*/ 129 h 157"/>
                <a:gd name="T14" fmla="*/ 87 w 184"/>
                <a:gd name="T15" fmla="*/ 149 h 157"/>
                <a:gd name="T16" fmla="*/ 103 w 184"/>
                <a:gd name="T17" fmla="*/ 156 h 157"/>
                <a:gd name="T18" fmla="*/ 136 w 184"/>
                <a:gd name="T19" fmla="*/ 137 h 157"/>
                <a:gd name="T20" fmla="*/ 123 w 184"/>
                <a:gd name="T21" fmla="*/ 134 h 157"/>
                <a:gd name="T22" fmla="*/ 116 w 184"/>
                <a:gd name="T23" fmla="*/ 108 h 157"/>
                <a:gd name="T24" fmla="*/ 139 w 184"/>
                <a:gd name="T25" fmla="*/ 113 h 157"/>
                <a:gd name="T26" fmla="*/ 173 w 184"/>
                <a:gd name="T27" fmla="*/ 97 h 157"/>
                <a:gd name="T28" fmla="*/ 164 w 184"/>
                <a:gd name="T29" fmla="*/ 84 h 157"/>
                <a:gd name="T30" fmla="*/ 175 w 184"/>
                <a:gd name="T31" fmla="*/ 72 h 157"/>
                <a:gd name="T32" fmla="*/ 170 w 184"/>
                <a:gd name="T33" fmla="*/ 63 h 157"/>
                <a:gd name="T34" fmla="*/ 183 w 184"/>
                <a:gd name="T35" fmla="*/ 53 h 157"/>
                <a:gd name="T36" fmla="*/ 167 w 184"/>
                <a:gd name="T37" fmla="*/ 51 h 157"/>
                <a:gd name="T38" fmla="*/ 167 w 184"/>
                <a:gd name="T39" fmla="*/ 39 h 157"/>
                <a:gd name="T40" fmla="*/ 141 w 184"/>
                <a:gd name="T41" fmla="*/ 25 h 157"/>
                <a:gd name="T42" fmla="*/ 152 w 184"/>
                <a:gd name="T43" fmla="*/ 21 h 157"/>
                <a:gd name="T44" fmla="*/ 72 w 184"/>
                <a:gd name="T45" fmla="*/ 24 h 157"/>
                <a:gd name="T46" fmla="*/ 46 w 184"/>
                <a:gd name="T47" fmla="*/ 0 h 157"/>
                <a:gd name="T48" fmla="*/ 47 w 184"/>
                <a:gd name="T49" fmla="*/ 11 h 157"/>
                <a:gd name="T50" fmla="*/ 24 w 184"/>
                <a:gd name="T51" fmla="*/ 20 h 157"/>
                <a:gd name="T52" fmla="*/ 31 w 184"/>
                <a:gd name="T53" fmla="*/ 39 h 157"/>
                <a:gd name="T54" fmla="*/ 22 w 184"/>
                <a:gd name="T55" fmla="*/ 46 h 157"/>
                <a:gd name="T56" fmla="*/ 17 w 184"/>
                <a:gd name="T57" fmla="*/ 29 h 157"/>
                <a:gd name="T58" fmla="*/ 26 w 184"/>
                <a:gd name="T59" fmla="*/ 6 h 157"/>
                <a:gd name="T60" fmla="*/ 0 w 184"/>
                <a:gd name="T61" fmla="*/ 42 h 157"/>
                <a:gd name="T62" fmla="*/ 0 w 184"/>
                <a:gd name="T63" fmla="*/ 42 h 1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157"/>
                <a:gd name="T98" fmla="*/ 184 w 184"/>
                <a:gd name="T99" fmla="*/ 157 h 1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157">
                  <a:moveTo>
                    <a:pt x="0" y="42"/>
                  </a:moveTo>
                  <a:lnTo>
                    <a:pt x="0" y="42"/>
                  </a:lnTo>
                  <a:lnTo>
                    <a:pt x="17" y="69"/>
                  </a:lnTo>
                  <a:lnTo>
                    <a:pt x="44" y="72"/>
                  </a:lnTo>
                  <a:lnTo>
                    <a:pt x="52" y="84"/>
                  </a:lnTo>
                  <a:lnTo>
                    <a:pt x="79" y="82"/>
                  </a:lnTo>
                  <a:lnTo>
                    <a:pt x="75" y="129"/>
                  </a:lnTo>
                  <a:lnTo>
                    <a:pt x="87" y="149"/>
                  </a:lnTo>
                  <a:lnTo>
                    <a:pt x="103" y="156"/>
                  </a:lnTo>
                  <a:lnTo>
                    <a:pt x="136" y="137"/>
                  </a:lnTo>
                  <a:lnTo>
                    <a:pt x="123" y="134"/>
                  </a:lnTo>
                  <a:lnTo>
                    <a:pt x="116" y="108"/>
                  </a:lnTo>
                  <a:lnTo>
                    <a:pt x="139" y="113"/>
                  </a:lnTo>
                  <a:lnTo>
                    <a:pt x="173" y="97"/>
                  </a:lnTo>
                  <a:lnTo>
                    <a:pt x="164" y="84"/>
                  </a:lnTo>
                  <a:lnTo>
                    <a:pt x="175" y="72"/>
                  </a:lnTo>
                  <a:lnTo>
                    <a:pt x="170" y="63"/>
                  </a:lnTo>
                  <a:lnTo>
                    <a:pt x="183" y="53"/>
                  </a:lnTo>
                  <a:lnTo>
                    <a:pt x="167" y="51"/>
                  </a:lnTo>
                  <a:lnTo>
                    <a:pt x="167" y="39"/>
                  </a:lnTo>
                  <a:lnTo>
                    <a:pt x="141" y="25"/>
                  </a:lnTo>
                  <a:lnTo>
                    <a:pt x="152" y="21"/>
                  </a:lnTo>
                  <a:lnTo>
                    <a:pt x="72" y="24"/>
                  </a:lnTo>
                  <a:lnTo>
                    <a:pt x="46" y="0"/>
                  </a:lnTo>
                  <a:lnTo>
                    <a:pt x="47" y="11"/>
                  </a:lnTo>
                  <a:lnTo>
                    <a:pt x="24" y="20"/>
                  </a:lnTo>
                  <a:lnTo>
                    <a:pt x="31" y="39"/>
                  </a:lnTo>
                  <a:lnTo>
                    <a:pt x="22" y="46"/>
                  </a:lnTo>
                  <a:lnTo>
                    <a:pt x="17" y="29"/>
                  </a:lnTo>
                  <a:lnTo>
                    <a:pt x="26" y="6"/>
                  </a:lnTo>
                  <a:lnTo>
                    <a:pt x="0" y="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4" name="Freeform 2483">
              <a:extLst>
                <a:ext uri="{FF2B5EF4-FFF2-40B4-BE49-F238E27FC236}">
                  <a16:creationId xmlns:a16="http://schemas.microsoft.com/office/drawing/2014/main" id="{477EE9F1-D31D-4D49-BACC-286546EC6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089" y="3547029"/>
              <a:ext cx="91482" cy="75550"/>
            </a:xfrm>
            <a:custGeom>
              <a:avLst/>
              <a:gdLst>
                <a:gd name="T0" fmla="*/ 0 w 57"/>
                <a:gd name="T1" fmla="*/ 10017957 h 43"/>
                <a:gd name="T2" fmla="*/ 11994369 w 57"/>
                <a:gd name="T3" fmla="*/ 21705362 h 43"/>
                <a:gd name="T4" fmla="*/ 25702218 w 57"/>
                <a:gd name="T5" fmla="*/ 38401091 h 43"/>
                <a:gd name="T6" fmla="*/ 47977476 w 57"/>
                <a:gd name="T7" fmla="*/ 61775897 h 43"/>
                <a:gd name="T8" fmla="*/ 61685320 w 57"/>
                <a:gd name="T9" fmla="*/ 48419056 h 43"/>
                <a:gd name="T10" fmla="*/ 63398800 w 57"/>
                <a:gd name="T11" fmla="*/ 60106454 h 43"/>
                <a:gd name="T12" fmla="*/ 73679684 w 57"/>
                <a:gd name="T13" fmla="*/ 61775897 h 43"/>
                <a:gd name="T14" fmla="*/ 89101029 w 57"/>
                <a:gd name="T15" fmla="*/ 70124408 h 43"/>
                <a:gd name="T16" fmla="*/ 95954951 w 57"/>
                <a:gd name="T17" fmla="*/ 60106454 h 43"/>
                <a:gd name="T18" fmla="*/ 71966203 w 57"/>
                <a:gd name="T19" fmla="*/ 41739979 h 43"/>
                <a:gd name="T20" fmla="*/ 66825762 w 57"/>
                <a:gd name="T21" fmla="*/ 26713693 h 43"/>
                <a:gd name="T22" fmla="*/ 56544878 w 57"/>
                <a:gd name="T23" fmla="*/ 21705362 h 43"/>
                <a:gd name="T24" fmla="*/ 56544878 w 57"/>
                <a:gd name="T25" fmla="*/ 11687403 h 43"/>
                <a:gd name="T26" fmla="*/ 46263995 w 57"/>
                <a:gd name="T27" fmla="*/ 8348513 h 43"/>
                <a:gd name="T28" fmla="*/ 30842660 w 57"/>
                <a:gd name="T29" fmla="*/ 5008332 h 43"/>
                <a:gd name="T30" fmla="*/ 17134811 w 57"/>
                <a:gd name="T31" fmla="*/ 0 h 43"/>
                <a:gd name="T32" fmla="*/ 5140443 w 57"/>
                <a:gd name="T33" fmla="*/ 1669444 h 43"/>
                <a:gd name="T34" fmla="*/ 0 w 57"/>
                <a:gd name="T35" fmla="*/ 10017957 h 43"/>
                <a:gd name="T36" fmla="*/ 0 w 57"/>
                <a:gd name="T37" fmla="*/ 10017957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43"/>
                <a:gd name="T59" fmla="*/ 57 w 57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43">
                  <a:moveTo>
                    <a:pt x="0" y="6"/>
                  </a:moveTo>
                  <a:lnTo>
                    <a:pt x="7" y="13"/>
                  </a:lnTo>
                  <a:lnTo>
                    <a:pt x="15" y="23"/>
                  </a:lnTo>
                  <a:lnTo>
                    <a:pt x="28" y="37"/>
                  </a:lnTo>
                  <a:lnTo>
                    <a:pt x="36" y="29"/>
                  </a:lnTo>
                  <a:lnTo>
                    <a:pt x="37" y="36"/>
                  </a:lnTo>
                  <a:lnTo>
                    <a:pt x="43" y="37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42" y="25"/>
                  </a:lnTo>
                  <a:lnTo>
                    <a:pt x="39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27" y="5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3" y="1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5" name="Freeform 2484">
              <a:extLst>
                <a:ext uri="{FF2B5EF4-FFF2-40B4-BE49-F238E27FC236}">
                  <a16:creationId xmlns:a16="http://schemas.microsoft.com/office/drawing/2014/main" id="{C3571096-E3FF-4AAD-BC20-FB228CC41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696" y="3130417"/>
              <a:ext cx="871994" cy="438198"/>
            </a:xfrm>
            <a:custGeom>
              <a:avLst/>
              <a:gdLst>
                <a:gd name="T0" fmla="*/ 837896752 w 572"/>
                <a:gd name="T1" fmla="*/ 173329062 h 246"/>
                <a:gd name="T2" fmla="*/ 749778861 w 572"/>
                <a:gd name="T3" fmla="*/ 163032328 h 246"/>
                <a:gd name="T4" fmla="*/ 717313589 w 572"/>
                <a:gd name="T5" fmla="*/ 130426133 h 246"/>
                <a:gd name="T6" fmla="*/ 675574125 w 572"/>
                <a:gd name="T7" fmla="*/ 135574479 h 246"/>
                <a:gd name="T8" fmla="*/ 635379996 w 572"/>
                <a:gd name="T9" fmla="*/ 121845555 h 246"/>
                <a:gd name="T10" fmla="*/ 562720752 w 572"/>
                <a:gd name="T11" fmla="*/ 70362068 h 246"/>
                <a:gd name="T12" fmla="*/ 471510634 w 572"/>
                <a:gd name="T13" fmla="*/ 51483487 h 246"/>
                <a:gd name="T14" fmla="*/ 408126826 w 572"/>
                <a:gd name="T15" fmla="*/ 30890090 h 246"/>
                <a:gd name="T16" fmla="*/ 344743018 w 572"/>
                <a:gd name="T17" fmla="*/ 17161161 h 246"/>
                <a:gd name="T18" fmla="*/ 284452602 w 572"/>
                <a:gd name="T19" fmla="*/ 36038437 h 246"/>
                <a:gd name="T20" fmla="*/ 216431076 w 572"/>
                <a:gd name="T21" fmla="*/ 36038437 h 246"/>
                <a:gd name="T22" fmla="*/ 216431076 w 572"/>
                <a:gd name="T23" fmla="*/ 84090992 h 246"/>
                <a:gd name="T24" fmla="*/ 242711894 w 572"/>
                <a:gd name="T25" fmla="*/ 106400515 h 246"/>
                <a:gd name="T26" fmla="*/ 242711894 w 572"/>
                <a:gd name="T27" fmla="*/ 139006710 h 246"/>
                <a:gd name="T28" fmla="*/ 216431076 w 572"/>
                <a:gd name="T29" fmla="*/ 140722826 h 246"/>
                <a:gd name="T30" fmla="*/ 177782595 w 572"/>
                <a:gd name="T31" fmla="*/ 123561671 h 246"/>
                <a:gd name="T32" fmla="*/ 151501738 w 572"/>
                <a:gd name="T33" fmla="*/ 130426133 h 246"/>
                <a:gd name="T34" fmla="*/ 120583201 w 572"/>
                <a:gd name="T35" fmla="*/ 118413324 h 246"/>
                <a:gd name="T36" fmla="*/ 46378446 w 572"/>
                <a:gd name="T37" fmla="*/ 116697208 h 246"/>
                <a:gd name="T38" fmla="*/ 30918546 w 572"/>
                <a:gd name="T39" fmla="*/ 133858364 h 246"/>
                <a:gd name="T40" fmla="*/ 27826320 w 572"/>
                <a:gd name="T41" fmla="*/ 156167866 h 246"/>
                <a:gd name="T42" fmla="*/ 4637720 w 572"/>
                <a:gd name="T43" fmla="*/ 145871173 h 246"/>
                <a:gd name="T44" fmla="*/ 0 w 572"/>
                <a:gd name="T45" fmla="*/ 192206333 h 246"/>
                <a:gd name="T46" fmla="*/ 12367668 w 572"/>
                <a:gd name="T47" fmla="*/ 224813839 h 246"/>
                <a:gd name="T48" fmla="*/ 40193983 w 572"/>
                <a:gd name="T49" fmla="*/ 223097723 h 246"/>
                <a:gd name="T50" fmla="*/ 66474811 w 572"/>
                <a:gd name="T51" fmla="*/ 269432843 h 246"/>
                <a:gd name="T52" fmla="*/ 160777174 w 572"/>
                <a:gd name="T53" fmla="*/ 252271688 h 246"/>
                <a:gd name="T54" fmla="*/ 153047229 w 572"/>
                <a:gd name="T55" fmla="*/ 302039039 h 246"/>
                <a:gd name="T56" fmla="*/ 105123311 w 572"/>
                <a:gd name="T57" fmla="*/ 327780772 h 246"/>
                <a:gd name="T58" fmla="*/ 157684948 w 572"/>
                <a:gd name="T59" fmla="*/ 375833399 h 246"/>
                <a:gd name="T60" fmla="*/ 194787976 w 572"/>
                <a:gd name="T61" fmla="*/ 380981746 h 246"/>
                <a:gd name="T62" fmla="*/ 222614286 w 572"/>
                <a:gd name="T63" fmla="*/ 387846208 h 246"/>
                <a:gd name="T64" fmla="*/ 222614286 w 572"/>
                <a:gd name="T65" fmla="*/ 293458461 h 246"/>
                <a:gd name="T66" fmla="*/ 259717276 w 572"/>
                <a:gd name="T67" fmla="*/ 264284497 h 246"/>
                <a:gd name="T68" fmla="*/ 272084939 w 572"/>
                <a:gd name="T69" fmla="*/ 252271688 h 246"/>
                <a:gd name="T70" fmla="*/ 290635812 w 572"/>
                <a:gd name="T71" fmla="*/ 260852265 h 246"/>
                <a:gd name="T72" fmla="*/ 299911249 w 572"/>
                <a:gd name="T73" fmla="*/ 267716728 h 246"/>
                <a:gd name="T74" fmla="*/ 323101084 w 572"/>
                <a:gd name="T75" fmla="*/ 307187385 h 246"/>
                <a:gd name="T76" fmla="*/ 343197526 w 572"/>
                <a:gd name="T77" fmla="*/ 332929119 h 246"/>
                <a:gd name="T78" fmla="*/ 394213671 w 572"/>
                <a:gd name="T79" fmla="*/ 332929119 h 246"/>
                <a:gd name="T80" fmla="*/ 414311279 w 572"/>
                <a:gd name="T81" fmla="*/ 398142901 h 246"/>
                <a:gd name="T82" fmla="*/ 435954379 w 572"/>
                <a:gd name="T83" fmla="*/ 420452403 h 246"/>
                <a:gd name="T84" fmla="*/ 486969280 w 572"/>
                <a:gd name="T85" fmla="*/ 410155710 h 246"/>
                <a:gd name="T86" fmla="*/ 547260862 w 572"/>
                <a:gd name="T87" fmla="*/ 410155710 h 246"/>
                <a:gd name="T88" fmla="*/ 544169878 w 572"/>
                <a:gd name="T89" fmla="*/ 382697861 h 246"/>
                <a:gd name="T90" fmla="*/ 554990807 w 572"/>
                <a:gd name="T91" fmla="*/ 368968937 h 246"/>
                <a:gd name="T92" fmla="*/ 592093796 w 572"/>
                <a:gd name="T93" fmla="*/ 374117284 h 246"/>
                <a:gd name="T94" fmla="*/ 644655433 w 572"/>
                <a:gd name="T95" fmla="*/ 360388359 h 246"/>
                <a:gd name="T96" fmla="*/ 732773479 w 572"/>
                <a:gd name="T97" fmla="*/ 379265630 h 246"/>
                <a:gd name="T98" fmla="*/ 732773479 w 572"/>
                <a:gd name="T99" fmla="*/ 319200194 h 246"/>
                <a:gd name="T100" fmla="*/ 799248270 w 572"/>
                <a:gd name="T101" fmla="*/ 252271688 h 246"/>
                <a:gd name="T102" fmla="*/ 861086587 w 572"/>
                <a:gd name="T103" fmla="*/ 216233261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2"/>
                <a:gd name="T157" fmla="*/ 0 h 246"/>
                <a:gd name="T158" fmla="*/ 572 w 572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2" h="246">
                  <a:moveTo>
                    <a:pt x="557" y="126"/>
                  </a:moveTo>
                  <a:lnTo>
                    <a:pt x="571" y="121"/>
                  </a:lnTo>
                  <a:lnTo>
                    <a:pt x="542" y="101"/>
                  </a:lnTo>
                  <a:lnTo>
                    <a:pt x="524" y="109"/>
                  </a:lnTo>
                  <a:lnTo>
                    <a:pt x="497" y="102"/>
                  </a:lnTo>
                  <a:lnTo>
                    <a:pt x="485" y="95"/>
                  </a:lnTo>
                  <a:lnTo>
                    <a:pt x="474" y="95"/>
                  </a:lnTo>
                  <a:lnTo>
                    <a:pt x="467" y="84"/>
                  </a:lnTo>
                  <a:lnTo>
                    <a:pt x="464" y="76"/>
                  </a:lnTo>
                  <a:lnTo>
                    <a:pt x="454" y="76"/>
                  </a:lnTo>
                  <a:lnTo>
                    <a:pt x="446" y="76"/>
                  </a:lnTo>
                  <a:lnTo>
                    <a:pt x="437" y="79"/>
                  </a:lnTo>
                  <a:lnTo>
                    <a:pt x="424" y="66"/>
                  </a:lnTo>
                  <a:lnTo>
                    <a:pt x="418" y="68"/>
                  </a:lnTo>
                  <a:lnTo>
                    <a:pt x="411" y="71"/>
                  </a:lnTo>
                  <a:lnTo>
                    <a:pt x="404" y="73"/>
                  </a:lnTo>
                  <a:lnTo>
                    <a:pt x="392" y="63"/>
                  </a:lnTo>
                  <a:lnTo>
                    <a:pt x="364" y="41"/>
                  </a:lnTo>
                  <a:lnTo>
                    <a:pt x="342" y="27"/>
                  </a:lnTo>
                  <a:lnTo>
                    <a:pt x="328" y="15"/>
                  </a:lnTo>
                  <a:lnTo>
                    <a:pt x="305" y="30"/>
                  </a:lnTo>
                  <a:lnTo>
                    <a:pt x="301" y="19"/>
                  </a:lnTo>
                  <a:lnTo>
                    <a:pt x="268" y="18"/>
                  </a:lnTo>
                  <a:lnTo>
                    <a:pt x="264" y="18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23" y="10"/>
                  </a:lnTo>
                  <a:lnTo>
                    <a:pt x="202" y="14"/>
                  </a:lnTo>
                  <a:lnTo>
                    <a:pt x="195" y="10"/>
                  </a:lnTo>
                  <a:lnTo>
                    <a:pt x="184" y="21"/>
                  </a:lnTo>
                  <a:lnTo>
                    <a:pt x="176" y="19"/>
                  </a:lnTo>
                  <a:lnTo>
                    <a:pt x="146" y="22"/>
                  </a:lnTo>
                  <a:lnTo>
                    <a:pt x="140" y="21"/>
                  </a:lnTo>
                  <a:lnTo>
                    <a:pt x="136" y="23"/>
                  </a:lnTo>
                  <a:lnTo>
                    <a:pt x="148" y="36"/>
                  </a:lnTo>
                  <a:lnTo>
                    <a:pt x="140" y="49"/>
                  </a:lnTo>
                  <a:lnTo>
                    <a:pt x="141" y="58"/>
                  </a:lnTo>
                  <a:lnTo>
                    <a:pt x="141" y="62"/>
                  </a:lnTo>
                  <a:lnTo>
                    <a:pt x="157" y="62"/>
                  </a:lnTo>
                  <a:lnTo>
                    <a:pt x="162" y="71"/>
                  </a:lnTo>
                  <a:lnTo>
                    <a:pt x="162" y="79"/>
                  </a:lnTo>
                  <a:lnTo>
                    <a:pt x="157" y="81"/>
                  </a:lnTo>
                  <a:lnTo>
                    <a:pt x="151" y="76"/>
                  </a:lnTo>
                  <a:lnTo>
                    <a:pt x="144" y="79"/>
                  </a:lnTo>
                  <a:lnTo>
                    <a:pt x="140" y="82"/>
                  </a:lnTo>
                  <a:lnTo>
                    <a:pt x="129" y="76"/>
                  </a:lnTo>
                  <a:lnTo>
                    <a:pt x="125" y="69"/>
                  </a:lnTo>
                  <a:lnTo>
                    <a:pt x="115" y="72"/>
                  </a:lnTo>
                  <a:lnTo>
                    <a:pt x="115" y="75"/>
                  </a:lnTo>
                  <a:lnTo>
                    <a:pt x="108" y="69"/>
                  </a:lnTo>
                  <a:lnTo>
                    <a:pt x="98" y="76"/>
                  </a:lnTo>
                  <a:lnTo>
                    <a:pt x="86" y="79"/>
                  </a:lnTo>
                  <a:lnTo>
                    <a:pt x="82" y="76"/>
                  </a:lnTo>
                  <a:lnTo>
                    <a:pt x="78" y="69"/>
                  </a:lnTo>
                  <a:lnTo>
                    <a:pt x="63" y="68"/>
                  </a:lnTo>
                  <a:lnTo>
                    <a:pt x="36" y="66"/>
                  </a:lnTo>
                  <a:lnTo>
                    <a:pt x="30" y="68"/>
                  </a:lnTo>
                  <a:lnTo>
                    <a:pt x="28" y="72"/>
                  </a:lnTo>
                  <a:lnTo>
                    <a:pt x="24" y="71"/>
                  </a:lnTo>
                  <a:lnTo>
                    <a:pt x="20" y="78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4" y="93"/>
                  </a:lnTo>
                  <a:lnTo>
                    <a:pt x="9" y="84"/>
                  </a:lnTo>
                  <a:lnTo>
                    <a:pt x="3" y="85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4" y="118"/>
                  </a:lnTo>
                  <a:lnTo>
                    <a:pt x="8" y="123"/>
                  </a:lnTo>
                  <a:lnTo>
                    <a:pt x="8" y="131"/>
                  </a:lnTo>
                  <a:lnTo>
                    <a:pt x="14" y="130"/>
                  </a:lnTo>
                  <a:lnTo>
                    <a:pt x="22" y="124"/>
                  </a:lnTo>
                  <a:lnTo>
                    <a:pt x="26" y="130"/>
                  </a:lnTo>
                  <a:lnTo>
                    <a:pt x="32" y="137"/>
                  </a:lnTo>
                  <a:lnTo>
                    <a:pt x="37" y="144"/>
                  </a:lnTo>
                  <a:lnTo>
                    <a:pt x="43" y="157"/>
                  </a:lnTo>
                  <a:lnTo>
                    <a:pt x="55" y="154"/>
                  </a:lnTo>
                  <a:lnTo>
                    <a:pt x="74" y="150"/>
                  </a:lnTo>
                  <a:lnTo>
                    <a:pt x="104" y="147"/>
                  </a:lnTo>
                  <a:lnTo>
                    <a:pt x="111" y="156"/>
                  </a:lnTo>
                  <a:lnTo>
                    <a:pt x="112" y="172"/>
                  </a:lnTo>
                  <a:lnTo>
                    <a:pt x="99" y="176"/>
                  </a:lnTo>
                  <a:lnTo>
                    <a:pt x="86" y="179"/>
                  </a:lnTo>
                  <a:lnTo>
                    <a:pt x="87" y="191"/>
                  </a:lnTo>
                  <a:lnTo>
                    <a:pt x="68" y="191"/>
                  </a:lnTo>
                  <a:lnTo>
                    <a:pt x="86" y="215"/>
                  </a:lnTo>
                  <a:lnTo>
                    <a:pt x="94" y="217"/>
                  </a:lnTo>
                  <a:lnTo>
                    <a:pt x="102" y="219"/>
                  </a:lnTo>
                  <a:lnTo>
                    <a:pt x="106" y="229"/>
                  </a:lnTo>
                  <a:lnTo>
                    <a:pt x="110" y="225"/>
                  </a:lnTo>
                  <a:lnTo>
                    <a:pt x="126" y="222"/>
                  </a:lnTo>
                  <a:lnTo>
                    <a:pt x="134" y="226"/>
                  </a:lnTo>
                  <a:lnTo>
                    <a:pt x="140" y="231"/>
                  </a:lnTo>
                  <a:lnTo>
                    <a:pt x="144" y="226"/>
                  </a:lnTo>
                  <a:lnTo>
                    <a:pt x="155" y="228"/>
                  </a:lnTo>
                  <a:lnTo>
                    <a:pt x="137" y="174"/>
                  </a:lnTo>
                  <a:lnTo>
                    <a:pt x="144" y="171"/>
                  </a:lnTo>
                  <a:lnTo>
                    <a:pt x="167" y="159"/>
                  </a:lnTo>
                  <a:lnTo>
                    <a:pt x="171" y="158"/>
                  </a:lnTo>
                  <a:lnTo>
                    <a:pt x="168" y="154"/>
                  </a:lnTo>
                  <a:lnTo>
                    <a:pt x="173" y="156"/>
                  </a:lnTo>
                  <a:lnTo>
                    <a:pt x="173" y="150"/>
                  </a:lnTo>
                  <a:lnTo>
                    <a:pt x="176" y="147"/>
                  </a:lnTo>
                  <a:lnTo>
                    <a:pt x="178" y="148"/>
                  </a:lnTo>
                  <a:lnTo>
                    <a:pt x="183" y="148"/>
                  </a:lnTo>
                  <a:lnTo>
                    <a:pt x="188" y="152"/>
                  </a:lnTo>
                  <a:lnTo>
                    <a:pt x="195" y="145"/>
                  </a:lnTo>
                  <a:lnTo>
                    <a:pt x="198" y="147"/>
                  </a:lnTo>
                  <a:lnTo>
                    <a:pt x="194" y="156"/>
                  </a:lnTo>
                  <a:lnTo>
                    <a:pt x="197" y="169"/>
                  </a:lnTo>
                  <a:lnTo>
                    <a:pt x="209" y="176"/>
                  </a:lnTo>
                  <a:lnTo>
                    <a:pt x="209" y="179"/>
                  </a:lnTo>
                  <a:lnTo>
                    <a:pt x="205" y="185"/>
                  </a:lnTo>
                  <a:lnTo>
                    <a:pt x="207" y="188"/>
                  </a:lnTo>
                  <a:lnTo>
                    <a:pt x="222" y="194"/>
                  </a:lnTo>
                  <a:lnTo>
                    <a:pt x="226" y="202"/>
                  </a:lnTo>
                  <a:lnTo>
                    <a:pt x="240" y="197"/>
                  </a:lnTo>
                  <a:lnTo>
                    <a:pt x="255" y="194"/>
                  </a:lnTo>
                  <a:lnTo>
                    <a:pt x="268" y="218"/>
                  </a:lnTo>
                  <a:lnTo>
                    <a:pt x="272" y="229"/>
                  </a:lnTo>
                  <a:lnTo>
                    <a:pt x="268" y="232"/>
                  </a:lnTo>
                  <a:lnTo>
                    <a:pt x="266" y="236"/>
                  </a:lnTo>
                  <a:lnTo>
                    <a:pt x="278" y="240"/>
                  </a:lnTo>
                  <a:lnTo>
                    <a:pt x="282" y="245"/>
                  </a:lnTo>
                  <a:lnTo>
                    <a:pt x="298" y="240"/>
                  </a:lnTo>
                  <a:lnTo>
                    <a:pt x="304" y="245"/>
                  </a:lnTo>
                  <a:lnTo>
                    <a:pt x="315" y="239"/>
                  </a:lnTo>
                  <a:lnTo>
                    <a:pt x="323" y="238"/>
                  </a:lnTo>
                  <a:lnTo>
                    <a:pt x="333" y="239"/>
                  </a:lnTo>
                  <a:lnTo>
                    <a:pt x="354" y="239"/>
                  </a:lnTo>
                  <a:lnTo>
                    <a:pt x="349" y="235"/>
                  </a:lnTo>
                  <a:lnTo>
                    <a:pt x="349" y="228"/>
                  </a:lnTo>
                  <a:lnTo>
                    <a:pt x="352" y="223"/>
                  </a:lnTo>
                  <a:lnTo>
                    <a:pt x="352" y="219"/>
                  </a:lnTo>
                  <a:lnTo>
                    <a:pt x="345" y="216"/>
                  </a:lnTo>
                  <a:lnTo>
                    <a:pt x="359" y="215"/>
                  </a:lnTo>
                  <a:lnTo>
                    <a:pt x="371" y="216"/>
                  </a:lnTo>
                  <a:lnTo>
                    <a:pt x="373" y="219"/>
                  </a:lnTo>
                  <a:lnTo>
                    <a:pt x="383" y="218"/>
                  </a:lnTo>
                  <a:lnTo>
                    <a:pt x="376" y="207"/>
                  </a:lnTo>
                  <a:lnTo>
                    <a:pt x="383" y="206"/>
                  </a:lnTo>
                  <a:lnTo>
                    <a:pt x="417" y="210"/>
                  </a:lnTo>
                  <a:lnTo>
                    <a:pt x="444" y="212"/>
                  </a:lnTo>
                  <a:lnTo>
                    <a:pt x="464" y="221"/>
                  </a:lnTo>
                  <a:lnTo>
                    <a:pt x="474" y="221"/>
                  </a:lnTo>
                  <a:lnTo>
                    <a:pt x="478" y="231"/>
                  </a:lnTo>
                  <a:lnTo>
                    <a:pt x="485" y="210"/>
                  </a:lnTo>
                  <a:lnTo>
                    <a:pt x="474" y="186"/>
                  </a:lnTo>
                  <a:lnTo>
                    <a:pt x="508" y="179"/>
                  </a:lnTo>
                  <a:lnTo>
                    <a:pt x="512" y="166"/>
                  </a:lnTo>
                  <a:lnTo>
                    <a:pt x="517" y="147"/>
                  </a:lnTo>
                  <a:lnTo>
                    <a:pt x="552" y="148"/>
                  </a:lnTo>
                  <a:lnTo>
                    <a:pt x="557" y="1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6" name="Freeform 2485">
              <a:extLst>
                <a:ext uri="{FF2B5EF4-FFF2-40B4-BE49-F238E27FC236}">
                  <a16:creationId xmlns:a16="http://schemas.microsoft.com/office/drawing/2014/main" id="{622E7938-C392-4EB3-83EB-1690CBC7E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908" y="3415352"/>
              <a:ext cx="383445" cy="269828"/>
            </a:xfrm>
            <a:custGeom>
              <a:avLst/>
              <a:gdLst>
                <a:gd name="T0" fmla="*/ 37557332 w 250"/>
                <a:gd name="T1" fmla="*/ 114387181 h 153"/>
                <a:gd name="T2" fmla="*/ 43817105 w 250"/>
                <a:gd name="T3" fmla="*/ 95883169 h 153"/>
                <a:gd name="T4" fmla="*/ 53205497 w 250"/>
                <a:gd name="T5" fmla="*/ 87472254 h 153"/>
                <a:gd name="T6" fmla="*/ 70419843 w 250"/>
                <a:gd name="T7" fmla="*/ 90836620 h 153"/>
                <a:gd name="T8" fmla="*/ 89197899 w 250"/>
                <a:gd name="T9" fmla="*/ 97565352 h 153"/>
                <a:gd name="T10" fmla="*/ 93892720 w 250"/>
                <a:gd name="T11" fmla="*/ 102611900 h 153"/>
                <a:gd name="T12" fmla="*/ 106412245 w 250"/>
                <a:gd name="T13" fmla="*/ 114387181 h 153"/>
                <a:gd name="T14" fmla="*/ 115800637 w 250"/>
                <a:gd name="T15" fmla="*/ 144665176 h 153"/>
                <a:gd name="T16" fmla="*/ 129885103 w 250"/>
                <a:gd name="T17" fmla="*/ 141300810 h 153"/>
                <a:gd name="T18" fmla="*/ 151793020 w 250"/>
                <a:gd name="T19" fmla="*/ 144665176 h 153"/>
                <a:gd name="T20" fmla="*/ 183090619 w 250"/>
                <a:gd name="T21" fmla="*/ 178308874 h 153"/>
                <a:gd name="T22" fmla="*/ 215953120 w 250"/>
                <a:gd name="T23" fmla="*/ 198495069 h 153"/>
                <a:gd name="T24" fmla="*/ 247250681 w 250"/>
                <a:gd name="T25" fmla="*/ 220362150 h 153"/>
                <a:gd name="T26" fmla="*/ 259770205 w 250"/>
                <a:gd name="T27" fmla="*/ 255687991 h 153"/>
                <a:gd name="T28" fmla="*/ 278548241 w 250"/>
                <a:gd name="T29" fmla="*/ 227090881 h 153"/>
                <a:gd name="T30" fmla="*/ 281678122 w 250"/>
                <a:gd name="T31" fmla="*/ 201859435 h 153"/>
                <a:gd name="T32" fmla="*/ 269159849 w 250"/>
                <a:gd name="T33" fmla="*/ 163169188 h 153"/>
                <a:gd name="T34" fmla="*/ 295762587 w 250"/>
                <a:gd name="T35" fmla="*/ 154758273 h 153"/>
                <a:gd name="T36" fmla="*/ 328625167 w 250"/>
                <a:gd name="T37" fmla="*/ 163169188 h 153"/>
                <a:gd name="T38" fmla="*/ 381830644 w 250"/>
                <a:gd name="T39" fmla="*/ 158122639 h 153"/>
                <a:gd name="T40" fmla="*/ 381830644 w 250"/>
                <a:gd name="T41" fmla="*/ 136254261 h 153"/>
                <a:gd name="T42" fmla="*/ 317670504 w 250"/>
                <a:gd name="T43" fmla="*/ 136254261 h 153"/>
                <a:gd name="T44" fmla="*/ 286372944 w 250"/>
                <a:gd name="T45" fmla="*/ 132889895 h 153"/>
                <a:gd name="T46" fmla="*/ 258205265 w 250"/>
                <a:gd name="T47" fmla="*/ 144665176 h 153"/>
                <a:gd name="T48" fmla="*/ 239427229 w 250"/>
                <a:gd name="T49" fmla="*/ 141300810 h 153"/>
                <a:gd name="T50" fmla="*/ 223777823 w 250"/>
                <a:gd name="T51" fmla="*/ 142982993 h 153"/>
                <a:gd name="T52" fmla="*/ 204999787 w 250"/>
                <a:gd name="T53" fmla="*/ 132889895 h 153"/>
                <a:gd name="T54" fmla="*/ 204999787 w 250"/>
                <a:gd name="T55" fmla="*/ 124480278 h 153"/>
                <a:gd name="T56" fmla="*/ 201869906 w 250"/>
                <a:gd name="T57" fmla="*/ 95883169 h 153"/>
                <a:gd name="T58" fmla="*/ 140839687 w 250"/>
                <a:gd name="T59" fmla="*/ 72332588 h 153"/>
                <a:gd name="T60" fmla="*/ 109542126 w 250"/>
                <a:gd name="T61" fmla="*/ 50464210 h 153"/>
                <a:gd name="T62" fmla="*/ 70419843 w 250"/>
                <a:gd name="T63" fmla="*/ 60557308 h 153"/>
                <a:gd name="T64" fmla="*/ 45382045 w 250"/>
                <a:gd name="T65" fmla="*/ 26914936 h 153"/>
                <a:gd name="T66" fmla="*/ 46946986 w 250"/>
                <a:gd name="T67" fmla="*/ 0 h 153"/>
                <a:gd name="T68" fmla="*/ 28167689 w 250"/>
                <a:gd name="T69" fmla="*/ 117751546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153"/>
                <a:gd name="T107" fmla="*/ 250 w 250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153">
                  <a:moveTo>
                    <a:pt x="18" y="70"/>
                  </a:moveTo>
                  <a:lnTo>
                    <a:pt x="24" y="68"/>
                  </a:lnTo>
                  <a:lnTo>
                    <a:pt x="26" y="62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34" y="52"/>
                  </a:lnTo>
                  <a:lnTo>
                    <a:pt x="41" y="49"/>
                  </a:lnTo>
                  <a:lnTo>
                    <a:pt x="45" y="54"/>
                  </a:lnTo>
                  <a:lnTo>
                    <a:pt x="51" y="54"/>
                  </a:lnTo>
                  <a:lnTo>
                    <a:pt x="57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1" y="66"/>
                  </a:lnTo>
                  <a:lnTo>
                    <a:pt x="68" y="68"/>
                  </a:lnTo>
                  <a:lnTo>
                    <a:pt x="68" y="75"/>
                  </a:lnTo>
                  <a:lnTo>
                    <a:pt x="74" y="86"/>
                  </a:lnTo>
                  <a:lnTo>
                    <a:pt x="81" y="87"/>
                  </a:lnTo>
                  <a:lnTo>
                    <a:pt x="83" y="84"/>
                  </a:lnTo>
                  <a:lnTo>
                    <a:pt x="91" y="80"/>
                  </a:lnTo>
                  <a:lnTo>
                    <a:pt x="97" y="86"/>
                  </a:lnTo>
                  <a:lnTo>
                    <a:pt x="105" y="94"/>
                  </a:lnTo>
                  <a:lnTo>
                    <a:pt x="117" y="106"/>
                  </a:lnTo>
                  <a:lnTo>
                    <a:pt x="137" y="111"/>
                  </a:lnTo>
                  <a:lnTo>
                    <a:pt x="138" y="118"/>
                  </a:lnTo>
                  <a:lnTo>
                    <a:pt x="151" y="124"/>
                  </a:lnTo>
                  <a:lnTo>
                    <a:pt x="158" y="131"/>
                  </a:lnTo>
                  <a:lnTo>
                    <a:pt x="153" y="152"/>
                  </a:lnTo>
                  <a:lnTo>
                    <a:pt x="166" y="152"/>
                  </a:lnTo>
                  <a:lnTo>
                    <a:pt x="173" y="141"/>
                  </a:lnTo>
                  <a:lnTo>
                    <a:pt x="178" y="135"/>
                  </a:lnTo>
                  <a:lnTo>
                    <a:pt x="182" y="130"/>
                  </a:lnTo>
                  <a:lnTo>
                    <a:pt x="180" y="120"/>
                  </a:lnTo>
                  <a:lnTo>
                    <a:pt x="170" y="116"/>
                  </a:lnTo>
                  <a:lnTo>
                    <a:pt x="172" y="97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207" y="89"/>
                  </a:lnTo>
                  <a:lnTo>
                    <a:pt x="210" y="97"/>
                  </a:lnTo>
                  <a:lnTo>
                    <a:pt x="221" y="96"/>
                  </a:lnTo>
                  <a:lnTo>
                    <a:pt x="244" y="94"/>
                  </a:lnTo>
                  <a:lnTo>
                    <a:pt x="249" y="86"/>
                  </a:lnTo>
                  <a:lnTo>
                    <a:pt x="244" y="81"/>
                  </a:lnTo>
                  <a:lnTo>
                    <a:pt x="229" y="81"/>
                  </a:lnTo>
                  <a:lnTo>
                    <a:pt x="203" y="81"/>
                  </a:lnTo>
                  <a:lnTo>
                    <a:pt x="193" y="81"/>
                  </a:lnTo>
                  <a:lnTo>
                    <a:pt x="183" y="79"/>
                  </a:lnTo>
                  <a:lnTo>
                    <a:pt x="167" y="87"/>
                  </a:lnTo>
                  <a:lnTo>
                    <a:pt x="165" y="86"/>
                  </a:lnTo>
                  <a:lnTo>
                    <a:pt x="161" y="82"/>
                  </a:lnTo>
                  <a:lnTo>
                    <a:pt x="153" y="84"/>
                  </a:lnTo>
                  <a:lnTo>
                    <a:pt x="145" y="87"/>
                  </a:lnTo>
                  <a:lnTo>
                    <a:pt x="143" y="85"/>
                  </a:lnTo>
                  <a:lnTo>
                    <a:pt x="141" y="82"/>
                  </a:lnTo>
                  <a:lnTo>
                    <a:pt x="131" y="79"/>
                  </a:lnTo>
                  <a:lnTo>
                    <a:pt x="129" y="78"/>
                  </a:lnTo>
                  <a:lnTo>
                    <a:pt x="131" y="74"/>
                  </a:lnTo>
                  <a:lnTo>
                    <a:pt x="136" y="71"/>
                  </a:lnTo>
                  <a:lnTo>
                    <a:pt x="129" y="57"/>
                  </a:lnTo>
                  <a:lnTo>
                    <a:pt x="118" y="36"/>
                  </a:lnTo>
                  <a:lnTo>
                    <a:pt x="90" y="43"/>
                  </a:lnTo>
                  <a:lnTo>
                    <a:pt x="83" y="36"/>
                  </a:lnTo>
                  <a:lnTo>
                    <a:pt x="70" y="30"/>
                  </a:lnTo>
                  <a:lnTo>
                    <a:pt x="58" y="39"/>
                  </a:lnTo>
                  <a:lnTo>
                    <a:pt x="45" y="36"/>
                  </a:lnTo>
                  <a:lnTo>
                    <a:pt x="32" y="27"/>
                  </a:lnTo>
                  <a:lnTo>
                    <a:pt x="29" y="16"/>
                  </a:lnTo>
                  <a:lnTo>
                    <a:pt x="31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18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7" name="Freeform 2486">
              <a:extLst>
                <a:ext uri="{FF2B5EF4-FFF2-40B4-BE49-F238E27FC236}">
                  <a16:creationId xmlns:a16="http://schemas.microsoft.com/office/drawing/2014/main" id="{31A5CF11-BF25-4D4F-868B-AFA859A34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356" y="3499540"/>
              <a:ext cx="293909" cy="239606"/>
            </a:xfrm>
            <a:custGeom>
              <a:avLst/>
              <a:gdLst>
                <a:gd name="T0" fmla="*/ 0 w 191"/>
                <a:gd name="T1" fmla="*/ 32855643 h 134"/>
                <a:gd name="T2" fmla="*/ 1575071 w 191"/>
                <a:gd name="T3" fmla="*/ 63983358 h 134"/>
                <a:gd name="T4" fmla="*/ 17325780 w 191"/>
                <a:gd name="T5" fmla="*/ 44960360 h 134"/>
                <a:gd name="T6" fmla="*/ 39378027 w 191"/>
                <a:gd name="T7" fmla="*/ 69171089 h 134"/>
                <a:gd name="T8" fmla="*/ 29927604 w 191"/>
                <a:gd name="T9" fmla="*/ 83005040 h 134"/>
                <a:gd name="T10" fmla="*/ 3150142 w 191"/>
                <a:gd name="T11" fmla="*/ 69171089 h 134"/>
                <a:gd name="T12" fmla="*/ 0 w 191"/>
                <a:gd name="T13" fmla="*/ 89922036 h 134"/>
                <a:gd name="T14" fmla="*/ 3150142 w 191"/>
                <a:gd name="T15" fmla="*/ 102026743 h 134"/>
                <a:gd name="T16" fmla="*/ 17325780 w 191"/>
                <a:gd name="T17" fmla="*/ 103755986 h 134"/>
                <a:gd name="T18" fmla="*/ 11025498 w 191"/>
                <a:gd name="T19" fmla="*/ 117589937 h 134"/>
                <a:gd name="T20" fmla="*/ 23627322 w 191"/>
                <a:gd name="T21" fmla="*/ 126236156 h 134"/>
                <a:gd name="T22" fmla="*/ 23627322 w 191"/>
                <a:gd name="T23" fmla="*/ 167738009 h 134"/>
                <a:gd name="T24" fmla="*/ 64580420 w 191"/>
                <a:gd name="T25" fmla="*/ 155633302 h 134"/>
                <a:gd name="T26" fmla="*/ 88206497 w 191"/>
                <a:gd name="T27" fmla="*/ 143528595 h 134"/>
                <a:gd name="T28" fmla="*/ 141760149 w 191"/>
                <a:gd name="T29" fmla="*/ 171196496 h 134"/>
                <a:gd name="T30" fmla="*/ 173262853 w 191"/>
                <a:gd name="T31" fmla="*/ 186761047 h 134"/>
                <a:gd name="T32" fmla="*/ 181138205 w 191"/>
                <a:gd name="T33" fmla="*/ 195407266 h 134"/>
                <a:gd name="T34" fmla="*/ 184288346 w 191"/>
                <a:gd name="T35" fmla="*/ 214428948 h 134"/>
                <a:gd name="T36" fmla="*/ 215791011 w 191"/>
                <a:gd name="T37" fmla="*/ 229992143 h 134"/>
                <a:gd name="T38" fmla="*/ 261469310 w 191"/>
                <a:gd name="T39" fmla="*/ 174655025 h 134"/>
                <a:gd name="T40" fmla="*/ 291396905 w 191"/>
                <a:gd name="T41" fmla="*/ 174655025 h 134"/>
                <a:gd name="T42" fmla="*/ 296122116 w 191"/>
                <a:gd name="T43" fmla="*/ 152174814 h 134"/>
                <a:gd name="T44" fmla="*/ 299272257 w 191"/>
                <a:gd name="T45" fmla="*/ 141799351 h 134"/>
                <a:gd name="T46" fmla="*/ 289821834 w 191"/>
                <a:gd name="T47" fmla="*/ 127965400 h 134"/>
                <a:gd name="T48" fmla="*/ 267769592 w 191"/>
                <a:gd name="T49" fmla="*/ 119319181 h 134"/>
                <a:gd name="T50" fmla="*/ 266194522 w 191"/>
                <a:gd name="T51" fmla="*/ 107214474 h 134"/>
                <a:gd name="T52" fmla="*/ 234691857 w 191"/>
                <a:gd name="T53" fmla="*/ 98568255 h 134"/>
                <a:gd name="T54" fmla="*/ 215791011 w 191"/>
                <a:gd name="T55" fmla="*/ 77817308 h 134"/>
                <a:gd name="T56" fmla="*/ 207915658 w 191"/>
                <a:gd name="T57" fmla="*/ 65712601 h 134"/>
                <a:gd name="T58" fmla="*/ 193738769 w 191"/>
                <a:gd name="T59" fmla="*/ 53606580 h 134"/>
                <a:gd name="T60" fmla="*/ 184288346 w 191"/>
                <a:gd name="T61" fmla="*/ 60524870 h 134"/>
                <a:gd name="T62" fmla="*/ 177988064 w 191"/>
                <a:gd name="T63" fmla="*/ 65712601 h 134"/>
                <a:gd name="T64" fmla="*/ 166962571 w 191"/>
                <a:gd name="T65" fmla="*/ 63983358 h 134"/>
                <a:gd name="T66" fmla="*/ 157512109 w 191"/>
                <a:gd name="T67" fmla="*/ 44960360 h 134"/>
                <a:gd name="T68" fmla="*/ 157512109 w 191"/>
                <a:gd name="T69" fmla="*/ 32855643 h 134"/>
                <a:gd name="T70" fmla="*/ 146485360 w 191"/>
                <a:gd name="T71" fmla="*/ 29397156 h 134"/>
                <a:gd name="T72" fmla="*/ 143335219 w 191"/>
                <a:gd name="T73" fmla="*/ 19021687 h 134"/>
                <a:gd name="T74" fmla="*/ 130734655 w 191"/>
                <a:gd name="T75" fmla="*/ 8646222 h 134"/>
                <a:gd name="T76" fmla="*/ 121284232 w 191"/>
                <a:gd name="T77" fmla="*/ 8646222 h 134"/>
                <a:gd name="T78" fmla="*/ 114983950 w 191"/>
                <a:gd name="T79" fmla="*/ 0 h 134"/>
                <a:gd name="T80" fmla="*/ 103957202 w 191"/>
                <a:gd name="T81" fmla="*/ 5187733 h 134"/>
                <a:gd name="T82" fmla="*/ 107108598 w 191"/>
                <a:gd name="T83" fmla="*/ 19021687 h 134"/>
                <a:gd name="T84" fmla="*/ 102382131 w 191"/>
                <a:gd name="T85" fmla="*/ 15563200 h 134"/>
                <a:gd name="T86" fmla="*/ 94506779 w 191"/>
                <a:gd name="T87" fmla="*/ 13833956 h 134"/>
                <a:gd name="T88" fmla="*/ 88206497 w 191"/>
                <a:gd name="T89" fmla="*/ 32855643 h 134"/>
                <a:gd name="T90" fmla="*/ 75605913 w 191"/>
                <a:gd name="T91" fmla="*/ 36314131 h 134"/>
                <a:gd name="T92" fmla="*/ 64580420 w 191"/>
                <a:gd name="T93" fmla="*/ 32855643 h 134"/>
                <a:gd name="T94" fmla="*/ 55128742 w 191"/>
                <a:gd name="T95" fmla="*/ 41501862 h 134"/>
                <a:gd name="T96" fmla="*/ 45678319 w 191"/>
                <a:gd name="T97" fmla="*/ 32855643 h 134"/>
                <a:gd name="T98" fmla="*/ 31502675 w 191"/>
                <a:gd name="T99" fmla="*/ 24209424 h 134"/>
                <a:gd name="T100" fmla="*/ 0 w 191"/>
                <a:gd name="T101" fmla="*/ 32855643 h 134"/>
                <a:gd name="T102" fmla="*/ 0 w 191"/>
                <a:gd name="T103" fmla="*/ 32855643 h 1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1"/>
                <a:gd name="T157" fmla="*/ 0 h 134"/>
                <a:gd name="T158" fmla="*/ 191 w 191"/>
                <a:gd name="T159" fmla="*/ 134 h 1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1" h="134">
                  <a:moveTo>
                    <a:pt x="0" y="19"/>
                  </a:moveTo>
                  <a:lnTo>
                    <a:pt x="1" y="37"/>
                  </a:lnTo>
                  <a:lnTo>
                    <a:pt x="11" y="26"/>
                  </a:lnTo>
                  <a:lnTo>
                    <a:pt x="25" y="40"/>
                  </a:lnTo>
                  <a:lnTo>
                    <a:pt x="19" y="48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11" y="60"/>
                  </a:lnTo>
                  <a:lnTo>
                    <a:pt x="7" y="68"/>
                  </a:lnTo>
                  <a:lnTo>
                    <a:pt x="15" y="73"/>
                  </a:lnTo>
                  <a:lnTo>
                    <a:pt x="15" y="97"/>
                  </a:lnTo>
                  <a:lnTo>
                    <a:pt x="41" y="90"/>
                  </a:lnTo>
                  <a:lnTo>
                    <a:pt x="56" y="83"/>
                  </a:lnTo>
                  <a:lnTo>
                    <a:pt x="90" y="99"/>
                  </a:lnTo>
                  <a:lnTo>
                    <a:pt x="110" y="108"/>
                  </a:lnTo>
                  <a:lnTo>
                    <a:pt x="115" y="113"/>
                  </a:lnTo>
                  <a:lnTo>
                    <a:pt x="117" y="124"/>
                  </a:lnTo>
                  <a:lnTo>
                    <a:pt x="137" y="133"/>
                  </a:lnTo>
                  <a:lnTo>
                    <a:pt x="166" y="101"/>
                  </a:lnTo>
                  <a:lnTo>
                    <a:pt x="185" y="101"/>
                  </a:lnTo>
                  <a:lnTo>
                    <a:pt x="188" y="88"/>
                  </a:lnTo>
                  <a:lnTo>
                    <a:pt x="190" y="82"/>
                  </a:lnTo>
                  <a:lnTo>
                    <a:pt x="184" y="74"/>
                  </a:lnTo>
                  <a:lnTo>
                    <a:pt x="170" y="69"/>
                  </a:lnTo>
                  <a:lnTo>
                    <a:pt x="169" y="62"/>
                  </a:lnTo>
                  <a:lnTo>
                    <a:pt x="149" y="57"/>
                  </a:lnTo>
                  <a:lnTo>
                    <a:pt x="137" y="45"/>
                  </a:lnTo>
                  <a:lnTo>
                    <a:pt x="132" y="38"/>
                  </a:lnTo>
                  <a:lnTo>
                    <a:pt x="123" y="31"/>
                  </a:lnTo>
                  <a:lnTo>
                    <a:pt x="117" y="35"/>
                  </a:lnTo>
                  <a:lnTo>
                    <a:pt x="113" y="38"/>
                  </a:lnTo>
                  <a:lnTo>
                    <a:pt x="106" y="37"/>
                  </a:lnTo>
                  <a:lnTo>
                    <a:pt x="100" y="26"/>
                  </a:lnTo>
                  <a:lnTo>
                    <a:pt x="100" y="19"/>
                  </a:lnTo>
                  <a:lnTo>
                    <a:pt x="93" y="17"/>
                  </a:lnTo>
                  <a:lnTo>
                    <a:pt x="91" y="11"/>
                  </a:lnTo>
                  <a:lnTo>
                    <a:pt x="83" y="5"/>
                  </a:lnTo>
                  <a:lnTo>
                    <a:pt x="77" y="5"/>
                  </a:lnTo>
                  <a:lnTo>
                    <a:pt x="73" y="0"/>
                  </a:lnTo>
                  <a:lnTo>
                    <a:pt x="66" y="3"/>
                  </a:lnTo>
                  <a:lnTo>
                    <a:pt x="68" y="11"/>
                  </a:lnTo>
                  <a:lnTo>
                    <a:pt x="65" y="9"/>
                  </a:lnTo>
                  <a:lnTo>
                    <a:pt x="60" y="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19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0" y="14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8" name="Freeform 2487">
              <a:extLst>
                <a:ext uri="{FF2B5EF4-FFF2-40B4-BE49-F238E27FC236}">
                  <a16:creationId xmlns:a16="http://schemas.microsoft.com/office/drawing/2014/main" id="{7CA0C55F-531D-440C-819E-EBA8979B8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245" y="3497380"/>
              <a:ext cx="241356" cy="123042"/>
            </a:xfrm>
            <a:custGeom>
              <a:avLst/>
              <a:gdLst>
                <a:gd name="T0" fmla="*/ 62060649 w 160"/>
                <a:gd name="T1" fmla="*/ 82551268 h 69"/>
                <a:gd name="T2" fmla="*/ 43896322 w 160"/>
                <a:gd name="T3" fmla="*/ 82551268 h 69"/>
                <a:gd name="T4" fmla="*/ 9082166 w 160"/>
                <a:gd name="T5" fmla="*/ 87710414 h 69"/>
                <a:gd name="T6" fmla="*/ 0 w 160"/>
                <a:gd name="T7" fmla="*/ 99749247 h 69"/>
                <a:gd name="T8" fmla="*/ 9082166 w 160"/>
                <a:gd name="T9" fmla="*/ 104909684 h 69"/>
                <a:gd name="T10" fmla="*/ 16649818 w 160"/>
                <a:gd name="T11" fmla="*/ 110068809 h 69"/>
                <a:gd name="T12" fmla="*/ 65087217 w 160"/>
                <a:gd name="T13" fmla="*/ 108348226 h 69"/>
                <a:gd name="T14" fmla="*/ 96874808 w 160"/>
                <a:gd name="T15" fmla="*/ 108348226 h 69"/>
                <a:gd name="T16" fmla="*/ 112011337 w 160"/>
                <a:gd name="T17" fmla="*/ 116948516 h 69"/>
                <a:gd name="T18" fmla="*/ 116552418 w 160"/>
                <a:gd name="T19" fmla="*/ 101469830 h 69"/>
                <a:gd name="T20" fmla="*/ 130175663 w 160"/>
                <a:gd name="T21" fmla="*/ 99749247 h 69"/>
                <a:gd name="T22" fmla="*/ 149853274 w 160"/>
                <a:gd name="T23" fmla="*/ 94590122 h 69"/>
                <a:gd name="T24" fmla="*/ 166503125 w 160"/>
                <a:gd name="T25" fmla="*/ 91150268 h 69"/>
                <a:gd name="T26" fmla="*/ 196777413 w 160"/>
                <a:gd name="T27" fmla="*/ 72233018 h 69"/>
                <a:gd name="T28" fmla="*/ 230078269 w 160"/>
                <a:gd name="T29" fmla="*/ 53314477 h 69"/>
                <a:gd name="T30" fmla="*/ 240673716 w 160"/>
                <a:gd name="T31" fmla="*/ 42996227 h 69"/>
                <a:gd name="T32" fmla="*/ 236132635 w 160"/>
                <a:gd name="T33" fmla="*/ 25796947 h 69"/>
                <a:gd name="T34" fmla="*/ 220996106 w 160"/>
                <a:gd name="T35" fmla="*/ 25796947 h 69"/>
                <a:gd name="T36" fmla="*/ 205859577 w 160"/>
                <a:gd name="T37" fmla="*/ 17197963 h 69"/>
                <a:gd name="T38" fmla="*/ 189208534 w 160"/>
                <a:gd name="T39" fmla="*/ 10319564 h 69"/>
                <a:gd name="T40" fmla="*/ 149853274 w 160"/>
                <a:gd name="T41" fmla="*/ 6879710 h 69"/>
                <a:gd name="T42" fmla="*/ 98388092 w 160"/>
                <a:gd name="T43" fmla="*/ 0 h 69"/>
                <a:gd name="T44" fmla="*/ 89305928 w 160"/>
                <a:gd name="T45" fmla="*/ 1719272 h 69"/>
                <a:gd name="T46" fmla="*/ 92333726 w 160"/>
                <a:gd name="T47" fmla="*/ 10319564 h 69"/>
                <a:gd name="T48" fmla="*/ 98388092 w 160"/>
                <a:gd name="T49" fmla="*/ 20637817 h 69"/>
                <a:gd name="T50" fmla="*/ 83251563 w 160"/>
                <a:gd name="T51" fmla="*/ 22357093 h 69"/>
                <a:gd name="T52" fmla="*/ 80224976 w 160"/>
                <a:gd name="T53" fmla="*/ 17197963 h 69"/>
                <a:gd name="T54" fmla="*/ 63573933 w 160"/>
                <a:gd name="T55" fmla="*/ 15478692 h 69"/>
                <a:gd name="T56" fmla="*/ 40868524 w 160"/>
                <a:gd name="T57" fmla="*/ 17197963 h 69"/>
                <a:gd name="T58" fmla="*/ 51465202 w 160"/>
                <a:gd name="T59" fmla="*/ 22357093 h 69"/>
                <a:gd name="T60" fmla="*/ 52978486 w 160"/>
                <a:gd name="T61" fmla="*/ 29236801 h 69"/>
                <a:gd name="T62" fmla="*/ 46924120 w 160"/>
                <a:gd name="T63" fmla="*/ 37835780 h 69"/>
                <a:gd name="T64" fmla="*/ 46924120 w 160"/>
                <a:gd name="T65" fmla="*/ 49874623 h 69"/>
                <a:gd name="T66" fmla="*/ 54491769 w 160"/>
                <a:gd name="T67" fmla="*/ 56754331 h 69"/>
                <a:gd name="T68" fmla="*/ 83251563 w 160"/>
                <a:gd name="T69" fmla="*/ 56754331 h 69"/>
                <a:gd name="T70" fmla="*/ 93847010 w 160"/>
                <a:gd name="T71" fmla="*/ 56754331 h 69"/>
                <a:gd name="T72" fmla="*/ 102929173 w 160"/>
                <a:gd name="T73" fmla="*/ 67072582 h 69"/>
                <a:gd name="T74" fmla="*/ 93847010 w 160"/>
                <a:gd name="T75" fmla="*/ 80831997 h 69"/>
                <a:gd name="T76" fmla="*/ 83251563 w 160"/>
                <a:gd name="T77" fmla="*/ 80831997 h 69"/>
                <a:gd name="T78" fmla="*/ 72656096 w 160"/>
                <a:gd name="T79" fmla="*/ 79111414 h 69"/>
                <a:gd name="T80" fmla="*/ 68115014 w 160"/>
                <a:gd name="T81" fmla="*/ 80831997 h 69"/>
                <a:gd name="T82" fmla="*/ 62060649 w 160"/>
                <a:gd name="T83" fmla="*/ 82551268 h 69"/>
                <a:gd name="T84" fmla="*/ 62060649 w 160"/>
                <a:gd name="T85" fmla="*/ 82551268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69"/>
                <a:gd name="T131" fmla="*/ 160 w 160"/>
                <a:gd name="T132" fmla="*/ 69 h 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69">
                  <a:moveTo>
                    <a:pt x="41" y="48"/>
                  </a:moveTo>
                  <a:lnTo>
                    <a:pt x="29" y="48"/>
                  </a:lnTo>
                  <a:lnTo>
                    <a:pt x="6" y="51"/>
                  </a:lnTo>
                  <a:lnTo>
                    <a:pt x="0" y="58"/>
                  </a:lnTo>
                  <a:lnTo>
                    <a:pt x="6" y="61"/>
                  </a:lnTo>
                  <a:lnTo>
                    <a:pt x="11" y="64"/>
                  </a:lnTo>
                  <a:lnTo>
                    <a:pt x="43" y="63"/>
                  </a:lnTo>
                  <a:lnTo>
                    <a:pt x="64" y="63"/>
                  </a:lnTo>
                  <a:lnTo>
                    <a:pt x="74" y="68"/>
                  </a:lnTo>
                  <a:lnTo>
                    <a:pt x="77" y="59"/>
                  </a:lnTo>
                  <a:lnTo>
                    <a:pt x="86" y="58"/>
                  </a:lnTo>
                  <a:lnTo>
                    <a:pt x="99" y="55"/>
                  </a:lnTo>
                  <a:lnTo>
                    <a:pt x="110" y="53"/>
                  </a:lnTo>
                  <a:lnTo>
                    <a:pt x="130" y="42"/>
                  </a:lnTo>
                  <a:lnTo>
                    <a:pt x="152" y="31"/>
                  </a:lnTo>
                  <a:lnTo>
                    <a:pt x="159" y="25"/>
                  </a:lnTo>
                  <a:lnTo>
                    <a:pt x="156" y="15"/>
                  </a:lnTo>
                  <a:lnTo>
                    <a:pt x="146" y="15"/>
                  </a:lnTo>
                  <a:lnTo>
                    <a:pt x="136" y="10"/>
                  </a:lnTo>
                  <a:lnTo>
                    <a:pt x="125" y="6"/>
                  </a:lnTo>
                  <a:lnTo>
                    <a:pt x="99" y="4"/>
                  </a:lnTo>
                  <a:lnTo>
                    <a:pt x="65" y="0"/>
                  </a:lnTo>
                  <a:lnTo>
                    <a:pt x="59" y="1"/>
                  </a:lnTo>
                  <a:lnTo>
                    <a:pt x="61" y="6"/>
                  </a:lnTo>
                  <a:lnTo>
                    <a:pt x="65" y="12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42" y="9"/>
                  </a:lnTo>
                  <a:lnTo>
                    <a:pt x="27" y="10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1" y="22"/>
                  </a:lnTo>
                  <a:lnTo>
                    <a:pt x="31" y="29"/>
                  </a:lnTo>
                  <a:lnTo>
                    <a:pt x="36" y="33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8" y="39"/>
                  </a:lnTo>
                  <a:lnTo>
                    <a:pt x="62" y="47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45" y="47"/>
                  </a:lnTo>
                  <a:lnTo>
                    <a:pt x="41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9" name="Freeform 2488">
              <a:extLst>
                <a:ext uri="{FF2B5EF4-FFF2-40B4-BE49-F238E27FC236}">
                  <a16:creationId xmlns:a16="http://schemas.microsoft.com/office/drawing/2014/main" id="{480B3C39-9F09-4811-88DB-93C7E986C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888" y="3572932"/>
              <a:ext cx="155713" cy="127357"/>
            </a:xfrm>
            <a:custGeom>
              <a:avLst/>
              <a:gdLst>
                <a:gd name="T0" fmla="*/ 0 w 102"/>
                <a:gd name="T1" fmla="*/ 102674656 h 71"/>
                <a:gd name="T2" fmla="*/ 1550147 w 102"/>
                <a:gd name="T3" fmla="*/ 107894661 h 71"/>
                <a:gd name="T4" fmla="*/ 12402423 w 102"/>
                <a:gd name="T5" fmla="*/ 109635982 h 71"/>
                <a:gd name="T6" fmla="*/ 40307556 w 102"/>
                <a:gd name="T7" fmla="*/ 111375984 h 71"/>
                <a:gd name="T8" fmla="*/ 72863135 w 102"/>
                <a:gd name="T9" fmla="*/ 73090648 h 71"/>
                <a:gd name="T10" fmla="*/ 82164034 w 102"/>
                <a:gd name="T11" fmla="*/ 97453332 h 71"/>
                <a:gd name="T12" fmla="*/ 91466159 w 102"/>
                <a:gd name="T13" fmla="*/ 121817314 h 71"/>
                <a:gd name="T14" fmla="*/ 111619309 w 102"/>
                <a:gd name="T15" fmla="*/ 111375984 h 71"/>
                <a:gd name="T16" fmla="*/ 133322607 w 102"/>
                <a:gd name="T17" fmla="*/ 102674656 h 71"/>
                <a:gd name="T18" fmla="*/ 155027149 w 102"/>
                <a:gd name="T19" fmla="*/ 109635982 h 71"/>
                <a:gd name="T20" fmla="*/ 156577296 w 102"/>
                <a:gd name="T21" fmla="*/ 73090648 h 71"/>
                <a:gd name="T22" fmla="*/ 141074585 w 102"/>
                <a:gd name="T23" fmla="*/ 66129322 h 71"/>
                <a:gd name="T24" fmla="*/ 131772460 w 102"/>
                <a:gd name="T25" fmla="*/ 67869323 h 71"/>
                <a:gd name="T26" fmla="*/ 137974292 w 102"/>
                <a:gd name="T27" fmla="*/ 45246662 h 71"/>
                <a:gd name="T28" fmla="*/ 119371288 w 102"/>
                <a:gd name="T29" fmla="*/ 40025327 h 71"/>
                <a:gd name="T30" fmla="*/ 103868576 w 102"/>
                <a:gd name="T31" fmla="*/ 38285326 h 71"/>
                <a:gd name="T32" fmla="*/ 82164034 w 102"/>
                <a:gd name="T33" fmla="*/ 38285326 h 71"/>
                <a:gd name="T34" fmla="*/ 65111157 w 102"/>
                <a:gd name="T35" fmla="*/ 38285326 h 71"/>
                <a:gd name="T36" fmla="*/ 43407859 w 102"/>
                <a:gd name="T37" fmla="*/ 38285326 h 71"/>
                <a:gd name="T38" fmla="*/ 26354992 w 102"/>
                <a:gd name="T39" fmla="*/ 34805322 h 71"/>
                <a:gd name="T40" fmla="*/ 23253454 w 102"/>
                <a:gd name="T41" fmla="*/ 31324000 h 71"/>
                <a:gd name="T42" fmla="*/ 26354992 w 102"/>
                <a:gd name="T43" fmla="*/ 22622672 h 71"/>
                <a:gd name="T44" fmla="*/ 34105725 w 102"/>
                <a:gd name="T45" fmla="*/ 17402661 h 71"/>
                <a:gd name="T46" fmla="*/ 63561010 w 102"/>
                <a:gd name="T47" fmla="*/ 10441332 h 71"/>
                <a:gd name="T48" fmla="*/ 62010864 w 102"/>
                <a:gd name="T49" fmla="*/ 0 h 71"/>
                <a:gd name="T50" fmla="*/ 40307556 w 102"/>
                <a:gd name="T51" fmla="*/ 3480005 h 71"/>
                <a:gd name="T52" fmla="*/ 20153156 w 102"/>
                <a:gd name="T53" fmla="*/ 1740002 h 71"/>
                <a:gd name="T54" fmla="*/ 7750735 w 102"/>
                <a:gd name="T55" fmla="*/ 13921338 h 71"/>
                <a:gd name="T56" fmla="*/ 3100294 w 102"/>
                <a:gd name="T57" fmla="*/ 38285326 h 71"/>
                <a:gd name="T58" fmla="*/ 4650441 w 102"/>
                <a:gd name="T59" fmla="*/ 45246662 h 71"/>
                <a:gd name="T60" fmla="*/ 3100294 w 102"/>
                <a:gd name="T61" fmla="*/ 46986664 h 71"/>
                <a:gd name="T62" fmla="*/ 17052863 w 102"/>
                <a:gd name="T63" fmla="*/ 50466668 h 71"/>
                <a:gd name="T64" fmla="*/ 23253454 w 102"/>
                <a:gd name="T65" fmla="*/ 64389320 h 71"/>
                <a:gd name="T66" fmla="*/ 20153156 w 102"/>
                <a:gd name="T67" fmla="*/ 80050655 h 71"/>
                <a:gd name="T68" fmla="*/ 15502716 w 102"/>
                <a:gd name="T69" fmla="*/ 81791976 h 71"/>
                <a:gd name="T70" fmla="*/ 10852276 w 102"/>
                <a:gd name="T71" fmla="*/ 88752004 h 71"/>
                <a:gd name="T72" fmla="*/ 0 w 102"/>
                <a:gd name="T73" fmla="*/ 102674656 h 71"/>
                <a:gd name="T74" fmla="*/ 0 w 102"/>
                <a:gd name="T75" fmla="*/ 102674656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2"/>
                <a:gd name="T115" fmla="*/ 0 h 71"/>
                <a:gd name="T116" fmla="*/ 102 w 102"/>
                <a:gd name="T117" fmla="*/ 71 h 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2" h="71">
                  <a:moveTo>
                    <a:pt x="0" y="59"/>
                  </a:moveTo>
                  <a:lnTo>
                    <a:pt x="1" y="62"/>
                  </a:lnTo>
                  <a:lnTo>
                    <a:pt x="8" y="63"/>
                  </a:lnTo>
                  <a:lnTo>
                    <a:pt x="26" y="64"/>
                  </a:lnTo>
                  <a:lnTo>
                    <a:pt x="47" y="42"/>
                  </a:lnTo>
                  <a:lnTo>
                    <a:pt x="53" y="56"/>
                  </a:lnTo>
                  <a:lnTo>
                    <a:pt x="59" y="70"/>
                  </a:lnTo>
                  <a:lnTo>
                    <a:pt x="72" y="64"/>
                  </a:lnTo>
                  <a:lnTo>
                    <a:pt x="86" y="59"/>
                  </a:lnTo>
                  <a:lnTo>
                    <a:pt x="100" y="63"/>
                  </a:lnTo>
                  <a:lnTo>
                    <a:pt x="101" y="42"/>
                  </a:lnTo>
                  <a:lnTo>
                    <a:pt x="91" y="38"/>
                  </a:lnTo>
                  <a:lnTo>
                    <a:pt x="85" y="39"/>
                  </a:lnTo>
                  <a:lnTo>
                    <a:pt x="89" y="26"/>
                  </a:lnTo>
                  <a:lnTo>
                    <a:pt x="77" y="23"/>
                  </a:lnTo>
                  <a:lnTo>
                    <a:pt x="67" y="22"/>
                  </a:lnTo>
                  <a:lnTo>
                    <a:pt x="53" y="22"/>
                  </a:lnTo>
                  <a:lnTo>
                    <a:pt x="42" y="22"/>
                  </a:lnTo>
                  <a:lnTo>
                    <a:pt x="28" y="22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7" y="13"/>
                  </a:lnTo>
                  <a:lnTo>
                    <a:pt x="22" y="10"/>
                  </a:lnTo>
                  <a:lnTo>
                    <a:pt x="41" y="6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1"/>
                  </a:lnTo>
                  <a:lnTo>
                    <a:pt x="5" y="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11" y="29"/>
                  </a:lnTo>
                  <a:lnTo>
                    <a:pt x="15" y="37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7" y="51"/>
                  </a:lnTo>
                  <a:lnTo>
                    <a:pt x="0" y="5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0" name="Freeform 2489">
              <a:extLst>
                <a:ext uri="{FF2B5EF4-FFF2-40B4-BE49-F238E27FC236}">
                  <a16:creationId xmlns:a16="http://schemas.microsoft.com/office/drawing/2014/main" id="{1EBFC08F-5154-47B2-B435-DB135CD53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663" y="3454207"/>
              <a:ext cx="75910" cy="86345"/>
            </a:xfrm>
            <a:custGeom>
              <a:avLst/>
              <a:gdLst>
                <a:gd name="T0" fmla="*/ 0 w 48"/>
                <a:gd name="T1" fmla="*/ 20152825 h 49"/>
                <a:gd name="T2" fmla="*/ 46584378 w 48"/>
                <a:gd name="T3" fmla="*/ 18473316 h 49"/>
                <a:gd name="T4" fmla="*/ 51574823 w 48"/>
                <a:gd name="T5" fmla="*/ 0 h 49"/>
                <a:gd name="T6" fmla="*/ 78194824 w 48"/>
                <a:gd name="T7" fmla="*/ 48703209 h 49"/>
                <a:gd name="T8" fmla="*/ 71540469 w 48"/>
                <a:gd name="T9" fmla="*/ 75572772 h 49"/>
                <a:gd name="T10" fmla="*/ 29946545 w 48"/>
                <a:gd name="T11" fmla="*/ 80611301 h 49"/>
                <a:gd name="T12" fmla="*/ 14973917 w 48"/>
                <a:gd name="T13" fmla="*/ 75572772 h 49"/>
                <a:gd name="T14" fmla="*/ 13310006 w 48"/>
                <a:gd name="T15" fmla="*/ 48703209 h 49"/>
                <a:gd name="T16" fmla="*/ 0 w 48"/>
                <a:gd name="T17" fmla="*/ 21832340 h 49"/>
                <a:gd name="T18" fmla="*/ 0 w 48"/>
                <a:gd name="T19" fmla="*/ 20152825 h 49"/>
                <a:gd name="T20" fmla="*/ 0 w 48"/>
                <a:gd name="T21" fmla="*/ 20152825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49"/>
                <a:gd name="T35" fmla="*/ 48 w 48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49">
                  <a:moveTo>
                    <a:pt x="0" y="12"/>
                  </a:moveTo>
                  <a:lnTo>
                    <a:pt x="28" y="11"/>
                  </a:lnTo>
                  <a:lnTo>
                    <a:pt x="31" y="0"/>
                  </a:lnTo>
                  <a:lnTo>
                    <a:pt x="47" y="29"/>
                  </a:lnTo>
                  <a:lnTo>
                    <a:pt x="43" y="45"/>
                  </a:lnTo>
                  <a:lnTo>
                    <a:pt x="18" y="48"/>
                  </a:lnTo>
                  <a:lnTo>
                    <a:pt x="9" y="45"/>
                  </a:lnTo>
                  <a:lnTo>
                    <a:pt x="8" y="29"/>
                  </a:lnTo>
                  <a:lnTo>
                    <a:pt x="0" y="13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1" name="Freeform 2490">
              <a:extLst>
                <a:ext uri="{FF2B5EF4-FFF2-40B4-BE49-F238E27FC236}">
                  <a16:creationId xmlns:a16="http://schemas.microsoft.com/office/drawing/2014/main" id="{862AC5A6-C0DB-4134-A17A-0FD5A54B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590" y="3529760"/>
              <a:ext cx="38929" cy="84185"/>
            </a:xfrm>
            <a:custGeom>
              <a:avLst/>
              <a:gdLst>
                <a:gd name="T0" fmla="*/ 0 w 25"/>
                <a:gd name="T1" fmla="*/ 60733038 h 47"/>
                <a:gd name="T2" fmla="*/ 0 w 25"/>
                <a:gd name="T3" fmla="*/ 60733038 h 47"/>
                <a:gd name="T4" fmla="*/ 1612900 w 25"/>
                <a:gd name="T5" fmla="*/ 19087337 h 47"/>
                <a:gd name="T6" fmla="*/ 19354799 w 25"/>
                <a:gd name="T7" fmla="*/ 0 h 47"/>
                <a:gd name="T8" fmla="*/ 38709598 w 25"/>
                <a:gd name="T9" fmla="*/ 46850265 h 47"/>
                <a:gd name="T10" fmla="*/ 20967704 w 25"/>
                <a:gd name="T11" fmla="*/ 79820370 h 47"/>
                <a:gd name="T12" fmla="*/ 0 w 25"/>
                <a:gd name="T13" fmla="*/ 60733038 h 47"/>
                <a:gd name="T14" fmla="*/ 0 w 25"/>
                <a:gd name="T15" fmla="*/ 60733038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7"/>
                <a:gd name="T26" fmla="*/ 25 w 25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7">
                  <a:moveTo>
                    <a:pt x="0" y="35"/>
                  </a:moveTo>
                  <a:lnTo>
                    <a:pt x="0" y="35"/>
                  </a:lnTo>
                  <a:lnTo>
                    <a:pt x="1" y="11"/>
                  </a:lnTo>
                  <a:lnTo>
                    <a:pt x="12" y="0"/>
                  </a:lnTo>
                  <a:lnTo>
                    <a:pt x="24" y="27"/>
                  </a:lnTo>
                  <a:lnTo>
                    <a:pt x="13" y="46"/>
                  </a:lnTo>
                  <a:lnTo>
                    <a:pt x="0" y="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2" name="Freeform 2491">
              <a:extLst>
                <a:ext uri="{FF2B5EF4-FFF2-40B4-BE49-F238E27FC236}">
                  <a16:creationId xmlns:a16="http://schemas.microsoft.com/office/drawing/2014/main" id="{5DE15A7B-6807-41FE-AB03-5F54620D2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23" y="3338722"/>
              <a:ext cx="159606" cy="75550"/>
            </a:xfrm>
            <a:custGeom>
              <a:avLst/>
              <a:gdLst>
                <a:gd name="T0" fmla="*/ 0 w 105"/>
                <a:gd name="T1" fmla="*/ 42239311 h 41"/>
                <a:gd name="T2" fmla="*/ 0 w 105"/>
                <a:gd name="T3" fmla="*/ 42239311 h 41"/>
                <a:gd name="T4" fmla="*/ 1537305 w 105"/>
                <a:gd name="T5" fmla="*/ 45911833 h 41"/>
                <a:gd name="T6" fmla="*/ 3074610 w 105"/>
                <a:gd name="T7" fmla="*/ 58766978 h 41"/>
                <a:gd name="T8" fmla="*/ 19981242 w 105"/>
                <a:gd name="T9" fmla="*/ 62440845 h 41"/>
                <a:gd name="T10" fmla="*/ 53795752 w 105"/>
                <a:gd name="T11" fmla="*/ 55094467 h 41"/>
                <a:gd name="T12" fmla="*/ 89146332 w 105"/>
                <a:gd name="T13" fmla="*/ 73459734 h 41"/>
                <a:gd name="T14" fmla="*/ 138331392 w 105"/>
                <a:gd name="T15" fmla="*/ 60604589 h 41"/>
                <a:gd name="T16" fmla="*/ 159848693 w 105"/>
                <a:gd name="T17" fmla="*/ 23874044 h 41"/>
                <a:gd name="T18" fmla="*/ 152163412 w 105"/>
                <a:gd name="T19" fmla="*/ 0 h 41"/>
                <a:gd name="T20" fmla="*/ 89146332 w 105"/>
                <a:gd name="T21" fmla="*/ 1836256 h 41"/>
                <a:gd name="T22" fmla="*/ 70702380 w 105"/>
                <a:gd name="T23" fmla="*/ 40403056 h 41"/>
                <a:gd name="T24" fmla="*/ 0 w 105"/>
                <a:gd name="T25" fmla="*/ 42239311 h 41"/>
                <a:gd name="T26" fmla="*/ 0 w 105"/>
                <a:gd name="T27" fmla="*/ 42239311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41"/>
                <a:gd name="T44" fmla="*/ 105 w 10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41">
                  <a:moveTo>
                    <a:pt x="0" y="23"/>
                  </a:moveTo>
                  <a:lnTo>
                    <a:pt x="0" y="23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13" y="34"/>
                  </a:lnTo>
                  <a:lnTo>
                    <a:pt x="35" y="30"/>
                  </a:lnTo>
                  <a:lnTo>
                    <a:pt x="58" y="40"/>
                  </a:lnTo>
                  <a:lnTo>
                    <a:pt x="90" y="33"/>
                  </a:lnTo>
                  <a:lnTo>
                    <a:pt x="104" y="13"/>
                  </a:lnTo>
                  <a:lnTo>
                    <a:pt x="99" y="0"/>
                  </a:lnTo>
                  <a:lnTo>
                    <a:pt x="58" y="1"/>
                  </a:lnTo>
                  <a:lnTo>
                    <a:pt x="46" y="22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3" name="Freeform 2492">
              <a:extLst>
                <a:ext uri="{FF2B5EF4-FFF2-40B4-BE49-F238E27FC236}">
                  <a16:creationId xmlns:a16="http://schemas.microsoft.com/office/drawing/2014/main" id="{903ABD35-7DF3-4BA7-90D2-B9E114B48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810" y="3257774"/>
              <a:ext cx="70072" cy="62599"/>
            </a:xfrm>
            <a:custGeom>
              <a:avLst/>
              <a:gdLst>
                <a:gd name="T0" fmla="*/ 0 w 45"/>
                <a:gd name="T1" fmla="*/ 11676657 h 33"/>
                <a:gd name="T2" fmla="*/ 0 w 45"/>
                <a:gd name="T3" fmla="*/ 11676657 h 33"/>
                <a:gd name="T4" fmla="*/ 16128999 w 45"/>
                <a:gd name="T5" fmla="*/ 1946109 h 33"/>
                <a:gd name="T6" fmla="*/ 48387003 w 45"/>
                <a:gd name="T7" fmla="*/ 0 h 33"/>
                <a:gd name="T8" fmla="*/ 69354696 w 45"/>
                <a:gd name="T9" fmla="*/ 25300818 h 33"/>
                <a:gd name="T10" fmla="*/ 70967596 w 45"/>
                <a:gd name="T11" fmla="*/ 44761905 h 33"/>
                <a:gd name="T12" fmla="*/ 62903099 w 45"/>
                <a:gd name="T13" fmla="*/ 62278289 h 33"/>
                <a:gd name="T14" fmla="*/ 0 w 45"/>
                <a:gd name="T15" fmla="*/ 11676657 h 33"/>
                <a:gd name="T16" fmla="*/ 0 w 45"/>
                <a:gd name="T17" fmla="*/ 1167665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33"/>
                <a:gd name="T29" fmla="*/ 45 w 45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33">
                  <a:moveTo>
                    <a:pt x="0" y="6"/>
                  </a:moveTo>
                  <a:lnTo>
                    <a:pt x="0" y="6"/>
                  </a:lnTo>
                  <a:lnTo>
                    <a:pt x="10" y="1"/>
                  </a:lnTo>
                  <a:lnTo>
                    <a:pt x="30" y="0"/>
                  </a:lnTo>
                  <a:lnTo>
                    <a:pt x="43" y="13"/>
                  </a:lnTo>
                  <a:lnTo>
                    <a:pt x="44" y="23"/>
                  </a:lnTo>
                  <a:lnTo>
                    <a:pt x="39" y="32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4" name="Freeform 2493">
              <a:extLst>
                <a:ext uri="{FF2B5EF4-FFF2-40B4-BE49-F238E27FC236}">
                  <a16:creationId xmlns:a16="http://schemas.microsoft.com/office/drawing/2014/main" id="{35737927-9E89-4B35-A7FE-019B075C2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356" y="3477953"/>
              <a:ext cx="132357" cy="84185"/>
            </a:xfrm>
            <a:custGeom>
              <a:avLst/>
              <a:gdLst>
                <a:gd name="T0" fmla="*/ 0 w 86"/>
                <a:gd name="T1" fmla="*/ 53237874 h 48"/>
                <a:gd name="T2" fmla="*/ 0 w 86"/>
                <a:gd name="T3" fmla="*/ 53237874 h 48"/>
                <a:gd name="T4" fmla="*/ 7877839 w 86"/>
                <a:gd name="T5" fmla="*/ 0 h 48"/>
                <a:gd name="T6" fmla="*/ 133927029 w 86"/>
                <a:gd name="T7" fmla="*/ 11645907 h 48"/>
                <a:gd name="T8" fmla="*/ 110292264 w 86"/>
                <a:gd name="T9" fmla="*/ 44918452 h 48"/>
                <a:gd name="T10" fmla="*/ 119746672 w 86"/>
                <a:gd name="T11" fmla="*/ 63219891 h 48"/>
                <a:gd name="T12" fmla="*/ 86658754 w 86"/>
                <a:gd name="T13" fmla="*/ 64883776 h 48"/>
                <a:gd name="T14" fmla="*/ 66175857 w 86"/>
                <a:gd name="T15" fmla="*/ 78192272 h 48"/>
                <a:gd name="T16" fmla="*/ 12605046 w 86"/>
                <a:gd name="T17" fmla="*/ 78192272 h 48"/>
                <a:gd name="T18" fmla="*/ 0 w 86"/>
                <a:gd name="T19" fmla="*/ 53237874 h 48"/>
                <a:gd name="T20" fmla="*/ 0 w 86"/>
                <a:gd name="T21" fmla="*/ 53237874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48"/>
                <a:gd name="T35" fmla="*/ 86 w 8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48">
                  <a:moveTo>
                    <a:pt x="0" y="32"/>
                  </a:moveTo>
                  <a:lnTo>
                    <a:pt x="0" y="32"/>
                  </a:lnTo>
                  <a:lnTo>
                    <a:pt x="5" y="0"/>
                  </a:lnTo>
                  <a:lnTo>
                    <a:pt x="85" y="7"/>
                  </a:lnTo>
                  <a:lnTo>
                    <a:pt x="70" y="27"/>
                  </a:lnTo>
                  <a:lnTo>
                    <a:pt x="76" y="38"/>
                  </a:lnTo>
                  <a:lnTo>
                    <a:pt x="55" y="39"/>
                  </a:lnTo>
                  <a:lnTo>
                    <a:pt x="42" y="47"/>
                  </a:lnTo>
                  <a:lnTo>
                    <a:pt x="8" y="47"/>
                  </a:lnTo>
                  <a:lnTo>
                    <a:pt x="0" y="3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5" name="Freeform 2494">
              <a:extLst>
                <a:ext uri="{FF2B5EF4-FFF2-40B4-BE49-F238E27FC236}">
                  <a16:creationId xmlns:a16="http://schemas.microsoft.com/office/drawing/2014/main" id="{2AFB84E8-B02E-409A-9495-A1385FC9C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038" y="3316057"/>
              <a:ext cx="120679" cy="60441"/>
            </a:xfrm>
            <a:custGeom>
              <a:avLst/>
              <a:gdLst>
                <a:gd name="T0" fmla="*/ 0 w 79"/>
                <a:gd name="T1" fmla="*/ 25637190 h 34"/>
                <a:gd name="T2" fmla="*/ 7760624 w 79"/>
                <a:gd name="T3" fmla="*/ 47856961 h 34"/>
                <a:gd name="T4" fmla="*/ 37253235 w 79"/>
                <a:gd name="T5" fmla="*/ 56403123 h 34"/>
                <a:gd name="T6" fmla="*/ 85373103 w 79"/>
                <a:gd name="T7" fmla="*/ 34183352 h 34"/>
                <a:gd name="T8" fmla="*/ 114865707 w 79"/>
                <a:gd name="T9" fmla="*/ 39310788 h 34"/>
                <a:gd name="T10" fmla="*/ 121073955 w 79"/>
                <a:gd name="T11" fmla="*/ 17092330 h 34"/>
                <a:gd name="T12" fmla="*/ 68298222 w 79"/>
                <a:gd name="T13" fmla="*/ 11963587 h 34"/>
                <a:gd name="T14" fmla="*/ 37253235 w 79"/>
                <a:gd name="T15" fmla="*/ 0 h 34"/>
                <a:gd name="T16" fmla="*/ 1552374 w 79"/>
                <a:gd name="T17" fmla="*/ 23928480 h 34"/>
                <a:gd name="T18" fmla="*/ 0 w 79"/>
                <a:gd name="T19" fmla="*/ 25637190 h 34"/>
                <a:gd name="T20" fmla="*/ 0 w 79"/>
                <a:gd name="T21" fmla="*/ 2563719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34"/>
                <a:gd name="T35" fmla="*/ 79 w 79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34">
                  <a:moveTo>
                    <a:pt x="0" y="15"/>
                  </a:moveTo>
                  <a:lnTo>
                    <a:pt x="5" y="28"/>
                  </a:lnTo>
                  <a:lnTo>
                    <a:pt x="24" y="33"/>
                  </a:lnTo>
                  <a:lnTo>
                    <a:pt x="55" y="20"/>
                  </a:lnTo>
                  <a:lnTo>
                    <a:pt x="74" y="23"/>
                  </a:lnTo>
                  <a:lnTo>
                    <a:pt x="78" y="10"/>
                  </a:lnTo>
                  <a:lnTo>
                    <a:pt x="44" y="7"/>
                  </a:lnTo>
                  <a:lnTo>
                    <a:pt x="24" y="0"/>
                  </a:lnTo>
                  <a:lnTo>
                    <a:pt x="1" y="14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466" name="Group 167">
              <a:extLst>
                <a:ext uri="{FF2B5EF4-FFF2-40B4-BE49-F238E27FC236}">
                  <a16:creationId xmlns:a16="http://schemas.microsoft.com/office/drawing/2014/main" id="{85E909EC-9FE0-4E2D-A6CD-EAA3DB9FA6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0065" y="3050547"/>
              <a:ext cx="86291" cy="99295"/>
              <a:chOff x="3197" y="2547"/>
              <a:chExt cx="57" cy="55"/>
            </a:xfrm>
            <a:grpFill/>
          </p:grpSpPr>
          <p:sp>
            <p:nvSpPr>
              <p:cNvPr id="681" name="Freeform 2715">
                <a:extLst>
                  <a:ext uri="{FF2B5EF4-FFF2-40B4-BE49-F238E27FC236}">
                    <a16:creationId xmlns:a16="http://schemas.microsoft.com/office/drawing/2014/main" id="{13D823BC-4692-477E-8EB9-6B42F806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" y="2547"/>
                <a:ext cx="37" cy="55"/>
              </a:xfrm>
              <a:custGeom>
                <a:avLst/>
                <a:gdLst>
                  <a:gd name="T0" fmla="*/ 0 w 37"/>
                  <a:gd name="T1" fmla="*/ 41 h 55"/>
                  <a:gd name="T2" fmla="*/ 0 w 37"/>
                  <a:gd name="T3" fmla="*/ 41 h 55"/>
                  <a:gd name="T4" fmla="*/ 3 w 37"/>
                  <a:gd name="T5" fmla="*/ 15 h 55"/>
                  <a:gd name="T6" fmla="*/ 31 w 37"/>
                  <a:gd name="T7" fmla="*/ 0 h 55"/>
                  <a:gd name="T8" fmla="*/ 26 w 37"/>
                  <a:gd name="T9" fmla="*/ 21 h 55"/>
                  <a:gd name="T10" fmla="*/ 36 w 37"/>
                  <a:gd name="T11" fmla="*/ 27 h 55"/>
                  <a:gd name="T12" fmla="*/ 18 w 37"/>
                  <a:gd name="T13" fmla="*/ 39 h 55"/>
                  <a:gd name="T14" fmla="*/ 18 w 37"/>
                  <a:gd name="T15" fmla="*/ 54 h 55"/>
                  <a:gd name="T16" fmla="*/ 7 w 37"/>
                  <a:gd name="T17" fmla="*/ 54 h 55"/>
                  <a:gd name="T18" fmla="*/ 0 w 37"/>
                  <a:gd name="T19" fmla="*/ 41 h 55"/>
                  <a:gd name="T20" fmla="*/ 0 w 37"/>
                  <a:gd name="T21" fmla="*/ 41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55"/>
                  <a:gd name="T35" fmla="*/ 37 w 37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55">
                    <a:moveTo>
                      <a:pt x="0" y="41"/>
                    </a:moveTo>
                    <a:lnTo>
                      <a:pt x="0" y="41"/>
                    </a:lnTo>
                    <a:lnTo>
                      <a:pt x="3" y="15"/>
                    </a:lnTo>
                    <a:lnTo>
                      <a:pt x="31" y="0"/>
                    </a:lnTo>
                    <a:lnTo>
                      <a:pt x="26" y="21"/>
                    </a:lnTo>
                    <a:lnTo>
                      <a:pt x="36" y="27"/>
                    </a:lnTo>
                    <a:lnTo>
                      <a:pt x="18" y="39"/>
                    </a:lnTo>
                    <a:lnTo>
                      <a:pt x="18" y="54"/>
                    </a:lnTo>
                    <a:lnTo>
                      <a:pt x="7" y="54"/>
                    </a:lnTo>
                    <a:lnTo>
                      <a:pt x="0" y="4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2" name="Freeform 2716">
                <a:extLst>
                  <a:ext uri="{FF2B5EF4-FFF2-40B4-BE49-F238E27FC236}">
                    <a16:creationId xmlns:a16="http://schemas.microsoft.com/office/drawing/2014/main" id="{CC3F5E52-E117-427C-843E-194A03F7C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2588"/>
                <a:ext cx="13" cy="7"/>
              </a:xfrm>
              <a:custGeom>
                <a:avLst/>
                <a:gdLst>
                  <a:gd name="T0" fmla="*/ 0 w 13"/>
                  <a:gd name="T1" fmla="*/ 6 h 7"/>
                  <a:gd name="T2" fmla="*/ 0 w 13"/>
                  <a:gd name="T3" fmla="*/ 6 h 7"/>
                  <a:gd name="T4" fmla="*/ 10 w 13"/>
                  <a:gd name="T5" fmla="*/ 0 h 7"/>
                  <a:gd name="T6" fmla="*/ 12 w 13"/>
                  <a:gd name="T7" fmla="*/ 4 h 7"/>
                  <a:gd name="T8" fmla="*/ 0 w 13"/>
                  <a:gd name="T9" fmla="*/ 6 h 7"/>
                  <a:gd name="T10" fmla="*/ 0 w 13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0" y="6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3" name="Freeform 2717">
                <a:extLst>
                  <a:ext uri="{FF2B5EF4-FFF2-40B4-BE49-F238E27FC236}">
                    <a16:creationId xmlns:a16="http://schemas.microsoft.com/office/drawing/2014/main" id="{ED5D6BF7-ACD7-42D6-B851-B1FE817C1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576"/>
                <a:ext cx="22" cy="24"/>
              </a:xfrm>
              <a:custGeom>
                <a:avLst/>
                <a:gdLst>
                  <a:gd name="T0" fmla="*/ 0 w 22"/>
                  <a:gd name="T1" fmla="*/ 12 h 24"/>
                  <a:gd name="T2" fmla="*/ 0 w 22"/>
                  <a:gd name="T3" fmla="*/ 12 h 24"/>
                  <a:gd name="T4" fmla="*/ 16 w 22"/>
                  <a:gd name="T5" fmla="*/ 23 h 24"/>
                  <a:gd name="T6" fmla="*/ 21 w 22"/>
                  <a:gd name="T7" fmla="*/ 11 h 24"/>
                  <a:gd name="T8" fmla="*/ 17 w 22"/>
                  <a:gd name="T9" fmla="*/ 0 h 24"/>
                  <a:gd name="T10" fmla="*/ 0 w 22"/>
                  <a:gd name="T11" fmla="*/ 12 h 24"/>
                  <a:gd name="T12" fmla="*/ 0 w 22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4"/>
                  <a:gd name="T23" fmla="*/ 22 w 2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4">
                    <a:moveTo>
                      <a:pt x="0" y="12"/>
                    </a:moveTo>
                    <a:lnTo>
                      <a:pt x="0" y="12"/>
                    </a:lnTo>
                    <a:lnTo>
                      <a:pt x="16" y="23"/>
                    </a:lnTo>
                    <a:lnTo>
                      <a:pt x="21" y="11"/>
                    </a:lnTo>
                    <a:lnTo>
                      <a:pt x="17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67" name="Freeform 2496">
              <a:extLst>
                <a:ext uri="{FF2B5EF4-FFF2-40B4-BE49-F238E27FC236}">
                  <a16:creationId xmlns:a16="http://schemas.microsoft.com/office/drawing/2014/main" id="{D7831143-3921-4F55-9DF8-1B2099453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788" y="2577811"/>
              <a:ext cx="227730" cy="399344"/>
            </a:xfrm>
            <a:custGeom>
              <a:avLst/>
              <a:gdLst>
                <a:gd name="T0" fmla="*/ 0 w 149"/>
                <a:gd name="T1" fmla="*/ 39536435 h 224"/>
                <a:gd name="T2" fmla="*/ 0 w 149"/>
                <a:gd name="T3" fmla="*/ 39536435 h 224"/>
                <a:gd name="T4" fmla="*/ 15539579 w 149"/>
                <a:gd name="T5" fmla="*/ 27504408 h 224"/>
                <a:gd name="T6" fmla="*/ 38847698 w 149"/>
                <a:gd name="T7" fmla="*/ 51569784 h 224"/>
                <a:gd name="T8" fmla="*/ 83910746 w 149"/>
                <a:gd name="T9" fmla="*/ 55007506 h 224"/>
                <a:gd name="T10" fmla="*/ 108773316 w 149"/>
                <a:gd name="T11" fmla="*/ 41256607 h 224"/>
                <a:gd name="T12" fmla="*/ 116543103 w 149"/>
                <a:gd name="T13" fmla="*/ 8595619 h 224"/>
                <a:gd name="T14" fmla="*/ 158498456 w 149"/>
                <a:gd name="T15" fmla="*/ 0 h 224"/>
                <a:gd name="T16" fmla="*/ 180253400 w 149"/>
                <a:gd name="T17" fmla="*/ 12033343 h 224"/>
                <a:gd name="T18" fmla="*/ 177144488 w 149"/>
                <a:gd name="T19" fmla="*/ 39536435 h 224"/>
                <a:gd name="T20" fmla="*/ 169375947 w 149"/>
                <a:gd name="T21" fmla="*/ 67040844 h 224"/>
                <a:gd name="T22" fmla="*/ 198899392 w 149"/>
                <a:gd name="T23" fmla="*/ 99701845 h 224"/>
                <a:gd name="T24" fmla="*/ 181806609 w 149"/>
                <a:gd name="T25" fmla="*/ 123768522 h 224"/>
                <a:gd name="T26" fmla="*/ 203561514 w 149"/>
                <a:gd name="T27" fmla="*/ 166742669 h 224"/>
                <a:gd name="T28" fmla="*/ 194238517 w 149"/>
                <a:gd name="T29" fmla="*/ 204561585 h 224"/>
                <a:gd name="T30" fmla="*/ 229977293 w 149"/>
                <a:gd name="T31" fmla="*/ 283635746 h 224"/>
                <a:gd name="T32" fmla="*/ 149174213 w 149"/>
                <a:gd name="T33" fmla="*/ 359270956 h 224"/>
                <a:gd name="T34" fmla="*/ 51278369 w 149"/>
                <a:gd name="T35" fmla="*/ 383337633 h 224"/>
                <a:gd name="T36" fmla="*/ 46617494 w 149"/>
                <a:gd name="T37" fmla="*/ 367866572 h 224"/>
                <a:gd name="T38" fmla="*/ 15539579 w 149"/>
                <a:gd name="T39" fmla="*/ 357552095 h 224"/>
                <a:gd name="T40" fmla="*/ 10877457 w 149"/>
                <a:gd name="T41" fmla="*/ 281916885 h 224"/>
                <a:gd name="T42" fmla="*/ 104111194 w 149"/>
                <a:gd name="T43" fmla="*/ 201123863 h 224"/>
                <a:gd name="T44" fmla="*/ 73033274 w 149"/>
                <a:gd name="T45" fmla="*/ 161586086 h 224"/>
                <a:gd name="T46" fmla="*/ 62155821 w 149"/>
                <a:gd name="T47" fmla="*/ 80793043 h 224"/>
                <a:gd name="T48" fmla="*/ 0 w 149"/>
                <a:gd name="T49" fmla="*/ 39536435 h 224"/>
                <a:gd name="T50" fmla="*/ 0 w 149"/>
                <a:gd name="T51" fmla="*/ 39536435 h 2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9"/>
                <a:gd name="T79" fmla="*/ 0 h 224"/>
                <a:gd name="T80" fmla="*/ 149 w 149"/>
                <a:gd name="T81" fmla="*/ 224 h 2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9" h="224">
                  <a:moveTo>
                    <a:pt x="0" y="23"/>
                  </a:moveTo>
                  <a:lnTo>
                    <a:pt x="0" y="23"/>
                  </a:lnTo>
                  <a:lnTo>
                    <a:pt x="10" y="16"/>
                  </a:lnTo>
                  <a:lnTo>
                    <a:pt x="25" y="30"/>
                  </a:lnTo>
                  <a:lnTo>
                    <a:pt x="54" y="32"/>
                  </a:lnTo>
                  <a:lnTo>
                    <a:pt x="70" y="24"/>
                  </a:lnTo>
                  <a:lnTo>
                    <a:pt x="75" y="5"/>
                  </a:lnTo>
                  <a:lnTo>
                    <a:pt x="102" y="0"/>
                  </a:lnTo>
                  <a:lnTo>
                    <a:pt x="116" y="7"/>
                  </a:lnTo>
                  <a:lnTo>
                    <a:pt x="114" y="23"/>
                  </a:lnTo>
                  <a:lnTo>
                    <a:pt x="109" y="39"/>
                  </a:lnTo>
                  <a:lnTo>
                    <a:pt x="128" y="58"/>
                  </a:lnTo>
                  <a:lnTo>
                    <a:pt x="117" y="72"/>
                  </a:lnTo>
                  <a:lnTo>
                    <a:pt x="131" y="97"/>
                  </a:lnTo>
                  <a:lnTo>
                    <a:pt x="125" y="119"/>
                  </a:lnTo>
                  <a:lnTo>
                    <a:pt x="148" y="165"/>
                  </a:lnTo>
                  <a:lnTo>
                    <a:pt x="96" y="209"/>
                  </a:lnTo>
                  <a:lnTo>
                    <a:pt x="33" y="223"/>
                  </a:lnTo>
                  <a:lnTo>
                    <a:pt x="30" y="214"/>
                  </a:lnTo>
                  <a:lnTo>
                    <a:pt x="10" y="208"/>
                  </a:lnTo>
                  <a:lnTo>
                    <a:pt x="7" y="164"/>
                  </a:lnTo>
                  <a:lnTo>
                    <a:pt x="67" y="117"/>
                  </a:lnTo>
                  <a:lnTo>
                    <a:pt x="47" y="94"/>
                  </a:lnTo>
                  <a:lnTo>
                    <a:pt x="40" y="47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468" name="Group 172">
              <a:extLst>
                <a:ext uri="{FF2B5EF4-FFF2-40B4-BE49-F238E27FC236}">
                  <a16:creationId xmlns:a16="http://schemas.microsoft.com/office/drawing/2014/main" id="{88E2035F-BBCF-444D-8D72-0113165FA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6257" y="3270748"/>
              <a:ext cx="291962" cy="295730"/>
              <a:chOff x="3019" y="2670"/>
              <a:chExt cx="190" cy="167"/>
            </a:xfrm>
            <a:grpFill/>
          </p:grpSpPr>
          <p:sp>
            <p:nvSpPr>
              <p:cNvPr id="679" name="Freeform 2713">
                <a:extLst>
                  <a:ext uri="{FF2B5EF4-FFF2-40B4-BE49-F238E27FC236}">
                    <a16:creationId xmlns:a16="http://schemas.microsoft.com/office/drawing/2014/main" id="{7A99CDD3-A19F-4F16-99E3-C21819496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2670"/>
                <a:ext cx="172" cy="150"/>
              </a:xfrm>
              <a:custGeom>
                <a:avLst/>
                <a:gdLst>
                  <a:gd name="T0" fmla="*/ 0 w 172"/>
                  <a:gd name="T1" fmla="*/ 45 h 150"/>
                  <a:gd name="T2" fmla="*/ 0 w 172"/>
                  <a:gd name="T3" fmla="*/ 45 h 150"/>
                  <a:gd name="T4" fmla="*/ 5 w 172"/>
                  <a:gd name="T5" fmla="*/ 58 h 150"/>
                  <a:gd name="T6" fmla="*/ 41 w 172"/>
                  <a:gd name="T7" fmla="*/ 67 h 150"/>
                  <a:gd name="T8" fmla="*/ 35 w 172"/>
                  <a:gd name="T9" fmla="*/ 75 h 150"/>
                  <a:gd name="T10" fmla="*/ 48 w 172"/>
                  <a:gd name="T11" fmla="*/ 84 h 150"/>
                  <a:gd name="T12" fmla="*/ 53 w 172"/>
                  <a:gd name="T13" fmla="*/ 101 h 150"/>
                  <a:gd name="T14" fmla="*/ 38 w 172"/>
                  <a:gd name="T15" fmla="*/ 133 h 150"/>
                  <a:gd name="T16" fmla="*/ 81 w 172"/>
                  <a:gd name="T17" fmla="*/ 145 h 150"/>
                  <a:gd name="T18" fmla="*/ 85 w 172"/>
                  <a:gd name="T19" fmla="*/ 147 h 150"/>
                  <a:gd name="T20" fmla="*/ 105 w 172"/>
                  <a:gd name="T21" fmla="*/ 149 h 150"/>
                  <a:gd name="T22" fmla="*/ 105 w 172"/>
                  <a:gd name="T23" fmla="*/ 137 h 150"/>
                  <a:gd name="T24" fmla="*/ 117 w 172"/>
                  <a:gd name="T25" fmla="*/ 130 h 150"/>
                  <a:gd name="T26" fmla="*/ 145 w 172"/>
                  <a:gd name="T27" fmla="*/ 138 h 150"/>
                  <a:gd name="T28" fmla="*/ 163 w 172"/>
                  <a:gd name="T29" fmla="*/ 125 h 150"/>
                  <a:gd name="T30" fmla="*/ 153 w 172"/>
                  <a:gd name="T31" fmla="*/ 107 h 150"/>
                  <a:gd name="T32" fmla="*/ 157 w 172"/>
                  <a:gd name="T33" fmla="*/ 90 h 150"/>
                  <a:gd name="T34" fmla="*/ 143 w 172"/>
                  <a:gd name="T35" fmla="*/ 80 h 150"/>
                  <a:gd name="T36" fmla="*/ 163 w 172"/>
                  <a:gd name="T37" fmla="*/ 60 h 150"/>
                  <a:gd name="T38" fmla="*/ 171 w 172"/>
                  <a:gd name="T39" fmla="*/ 38 h 150"/>
                  <a:gd name="T40" fmla="*/ 146 w 172"/>
                  <a:gd name="T41" fmla="*/ 28 h 150"/>
                  <a:gd name="T42" fmla="*/ 139 w 172"/>
                  <a:gd name="T43" fmla="*/ 26 h 150"/>
                  <a:gd name="T44" fmla="*/ 100 w 172"/>
                  <a:gd name="T45" fmla="*/ 0 h 150"/>
                  <a:gd name="T46" fmla="*/ 86 w 172"/>
                  <a:gd name="T47" fmla="*/ 4 h 150"/>
                  <a:gd name="T48" fmla="*/ 71 w 172"/>
                  <a:gd name="T49" fmla="*/ 29 h 150"/>
                  <a:gd name="T50" fmla="*/ 38 w 172"/>
                  <a:gd name="T51" fmla="*/ 25 h 150"/>
                  <a:gd name="T52" fmla="*/ 43 w 172"/>
                  <a:gd name="T53" fmla="*/ 44 h 150"/>
                  <a:gd name="T54" fmla="*/ 0 w 172"/>
                  <a:gd name="T55" fmla="*/ 45 h 150"/>
                  <a:gd name="T56" fmla="*/ 0 w 172"/>
                  <a:gd name="T57" fmla="*/ 45 h 1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2"/>
                  <a:gd name="T88" fmla="*/ 0 h 150"/>
                  <a:gd name="T89" fmla="*/ 172 w 172"/>
                  <a:gd name="T90" fmla="*/ 150 h 1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2" h="150">
                    <a:moveTo>
                      <a:pt x="0" y="45"/>
                    </a:moveTo>
                    <a:lnTo>
                      <a:pt x="0" y="45"/>
                    </a:lnTo>
                    <a:lnTo>
                      <a:pt x="5" y="58"/>
                    </a:lnTo>
                    <a:lnTo>
                      <a:pt x="41" y="67"/>
                    </a:lnTo>
                    <a:lnTo>
                      <a:pt x="35" y="75"/>
                    </a:lnTo>
                    <a:lnTo>
                      <a:pt x="48" y="84"/>
                    </a:lnTo>
                    <a:lnTo>
                      <a:pt x="53" y="101"/>
                    </a:lnTo>
                    <a:lnTo>
                      <a:pt x="38" y="133"/>
                    </a:lnTo>
                    <a:lnTo>
                      <a:pt x="81" y="145"/>
                    </a:lnTo>
                    <a:lnTo>
                      <a:pt x="85" y="147"/>
                    </a:lnTo>
                    <a:lnTo>
                      <a:pt x="105" y="149"/>
                    </a:lnTo>
                    <a:lnTo>
                      <a:pt x="105" y="137"/>
                    </a:lnTo>
                    <a:lnTo>
                      <a:pt x="117" y="130"/>
                    </a:lnTo>
                    <a:lnTo>
                      <a:pt x="145" y="138"/>
                    </a:lnTo>
                    <a:lnTo>
                      <a:pt x="163" y="125"/>
                    </a:lnTo>
                    <a:lnTo>
                      <a:pt x="153" y="107"/>
                    </a:lnTo>
                    <a:lnTo>
                      <a:pt x="157" y="90"/>
                    </a:lnTo>
                    <a:lnTo>
                      <a:pt x="143" y="80"/>
                    </a:lnTo>
                    <a:lnTo>
                      <a:pt x="163" y="60"/>
                    </a:lnTo>
                    <a:lnTo>
                      <a:pt x="171" y="38"/>
                    </a:lnTo>
                    <a:lnTo>
                      <a:pt x="146" y="28"/>
                    </a:lnTo>
                    <a:lnTo>
                      <a:pt x="139" y="26"/>
                    </a:lnTo>
                    <a:lnTo>
                      <a:pt x="100" y="0"/>
                    </a:lnTo>
                    <a:lnTo>
                      <a:pt x="86" y="4"/>
                    </a:lnTo>
                    <a:lnTo>
                      <a:pt x="71" y="29"/>
                    </a:lnTo>
                    <a:lnTo>
                      <a:pt x="38" y="25"/>
                    </a:lnTo>
                    <a:lnTo>
                      <a:pt x="43" y="44"/>
                    </a:lnTo>
                    <a:lnTo>
                      <a:pt x="0" y="4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0" name="Freeform 2714">
                <a:extLst>
                  <a:ext uri="{FF2B5EF4-FFF2-40B4-BE49-F238E27FC236}">
                    <a16:creationId xmlns:a16="http://schemas.microsoft.com/office/drawing/2014/main" id="{D9EF60AF-BFC8-4508-945B-6C30C3D00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808"/>
                <a:ext cx="11" cy="29"/>
              </a:xfrm>
              <a:custGeom>
                <a:avLst/>
                <a:gdLst>
                  <a:gd name="T0" fmla="*/ 0 w 11"/>
                  <a:gd name="T1" fmla="*/ 14 h 29"/>
                  <a:gd name="T2" fmla="*/ 0 w 11"/>
                  <a:gd name="T3" fmla="*/ 14 h 29"/>
                  <a:gd name="T4" fmla="*/ 9 w 11"/>
                  <a:gd name="T5" fmla="*/ 28 h 29"/>
                  <a:gd name="T6" fmla="*/ 10 w 11"/>
                  <a:gd name="T7" fmla="*/ 0 h 29"/>
                  <a:gd name="T8" fmla="*/ 0 w 11"/>
                  <a:gd name="T9" fmla="*/ 14 h 29"/>
                  <a:gd name="T10" fmla="*/ 0 w 11"/>
                  <a:gd name="T11" fmla="*/ 1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9"/>
                  <a:gd name="T20" fmla="*/ 11 w 11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9">
                    <a:moveTo>
                      <a:pt x="0" y="14"/>
                    </a:moveTo>
                    <a:lnTo>
                      <a:pt x="0" y="14"/>
                    </a:lnTo>
                    <a:lnTo>
                      <a:pt x="9" y="28"/>
                    </a:lnTo>
                    <a:lnTo>
                      <a:pt x="10" y="0"/>
                    </a:lnTo>
                    <a:lnTo>
                      <a:pt x="0" y="1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69" name="Freeform 2498">
              <a:extLst>
                <a:ext uri="{FF2B5EF4-FFF2-40B4-BE49-F238E27FC236}">
                  <a16:creationId xmlns:a16="http://schemas.microsoft.com/office/drawing/2014/main" id="{B5883FD7-69AB-40D5-A517-81BD36054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146" y="3147684"/>
              <a:ext cx="177123" cy="235289"/>
            </a:xfrm>
            <a:custGeom>
              <a:avLst/>
              <a:gdLst>
                <a:gd name="T0" fmla="*/ 0 w 119"/>
                <a:gd name="T1" fmla="*/ 91405696 h 133"/>
                <a:gd name="T2" fmla="*/ 0 w 119"/>
                <a:gd name="T3" fmla="*/ 91405696 h 133"/>
                <a:gd name="T4" fmla="*/ 0 w 119"/>
                <a:gd name="T5" fmla="*/ 128645278 h 133"/>
                <a:gd name="T6" fmla="*/ 1473755 w 119"/>
                <a:gd name="T7" fmla="*/ 145571769 h 133"/>
                <a:gd name="T8" fmla="*/ 4421266 w 119"/>
                <a:gd name="T9" fmla="*/ 164192211 h 133"/>
                <a:gd name="T10" fmla="*/ 41263940 w 119"/>
                <a:gd name="T11" fmla="*/ 181118743 h 133"/>
                <a:gd name="T12" fmla="*/ 29473892 w 119"/>
                <a:gd name="T13" fmla="*/ 218358325 h 133"/>
                <a:gd name="T14" fmla="*/ 69264067 w 119"/>
                <a:gd name="T15" fmla="*/ 223436272 h 133"/>
                <a:gd name="T16" fmla="*/ 137055594 w 119"/>
                <a:gd name="T17" fmla="*/ 221743623 h 133"/>
                <a:gd name="T18" fmla="*/ 154739438 w 119"/>
                <a:gd name="T19" fmla="*/ 186196690 h 133"/>
                <a:gd name="T20" fmla="*/ 119370536 w 119"/>
                <a:gd name="T21" fmla="*/ 140493822 h 133"/>
                <a:gd name="T22" fmla="*/ 162108250 w 119"/>
                <a:gd name="T23" fmla="*/ 115104085 h 133"/>
                <a:gd name="T24" fmla="*/ 173898288 w 119"/>
                <a:gd name="T25" fmla="*/ 123567330 h 133"/>
                <a:gd name="T26" fmla="*/ 162108250 w 119"/>
                <a:gd name="T27" fmla="*/ 33854294 h 133"/>
                <a:gd name="T28" fmla="*/ 129686820 w 119"/>
                <a:gd name="T29" fmla="*/ 11848549 h 133"/>
                <a:gd name="T30" fmla="*/ 94317918 w 119"/>
                <a:gd name="T31" fmla="*/ 27083697 h 133"/>
                <a:gd name="T32" fmla="*/ 100212937 w 119"/>
                <a:gd name="T33" fmla="*/ 16926496 h 133"/>
                <a:gd name="T34" fmla="*/ 69264067 w 119"/>
                <a:gd name="T35" fmla="*/ 0 h 133"/>
                <a:gd name="T36" fmla="*/ 53053978 w 119"/>
                <a:gd name="T37" fmla="*/ 0 h 133"/>
                <a:gd name="T38" fmla="*/ 53053978 w 119"/>
                <a:gd name="T39" fmla="*/ 49088146 h 133"/>
                <a:gd name="T40" fmla="*/ 33895156 w 119"/>
                <a:gd name="T41" fmla="*/ 35546943 h 133"/>
                <a:gd name="T42" fmla="*/ 23578873 w 119"/>
                <a:gd name="T43" fmla="*/ 50780795 h 133"/>
                <a:gd name="T44" fmla="*/ 20632577 w 119"/>
                <a:gd name="T45" fmla="*/ 81249781 h 133"/>
                <a:gd name="T46" fmla="*/ 0 w 119"/>
                <a:gd name="T47" fmla="*/ 91405696 h 133"/>
                <a:gd name="T48" fmla="*/ 0 w 119"/>
                <a:gd name="T49" fmla="*/ 9140569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33"/>
                <a:gd name="T77" fmla="*/ 119 w 119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33">
                  <a:moveTo>
                    <a:pt x="0" y="54"/>
                  </a:moveTo>
                  <a:lnTo>
                    <a:pt x="0" y="54"/>
                  </a:lnTo>
                  <a:lnTo>
                    <a:pt x="0" y="76"/>
                  </a:lnTo>
                  <a:lnTo>
                    <a:pt x="1" y="86"/>
                  </a:lnTo>
                  <a:lnTo>
                    <a:pt x="3" y="97"/>
                  </a:lnTo>
                  <a:lnTo>
                    <a:pt x="28" y="107"/>
                  </a:lnTo>
                  <a:lnTo>
                    <a:pt x="20" y="129"/>
                  </a:lnTo>
                  <a:lnTo>
                    <a:pt x="47" y="132"/>
                  </a:lnTo>
                  <a:lnTo>
                    <a:pt x="93" y="131"/>
                  </a:lnTo>
                  <a:lnTo>
                    <a:pt x="105" y="110"/>
                  </a:lnTo>
                  <a:lnTo>
                    <a:pt x="81" y="83"/>
                  </a:lnTo>
                  <a:lnTo>
                    <a:pt x="110" y="68"/>
                  </a:lnTo>
                  <a:lnTo>
                    <a:pt x="118" y="73"/>
                  </a:lnTo>
                  <a:lnTo>
                    <a:pt x="110" y="20"/>
                  </a:lnTo>
                  <a:lnTo>
                    <a:pt x="88" y="7"/>
                  </a:lnTo>
                  <a:lnTo>
                    <a:pt x="64" y="16"/>
                  </a:lnTo>
                  <a:lnTo>
                    <a:pt x="68" y="1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23" y="21"/>
                  </a:lnTo>
                  <a:lnTo>
                    <a:pt x="16" y="30"/>
                  </a:lnTo>
                  <a:lnTo>
                    <a:pt x="14" y="48"/>
                  </a:lnTo>
                  <a:lnTo>
                    <a:pt x="0" y="5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470" name="Group 176">
              <a:extLst>
                <a:ext uri="{FF2B5EF4-FFF2-40B4-BE49-F238E27FC236}">
                  <a16:creationId xmlns:a16="http://schemas.microsoft.com/office/drawing/2014/main" id="{D9168379-41B1-4CEC-B396-2D86FB8D3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327" y="3551346"/>
              <a:ext cx="207701" cy="187799"/>
              <a:chOff x="3401" y="2828"/>
              <a:chExt cx="133" cy="106"/>
            </a:xfrm>
            <a:grpFill/>
          </p:grpSpPr>
          <p:sp>
            <p:nvSpPr>
              <p:cNvPr id="677" name="Freeform 2711">
                <a:extLst>
                  <a:ext uri="{FF2B5EF4-FFF2-40B4-BE49-F238E27FC236}">
                    <a16:creationId xmlns:a16="http://schemas.microsoft.com/office/drawing/2014/main" id="{0FDC7731-56C7-40AF-9559-EC920EA49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28"/>
                <a:ext cx="86" cy="86"/>
              </a:xfrm>
              <a:custGeom>
                <a:avLst/>
                <a:gdLst>
                  <a:gd name="T0" fmla="*/ 0 w 86"/>
                  <a:gd name="T1" fmla="*/ 34 h 86"/>
                  <a:gd name="T2" fmla="*/ 0 w 86"/>
                  <a:gd name="T3" fmla="*/ 34 h 86"/>
                  <a:gd name="T4" fmla="*/ 11 w 86"/>
                  <a:gd name="T5" fmla="*/ 15 h 86"/>
                  <a:gd name="T6" fmla="*/ 38 w 86"/>
                  <a:gd name="T7" fmla="*/ 8 h 86"/>
                  <a:gd name="T8" fmla="*/ 72 w 86"/>
                  <a:gd name="T9" fmla="*/ 8 h 86"/>
                  <a:gd name="T10" fmla="*/ 85 w 86"/>
                  <a:gd name="T11" fmla="*/ 0 h 86"/>
                  <a:gd name="T12" fmla="*/ 80 w 86"/>
                  <a:gd name="T13" fmla="*/ 18 h 86"/>
                  <a:gd name="T14" fmla="*/ 57 w 86"/>
                  <a:gd name="T15" fmla="*/ 14 h 86"/>
                  <a:gd name="T16" fmla="*/ 46 w 86"/>
                  <a:gd name="T17" fmla="*/ 29 h 86"/>
                  <a:gd name="T18" fmla="*/ 33 w 86"/>
                  <a:gd name="T19" fmla="*/ 21 h 86"/>
                  <a:gd name="T20" fmla="*/ 42 w 86"/>
                  <a:gd name="T21" fmla="*/ 43 h 86"/>
                  <a:gd name="T22" fmla="*/ 31 w 86"/>
                  <a:gd name="T23" fmla="*/ 48 h 86"/>
                  <a:gd name="T24" fmla="*/ 52 w 86"/>
                  <a:gd name="T25" fmla="*/ 57 h 86"/>
                  <a:gd name="T26" fmla="*/ 52 w 86"/>
                  <a:gd name="T27" fmla="*/ 66 h 86"/>
                  <a:gd name="T28" fmla="*/ 35 w 86"/>
                  <a:gd name="T29" fmla="*/ 69 h 86"/>
                  <a:gd name="T30" fmla="*/ 41 w 86"/>
                  <a:gd name="T31" fmla="*/ 85 h 86"/>
                  <a:gd name="T32" fmla="*/ 20 w 86"/>
                  <a:gd name="T33" fmla="*/ 80 h 86"/>
                  <a:gd name="T34" fmla="*/ 14 w 86"/>
                  <a:gd name="T35" fmla="*/ 65 h 86"/>
                  <a:gd name="T36" fmla="*/ 41 w 86"/>
                  <a:gd name="T37" fmla="*/ 58 h 86"/>
                  <a:gd name="T38" fmla="*/ 14 w 86"/>
                  <a:gd name="T39" fmla="*/ 56 h 86"/>
                  <a:gd name="T40" fmla="*/ 0 w 86"/>
                  <a:gd name="T41" fmla="*/ 34 h 86"/>
                  <a:gd name="T42" fmla="*/ 0 w 86"/>
                  <a:gd name="T43" fmla="*/ 34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6"/>
                  <a:gd name="T68" fmla="*/ 86 w 86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6">
                    <a:moveTo>
                      <a:pt x="0" y="34"/>
                    </a:moveTo>
                    <a:lnTo>
                      <a:pt x="0" y="34"/>
                    </a:lnTo>
                    <a:lnTo>
                      <a:pt x="11" y="15"/>
                    </a:lnTo>
                    <a:lnTo>
                      <a:pt x="38" y="8"/>
                    </a:lnTo>
                    <a:lnTo>
                      <a:pt x="72" y="8"/>
                    </a:lnTo>
                    <a:lnTo>
                      <a:pt x="85" y="0"/>
                    </a:lnTo>
                    <a:lnTo>
                      <a:pt x="80" y="18"/>
                    </a:lnTo>
                    <a:lnTo>
                      <a:pt x="57" y="14"/>
                    </a:lnTo>
                    <a:lnTo>
                      <a:pt x="46" y="29"/>
                    </a:lnTo>
                    <a:lnTo>
                      <a:pt x="33" y="21"/>
                    </a:lnTo>
                    <a:lnTo>
                      <a:pt x="42" y="43"/>
                    </a:lnTo>
                    <a:lnTo>
                      <a:pt x="31" y="48"/>
                    </a:lnTo>
                    <a:lnTo>
                      <a:pt x="52" y="57"/>
                    </a:lnTo>
                    <a:lnTo>
                      <a:pt x="52" y="66"/>
                    </a:lnTo>
                    <a:lnTo>
                      <a:pt x="35" y="69"/>
                    </a:lnTo>
                    <a:lnTo>
                      <a:pt x="41" y="85"/>
                    </a:lnTo>
                    <a:lnTo>
                      <a:pt x="20" y="80"/>
                    </a:lnTo>
                    <a:lnTo>
                      <a:pt x="14" y="65"/>
                    </a:lnTo>
                    <a:lnTo>
                      <a:pt x="41" y="58"/>
                    </a:lnTo>
                    <a:lnTo>
                      <a:pt x="14" y="56"/>
                    </a:lnTo>
                    <a:lnTo>
                      <a:pt x="0" y="3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8" name="Freeform 2712">
                <a:extLst>
                  <a:ext uri="{FF2B5EF4-FFF2-40B4-BE49-F238E27FC236}">
                    <a16:creationId xmlns:a16="http://schemas.microsoft.com/office/drawing/2014/main" id="{C6DC98AF-D72C-4862-9128-0399114D5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927"/>
                <a:ext cx="41" cy="7"/>
              </a:xfrm>
              <a:custGeom>
                <a:avLst/>
                <a:gdLst>
                  <a:gd name="T0" fmla="*/ 0 w 41"/>
                  <a:gd name="T1" fmla="*/ 6 h 7"/>
                  <a:gd name="T2" fmla="*/ 0 w 41"/>
                  <a:gd name="T3" fmla="*/ 6 h 7"/>
                  <a:gd name="T4" fmla="*/ 3 w 41"/>
                  <a:gd name="T5" fmla="*/ 0 h 7"/>
                  <a:gd name="T6" fmla="*/ 40 w 41"/>
                  <a:gd name="T7" fmla="*/ 6 h 7"/>
                  <a:gd name="T8" fmla="*/ 13 w 41"/>
                  <a:gd name="T9" fmla="*/ 6 h 7"/>
                  <a:gd name="T10" fmla="*/ 0 w 41"/>
                  <a:gd name="T11" fmla="*/ 6 h 7"/>
                  <a:gd name="T12" fmla="*/ 0 w 41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7"/>
                  <a:gd name="T23" fmla="*/ 41 w 4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7">
                    <a:moveTo>
                      <a:pt x="0" y="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40" y="6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71" name="Freeform 2500">
              <a:extLst>
                <a:ext uri="{FF2B5EF4-FFF2-40B4-BE49-F238E27FC236}">
                  <a16:creationId xmlns:a16="http://schemas.microsoft.com/office/drawing/2014/main" id="{FF296480-16EC-4D38-B28C-C4CB776A1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467" y="3352753"/>
              <a:ext cx="144036" cy="84185"/>
            </a:xfrm>
            <a:custGeom>
              <a:avLst/>
              <a:gdLst>
                <a:gd name="T0" fmla="*/ 0 w 93"/>
                <a:gd name="T1" fmla="*/ 44700470 h 49"/>
                <a:gd name="T2" fmla="*/ 0 w 93"/>
                <a:gd name="T3" fmla="*/ 44700470 h 49"/>
                <a:gd name="T4" fmla="*/ 22337937 w 93"/>
                <a:gd name="T5" fmla="*/ 12771562 h 49"/>
                <a:gd name="T6" fmla="*/ 52655329 w 93"/>
                <a:gd name="T7" fmla="*/ 20754422 h 49"/>
                <a:gd name="T8" fmla="*/ 102118623 w 93"/>
                <a:gd name="T9" fmla="*/ 0 h 49"/>
                <a:gd name="T10" fmla="*/ 132434743 w 93"/>
                <a:gd name="T11" fmla="*/ 4789967 h 49"/>
                <a:gd name="T12" fmla="*/ 146795741 w 93"/>
                <a:gd name="T13" fmla="*/ 15964451 h 49"/>
                <a:gd name="T14" fmla="*/ 90949660 w 93"/>
                <a:gd name="T15" fmla="*/ 67050695 h 49"/>
                <a:gd name="T16" fmla="*/ 43081751 w 93"/>
                <a:gd name="T17" fmla="*/ 76629363 h 49"/>
                <a:gd name="T18" fmla="*/ 0 w 93"/>
                <a:gd name="T19" fmla="*/ 44700470 h 49"/>
                <a:gd name="T20" fmla="*/ 0 w 93"/>
                <a:gd name="T21" fmla="*/ 4470047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49"/>
                <a:gd name="T35" fmla="*/ 93 w 93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49">
                  <a:moveTo>
                    <a:pt x="0" y="28"/>
                  </a:moveTo>
                  <a:lnTo>
                    <a:pt x="0" y="28"/>
                  </a:lnTo>
                  <a:lnTo>
                    <a:pt x="14" y="8"/>
                  </a:lnTo>
                  <a:lnTo>
                    <a:pt x="33" y="13"/>
                  </a:lnTo>
                  <a:lnTo>
                    <a:pt x="64" y="0"/>
                  </a:lnTo>
                  <a:lnTo>
                    <a:pt x="83" y="3"/>
                  </a:lnTo>
                  <a:lnTo>
                    <a:pt x="92" y="10"/>
                  </a:lnTo>
                  <a:lnTo>
                    <a:pt x="57" y="42"/>
                  </a:lnTo>
                  <a:lnTo>
                    <a:pt x="27" y="48"/>
                  </a:lnTo>
                  <a:lnTo>
                    <a:pt x="0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3" name="Freeform 2502">
              <a:extLst>
                <a:ext uri="{FF2B5EF4-FFF2-40B4-BE49-F238E27FC236}">
                  <a16:creationId xmlns:a16="http://schemas.microsoft.com/office/drawing/2014/main" id="{7AD5382B-F39B-41CC-9291-761BB105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362" y="3300947"/>
              <a:ext cx="11679" cy="23744"/>
            </a:xfrm>
            <a:custGeom>
              <a:avLst/>
              <a:gdLst>
                <a:gd name="T0" fmla="*/ 0 w 8"/>
                <a:gd name="T1" fmla="*/ 19058317 h 12"/>
                <a:gd name="T2" fmla="*/ 0 w 8"/>
                <a:gd name="T3" fmla="*/ 19058317 h 12"/>
                <a:gd name="T4" fmla="*/ 7087790 w 8"/>
                <a:gd name="T5" fmla="*/ 0 h 12"/>
                <a:gd name="T6" fmla="*/ 9922669 w 8"/>
                <a:gd name="T7" fmla="*/ 23292851 h 12"/>
                <a:gd name="T8" fmla="*/ 0 w 8"/>
                <a:gd name="T9" fmla="*/ 19058317 h 12"/>
                <a:gd name="T10" fmla="*/ 0 w 8"/>
                <a:gd name="T11" fmla="*/ 1905831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2"/>
                <a:gd name="T20" fmla="*/ 8 w 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2">
                  <a:moveTo>
                    <a:pt x="0" y="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7" y="11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4" name="Freeform 2503">
              <a:extLst>
                <a:ext uri="{FF2B5EF4-FFF2-40B4-BE49-F238E27FC236}">
                  <a16:creationId xmlns:a16="http://schemas.microsoft.com/office/drawing/2014/main" id="{D457D151-11C5-47D4-BFD9-B4586EC0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94" y="3199492"/>
              <a:ext cx="77857" cy="86345"/>
            </a:xfrm>
            <a:custGeom>
              <a:avLst/>
              <a:gdLst>
                <a:gd name="T0" fmla="*/ 0 w 50"/>
                <a:gd name="T1" fmla="*/ 62062469 h 47"/>
                <a:gd name="T2" fmla="*/ 0 w 50"/>
                <a:gd name="T3" fmla="*/ 62062469 h 47"/>
                <a:gd name="T4" fmla="*/ 30645101 w 50"/>
                <a:gd name="T5" fmla="*/ 52936036 h 47"/>
                <a:gd name="T6" fmla="*/ 14516101 w 50"/>
                <a:gd name="T7" fmla="*/ 41982954 h 47"/>
                <a:gd name="T8" fmla="*/ 29032201 w 50"/>
                <a:gd name="T9" fmla="*/ 12777012 h 47"/>
                <a:gd name="T10" fmla="*/ 41935407 w 50"/>
                <a:gd name="T11" fmla="*/ 32856521 h 47"/>
                <a:gd name="T12" fmla="*/ 41935407 w 50"/>
                <a:gd name="T13" fmla="*/ 0 h 47"/>
                <a:gd name="T14" fmla="*/ 79032096 w 50"/>
                <a:gd name="T15" fmla="*/ 0 h 47"/>
                <a:gd name="T16" fmla="*/ 75806297 w 50"/>
                <a:gd name="T17" fmla="*/ 32856521 h 47"/>
                <a:gd name="T18" fmla="*/ 53225704 w 50"/>
                <a:gd name="T19" fmla="*/ 43809592 h 47"/>
                <a:gd name="T20" fmla="*/ 53225704 w 50"/>
                <a:gd name="T21" fmla="*/ 83967260 h 47"/>
                <a:gd name="T22" fmla="*/ 32258000 w 50"/>
                <a:gd name="T23" fmla="*/ 60237182 h 47"/>
                <a:gd name="T24" fmla="*/ 0 w 50"/>
                <a:gd name="T25" fmla="*/ 62062469 h 47"/>
                <a:gd name="T26" fmla="*/ 0 w 50"/>
                <a:gd name="T27" fmla="*/ 62062469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47"/>
                <a:gd name="T44" fmla="*/ 50 w 50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47">
                  <a:moveTo>
                    <a:pt x="0" y="34"/>
                  </a:moveTo>
                  <a:lnTo>
                    <a:pt x="0" y="34"/>
                  </a:lnTo>
                  <a:lnTo>
                    <a:pt x="19" y="29"/>
                  </a:lnTo>
                  <a:lnTo>
                    <a:pt x="9" y="23"/>
                  </a:lnTo>
                  <a:lnTo>
                    <a:pt x="18" y="7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49" y="0"/>
                  </a:lnTo>
                  <a:lnTo>
                    <a:pt x="47" y="18"/>
                  </a:lnTo>
                  <a:lnTo>
                    <a:pt x="33" y="24"/>
                  </a:lnTo>
                  <a:lnTo>
                    <a:pt x="33" y="46"/>
                  </a:lnTo>
                  <a:lnTo>
                    <a:pt x="20" y="33"/>
                  </a:lnTo>
                  <a:lnTo>
                    <a:pt x="0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5" name="Freeform 2504">
              <a:extLst>
                <a:ext uri="{FF2B5EF4-FFF2-40B4-BE49-F238E27FC236}">
                  <a16:creationId xmlns:a16="http://schemas.microsoft.com/office/drawing/2014/main" id="{01AE03F4-3246-4828-ACAE-AFF0B4FE3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789" y="2532480"/>
              <a:ext cx="541103" cy="505116"/>
            </a:xfrm>
            <a:custGeom>
              <a:avLst/>
              <a:gdLst>
                <a:gd name="T0" fmla="*/ 0 w 354"/>
                <a:gd name="T1" fmla="*/ 360167831 h 285"/>
                <a:gd name="T2" fmla="*/ 51288450 w 354"/>
                <a:gd name="T3" fmla="*/ 366963865 h 285"/>
                <a:gd name="T4" fmla="*/ 1554611 w 354"/>
                <a:gd name="T5" fmla="*/ 389049022 h 285"/>
                <a:gd name="T6" fmla="*/ 9325172 w 354"/>
                <a:gd name="T7" fmla="*/ 423027891 h 285"/>
                <a:gd name="T8" fmla="*/ 6217197 w 354"/>
                <a:gd name="T9" fmla="*/ 436618657 h 285"/>
                <a:gd name="T10" fmla="*/ 13987759 w 354"/>
                <a:gd name="T11" fmla="*/ 468897865 h 285"/>
                <a:gd name="T12" fmla="*/ 108795341 w 354"/>
                <a:gd name="T13" fmla="*/ 451909083 h 285"/>
                <a:gd name="T14" fmla="*/ 130553653 w 354"/>
                <a:gd name="T15" fmla="*/ 451909083 h 285"/>
                <a:gd name="T16" fmla="*/ 150758602 w 354"/>
                <a:gd name="T17" fmla="*/ 385652309 h 285"/>
                <a:gd name="T18" fmla="*/ 150758602 w 354"/>
                <a:gd name="T19" fmla="*/ 358469474 h 285"/>
                <a:gd name="T20" fmla="*/ 191168538 w 354"/>
                <a:gd name="T21" fmla="*/ 273524176 h 285"/>
                <a:gd name="T22" fmla="*/ 202048317 w 354"/>
                <a:gd name="T23" fmla="*/ 200471367 h 285"/>
                <a:gd name="T24" fmla="*/ 245566189 w 354"/>
                <a:gd name="T25" fmla="*/ 130815232 h 285"/>
                <a:gd name="T26" fmla="*/ 279758891 w 354"/>
                <a:gd name="T27" fmla="*/ 105332058 h 285"/>
                <a:gd name="T28" fmla="*/ 320167542 w 354"/>
                <a:gd name="T29" fmla="*/ 83246880 h 285"/>
                <a:gd name="T30" fmla="*/ 345035153 w 354"/>
                <a:gd name="T31" fmla="*/ 71354472 h 285"/>
                <a:gd name="T32" fmla="*/ 413420557 w 354"/>
                <a:gd name="T33" fmla="*/ 98536023 h 285"/>
                <a:gd name="T34" fmla="*/ 446058649 w 354"/>
                <a:gd name="T35" fmla="*/ 52666029 h 285"/>
                <a:gd name="T36" fmla="*/ 509781469 w 354"/>
                <a:gd name="T37" fmla="*/ 56064046 h 285"/>
                <a:gd name="T38" fmla="*/ 547083392 w 354"/>
                <a:gd name="T39" fmla="*/ 52666029 h 285"/>
                <a:gd name="T40" fmla="*/ 526878443 w 354"/>
                <a:gd name="T41" fmla="*/ 50967672 h 285"/>
                <a:gd name="T42" fmla="*/ 548636756 w 354"/>
                <a:gd name="T43" fmla="*/ 27182845 h 285"/>
                <a:gd name="T44" fmla="*/ 484913936 w 354"/>
                <a:gd name="T45" fmla="*/ 27182845 h 285"/>
                <a:gd name="T46" fmla="*/ 477143377 w 354"/>
                <a:gd name="T47" fmla="*/ 0 h 285"/>
                <a:gd name="T48" fmla="*/ 458493039 w 354"/>
                <a:gd name="T49" fmla="*/ 28881201 h 285"/>
                <a:gd name="T50" fmla="*/ 422745726 w 354"/>
                <a:gd name="T51" fmla="*/ 44171637 h 285"/>
                <a:gd name="T52" fmla="*/ 422745726 w 354"/>
                <a:gd name="T53" fmla="*/ 5096375 h 285"/>
                <a:gd name="T54" fmla="*/ 349697737 w 354"/>
                <a:gd name="T55" fmla="*/ 32279219 h 285"/>
                <a:gd name="T56" fmla="*/ 345035153 w 354"/>
                <a:gd name="T57" fmla="*/ 44171637 h 285"/>
                <a:gd name="T58" fmla="*/ 323276762 w 354"/>
                <a:gd name="T59" fmla="*/ 49268012 h 285"/>
                <a:gd name="T60" fmla="*/ 298409229 w 354"/>
                <a:gd name="T61" fmla="*/ 54364386 h 285"/>
                <a:gd name="T62" fmla="*/ 276649670 w 354"/>
                <a:gd name="T63" fmla="*/ 67956455 h 285"/>
                <a:gd name="T64" fmla="*/ 244011578 w 354"/>
                <a:gd name="T65" fmla="*/ 107031718 h 285"/>
                <a:gd name="T66" fmla="*/ 223806630 w 354"/>
                <a:gd name="T67" fmla="*/ 122320840 h 285"/>
                <a:gd name="T68" fmla="*/ 230023825 w 354"/>
                <a:gd name="T69" fmla="*/ 142707640 h 285"/>
                <a:gd name="T70" fmla="*/ 155421186 w 354"/>
                <a:gd name="T71" fmla="*/ 232750576 h 285"/>
                <a:gd name="T72" fmla="*/ 108795341 w 354"/>
                <a:gd name="T73" fmla="*/ 293910976 h 285"/>
                <a:gd name="T74" fmla="*/ 76155983 w 354"/>
                <a:gd name="T75" fmla="*/ 299007350 h 285"/>
                <a:gd name="T76" fmla="*/ 51288450 w 354"/>
                <a:gd name="T77" fmla="*/ 329588201 h 285"/>
                <a:gd name="T78" fmla="*/ 31084738 w 354"/>
                <a:gd name="T79" fmla="*/ 344877405 h 285"/>
                <a:gd name="T80" fmla="*/ 29530127 w 354"/>
                <a:gd name="T81" fmla="*/ 351673440 h 285"/>
                <a:gd name="T82" fmla="*/ 0 w 354"/>
                <a:gd name="T83" fmla="*/ 360167831 h 2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4"/>
                <a:gd name="T127" fmla="*/ 0 h 285"/>
                <a:gd name="T128" fmla="*/ 354 w 354"/>
                <a:gd name="T129" fmla="*/ 285 h 2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4" h="285">
                  <a:moveTo>
                    <a:pt x="0" y="212"/>
                  </a:moveTo>
                  <a:lnTo>
                    <a:pt x="0" y="212"/>
                  </a:lnTo>
                  <a:lnTo>
                    <a:pt x="1" y="224"/>
                  </a:lnTo>
                  <a:lnTo>
                    <a:pt x="33" y="216"/>
                  </a:lnTo>
                  <a:lnTo>
                    <a:pt x="34" y="221"/>
                  </a:lnTo>
                  <a:lnTo>
                    <a:pt x="1" y="229"/>
                  </a:lnTo>
                  <a:lnTo>
                    <a:pt x="9" y="234"/>
                  </a:lnTo>
                  <a:lnTo>
                    <a:pt x="6" y="249"/>
                  </a:lnTo>
                  <a:lnTo>
                    <a:pt x="28" y="236"/>
                  </a:lnTo>
                  <a:lnTo>
                    <a:pt x="4" y="257"/>
                  </a:lnTo>
                  <a:lnTo>
                    <a:pt x="18" y="257"/>
                  </a:lnTo>
                  <a:lnTo>
                    <a:pt x="9" y="276"/>
                  </a:lnTo>
                  <a:lnTo>
                    <a:pt x="43" y="284"/>
                  </a:lnTo>
                  <a:lnTo>
                    <a:pt x="70" y="266"/>
                  </a:lnTo>
                  <a:lnTo>
                    <a:pt x="76" y="249"/>
                  </a:lnTo>
                  <a:lnTo>
                    <a:pt x="84" y="266"/>
                  </a:lnTo>
                  <a:lnTo>
                    <a:pt x="100" y="245"/>
                  </a:lnTo>
                  <a:lnTo>
                    <a:pt x="97" y="227"/>
                  </a:lnTo>
                  <a:lnTo>
                    <a:pt x="104" y="220"/>
                  </a:lnTo>
                  <a:lnTo>
                    <a:pt x="97" y="211"/>
                  </a:lnTo>
                  <a:lnTo>
                    <a:pt x="98" y="171"/>
                  </a:lnTo>
                  <a:lnTo>
                    <a:pt x="123" y="161"/>
                  </a:lnTo>
                  <a:lnTo>
                    <a:pt x="118" y="149"/>
                  </a:lnTo>
                  <a:lnTo>
                    <a:pt x="130" y="118"/>
                  </a:lnTo>
                  <a:lnTo>
                    <a:pt x="153" y="95"/>
                  </a:lnTo>
                  <a:lnTo>
                    <a:pt x="158" y="77"/>
                  </a:lnTo>
                  <a:lnTo>
                    <a:pt x="175" y="73"/>
                  </a:lnTo>
                  <a:lnTo>
                    <a:pt x="180" y="62"/>
                  </a:lnTo>
                  <a:lnTo>
                    <a:pt x="205" y="64"/>
                  </a:lnTo>
                  <a:lnTo>
                    <a:pt x="206" y="49"/>
                  </a:lnTo>
                  <a:lnTo>
                    <a:pt x="212" y="49"/>
                  </a:lnTo>
                  <a:lnTo>
                    <a:pt x="222" y="42"/>
                  </a:lnTo>
                  <a:lnTo>
                    <a:pt x="237" y="56"/>
                  </a:lnTo>
                  <a:lnTo>
                    <a:pt x="266" y="58"/>
                  </a:lnTo>
                  <a:lnTo>
                    <a:pt x="282" y="50"/>
                  </a:lnTo>
                  <a:lnTo>
                    <a:pt x="287" y="31"/>
                  </a:lnTo>
                  <a:lnTo>
                    <a:pt x="314" y="26"/>
                  </a:lnTo>
                  <a:lnTo>
                    <a:pt x="328" y="33"/>
                  </a:lnTo>
                  <a:lnTo>
                    <a:pt x="326" y="49"/>
                  </a:lnTo>
                  <a:lnTo>
                    <a:pt x="352" y="31"/>
                  </a:lnTo>
                  <a:lnTo>
                    <a:pt x="335" y="34"/>
                  </a:lnTo>
                  <a:lnTo>
                    <a:pt x="339" y="30"/>
                  </a:lnTo>
                  <a:lnTo>
                    <a:pt x="322" y="25"/>
                  </a:lnTo>
                  <a:lnTo>
                    <a:pt x="353" y="16"/>
                  </a:lnTo>
                  <a:lnTo>
                    <a:pt x="328" y="5"/>
                  </a:lnTo>
                  <a:lnTo>
                    <a:pt x="312" y="16"/>
                  </a:lnTo>
                  <a:lnTo>
                    <a:pt x="320" y="2"/>
                  </a:lnTo>
                  <a:lnTo>
                    <a:pt x="307" y="0"/>
                  </a:lnTo>
                  <a:lnTo>
                    <a:pt x="299" y="16"/>
                  </a:lnTo>
                  <a:lnTo>
                    <a:pt x="295" y="17"/>
                  </a:lnTo>
                  <a:lnTo>
                    <a:pt x="295" y="4"/>
                  </a:lnTo>
                  <a:lnTo>
                    <a:pt x="272" y="26"/>
                  </a:lnTo>
                  <a:lnTo>
                    <a:pt x="284" y="6"/>
                  </a:lnTo>
                  <a:lnTo>
                    <a:pt x="272" y="3"/>
                  </a:lnTo>
                  <a:lnTo>
                    <a:pt x="248" y="27"/>
                  </a:lnTo>
                  <a:lnTo>
                    <a:pt x="225" y="19"/>
                  </a:lnTo>
                  <a:lnTo>
                    <a:pt x="231" y="33"/>
                  </a:lnTo>
                  <a:lnTo>
                    <a:pt x="222" y="26"/>
                  </a:lnTo>
                  <a:lnTo>
                    <a:pt x="206" y="43"/>
                  </a:lnTo>
                  <a:lnTo>
                    <a:pt x="208" y="29"/>
                  </a:lnTo>
                  <a:lnTo>
                    <a:pt x="199" y="41"/>
                  </a:lnTo>
                  <a:lnTo>
                    <a:pt x="192" y="32"/>
                  </a:lnTo>
                  <a:lnTo>
                    <a:pt x="197" y="45"/>
                  </a:lnTo>
                  <a:lnTo>
                    <a:pt x="178" y="40"/>
                  </a:lnTo>
                  <a:lnTo>
                    <a:pt x="173" y="56"/>
                  </a:lnTo>
                  <a:lnTo>
                    <a:pt x="157" y="63"/>
                  </a:lnTo>
                  <a:lnTo>
                    <a:pt x="172" y="64"/>
                  </a:lnTo>
                  <a:lnTo>
                    <a:pt x="144" y="72"/>
                  </a:lnTo>
                  <a:lnTo>
                    <a:pt x="139" y="84"/>
                  </a:lnTo>
                  <a:lnTo>
                    <a:pt x="148" y="84"/>
                  </a:lnTo>
                  <a:lnTo>
                    <a:pt x="113" y="104"/>
                  </a:lnTo>
                  <a:lnTo>
                    <a:pt x="100" y="137"/>
                  </a:lnTo>
                  <a:lnTo>
                    <a:pt x="63" y="166"/>
                  </a:lnTo>
                  <a:lnTo>
                    <a:pt x="70" y="173"/>
                  </a:lnTo>
                  <a:lnTo>
                    <a:pt x="86" y="168"/>
                  </a:lnTo>
                  <a:lnTo>
                    <a:pt x="49" y="176"/>
                  </a:lnTo>
                  <a:lnTo>
                    <a:pt x="28" y="188"/>
                  </a:lnTo>
                  <a:lnTo>
                    <a:pt x="33" y="194"/>
                  </a:lnTo>
                  <a:lnTo>
                    <a:pt x="19" y="194"/>
                  </a:lnTo>
                  <a:lnTo>
                    <a:pt x="20" y="203"/>
                  </a:lnTo>
                  <a:lnTo>
                    <a:pt x="2" y="203"/>
                  </a:lnTo>
                  <a:lnTo>
                    <a:pt x="19" y="207"/>
                  </a:lnTo>
                  <a:lnTo>
                    <a:pt x="0" y="2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6" name="Freeform 2505">
              <a:extLst>
                <a:ext uri="{FF2B5EF4-FFF2-40B4-BE49-F238E27FC236}">
                  <a16:creationId xmlns:a16="http://schemas.microsoft.com/office/drawing/2014/main" id="{5EC5FD25-4D65-4525-8AC4-15C64C1AC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05" y="3152002"/>
              <a:ext cx="208266" cy="187800"/>
            </a:xfrm>
            <a:custGeom>
              <a:avLst/>
              <a:gdLst>
                <a:gd name="T0" fmla="*/ 0 w 137"/>
                <a:gd name="T1" fmla="*/ 32364034 h 103"/>
                <a:gd name="T2" fmla="*/ 0 w 137"/>
                <a:gd name="T3" fmla="*/ 32364034 h 103"/>
                <a:gd name="T4" fmla="*/ 12298256 w 137"/>
                <a:gd name="T5" fmla="*/ 129457475 h 103"/>
                <a:gd name="T6" fmla="*/ 122981312 w 137"/>
                <a:gd name="T7" fmla="*/ 178003552 h 103"/>
                <a:gd name="T8" fmla="*/ 175249229 w 137"/>
                <a:gd name="T9" fmla="*/ 183398003 h 103"/>
                <a:gd name="T10" fmla="*/ 209069110 w 137"/>
                <a:gd name="T11" fmla="*/ 134851926 h 103"/>
                <a:gd name="T12" fmla="*/ 192159789 w 137"/>
                <a:gd name="T13" fmla="*/ 79113269 h 103"/>
                <a:gd name="T14" fmla="*/ 204458040 w 137"/>
                <a:gd name="T15" fmla="*/ 66526217 h 103"/>
                <a:gd name="T16" fmla="*/ 196770858 w 137"/>
                <a:gd name="T17" fmla="*/ 23374623 h 103"/>
                <a:gd name="T18" fmla="*/ 116832806 w 137"/>
                <a:gd name="T19" fmla="*/ 8990754 h 103"/>
                <a:gd name="T20" fmla="*/ 66102345 w 137"/>
                <a:gd name="T21" fmla="*/ 0 h 103"/>
                <a:gd name="T22" fmla="*/ 0 w 137"/>
                <a:gd name="T23" fmla="*/ 32364034 h 103"/>
                <a:gd name="T24" fmla="*/ 0 w 137"/>
                <a:gd name="T25" fmla="*/ 32364034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03"/>
                <a:gd name="T41" fmla="*/ 137 w 137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03">
                  <a:moveTo>
                    <a:pt x="0" y="18"/>
                  </a:moveTo>
                  <a:lnTo>
                    <a:pt x="0" y="18"/>
                  </a:lnTo>
                  <a:lnTo>
                    <a:pt x="8" y="72"/>
                  </a:lnTo>
                  <a:lnTo>
                    <a:pt x="80" y="99"/>
                  </a:lnTo>
                  <a:lnTo>
                    <a:pt x="114" y="102"/>
                  </a:lnTo>
                  <a:lnTo>
                    <a:pt x="136" y="75"/>
                  </a:lnTo>
                  <a:lnTo>
                    <a:pt x="125" y="44"/>
                  </a:lnTo>
                  <a:lnTo>
                    <a:pt x="133" y="37"/>
                  </a:lnTo>
                  <a:lnTo>
                    <a:pt x="128" y="13"/>
                  </a:lnTo>
                  <a:lnTo>
                    <a:pt x="76" y="5"/>
                  </a:lnTo>
                  <a:lnTo>
                    <a:pt x="43" y="0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7" name="Freeform 2506">
              <a:extLst>
                <a:ext uri="{FF2B5EF4-FFF2-40B4-BE49-F238E27FC236}">
                  <a16:creationId xmlns:a16="http://schemas.microsoft.com/office/drawing/2014/main" id="{FA2677C1-903C-4ED9-B5FB-138395F48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720" y="3551346"/>
              <a:ext cx="66179" cy="135991"/>
            </a:xfrm>
            <a:custGeom>
              <a:avLst/>
              <a:gdLst>
                <a:gd name="T0" fmla="*/ 0 w 44"/>
                <a:gd name="T1" fmla="*/ 82664452 h 77"/>
                <a:gd name="T2" fmla="*/ 0 w 44"/>
                <a:gd name="T3" fmla="*/ 82664452 h 77"/>
                <a:gd name="T4" fmla="*/ 10533713 w 44"/>
                <a:gd name="T5" fmla="*/ 0 h 77"/>
                <a:gd name="T6" fmla="*/ 64706208 w 44"/>
                <a:gd name="T7" fmla="*/ 5061646 h 77"/>
                <a:gd name="T8" fmla="*/ 40629686 w 44"/>
                <a:gd name="T9" fmla="*/ 59046043 h 77"/>
                <a:gd name="T10" fmla="*/ 40629686 w 44"/>
                <a:gd name="T11" fmla="*/ 124839645 h 77"/>
                <a:gd name="T12" fmla="*/ 9028545 w 44"/>
                <a:gd name="T13" fmla="*/ 128214075 h 77"/>
                <a:gd name="T14" fmla="*/ 13542818 w 44"/>
                <a:gd name="T15" fmla="*/ 87726116 h 77"/>
                <a:gd name="T16" fmla="*/ 0 w 44"/>
                <a:gd name="T17" fmla="*/ 82664452 h 77"/>
                <a:gd name="T18" fmla="*/ 0 w 44"/>
                <a:gd name="T19" fmla="*/ 82664452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77"/>
                <a:gd name="T32" fmla="*/ 44 w 44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77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43" y="3"/>
                  </a:lnTo>
                  <a:lnTo>
                    <a:pt x="27" y="35"/>
                  </a:lnTo>
                  <a:lnTo>
                    <a:pt x="27" y="74"/>
                  </a:lnTo>
                  <a:lnTo>
                    <a:pt x="6" y="76"/>
                  </a:lnTo>
                  <a:lnTo>
                    <a:pt x="9" y="52"/>
                  </a:lnTo>
                  <a:lnTo>
                    <a:pt x="0" y="4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8" name="Freeform 2508">
              <a:extLst>
                <a:ext uri="{FF2B5EF4-FFF2-40B4-BE49-F238E27FC236}">
                  <a16:creationId xmlns:a16="http://schemas.microsoft.com/office/drawing/2014/main" id="{17845167-F0BE-40FD-93FA-5080C2ED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828" y="3497380"/>
              <a:ext cx="256926" cy="215862"/>
            </a:xfrm>
            <a:custGeom>
              <a:avLst/>
              <a:gdLst>
                <a:gd name="T0" fmla="*/ 0 w 168"/>
                <a:gd name="T1" fmla="*/ 16931599 h 122"/>
                <a:gd name="T2" fmla="*/ 0 w 168"/>
                <a:gd name="T3" fmla="*/ 16931599 h 122"/>
                <a:gd name="T4" fmla="*/ 7779543 w 168"/>
                <a:gd name="T5" fmla="*/ 50796104 h 122"/>
                <a:gd name="T6" fmla="*/ 63788014 w 168"/>
                <a:gd name="T7" fmla="*/ 55876103 h 122"/>
                <a:gd name="T8" fmla="*/ 38895220 w 168"/>
                <a:gd name="T9" fmla="*/ 110058005 h 122"/>
                <a:gd name="T10" fmla="*/ 38895220 w 168"/>
                <a:gd name="T11" fmla="*/ 176092824 h 122"/>
                <a:gd name="T12" fmla="*/ 77790439 w 168"/>
                <a:gd name="T13" fmla="*/ 204877315 h 122"/>
                <a:gd name="T14" fmla="*/ 154025470 w 168"/>
                <a:gd name="T15" fmla="*/ 186251520 h 122"/>
                <a:gd name="T16" fmla="*/ 197588194 w 168"/>
                <a:gd name="T17" fmla="*/ 137149597 h 122"/>
                <a:gd name="T18" fmla="*/ 188253243 w 168"/>
                <a:gd name="T19" fmla="*/ 116830903 h 122"/>
                <a:gd name="T20" fmla="*/ 211590619 w 168"/>
                <a:gd name="T21" fmla="*/ 79580595 h 122"/>
                <a:gd name="T22" fmla="*/ 259820779 w 168"/>
                <a:gd name="T23" fmla="*/ 52489003 h 122"/>
                <a:gd name="T24" fmla="*/ 259820779 w 168"/>
                <a:gd name="T25" fmla="*/ 35557399 h 122"/>
                <a:gd name="T26" fmla="*/ 228703863 w 168"/>
                <a:gd name="T27" fmla="*/ 32170299 h 122"/>
                <a:gd name="T28" fmla="*/ 222480978 w 168"/>
                <a:gd name="T29" fmla="*/ 28784501 h 122"/>
                <a:gd name="T30" fmla="*/ 155580879 w 168"/>
                <a:gd name="T31" fmla="*/ 8465800 h 122"/>
                <a:gd name="T32" fmla="*/ 21780729 w 168"/>
                <a:gd name="T33" fmla="*/ 0 h 122"/>
                <a:gd name="T34" fmla="*/ 0 w 168"/>
                <a:gd name="T35" fmla="*/ 16931599 h 122"/>
                <a:gd name="T36" fmla="*/ 0 w 168"/>
                <a:gd name="T37" fmla="*/ 16931599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8"/>
                <a:gd name="T58" fmla="*/ 0 h 122"/>
                <a:gd name="T59" fmla="*/ 168 w 168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8" h="122">
                  <a:moveTo>
                    <a:pt x="0" y="10"/>
                  </a:moveTo>
                  <a:lnTo>
                    <a:pt x="0" y="10"/>
                  </a:lnTo>
                  <a:lnTo>
                    <a:pt x="5" y="30"/>
                  </a:lnTo>
                  <a:lnTo>
                    <a:pt x="41" y="33"/>
                  </a:lnTo>
                  <a:lnTo>
                    <a:pt x="25" y="65"/>
                  </a:lnTo>
                  <a:lnTo>
                    <a:pt x="25" y="104"/>
                  </a:lnTo>
                  <a:lnTo>
                    <a:pt x="50" y="121"/>
                  </a:lnTo>
                  <a:lnTo>
                    <a:pt x="99" y="110"/>
                  </a:lnTo>
                  <a:lnTo>
                    <a:pt x="127" y="81"/>
                  </a:lnTo>
                  <a:lnTo>
                    <a:pt x="121" y="69"/>
                  </a:lnTo>
                  <a:lnTo>
                    <a:pt x="136" y="47"/>
                  </a:lnTo>
                  <a:lnTo>
                    <a:pt x="167" y="31"/>
                  </a:lnTo>
                  <a:lnTo>
                    <a:pt x="167" y="21"/>
                  </a:lnTo>
                  <a:lnTo>
                    <a:pt x="147" y="19"/>
                  </a:lnTo>
                  <a:lnTo>
                    <a:pt x="143" y="17"/>
                  </a:lnTo>
                  <a:lnTo>
                    <a:pt x="100" y="5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9" name="Freeform 2509">
              <a:extLst>
                <a:ext uri="{FF2B5EF4-FFF2-40B4-BE49-F238E27FC236}">
                  <a16:creationId xmlns:a16="http://schemas.microsoft.com/office/drawing/2014/main" id="{97B189D7-6905-4735-BF09-E1BC02D7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200" y="2618825"/>
              <a:ext cx="268605" cy="511591"/>
            </a:xfrm>
            <a:custGeom>
              <a:avLst/>
              <a:gdLst>
                <a:gd name="T0" fmla="*/ 0 w 176"/>
                <a:gd name="T1" fmla="*/ 367778835 h 289"/>
                <a:gd name="T2" fmla="*/ 0 w 176"/>
                <a:gd name="T3" fmla="*/ 367778835 h 289"/>
                <a:gd name="T4" fmla="*/ 10845458 w 176"/>
                <a:gd name="T5" fmla="*/ 423707939 h 289"/>
                <a:gd name="T6" fmla="*/ 34086076 w 176"/>
                <a:gd name="T7" fmla="*/ 449130614 h 289"/>
                <a:gd name="T8" fmla="*/ 32537615 w 176"/>
                <a:gd name="T9" fmla="*/ 488112135 h 289"/>
                <a:gd name="T10" fmla="*/ 99161316 w 176"/>
                <a:gd name="T11" fmla="*/ 462689460 h 289"/>
                <a:gd name="T12" fmla="*/ 116204349 w 176"/>
                <a:gd name="T13" fmla="*/ 384727719 h 289"/>
                <a:gd name="T14" fmla="*/ 102259483 w 176"/>
                <a:gd name="T15" fmla="*/ 383032700 h 289"/>
                <a:gd name="T16" fmla="*/ 151840122 w 176"/>
                <a:gd name="T17" fmla="*/ 359305044 h 289"/>
                <a:gd name="T18" fmla="*/ 105358896 w 176"/>
                <a:gd name="T19" fmla="*/ 352524970 h 289"/>
                <a:gd name="T20" fmla="*/ 140994668 w 176"/>
                <a:gd name="T21" fmla="*/ 359305044 h 289"/>
                <a:gd name="T22" fmla="*/ 159587408 w 176"/>
                <a:gd name="T23" fmla="*/ 338967344 h 289"/>
                <a:gd name="T24" fmla="*/ 131697676 w 176"/>
                <a:gd name="T25" fmla="*/ 313544669 h 289"/>
                <a:gd name="T26" fmla="*/ 103809190 w 176"/>
                <a:gd name="T27" fmla="*/ 330492251 h 289"/>
                <a:gd name="T28" fmla="*/ 127049803 w 176"/>
                <a:gd name="T29" fmla="*/ 315239687 h 289"/>
                <a:gd name="T30" fmla="*/ 127049803 w 176"/>
                <a:gd name="T31" fmla="*/ 245750435 h 289"/>
                <a:gd name="T32" fmla="*/ 218463833 w 176"/>
                <a:gd name="T33" fmla="*/ 177957503 h 289"/>
                <a:gd name="T34" fmla="*/ 212266253 w 176"/>
                <a:gd name="T35" fmla="*/ 164398616 h 289"/>
                <a:gd name="T36" fmla="*/ 227759580 w 176"/>
                <a:gd name="T37" fmla="*/ 130502150 h 289"/>
                <a:gd name="T38" fmla="*/ 271142639 w 176"/>
                <a:gd name="T39" fmla="*/ 120333341 h 289"/>
                <a:gd name="T40" fmla="*/ 260297185 w 176"/>
                <a:gd name="T41" fmla="*/ 40676550 h 289"/>
                <a:gd name="T42" fmla="*/ 198321387 w 176"/>
                <a:gd name="T43" fmla="*/ 0 h 289"/>
                <a:gd name="T44" fmla="*/ 189025640 w 176"/>
                <a:gd name="T45" fmla="*/ 0 h 289"/>
                <a:gd name="T46" fmla="*/ 187475934 w 176"/>
                <a:gd name="T47" fmla="*/ 25422685 h 289"/>
                <a:gd name="T48" fmla="*/ 148740710 w 176"/>
                <a:gd name="T49" fmla="*/ 22032648 h 289"/>
                <a:gd name="T50" fmla="*/ 140994668 w 176"/>
                <a:gd name="T51" fmla="*/ 40676550 h 289"/>
                <a:gd name="T52" fmla="*/ 114654643 w 176"/>
                <a:gd name="T53" fmla="*/ 47455333 h 289"/>
                <a:gd name="T54" fmla="*/ 106907357 w 176"/>
                <a:gd name="T55" fmla="*/ 77961762 h 289"/>
                <a:gd name="T56" fmla="*/ 71271565 w 176"/>
                <a:gd name="T57" fmla="*/ 116943304 h 289"/>
                <a:gd name="T58" fmla="*/ 52678825 w 176"/>
                <a:gd name="T59" fmla="*/ 169483672 h 289"/>
                <a:gd name="T60" fmla="*/ 60426111 w 176"/>
                <a:gd name="T61" fmla="*/ 189821332 h 289"/>
                <a:gd name="T62" fmla="*/ 21690917 w 176"/>
                <a:gd name="T63" fmla="*/ 206770215 h 289"/>
                <a:gd name="T64" fmla="*/ 20142450 w 176"/>
                <a:gd name="T65" fmla="*/ 274563147 h 289"/>
                <a:gd name="T66" fmla="*/ 30987909 w 176"/>
                <a:gd name="T67" fmla="*/ 289817012 h 289"/>
                <a:gd name="T68" fmla="*/ 20142450 w 176"/>
                <a:gd name="T69" fmla="*/ 301680841 h 289"/>
                <a:gd name="T70" fmla="*/ 24790329 w 176"/>
                <a:gd name="T71" fmla="*/ 332187269 h 289"/>
                <a:gd name="T72" fmla="*/ 0 w 176"/>
                <a:gd name="T73" fmla="*/ 367778835 h 289"/>
                <a:gd name="T74" fmla="*/ 0 w 176"/>
                <a:gd name="T75" fmla="*/ 367778835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"/>
                <a:gd name="T115" fmla="*/ 0 h 289"/>
                <a:gd name="T116" fmla="*/ 176 w 176"/>
                <a:gd name="T117" fmla="*/ 289 h 2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" h="289">
                  <a:moveTo>
                    <a:pt x="0" y="217"/>
                  </a:moveTo>
                  <a:lnTo>
                    <a:pt x="0" y="217"/>
                  </a:lnTo>
                  <a:lnTo>
                    <a:pt x="7" y="250"/>
                  </a:lnTo>
                  <a:lnTo>
                    <a:pt x="22" y="265"/>
                  </a:lnTo>
                  <a:lnTo>
                    <a:pt x="21" y="288"/>
                  </a:lnTo>
                  <a:lnTo>
                    <a:pt x="64" y="273"/>
                  </a:lnTo>
                  <a:lnTo>
                    <a:pt x="75" y="227"/>
                  </a:lnTo>
                  <a:lnTo>
                    <a:pt x="66" y="226"/>
                  </a:lnTo>
                  <a:lnTo>
                    <a:pt x="98" y="212"/>
                  </a:lnTo>
                  <a:lnTo>
                    <a:pt x="68" y="208"/>
                  </a:lnTo>
                  <a:lnTo>
                    <a:pt x="91" y="212"/>
                  </a:lnTo>
                  <a:lnTo>
                    <a:pt x="103" y="200"/>
                  </a:lnTo>
                  <a:lnTo>
                    <a:pt x="85" y="185"/>
                  </a:lnTo>
                  <a:lnTo>
                    <a:pt x="67" y="195"/>
                  </a:lnTo>
                  <a:lnTo>
                    <a:pt x="82" y="186"/>
                  </a:lnTo>
                  <a:lnTo>
                    <a:pt x="82" y="145"/>
                  </a:lnTo>
                  <a:lnTo>
                    <a:pt x="141" y="105"/>
                  </a:lnTo>
                  <a:lnTo>
                    <a:pt x="137" y="97"/>
                  </a:lnTo>
                  <a:lnTo>
                    <a:pt x="147" y="77"/>
                  </a:lnTo>
                  <a:lnTo>
                    <a:pt x="175" y="71"/>
                  </a:lnTo>
                  <a:lnTo>
                    <a:pt x="168" y="24"/>
                  </a:lnTo>
                  <a:lnTo>
                    <a:pt x="128" y="0"/>
                  </a:lnTo>
                  <a:lnTo>
                    <a:pt x="122" y="0"/>
                  </a:lnTo>
                  <a:lnTo>
                    <a:pt x="121" y="15"/>
                  </a:lnTo>
                  <a:lnTo>
                    <a:pt x="96" y="13"/>
                  </a:lnTo>
                  <a:lnTo>
                    <a:pt x="91" y="24"/>
                  </a:lnTo>
                  <a:lnTo>
                    <a:pt x="74" y="28"/>
                  </a:lnTo>
                  <a:lnTo>
                    <a:pt x="69" y="46"/>
                  </a:lnTo>
                  <a:lnTo>
                    <a:pt x="46" y="69"/>
                  </a:lnTo>
                  <a:lnTo>
                    <a:pt x="34" y="100"/>
                  </a:lnTo>
                  <a:lnTo>
                    <a:pt x="39" y="112"/>
                  </a:lnTo>
                  <a:lnTo>
                    <a:pt x="14" y="122"/>
                  </a:lnTo>
                  <a:lnTo>
                    <a:pt x="13" y="162"/>
                  </a:lnTo>
                  <a:lnTo>
                    <a:pt x="20" y="171"/>
                  </a:lnTo>
                  <a:lnTo>
                    <a:pt x="13" y="178"/>
                  </a:lnTo>
                  <a:lnTo>
                    <a:pt x="16" y="196"/>
                  </a:lnTo>
                  <a:lnTo>
                    <a:pt x="0" y="21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0" name="Freeform 2510">
              <a:extLst>
                <a:ext uri="{FF2B5EF4-FFF2-40B4-BE49-F238E27FC236}">
                  <a16:creationId xmlns:a16="http://schemas.microsoft.com/office/drawing/2014/main" id="{C3226087-9241-4FEB-AB3A-C84696694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763" y="3378657"/>
              <a:ext cx="93427" cy="56126"/>
            </a:xfrm>
            <a:custGeom>
              <a:avLst/>
              <a:gdLst>
                <a:gd name="T0" fmla="*/ 0 w 61"/>
                <a:gd name="T1" fmla="*/ 35455227 h 31"/>
                <a:gd name="T2" fmla="*/ 0 w 61"/>
                <a:gd name="T3" fmla="*/ 35455227 h 31"/>
                <a:gd name="T4" fmla="*/ 21846919 w 61"/>
                <a:gd name="T5" fmla="*/ 53183511 h 31"/>
                <a:gd name="T6" fmla="*/ 51494967 w 61"/>
                <a:gd name="T7" fmla="*/ 37227388 h 31"/>
                <a:gd name="T8" fmla="*/ 63978023 w 61"/>
                <a:gd name="T9" fmla="*/ 51410018 h 31"/>
                <a:gd name="T10" fmla="*/ 93627330 w 61"/>
                <a:gd name="T11" fmla="*/ 24818262 h 31"/>
                <a:gd name="T12" fmla="*/ 76462328 w 61"/>
                <a:gd name="T13" fmla="*/ 21272602 h 31"/>
                <a:gd name="T14" fmla="*/ 74902102 w 61"/>
                <a:gd name="T15" fmla="*/ 8863474 h 31"/>
                <a:gd name="T16" fmla="*/ 73340627 w 61"/>
                <a:gd name="T17" fmla="*/ 5317818 h 31"/>
                <a:gd name="T18" fmla="*/ 31209523 w 61"/>
                <a:gd name="T19" fmla="*/ 0 h 31"/>
                <a:gd name="T20" fmla="*/ 0 w 61"/>
                <a:gd name="T21" fmla="*/ 35455227 h 31"/>
                <a:gd name="T22" fmla="*/ 0 w 61"/>
                <a:gd name="T23" fmla="*/ 3545522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1"/>
                <a:gd name="T38" fmla="*/ 61 w 61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1">
                  <a:moveTo>
                    <a:pt x="0" y="20"/>
                  </a:moveTo>
                  <a:lnTo>
                    <a:pt x="0" y="20"/>
                  </a:lnTo>
                  <a:lnTo>
                    <a:pt x="14" y="30"/>
                  </a:lnTo>
                  <a:lnTo>
                    <a:pt x="33" y="21"/>
                  </a:lnTo>
                  <a:lnTo>
                    <a:pt x="41" y="29"/>
                  </a:lnTo>
                  <a:lnTo>
                    <a:pt x="60" y="14"/>
                  </a:lnTo>
                  <a:lnTo>
                    <a:pt x="49" y="12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20" y="0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1" name="Freeform 2511">
              <a:extLst>
                <a:ext uri="{FF2B5EF4-FFF2-40B4-BE49-F238E27FC236}">
                  <a16:creationId xmlns:a16="http://schemas.microsoft.com/office/drawing/2014/main" id="{7934982E-0283-49CF-861F-24C43B34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625" y="3551346"/>
              <a:ext cx="58393" cy="51806"/>
            </a:xfrm>
            <a:custGeom>
              <a:avLst/>
              <a:gdLst>
                <a:gd name="T0" fmla="*/ 0 w 39"/>
                <a:gd name="T1" fmla="*/ 30645102 h 30"/>
                <a:gd name="T2" fmla="*/ 0 w 39"/>
                <a:gd name="T3" fmla="*/ 30645102 h 30"/>
                <a:gd name="T4" fmla="*/ 7456365 w 39"/>
                <a:gd name="T5" fmla="*/ 1612900 h 30"/>
                <a:gd name="T6" fmla="*/ 38771629 w 39"/>
                <a:gd name="T7" fmla="*/ 0 h 30"/>
                <a:gd name="T8" fmla="*/ 56666420 w 39"/>
                <a:gd name="T9" fmla="*/ 22580604 h 30"/>
                <a:gd name="T10" fmla="*/ 31315267 w 39"/>
                <a:gd name="T11" fmla="*/ 22580604 h 30"/>
                <a:gd name="T12" fmla="*/ 2982058 w 39"/>
                <a:gd name="T13" fmla="*/ 46774108 h 30"/>
                <a:gd name="T14" fmla="*/ 14912730 w 39"/>
                <a:gd name="T15" fmla="*/ 32258002 h 30"/>
                <a:gd name="T16" fmla="*/ 0 w 39"/>
                <a:gd name="T17" fmla="*/ 30645102 h 30"/>
                <a:gd name="T18" fmla="*/ 0 w 39"/>
                <a:gd name="T19" fmla="*/ 30645102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30"/>
                <a:gd name="T32" fmla="*/ 39 w 3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30">
                  <a:moveTo>
                    <a:pt x="0" y="19"/>
                  </a:moveTo>
                  <a:lnTo>
                    <a:pt x="0" y="19"/>
                  </a:lnTo>
                  <a:lnTo>
                    <a:pt x="5" y="1"/>
                  </a:lnTo>
                  <a:lnTo>
                    <a:pt x="26" y="0"/>
                  </a:lnTo>
                  <a:lnTo>
                    <a:pt x="38" y="14"/>
                  </a:lnTo>
                  <a:lnTo>
                    <a:pt x="21" y="14"/>
                  </a:lnTo>
                  <a:lnTo>
                    <a:pt x="2" y="29"/>
                  </a:lnTo>
                  <a:lnTo>
                    <a:pt x="10" y="20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482" name="Group 194">
              <a:extLst>
                <a:ext uri="{FF2B5EF4-FFF2-40B4-BE49-F238E27FC236}">
                  <a16:creationId xmlns:a16="http://schemas.microsoft.com/office/drawing/2014/main" id="{94CBCC4E-4564-43E9-937B-11F1EB572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1461" y="3022418"/>
              <a:ext cx="249145" cy="284933"/>
              <a:chOff x="2942" y="2530"/>
              <a:chExt cx="163" cy="161"/>
            </a:xfrm>
            <a:grpFill/>
          </p:grpSpPr>
          <p:sp>
            <p:nvSpPr>
              <p:cNvPr id="670" name="Freeform 2703">
                <a:extLst>
                  <a:ext uri="{FF2B5EF4-FFF2-40B4-BE49-F238E27FC236}">
                    <a16:creationId xmlns:a16="http://schemas.microsoft.com/office/drawing/2014/main" id="{C96998E5-550C-47E2-8AFC-F755EF8E9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2596"/>
                <a:ext cx="57" cy="66"/>
              </a:xfrm>
              <a:custGeom>
                <a:avLst/>
                <a:gdLst>
                  <a:gd name="T0" fmla="*/ 0 w 57"/>
                  <a:gd name="T1" fmla="*/ 54 h 66"/>
                  <a:gd name="T2" fmla="*/ 0 w 57"/>
                  <a:gd name="T3" fmla="*/ 54 h 66"/>
                  <a:gd name="T4" fmla="*/ 7 w 57"/>
                  <a:gd name="T5" fmla="*/ 60 h 66"/>
                  <a:gd name="T6" fmla="*/ 2 w 57"/>
                  <a:gd name="T7" fmla="*/ 65 h 66"/>
                  <a:gd name="T8" fmla="*/ 52 w 57"/>
                  <a:gd name="T9" fmla="*/ 55 h 66"/>
                  <a:gd name="T10" fmla="*/ 56 w 57"/>
                  <a:gd name="T11" fmla="*/ 21 h 66"/>
                  <a:gd name="T12" fmla="*/ 49 w 57"/>
                  <a:gd name="T13" fmla="*/ 13 h 66"/>
                  <a:gd name="T14" fmla="*/ 34 w 57"/>
                  <a:gd name="T15" fmla="*/ 17 h 66"/>
                  <a:gd name="T16" fmla="*/ 29 w 57"/>
                  <a:gd name="T17" fmla="*/ 12 h 66"/>
                  <a:gd name="T18" fmla="*/ 36 w 57"/>
                  <a:gd name="T19" fmla="*/ 4 h 66"/>
                  <a:gd name="T20" fmla="*/ 29 w 57"/>
                  <a:gd name="T21" fmla="*/ 0 h 66"/>
                  <a:gd name="T22" fmla="*/ 23 w 57"/>
                  <a:gd name="T23" fmla="*/ 17 h 66"/>
                  <a:gd name="T24" fmla="*/ 2 w 57"/>
                  <a:gd name="T25" fmla="*/ 21 h 66"/>
                  <a:gd name="T26" fmla="*/ 9 w 57"/>
                  <a:gd name="T27" fmla="*/ 25 h 66"/>
                  <a:gd name="T28" fmla="*/ 5 w 57"/>
                  <a:gd name="T29" fmla="*/ 34 h 66"/>
                  <a:gd name="T30" fmla="*/ 18 w 57"/>
                  <a:gd name="T31" fmla="*/ 36 h 66"/>
                  <a:gd name="T32" fmla="*/ 6 w 57"/>
                  <a:gd name="T33" fmla="*/ 49 h 66"/>
                  <a:gd name="T34" fmla="*/ 20 w 57"/>
                  <a:gd name="T35" fmla="*/ 46 h 66"/>
                  <a:gd name="T36" fmla="*/ 0 w 57"/>
                  <a:gd name="T37" fmla="*/ 54 h 66"/>
                  <a:gd name="T38" fmla="*/ 0 w 57"/>
                  <a:gd name="T39" fmla="*/ 54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"/>
                  <a:gd name="T61" fmla="*/ 0 h 66"/>
                  <a:gd name="T62" fmla="*/ 57 w 57"/>
                  <a:gd name="T63" fmla="*/ 66 h 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66">
                    <a:moveTo>
                      <a:pt x="0" y="54"/>
                    </a:moveTo>
                    <a:lnTo>
                      <a:pt x="0" y="54"/>
                    </a:lnTo>
                    <a:lnTo>
                      <a:pt x="7" y="60"/>
                    </a:lnTo>
                    <a:lnTo>
                      <a:pt x="2" y="65"/>
                    </a:lnTo>
                    <a:lnTo>
                      <a:pt x="52" y="55"/>
                    </a:lnTo>
                    <a:lnTo>
                      <a:pt x="56" y="21"/>
                    </a:lnTo>
                    <a:lnTo>
                      <a:pt x="49" y="13"/>
                    </a:lnTo>
                    <a:lnTo>
                      <a:pt x="34" y="17"/>
                    </a:lnTo>
                    <a:lnTo>
                      <a:pt x="29" y="12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3" y="17"/>
                    </a:lnTo>
                    <a:lnTo>
                      <a:pt x="2" y="21"/>
                    </a:lnTo>
                    <a:lnTo>
                      <a:pt x="9" y="25"/>
                    </a:lnTo>
                    <a:lnTo>
                      <a:pt x="5" y="34"/>
                    </a:lnTo>
                    <a:lnTo>
                      <a:pt x="18" y="36"/>
                    </a:lnTo>
                    <a:lnTo>
                      <a:pt x="6" y="49"/>
                    </a:lnTo>
                    <a:lnTo>
                      <a:pt x="20" y="46"/>
                    </a:lnTo>
                    <a:lnTo>
                      <a:pt x="0" y="5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1" name="Freeform 2704">
                <a:extLst>
                  <a:ext uri="{FF2B5EF4-FFF2-40B4-BE49-F238E27FC236}">
                    <a16:creationId xmlns:a16="http://schemas.microsoft.com/office/drawing/2014/main" id="{66161F23-0276-4AAE-80DC-7DD16BC26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2592"/>
                <a:ext cx="36" cy="26"/>
              </a:xfrm>
              <a:custGeom>
                <a:avLst/>
                <a:gdLst>
                  <a:gd name="T0" fmla="*/ 0 w 36"/>
                  <a:gd name="T1" fmla="*/ 16 h 26"/>
                  <a:gd name="T2" fmla="*/ 0 w 36"/>
                  <a:gd name="T3" fmla="*/ 16 h 26"/>
                  <a:gd name="T4" fmla="*/ 5 w 36"/>
                  <a:gd name="T5" fmla="*/ 21 h 26"/>
                  <a:gd name="T6" fmla="*/ 20 w 36"/>
                  <a:gd name="T7" fmla="*/ 17 h 26"/>
                  <a:gd name="T8" fmla="*/ 27 w 36"/>
                  <a:gd name="T9" fmla="*/ 25 h 26"/>
                  <a:gd name="T10" fmla="*/ 35 w 36"/>
                  <a:gd name="T11" fmla="*/ 16 h 26"/>
                  <a:gd name="T12" fmla="*/ 27 w 36"/>
                  <a:gd name="T13" fmla="*/ 4 h 26"/>
                  <a:gd name="T14" fmla="*/ 11 w 36"/>
                  <a:gd name="T15" fmla="*/ 0 h 26"/>
                  <a:gd name="T16" fmla="*/ 7 w 36"/>
                  <a:gd name="T17" fmla="*/ 8 h 26"/>
                  <a:gd name="T18" fmla="*/ 0 w 36"/>
                  <a:gd name="T19" fmla="*/ 16 h 26"/>
                  <a:gd name="T20" fmla="*/ 0 w 36"/>
                  <a:gd name="T21" fmla="*/ 16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26"/>
                  <a:gd name="T35" fmla="*/ 36 w 36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26">
                    <a:moveTo>
                      <a:pt x="0" y="16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20" y="17"/>
                    </a:lnTo>
                    <a:lnTo>
                      <a:pt x="27" y="25"/>
                    </a:lnTo>
                    <a:lnTo>
                      <a:pt x="35" y="16"/>
                    </a:lnTo>
                    <a:lnTo>
                      <a:pt x="27" y="4"/>
                    </a:lnTo>
                    <a:lnTo>
                      <a:pt x="11" y="0"/>
                    </a:lnTo>
                    <a:lnTo>
                      <a:pt x="7" y="8"/>
                    </a:lnTo>
                    <a:lnTo>
                      <a:pt x="0" y="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2" name="Freeform 2705">
                <a:extLst>
                  <a:ext uri="{FF2B5EF4-FFF2-40B4-BE49-F238E27FC236}">
                    <a16:creationId xmlns:a16="http://schemas.microsoft.com/office/drawing/2014/main" id="{1B5CE75C-5279-4747-8001-ED95921C3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2535"/>
                <a:ext cx="10" cy="13"/>
              </a:xfrm>
              <a:custGeom>
                <a:avLst/>
                <a:gdLst>
                  <a:gd name="T0" fmla="*/ 0 w 10"/>
                  <a:gd name="T1" fmla="*/ 12 h 13"/>
                  <a:gd name="T2" fmla="*/ 0 w 10"/>
                  <a:gd name="T3" fmla="*/ 12 h 13"/>
                  <a:gd name="T4" fmla="*/ 0 w 10"/>
                  <a:gd name="T5" fmla="*/ 3 h 13"/>
                  <a:gd name="T6" fmla="*/ 9 w 10"/>
                  <a:gd name="T7" fmla="*/ 0 h 13"/>
                  <a:gd name="T8" fmla="*/ 0 w 10"/>
                  <a:gd name="T9" fmla="*/ 12 h 13"/>
                  <a:gd name="T10" fmla="*/ 0 w 10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0" y="12"/>
                    </a:moveTo>
                    <a:lnTo>
                      <a:pt x="0" y="12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3" name="Freeform 2706">
                <a:extLst>
                  <a:ext uri="{FF2B5EF4-FFF2-40B4-BE49-F238E27FC236}">
                    <a16:creationId xmlns:a16="http://schemas.microsoft.com/office/drawing/2014/main" id="{BF280D35-AC5F-4515-A199-8797927FE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547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6 h 8"/>
                  <a:gd name="T4" fmla="*/ 4 w 9"/>
                  <a:gd name="T5" fmla="*/ 0 h 8"/>
                  <a:gd name="T6" fmla="*/ 8 w 9"/>
                  <a:gd name="T7" fmla="*/ 7 h 8"/>
                  <a:gd name="T8" fmla="*/ 0 w 9"/>
                  <a:gd name="T9" fmla="*/ 6 h 8"/>
                  <a:gd name="T10" fmla="*/ 0 w 9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"/>
                  <a:gd name="T20" fmla="*/ 9 w 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8" y="7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4" name="Freeform 2707">
                <a:extLst>
                  <a:ext uri="{FF2B5EF4-FFF2-40B4-BE49-F238E27FC236}">
                    <a16:creationId xmlns:a16="http://schemas.microsoft.com/office/drawing/2014/main" id="{4FEF897D-4EF8-4E1F-ABDA-C40F959DD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" y="2530"/>
                <a:ext cx="106" cy="161"/>
              </a:xfrm>
              <a:custGeom>
                <a:avLst/>
                <a:gdLst>
                  <a:gd name="T0" fmla="*/ 0 w 106"/>
                  <a:gd name="T1" fmla="*/ 37 h 161"/>
                  <a:gd name="T2" fmla="*/ 0 w 106"/>
                  <a:gd name="T3" fmla="*/ 37 h 161"/>
                  <a:gd name="T4" fmla="*/ 4 w 106"/>
                  <a:gd name="T5" fmla="*/ 16 h 161"/>
                  <a:gd name="T6" fmla="*/ 16 w 106"/>
                  <a:gd name="T7" fmla="*/ 0 h 161"/>
                  <a:gd name="T8" fmla="*/ 40 w 106"/>
                  <a:gd name="T9" fmla="*/ 0 h 161"/>
                  <a:gd name="T10" fmla="*/ 26 w 106"/>
                  <a:gd name="T11" fmla="*/ 19 h 161"/>
                  <a:gd name="T12" fmla="*/ 58 w 106"/>
                  <a:gd name="T13" fmla="*/ 23 h 161"/>
                  <a:gd name="T14" fmla="*/ 38 w 106"/>
                  <a:gd name="T15" fmla="*/ 49 h 161"/>
                  <a:gd name="T16" fmla="*/ 62 w 106"/>
                  <a:gd name="T17" fmla="*/ 58 h 161"/>
                  <a:gd name="T18" fmla="*/ 85 w 106"/>
                  <a:gd name="T19" fmla="*/ 91 h 161"/>
                  <a:gd name="T20" fmla="*/ 78 w 106"/>
                  <a:gd name="T21" fmla="*/ 93 h 161"/>
                  <a:gd name="T22" fmla="*/ 88 w 106"/>
                  <a:gd name="T23" fmla="*/ 101 h 161"/>
                  <a:gd name="T24" fmla="*/ 82 w 106"/>
                  <a:gd name="T25" fmla="*/ 110 h 161"/>
                  <a:gd name="T26" fmla="*/ 105 w 106"/>
                  <a:gd name="T27" fmla="*/ 111 h 161"/>
                  <a:gd name="T28" fmla="*/ 91 w 106"/>
                  <a:gd name="T29" fmla="*/ 133 h 161"/>
                  <a:gd name="T30" fmla="*/ 101 w 106"/>
                  <a:gd name="T31" fmla="*/ 139 h 161"/>
                  <a:gd name="T32" fmla="*/ 6 w 106"/>
                  <a:gd name="T33" fmla="*/ 160 h 161"/>
                  <a:gd name="T34" fmla="*/ 48 w 106"/>
                  <a:gd name="T35" fmla="*/ 130 h 161"/>
                  <a:gd name="T36" fmla="*/ 36 w 106"/>
                  <a:gd name="T37" fmla="*/ 135 h 161"/>
                  <a:gd name="T38" fmla="*/ 12 w 106"/>
                  <a:gd name="T39" fmla="*/ 126 h 161"/>
                  <a:gd name="T40" fmla="*/ 30 w 106"/>
                  <a:gd name="T41" fmla="*/ 115 h 161"/>
                  <a:gd name="T42" fmla="*/ 19 w 106"/>
                  <a:gd name="T43" fmla="*/ 110 h 161"/>
                  <a:gd name="T44" fmla="*/ 43 w 106"/>
                  <a:gd name="T45" fmla="*/ 98 h 161"/>
                  <a:gd name="T46" fmla="*/ 45 w 106"/>
                  <a:gd name="T47" fmla="*/ 83 h 161"/>
                  <a:gd name="T48" fmla="*/ 33 w 106"/>
                  <a:gd name="T49" fmla="*/ 79 h 161"/>
                  <a:gd name="T50" fmla="*/ 40 w 106"/>
                  <a:gd name="T51" fmla="*/ 70 h 161"/>
                  <a:gd name="T52" fmla="*/ 15 w 106"/>
                  <a:gd name="T53" fmla="*/ 74 h 161"/>
                  <a:gd name="T54" fmla="*/ 16 w 106"/>
                  <a:gd name="T55" fmla="*/ 51 h 161"/>
                  <a:gd name="T56" fmla="*/ 4 w 106"/>
                  <a:gd name="T57" fmla="*/ 62 h 161"/>
                  <a:gd name="T58" fmla="*/ 11 w 106"/>
                  <a:gd name="T59" fmla="*/ 38 h 161"/>
                  <a:gd name="T60" fmla="*/ 0 w 106"/>
                  <a:gd name="T61" fmla="*/ 37 h 161"/>
                  <a:gd name="T62" fmla="*/ 0 w 106"/>
                  <a:gd name="T63" fmla="*/ 37 h 1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161"/>
                  <a:gd name="T98" fmla="*/ 106 w 106"/>
                  <a:gd name="T99" fmla="*/ 161 h 1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161">
                    <a:moveTo>
                      <a:pt x="0" y="37"/>
                    </a:moveTo>
                    <a:lnTo>
                      <a:pt x="0" y="37"/>
                    </a:lnTo>
                    <a:lnTo>
                      <a:pt x="4" y="16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26" y="19"/>
                    </a:lnTo>
                    <a:lnTo>
                      <a:pt x="58" y="23"/>
                    </a:lnTo>
                    <a:lnTo>
                      <a:pt x="38" y="49"/>
                    </a:lnTo>
                    <a:lnTo>
                      <a:pt x="62" y="58"/>
                    </a:lnTo>
                    <a:lnTo>
                      <a:pt x="85" y="91"/>
                    </a:lnTo>
                    <a:lnTo>
                      <a:pt x="78" y="93"/>
                    </a:lnTo>
                    <a:lnTo>
                      <a:pt x="88" y="101"/>
                    </a:lnTo>
                    <a:lnTo>
                      <a:pt x="82" y="110"/>
                    </a:lnTo>
                    <a:lnTo>
                      <a:pt x="105" y="111"/>
                    </a:lnTo>
                    <a:lnTo>
                      <a:pt x="91" y="133"/>
                    </a:lnTo>
                    <a:lnTo>
                      <a:pt x="101" y="139"/>
                    </a:lnTo>
                    <a:lnTo>
                      <a:pt x="6" y="160"/>
                    </a:lnTo>
                    <a:lnTo>
                      <a:pt x="48" y="130"/>
                    </a:lnTo>
                    <a:lnTo>
                      <a:pt x="36" y="135"/>
                    </a:lnTo>
                    <a:lnTo>
                      <a:pt x="12" y="126"/>
                    </a:lnTo>
                    <a:lnTo>
                      <a:pt x="30" y="115"/>
                    </a:lnTo>
                    <a:lnTo>
                      <a:pt x="19" y="110"/>
                    </a:lnTo>
                    <a:lnTo>
                      <a:pt x="43" y="98"/>
                    </a:lnTo>
                    <a:lnTo>
                      <a:pt x="45" y="83"/>
                    </a:lnTo>
                    <a:lnTo>
                      <a:pt x="33" y="79"/>
                    </a:lnTo>
                    <a:lnTo>
                      <a:pt x="40" y="70"/>
                    </a:lnTo>
                    <a:lnTo>
                      <a:pt x="15" y="74"/>
                    </a:lnTo>
                    <a:lnTo>
                      <a:pt x="16" y="51"/>
                    </a:lnTo>
                    <a:lnTo>
                      <a:pt x="4" y="62"/>
                    </a:lnTo>
                    <a:lnTo>
                      <a:pt x="11" y="38"/>
                    </a:lnTo>
                    <a:lnTo>
                      <a:pt x="0" y="3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83" name="Freeform 2513">
              <a:extLst>
                <a:ext uri="{FF2B5EF4-FFF2-40B4-BE49-F238E27FC236}">
                  <a16:creationId xmlns:a16="http://schemas.microsoft.com/office/drawing/2014/main" id="{33C61ACA-52D3-40B6-B215-A244D5A5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225" y="3117463"/>
              <a:ext cx="167393" cy="157578"/>
            </a:xfrm>
            <a:custGeom>
              <a:avLst/>
              <a:gdLst>
                <a:gd name="T0" fmla="*/ 54908105 w 109"/>
                <a:gd name="T1" fmla="*/ 8289855 h 90"/>
                <a:gd name="T2" fmla="*/ 64320812 w 109"/>
                <a:gd name="T3" fmla="*/ 4974170 h 90"/>
                <a:gd name="T4" fmla="*/ 76872341 w 109"/>
                <a:gd name="T5" fmla="*/ 0 h 90"/>
                <a:gd name="T6" fmla="*/ 105110482 w 109"/>
                <a:gd name="T7" fmla="*/ 21553883 h 90"/>
                <a:gd name="T8" fmla="*/ 130211035 w 109"/>
                <a:gd name="T9" fmla="*/ 24870854 h 90"/>
                <a:gd name="T10" fmla="*/ 141193153 w 109"/>
                <a:gd name="T11" fmla="*/ 41450558 h 90"/>
                <a:gd name="T12" fmla="*/ 150605860 w 109"/>
                <a:gd name="T13" fmla="*/ 64662927 h 90"/>
                <a:gd name="T14" fmla="*/ 153743429 w 109"/>
                <a:gd name="T15" fmla="*/ 72952779 h 90"/>
                <a:gd name="T16" fmla="*/ 163156136 w 109"/>
                <a:gd name="T17" fmla="*/ 81243919 h 90"/>
                <a:gd name="T18" fmla="*/ 169431313 w 109"/>
                <a:gd name="T19" fmla="*/ 87875306 h 90"/>
                <a:gd name="T20" fmla="*/ 169431313 w 109"/>
                <a:gd name="T21" fmla="*/ 96165158 h 90"/>
                <a:gd name="T22" fmla="*/ 158450409 w 109"/>
                <a:gd name="T23" fmla="*/ 96165158 h 90"/>
                <a:gd name="T24" fmla="*/ 142762563 w 109"/>
                <a:gd name="T25" fmla="*/ 96165158 h 90"/>
                <a:gd name="T26" fmla="*/ 150605860 w 109"/>
                <a:gd name="T27" fmla="*/ 104456297 h 90"/>
                <a:gd name="T28" fmla="*/ 155312840 w 109"/>
                <a:gd name="T29" fmla="*/ 111087664 h 90"/>
                <a:gd name="T30" fmla="*/ 158450409 w 109"/>
                <a:gd name="T31" fmla="*/ 122694487 h 90"/>
                <a:gd name="T32" fmla="*/ 150605860 w 109"/>
                <a:gd name="T33" fmla="*/ 127668656 h 90"/>
                <a:gd name="T34" fmla="*/ 138055584 w 109"/>
                <a:gd name="T35" fmla="*/ 127668656 h 90"/>
                <a:gd name="T36" fmla="*/ 134918014 w 109"/>
                <a:gd name="T37" fmla="*/ 127668656 h 90"/>
                <a:gd name="T38" fmla="*/ 130211035 w 109"/>
                <a:gd name="T39" fmla="*/ 134300023 h 90"/>
                <a:gd name="T40" fmla="*/ 130211035 w 109"/>
                <a:gd name="T41" fmla="*/ 144248360 h 90"/>
                <a:gd name="T42" fmla="*/ 120798327 w 109"/>
                <a:gd name="T43" fmla="*/ 147564044 h 90"/>
                <a:gd name="T44" fmla="*/ 111385620 w 109"/>
                <a:gd name="T45" fmla="*/ 142589875 h 90"/>
                <a:gd name="T46" fmla="*/ 98835344 w 109"/>
                <a:gd name="T47" fmla="*/ 139274191 h 90"/>
                <a:gd name="T48" fmla="*/ 86285068 w 109"/>
                <a:gd name="T49" fmla="*/ 134300023 h 90"/>
                <a:gd name="T50" fmla="*/ 75302930 w 109"/>
                <a:gd name="T51" fmla="*/ 135958508 h 90"/>
                <a:gd name="T52" fmla="*/ 39220249 w 109"/>
                <a:gd name="T53" fmla="*/ 122694487 h 90"/>
                <a:gd name="T54" fmla="*/ 25100562 w 109"/>
                <a:gd name="T55" fmla="*/ 126010170 h 90"/>
                <a:gd name="T56" fmla="*/ 14119692 w 109"/>
                <a:gd name="T57" fmla="*/ 122694487 h 90"/>
                <a:gd name="T58" fmla="*/ 7844551 w 109"/>
                <a:gd name="T59" fmla="*/ 134300023 h 90"/>
                <a:gd name="T60" fmla="*/ 0 w 109"/>
                <a:gd name="T61" fmla="*/ 109430466 h 90"/>
                <a:gd name="T62" fmla="*/ 9412710 w 109"/>
                <a:gd name="T63" fmla="*/ 96165158 h 90"/>
                <a:gd name="T64" fmla="*/ 7844551 w 109"/>
                <a:gd name="T65" fmla="*/ 66321412 h 90"/>
                <a:gd name="T66" fmla="*/ 23532404 w 109"/>
                <a:gd name="T67" fmla="*/ 24870854 h 90"/>
                <a:gd name="T68" fmla="*/ 37652091 w 109"/>
                <a:gd name="T69" fmla="*/ 19896680 h 90"/>
                <a:gd name="T70" fmla="*/ 45495397 w 109"/>
                <a:gd name="T71" fmla="*/ 8289855 h 90"/>
                <a:gd name="T72" fmla="*/ 54908105 w 109"/>
                <a:gd name="T73" fmla="*/ 8289855 h 90"/>
                <a:gd name="T74" fmla="*/ 54908105 w 109"/>
                <a:gd name="T75" fmla="*/ 8289855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"/>
                <a:gd name="T115" fmla="*/ 0 h 90"/>
                <a:gd name="T116" fmla="*/ 109 w 109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" h="90">
                  <a:moveTo>
                    <a:pt x="35" y="5"/>
                  </a:moveTo>
                  <a:lnTo>
                    <a:pt x="41" y="3"/>
                  </a:lnTo>
                  <a:lnTo>
                    <a:pt x="49" y="0"/>
                  </a:lnTo>
                  <a:lnTo>
                    <a:pt x="67" y="13"/>
                  </a:lnTo>
                  <a:lnTo>
                    <a:pt x="83" y="15"/>
                  </a:lnTo>
                  <a:lnTo>
                    <a:pt x="90" y="25"/>
                  </a:lnTo>
                  <a:lnTo>
                    <a:pt x="96" y="39"/>
                  </a:lnTo>
                  <a:lnTo>
                    <a:pt x="98" y="44"/>
                  </a:lnTo>
                  <a:lnTo>
                    <a:pt x="104" y="49"/>
                  </a:lnTo>
                  <a:lnTo>
                    <a:pt x="108" y="53"/>
                  </a:lnTo>
                  <a:lnTo>
                    <a:pt x="108" y="58"/>
                  </a:lnTo>
                  <a:lnTo>
                    <a:pt x="101" y="58"/>
                  </a:lnTo>
                  <a:lnTo>
                    <a:pt x="91" y="58"/>
                  </a:lnTo>
                  <a:lnTo>
                    <a:pt x="96" y="63"/>
                  </a:lnTo>
                  <a:lnTo>
                    <a:pt x="99" y="67"/>
                  </a:lnTo>
                  <a:lnTo>
                    <a:pt x="101" y="74"/>
                  </a:lnTo>
                  <a:lnTo>
                    <a:pt x="96" y="77"/>
                  </a:lnTo>
                  <a:lnTo>
                    <a:pt x="88" y="77"/>
                  </a:lnTo>
                  <a:lnTo>
                    <a:pt x="86" y="77"/>
                  </a:lnTo>
                  <a:lnTo>
                    <a:pt x="83" y="81"/>
                  </a:lnTo>
                  <a:lnTo>
                    <a:pt x="83" y="87"/>
                  </a:lnTo>
                  <a:lnTo>
                    <a:pt x="77" y="89"/>
                  </a:lnTo>
                  <a:lnTo>
                    <a:pt x="71" y="86"/>
                  </a:lnTo>
                  <a:lnTo>
                    <a:pt x="63" y="84"/>
                  </a:lnTo>
                  <a:lnTo>
                    <a:pt x="55" y="81"/>
                  </a:lnTo>
                  <a:lnTo>
                    <a:pt x="48" y="82"/>
                  </a:lnTo>
                  <a:lnTo>
                    <a:pt x="25" y="74"/>
                  </a:lnTo>
                  <a:lnTo>
                    <a:pt x="16" y="76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0" y="66"/>
                  </a:lnTo>
                  <a:lnTo>
                    <a:pt x="6" y="58"/>
                  </a:lnTo>
                  <a:lnTo>
                    <a:pt x="5" y="40"/>
                  </a:lnTo>
                  <a:lnTo>
                    <a:pt x="15" y="15"/>
                  </a:lnTo>
                  <a:lnTo>
                    <a:pt x="24" y="12"/>
                  </a:lnTo>
                  <a:lnTo>
                    <a:pt x="29" y="5"/>
                  </a:lnTo>
                  <a:lnTo>
                    <a:pt x="35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4" name="Freeform 2514">
              <a:extLst>
                <a:ext uri="{FF2B5EF4-FFF2-40B4-BE49-F238E27FC236}">
                  <a16:creationId xmlns:a16="http://schemas.microsoft.com/office/drawing/2014/main" id="{6487E5E2-68A7-422A-8E85-BFC1CF939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877" y="3229711"/>
              <a:ext cx="367873" cy="248241"/>
            </a:xfrm>
            <a:custGeom>
              <a:avLst/>
              <a:gdLst>
                <a:gd name="T0" fmla="*/ 190643677 w 241"/>
                <a:gd name="T1" fmla="*/ 8625115 h 139"/>
                <a:gd name="T2" fmla="*/ 207693550 w 241"/>
                <a:gd name="T3" fmla="*/ 0 h 139"/>
                <a:gd name="T4" fmla="*/ 230943376 w 241"/>
                <a:gd name="T5" fmla="*/ 15525734 h 139"/>
                <a:gd name="T6" fmla="*/ 240243307 w 241"/>
                <a:gd name="T7" fmla="*/ 34500462 h 139"/>
                <a:gd name="T8" fmla="*/ 266591866 w 241"/>
                <a:gd name="T9" fmla="*/ 51750698 h 139"/>
                <a:gd name="T10" fmla="*/ 302240355 w 241"/>
                <a:gd name="T11" fmla="*/ 77626037 h 139"/>
                <a:gd name="T12" fmla="*/ 325490182 w 241"/>
                <a:gd name="T13" fmla="*/ 77626037 h 139"/>
                <a:gd name="T14" fmla="*/ 361138749 w 241"/>
                <a:gd name="T15" fmla="*/ 87976981 h 139"/>
                <a:gd name="T16" fmla="*/ 351838818 w 241"/>
                <a:gd name="T17" fmla="*/ 129376735 h 139"/>
                <a:gd name="T18" fmla="*/ 320840216 w 241"/>
                <a:gd name="T19" fmla="*/ 165602997 h 139"/>
                <a:gd name="T20" fmla="*/ 272791819 w 241"/>
                <a:gd name="T21" fmla="*/ 194928685 h 139"/>
                <a:gd name="T22" fmla="*/ 274341808 w 241"/>
                <a:gd name="T23" fmla="*/ 210453100 h 139"/>
                <a:gd name="T24" fmla="*/ 251091981 w 241"/>
                <a:gd name="T25" fmla="*/ 238054249 h 139"/>
                <a:gd name="T26" fmla="*/ 246442016 w 241"/>
                <a:gd name="T27" fmla="*/ 191478377 h 139"/>
                <a:gd name="T28" fmla="*/ 206143561 w 241"/>
                <a:gd name="T29" fmla="*/ 186302258 h 139"/>
                <a:gd name="T30" fmla="*/ 206143561 w 241"/>
                <a:gd name="T31" fmla="*/ 170777802 h 139"/>
                <a:gd name="T32" fmla="*/ 158095125 w 241"/>
                <a:gd name="T33" fmla="*/ 210453100 h 139"/>
                <a:gd name="T34" fmla="*/ 141045253 w 241"/>
                <a:gd name="T35" fmla="*/ 188028069 h 139"/>
                <a:gd name="T36" fmla="*/ 154995149 w 241"/>
                <a:gd name="T37" fmla="*/ 174228151 h 139"/>
                <a:gd name="T38" fmla="*/ 164295118 w 241"/>
                <a:gd name="T39" fmla="*/ 160426878 h 139"/>
                <a:gd name="T40" fmla="*/ 145695218 w 241"/>
                <a:gd name="T41" fmla="*/ 136277350 h 139"/>
                <a:gd name="T42" fmla="*/ 113146705 w 241"/>
                <a:gd name="T43" fmla="*/ 122477432 h 139"/>
                <a:gd name="T44" fmla="*/ 55798359 w 241"/>
                <a:gd name="T45" fmla="*/ 129376735 h 139"/>
                <a:gd name="T46" fmla="*/ 13949901 w 241"/>
                <a:gd name="T47" fmla="*/ 132827043 h 139"/>
                <a:gd name="T48" fmla="*/ 9299933 w 241"/>
                <a:gd name="T49" fmla="*/ 98326591 h 139"/>
                <a:gd name="T50" fmla="*/ 40298464 w 241"/>
                <a:gd name="T51" fmla="*/ 53475195 h 139"/>
                <a:gd name="T52" fmla="*/ 32548522 w 241"/>
                <a:gd name="T53" fmla="*/ 20700539 h 139"/>
                <a:gd name="T54" fmla="*/ 49598405 w 241"/>
                <a:gd name="T55" fmla="*/ 18974728 h 139"/>
                <a:gd name="T56" fmla="*/ 80596929 w 241"/>
                <a:gd name="T57" fmla="*/ 22425041 h 139"/>
                <a:gd name="T58" fmla="*/ 110046729 w 241"/>
                <a:gd name="T59" fmla="*/ 25875349 h 139"/>
                <a:gd name="T60" fmla="*/ 134845299 w 241"/>
                <a:gd name="T61" fmla="*/ 36224959 h 139"/>
                <a:gd name="T62" fmla="*/ 153445160 w 241"/>
                <a:gd name="T63" fmla="*/ 37950770 h 139"/>
                <a:gd name="T64" fmla="*/ 158095125 w 241"/>
                <a:gd name="T65" fmla="*/ 20700539 h 139"/>
                <a:gd name="T66" fmla="*/ 178245014 w 241"/>
                <a:gd name="T67" fmla="*/ 18974728 h 139"/>
                <a:gd name="T68" fmla="*/ 184444968 w 241"/>
                <a:gd name="T69" fmla="*/ 12075426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139"/>
                <a:gd name="T107" fmla="*/ 241 w 241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139">
                  <a:moveTo>
                    <a:pt x="119" y="7"/>
                  </a:moveTo>
                  <a:lnTo>
                    <a:pt x="123" y="5"/>
                  </a:lnTo>
                  <a:lnTo>
                    <a:pt x="129" y="2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49" y="9"/>
                  </a:lnTo>
                  <a:lnTo>
                    <a:pt x="151" y="17"/>
                  </a:lnTo>
                  <a:lnTo>
                    <a:pt x="155" y="20"/>
                  </a:lnTo>
                  <a:lnTo>
                    <a:pt x="160" y="18"/>
                  </a:lnTo>
                  <a:lnTo>
                    <a:pt x="172" y="30"/>
                  </a:lnTo>
                  <a:lnTo>
                    <a:pt x="178" y="39"/>
                  </a:lnTo>
                  <a:lnTo>
                    <a:pt x="195" y="45"/>
                  </a:lnTo>
                  <a:lnTo>
                    <a:pt x="205" y="47"/>
                  </a:lnTo>
                  <a:lnTo>
                    <a:pt x="210" y="45"/>
                  </a:lnTo>
                  <a:lnTo>
                    <a:pt x="221" y="49"/>
                  </a:lnTo>
                  <a:lnTo>
                    <a:pt x="233" y="51"/>
                  </a:lnTo>
                  <a:lnTo>
                    <a:pt x="240" y="72"/>
                  </a:lnTo>
                  <a:lnTo>
                    <a:pt x="227" y="75"/>
                  </a:lnTo>
                  <a:lnTo>
                    <a:pt x="225" y="85"/>
                  </a:lnTo>
                  <a:lnTo>
                    <a:pt x="207" y="96"/>
                  </a:lnTo>
                  <a:lnTo>
                    <a:pt x="179" y="103"/>
                  </a:lnTo>
                  <a:lnTo>
                    <a:pt x="176" y="113"/>
                  </a:lnTo>
                  <a:lnTo>
                    <a:pt x="164" y="109"/>
                  </a:lnTo>
                  <a:lnTo>
                    <a:pt x="177" y="122"/>
                  </a:lnTo>
                  <a:lnTo>
                    <a:pt x="193" y="124"/>
                  </a:lnTo>
                  <a:lnTo>
                    <a:pt x="162" y="138"/>
                  </a:lnTo>
                  <a:lnTo>
                    <a:pt x="143" y="122"/>
                  </a:lnTo>
                  <a:lnTo>
                    <a:pt x="159" y="111"/>
                  </a:lnTo>
                  <a:lnTo>
                    <a:pt x="143" y="108"/>
                  </a:lnTo>
                  <a:lnTo>
                    <a:pt x="133" y="108"/>
                  </a:lnTo>
                  <a:lnTo>
                    <a:pt x="136" y="98"/>
                  </a:lnTo>
                  <a:lnTo>
                    <a:pt x="133" y="99"/>
                  </a:lnTo>
                  <a:lnTo>
                    <a:pt x="110" y="104"/>
                  </a:lnTo>
                  <a:lnTo>
                    <a:pt x="102" y="122"/>
                  </a:lnTo>
                  <a:lnTo>
                    <a:pt x="87" y="121"/>
                  </a:lnTo>
                  <a:lnTo>
                    <a:pt x="91" y="109"/>
                  </a:lnTo>
                  <a:lnTo>
                    <a:pt x="92" y="103"/>
                  </a:lnTo>
                  <a:lnTo>
                    <a:pt x="100" y="101"/>
                  </a:lnTo>
                  <a:lnTo>
                    <a:pt x="105" y="97"/>
                  </a:lnTo>
                  <a:lnTo>
                    <a:pt x="106" y="93"/>
                  </a:lnTo>
                  <a:lnTo>
                    <a:pt x="100" y="92"/>
                  </a:lnTo>
                  <a:lnTo>
                    <a:pt x="94" y="79"/>
                  </a:lnTo>
                  <a:lnTo>
                    <a:pt x="85" y="71"/>
                  </a:lnTo>
                  <a:lnTo>
                    <a:pt x="73" y="71"/>
                  </a:lnTo>
                  <a:lnTo>
                    <a:pt x="58" y="74"/>
                  </a:lnTo>
                  <a:lnTo>
                    <a:pt x="36" y="75"/>
                  </a:lnTo>
                  <a:lnTo>
                    <a:pt x="25" y="77"/>
                  </a:lnTo>
                  <a:lnTo>
                    <a:pt x="9" y="77"/>
                  </a:lnTo>
                  <a:lnTo>
                    <a:pt x="0" y="70"/>
                  </a:lnTo>
                  <a:lnTo>
                    <a:pt x="6" y="57"/>
                  </a:lnTo>
                  <a:lnTo>
                    <a:pt x="15" y="44"/>
                  </a:lnTo>
                  <a:lnTo>
                    <a:pt x="26" y="31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5" y="9"/>
                  </a:lnTo>
                  <a:lnTo>
                    <a:pt x="32" y="11"/>
                  </a:lnTo>
                  <a:lnTo>
                    <a:pt x="41" y="9"/>
                  </a:lnTo>
                  <a:lnTo>
                    <a:pt x="52" y="13"/>
                  </a:lnTo>
                  <a:lnTo>
                    <a:pt x="63" y="17"/>
                  </a:lnTo>
                  <a:lnTo>
                    <a:pt x="71" y="15"/>
                  </a:lnTo>
                  <a:lnTo>
                    <a:pt x="79" y="19"/>
                  </a:lnTo>
                  <a:lnTo>
                    <a:pt x="87" y="21"/>
                  </a:lnTo>
                  <a:lnTo>
                    <a:pt x="93" y="24"/>
                  </a:lnTo>
                  <a:lnTo>
                    <a:pt x="99" y="22"/>
                  </a:lnTo>
                  <a:lnTo>
                    <a:pt x="99" y="16"/>
                  </a:lnTo>
                  <a:lnTo>
                    <a:pt x="102" y="12"/>
                  </a:lnTo>
                  <a:lnTo>
                    <a:pt x="112" y="12"/>
                  </a:lnTo>
                  <a:lnTo>
                    <a:pt x="115" y="11"/>
                  </a:lnTo>
                  <a:lnTo>
                    <a:pt x="119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5" name="Freeform 2515">
              <a:extLst>
                <a:ext uri="{FF2B5EF4-FFF2-40B4-BE49-F238E27FC236}">
                  <a16:creationId xmlns:a16="http://schemas.microsoft.com/office/drawing/2014/main" id="{6878449D-11F0-48F3-B095-C7BDEEC6F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304" y="3357069"/>
              <a:ext cx="68125" cy="88502"/>
            </a:xfrm>
            <a:custGeom>
              <a:avLst/>
              <a:gdLst>
                <a:gd name="T0" fmla="*/ 15245252 w 45"/>
                <a:gd name="T1" fmla="*/ 21173698 h 51"/>
                <a:gd name="T2" fmla="*/ 22868498 w 45"/>
                <a:gd name="T3" fmla="*/ 34203856 h 51"/>
                <a:gd name="T4" fmla="*/ 27441949 w 45"/>
                <a:gd name="T5" fmla="*/ 42347396 h 51"/>
                <a:gd name="T6" fmla="*/ 32015399 w 45"/>
                <a:gd name="T7" fmla="*/ 79808144 h 51"/>
                <a:gd name="T8" fmla="*/ 38113745 w 45"/>
                <a:gd name="T9" fmla="*/ 81436595 h 51"/>
                <a:gd name="T10" fmla="*/ 44212101 w 45"/>
                <a:gd name="T11" fmla="*/ 61891357 h 51"/>
                <a:gd name="T12" fmla="*/ 45736996 w 45"/>
                <a:gd name="T13" fmla="*/ 52119377 h 51"/>
                <a:gd name="T14" fmla="*/ 64032034 w 45"/>
                <a:gd name="T15" fmla="*/ 45604298 h 51"/>
                <a:gd name="T16" fmla="*/ 67080589 w 45"/>
                <a:gd name="T17" fmla="*/ 37460758 h 51"/>
                <a:gd name="T18" fmla="*/ 59458583 w 45"/>
                <a:gd name="T19" fmla="*/ 34203856 h 51"/>
                <a:gd name="T20" fmla="*/ 50310447 w 45"/>
                <a:gd name="T21" fmla="*/ 13030163 h 51"/>
                <a:gd name="T22" fmla="*/ 35065190 w 45"/>
                <a:gd name="T23" fmla="*/ 0 h 51"/>
                <a:gd name="T24" fmla="*/ 16770147 w 45"/>
                <a:gd name="T25" fmla="*/ 0 h 51"/>
                <a:gd name="T26" fmla="*/ 0 w 45"/>
                <a:gd name="T27" fmla="*/ 1628451 h 51"/>
                <a:gd name="T28" fmla="*/ 15245252 w 45"/>
                <a:gd name="T29" fmla="*/ 21173698 h 51"/>
                <a:gd name="T30" fmla="*/ 15245252 w 45"/>
                <a:gd name="T31" fmla="*/ 21173698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"/>
                <a:gd name="T49" fmla="*/ 0 h 51"/>
                <a:gd name="T50" fmla="*/ 45 w 45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" h="51">
                  <a:moveTo>
                    <a:pt x="10" y="13"/>
                  </a:moveTo>
                  <a:lnTo>
                    <a:pt x="15" y="21"/>
                  </a:lnTo>
                  <a:lnTo>
                    <a:pt x="18" y="26"/>
                  </a:lnTo>
                  <a:lnTo>
                    <a:pt x="21" y="49"/>
                  </a:lnTo>
                  <a:lnTo>
                    <a:pt x="25" y="50"/>
                  </a:lnTo>
                  <a:lnTo>
                    <a:pt x="29" y="38"/>
                  </a:lnTo>
                  <a:lnTo>
                    <a:pt x="30" y="32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39" y="21"/>
                  </a:lnTo>
                  <a:lnTo>
                    <a:pt x="33" y="8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10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6" name="Freeform 2516">
              <a:extLst>
                <a:ext uri="{FF2B5EF4-FFF2-40B4-BE49-F238E27FC236}">
                  <a16:creationId xmlns:a16="http://schemas.microsoft.com/office/drawing/2014/main" id="{58A5CF5F-C90D-49FE-89B5-E9767779E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125" y="2977155"/>
              <a:ext cx="107053" cy="84185"/>
            </a:xfrm>
            <a:custGeom>
              <a:avLst/>
              <a:gdLst>
                <a:gd name="T0" fmla="*/ 92873192 w 69"/>
                <a:gd name="T1" fmla="*/ 1811599 h 46"/>
                <a:gd name="T2" fmla="*/ 0 w 69"/>
                <a:gd name="T3" fmla="*/ 18114643 h 46"/>
                <a:gd name="T4" fmla="*/ 8006221 w 69"/>
                <a:gd name="T5" fmla="*/ 48910485 h 46"/>
                <a:gd name="T6" fmla="*/ 19215183 w 69"/>
                <a:gd name="T7" fmla="*/ 47098886 h 46"/>
                <a:gd name="T8" fmla="*/ 16012443 w 69"/>
                <a:gd name="T9" fmla="*/ 76081768 h 46"/>
                <a:gd name="T10" fmla="*/ 27221407 w 69"/>
                <a:gd name="T11" fmla="*/ 76081768 h 46"/>
                <a:gd name="T12" fmla="*/ 32024886 w 69"/>
                <a:gd name="T13" fmla="*/ 72459918 h 46"/>
                <a:gd name="T14" fmla="*/ 35227626 w 69"/>
                <a:gd name="T15" fmla="*/ 74270170 h 46"/>
                <a:gd name="T16" fmla="*/ 51240074 w 69"/>
                <a:gd name="T17" fmla="*/ 72459918 h 46"/>
                <a:gd name="T18" fmla="*/ 62449034 w 69"/>
                <a:gd name="T19" fmla="*/ 74270170 h 46"/>
                <a:gd name="T20" fmla="*/ 68853250 w 69"/>
                <a:gd name="T21" fmla="*/ 81516563 h 46"/>
                <a:gd name="T22" fmla="*/ 84865707 w 69"/>
                <a:gd name="T23" fmla="*/ 74270170 h 46"/>
                <a:gd name="T24" fmla="*/ 91271189 w 69"/>
                <a:gd name="T25" fmla="*/ 81516563 h 46"/>
                <a:gd name="T26" fmla="*/ 94473929 w 69"/>
                <a:gd name="T27" fmla="*/ 76081768 h 46"/>
                <a:gd name="T28" fmla="*/ 108885629 w 69"/>
                <a:gd name="T29" fmla="*/ 50722083 h 46"/>
                <a:gd name="T30" fmla="*/ 108885629 w 69"/>
                <a:gd name="T31" fmla="*/ 28984238 h 46"/>
                <a:gd name="T32" fmla="*/ 96074667 w 69"/>
                <a:gd name="T33" fmla="*/ 18114643 h 46"/>
                <a:gd name="T34" fmla="*/ 96074667 w 69"/>
                <a:gd name="T35" fmla="*/ 0 h 46"/>
                <a:gd name="T36" fmla="*/ 78461472 w 69"/>
                <a:gd name="T37" fmla="*/ 3623198 h 46"/>
                <a:gd name="T38" fmla="*/ 92873192 w 69"/>
                <a:gd name="T39" fmla="*/ 1811599 h 46"/>
                <a:gd name="T40" fmla="*/ 92873192 w 69"/>
                <a:gd name="T41" fmla="*/ 1811599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6"/>
                <a:gd name="T65" fmla="*/ 69 w 69"/>
                <a:gd name="T66" fmla="*/ 46 h 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6">
                  <a:moveTo>
                    <a:pt x="58" y="1"/>
                  </a:moveTo>
                  <a:lnTo>
                    <a:pt x="0" y="10"/>
                  </a:lnTo>
                  <a:lnTo>
                    <a:pt x="5" y="27"/>
                  </a:lnTo>
                  <a:lnTo>
                    <a:pt x="12" y="26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32" y="40"/>
                  </a:lnTo>
                  <a:lnTo>
                    <a:pt x="39" y="41"/>
                  </a:lnTo>
                  <a:lnTo>
                    <a:pt x="43" y="45"/>
                  </a:lnTo>
                  <a:lnTo>
                    <a:pt x="53" y="41"/>
                  </a:lnTo>
                  <a:lnTo>
                    <a:pt x="57" y="45"/>
                  </a:lnTo>
                  <a:lnTo>
                    <a:pt x="59" y="42"/>
                  </a:lnTo>
                  <a:lnTo>
                    <a:pt x="68" y="28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60" y="0"/>
                  </a:lnTo>
                  <a:lnTo>
                    <a:pt x="49" y="2"/>
                  </a:lnTo>
                  <a:lnTo>
                    <a:pt x="58" y="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7" name="Freeform 2517">
              <a:extLst>
                <a:ext uri="{FF2B5EF4-FFF2-40B4-BE49-F238E27FC236}">
                  <a16:creationId xmlns:a16="http://schemas.microsoft.com/office/drawing/2014/main" id="{55329087-2521-4BDB-B434-CADFDB452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377" y="3087243"/>
              <a:ext cx="167392" cy="99295"/>
            </a:xfrm>
            <a:custGeom>
              <a:avLst/>
              <a:gdLst>
                <a:gd name="T0" fmla="*/ 34514522 w 109"/>
                <a:gd name="T1" fmla="*/ 12801014 h 54"/>
                <a:gd name="T2" fmla="*/ 69027792 w 109"/>
                <a:gd name="T3" fmla="*/ 9144353 h 54"/>
                <a:gd name="T4" fmla="*/ 95697775 w 109"/>
                <a:gd name="T5" fmla="*/ 0 h 54"/>
                <a:gd name="T6" fmla="*/ 133348604 w 109"/>
                <a:gd name="T7" fmla="*/ 0 h 54"/>
                <a:gd name="T8" fmla="*/ 169431313 w 109"/>
                <a:gd name="T9" fmla="*/ 0 h 54"/>
                <a:gd name="T10" fmla="*/ 155312840 w 109"/>
                <a:gd name="T11" fmla="*/ 21945364 h 54"/>
                <a:gd name="T12" fmla="*/ 141193153 w 109"/>
                <a:gd name="T13" fmla="*/ 34746378 h 54"/>
                <a:gd name="T14" fmla="*/ 123935896 w 109"/>
                <a:gd name="T15" fmla="*/ 36574707 h 54"/>
                <a:gd name="T16" fmla="*/ 103542324 w 109"/>
                <a:gd name="T17" fmla="*/ 60348405 h 54"/>
                <a:gd name="T18" fmla="*/ 95697775 w 109"/>
                <a:gd name="T19" fmla="*/ 80465435 h 54"/>
                <a:gd name="T20" fmla="*/ 89422637 w 109"/>
                <a:gd name="T21" fmla="*/ 96924475 h 54"/>
                <a:gd name="T22" fmla="*/ 80009910 w 109"/>
                <a:gd name="T23" fmla="*/ 85951774 h 54"/>
                <a:gd name="T24" fmla="*/ 0 w 109"/>
                <a:gd name="T25" fmla="*/ 69492755 h 54"/>
                <a:gd name="T26" fmla="*/ 21962993 w 109"/>
                <a:gd name="T27" fmla="*/ 49377078 h 54"/>
                <a:gd name="T28" fmla="*/ 36082680 w 109"/>
                <a:gd name="T29" fmla="*/ 60348405 h 54"/>
                <a:gd name="T30" fmla="*/ 31375701 w 109"/>
                <a:gd name="T31" fmla="*/ 38404388 h 54"/>
                <a:gd name="T32" fmla="*/ 34514522 w 109"/>
                <a:gd name="T33" fmla="*/ 12801014 h 54"/>
                <a:gd name="T34" fmla="*/ 34514522 w 109"/>
                <a:gd name="T35" fmla="*/ 1280101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"/>
                <a:gd name="T55" fmla="*/ 0 h 54"/>
                <a:gd name="T56" fmla="*/ 109 w 109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" h="54">
                  <a:moveTo>
                    <a:pt x="22" y="7"/>
                  </a:moveTo>
                  <a:lnTo>
                    <a:pt x="44" y="5"/>
                  </a:lnTo>
                  <a:lnTo>
                    <a:pt x="61" y="0"/>
                  </a:lnTo>
                  <a:lnTo>
                    <a:pt x="85" y="0"/>
                  </a:lnTo>
                  <a:lnTo>
                    <a:pt x="108" y="0"/>
                  </a:lnTo>
                  <a:lnTo>
                    <a:pt x="99" y="12"/>
                  </a:lnTo>
                  <a:lnTo>
                    <a:pt x="90" y="19"/>
                  </a:lnTo>
                  <a:lnTo>
                    <a:pt x="79" y="20"/>
                  </a:lnTo>
                  <a:lnTo>
                    <a:pt x="66" y="33"/>
                  </a:lnTo>
                  <a:lnTo>
                    <a:pt x="61" y="44"/>
                  </a:lnTo>
                  <a:lnTo>
                    <a:pt x="57" y="53"/>
                  </a:lnTo>
                  <a:lnTo>
                    <a:pt x="51" y="47"/>
                  </a:lnTo>
                  <a:lnTo>
                    <a:pt x="0" y="38"/>
                  </a:lnTo>
                  <a:lnTo>
                    <a:pt x="14" y="27"/>
                  </a:lnTo>
                  <a:lnTo>
                    <a:pt x="23" y="33"/>
                  </a:lnTo>
                  <a:lnTo>
                    <a:pt x="20" y="21"/>
                  </a:lnTo>
                  <a:lnTo>
                    <a:pt x="22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8" name="Freeform 2518">
              <a:extLst>
                <a:ext uri="{FF2B5EF4-FFF2-40B4-BE49-F238E27FC236}">
                  <a16:creationId xmlns:a16="http://schemas.microsoft.com/office/drawing/2014/main" id="{707F6617-F6D8-401A-A97D-6D1EB8EB1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573" y="3048387"/>
              <a:ext cx="144036" cy="69075"/>
            </a:xfrm>
            <a:custGeom>
              <a:avLst/>
              <a:gdLst>
                <a:gd name="T0" fmla="*/ 68810669 w 95"/>
                <a:gd name="T1" fmla="*/ 6786359 h 39"/>
                <a:gd name="T2" fmla="*/ 81044160 w 95"/>
                <a:gd name="T3" fmla="*/ 6786359 h 39"/>
                <a:gd name="T4" fmla="*/ 91747984 w 95"/>
                <a:gd name="T5" fmla="*/ 3393179 h 39"/>
                <a:gd name="T6" fmla="*/ 93276395 w 95"/>
                <a:gd name="T7" fmla="*/ 6786359 h 39"/>
                <a:gd name="T8" fmla="*/ 97864102 w 95"/>
                <a:gd name="T9" fmla="*/ 1697241 h 39"/>
                <a:gd name="T10" fmla="*/ 140679397 w 95"/>
                <a:gd name="T11" fmla="*/ 0 h 39"/>
                <a:gd name="T12" fmla="*/ 143737456 w 95"/>
                <a:gd name="T13" fmla="*/ 10179537 h 39"/>
                <a:gd name="T14" fmla="*/ 137621339 w 95"/>
                <a:gd name="T15" fmla="*/ 35630335 h 39"/>
                <a:gd name="T16" fmla="*/ 126917515 w 95"/>
                <a:gd name="T17" fmla="*/ 64473011 h 39"/>
                <a:gd name="T18" fmla="*/ 103980219 w 95"/>
                <a:gd name="T19" fmla="*/ 49203058 h 39"/>
                <a:gd name="T20" fmla="*/ 64222963 w 95"/>
                <a:gd name="T21" fmla="*/ 42416691 h 39"/>
                <a:gd name="T22" fmla="*/ 27523775 w 95"/>
                <a:gd name="T23" fmla="*/ 50900298 h 39"/>
                <a:gd name="T24" fmla="*/ 22937305 w 95"/>
                <a:gd name="T25" fmla="*/ 50900298 h 39"/>
                <a:gd name="T26" fmla="*/ 1529648 w 95"/>
                <a:gd name="T27" fmla="*/ 54293476 h 39"/>
                <a:gd name="T28" fmla="*/ 0 w 95"/>
                <a:gd name="T29" fmla="*/ 37326272 h 39"/>
                <a:gd name="T30" fmla="*/ 13761888 w 95"/>
                <a:gd name="T31" fmla="*/ 8483599 h 39"/>
                <a:gd name="T32" fmla="*/ 30583070 w 95"/>
                <a:gd name="T33" fmla="*/ 3393179 h 39"/>
                <a:gd name="T34" fmla="*/ 65752611 w 95"/>
                <a:gd name="T35" fmla="*/ 30539916 h 39"/>
                <a:gd name="T36" fmla="*/ 68810669 w 95"/>
                <a:gd name="T37" fmla="*/ 6786359 h 39"/>
                <a:gd name="T38" fmla="*/ 68810669 w 95"/>
                <a:gd name="T39" fmla="*/ 6786359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39"/>
                <a:gd name="T62" fmla="*/ 95 w 95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39">
                  <a:moveTo>
                    <a:pt x="45" y="4"/>
                  </a:moveTo>
                  <a:lnTo>
                    <a:pt x="53" y="4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4" y="1"/>
                  </a:lnTo>
                  <a:lnTo>
                    <a:pt x="92" y="0"/>
                  </a:lnTo>
                  <a:lnTo>
                    <a:pt x="94" y="6"/>
                  </a:lnTo>
                  <a:lnTo>
                    <a:pt x="90" y="21"/>
                  </a:lnTo>
                  <a:lnTo>
                    <a:pt x="83" y="38"/>
                  </a:lnTo>
                  <a:lnTo>
                    <a:pt x="68" y="29"/>
                  </a:lnTo>
                  <a:lnTo>
                    <a:pt x="42" y="25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" y="32"/>
                  </a:lnTo>
                  <a:lnTo>
                    <a:pt x="0" y="22"/>
                  </a:lnTo>
                  <a:lnTo>
                    <a:pt x="9" y="5"/>
                  </a:lnTo>
                  <a:lnTo>
                    <a:pt x="20" y="2"/>
                  </a:lnTo>
                  <a:lnTo>
                    <a:pt x="43" y="18"/>
                  </a:lnTo>
                  <a:lnTo>
                    <a:pt x="45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9" name="Freeform 2519">
              <a:extLst>
                <a:ext uri="{FF2B5EF4-FFF2-40B4-BE49-F238E27FC236}">
                  <a16:creationId xmlns:a16="http://schemas.microsoft.com/office/drawing/2014/main" id="{399B07AF-7880-4389-B9FE-B1F92B77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752" y="3400242"/>
              <a:ext cx="70072" cy="45330"/>
            </a:xfrm>
            <a:custGeom>
              <a:avLst/>
              <a:gdLst>
                <a:gd name="T0" fmla="*/ 0 w 47"/>
                <a:gd name="T1" fmla="*/ 42676691 h 25"/>
                <a:gd name="T2" fmla="*/ 0 w 47"/>
                <a:gd name="T3" fmla="*/ 42676691 h 25"/>
                <a:gd name="T4" fmla="*/ 0 w 47"/>
                <a:gd name="T5" fmla="*/ 12446704 h 25"/>
                <a:gd name="T6" fmla="*/ 47314124 w 47"/>
                <a:gd name="T7" fmla="*/ 0 h 25"/>
                <a:gd name="T8" fmla="*/ 59141738 w 47"/>
                <a:gd name="T9" fmla="*/ 8890311 h 25"/>
                <a:gd name="T10" fmla="*/ 68013361 w 47"/>
                <a:gd name="T11" fmla="*/ 17781956 h 25"/>
                <a:gd name="T12" fmla="*/ 48792728 w 47"/>
                <a:gd name="T13" fmla="*/ 24894741 h 25"/>
                <a:gd name="T14" fmla="*/ 28092265 w 47"/>
                <a:gd name="T15" fmla="*/ 37341439 h 25"/>
                <a:gd name="T16" fmla="*/ 10350231 w 47"/>
                <a:gd name="T17" fmla="*/ 37341439 h 25"/>
                <a:gd name="T18" fmla="*/ 0 w 47"/>
                <a:gd name="T19" fmla="*/ 42676691 h 25"/>
                <a:gd name="T20" fmla="*/ 0 w 47"/>
                <a:gd name="T21" fmla="*/ 4267669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25"/>
                <a:gd name="T35" fmla="*/ 47 w 4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25">
                  <a:moveTo>
                    <a:pt x="0" y="24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32" y="0"/>
                  </a:lnTo>
                  <a:lnTo>
                    <a:pt x="40" y="5"/>
                  </a:lnTo>
                  <a:lnTo>
                    <a:pt x="46" y="10"/>
                  </a:lnTo>
                  <a:lnTo>
                    <a:pt x="33" y="14"/>
                  </a:lnTo>
                  <a:lnTo>
                    <a:pt x="19" y="21"/>
                  </a:lnTo>
                  <a:lnTo>
                    <a:pt x="7" y="21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0" name="Freeform 2520">
              <a:extLst>
                <a:ext uri="{FF2B5EF4-FFF2-40B4-BE49-F238E27FC236}">
                  <a16:creationId xmlns:a16="http://schemas.microsoft.com/office/drawing/2014/main" id="{5C0D117B-8BB9-4300-BEB0-840CC1A88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735" y="3544870"/>
              <a:ext cx="52553" cy="34537"/>
            </a:xfrm>
            <a:custGeom>
              <a:avLst/>
              <a:gdLst>
                <a:gd name="T0" fmla="*/ 0 w 32"/>
                <a:gd name="T1" fmla="*/ 12903200 h 20"/>
                <a:gd name="T2" fmla="*/ 10765308 w 32"/>
                <a:gd name="T3" fmla="*/ 30645098 h 20"/>
                <a:gd name="T4" fmla="*/ 55620095 w 32"/>
                <a:gd name="T5" fmla="*/ 17741898 h 20"/>
                <a:gd name="T6" fmla="*/ 46648337 w 32"/>
                <a:gd name="T7" fmla="*/ 0 h 20"/>
                <a:gd name="T8" fmla="*/ 3588436 w 32"/>
                <a:gd name="T9" fmla="*/ 14516099 h 20"/>
                <a:gd name="T10" fmla="*/ 0 w 32"/>
                <a:gd name="T11" fmla="*/ 12903200 h 20"/>
                <a:gd name="T12" fmla="*/ 0 w 32"/>
                <a:gd name="T13" fmla="*/ 1290320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0"/>
                <a:gd name="T23" fmla="*/ 32 w 3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0">
                  <a:moveTo>
                    <a:pt x="0" y="8"/>
                  </a:moveTo>
                  <a:lnTo>
                    <a:pt x="6" y="19"/>
                  </a:lnTo>
                  <a:lnTo>
                    <a:pt x="31" y="11"/>
                  </a:lnTo>
                  <a:lnTo>
                    <a:pt x="26" y="0"/>
                  </a:lnTo>
                  <a:lnTo>
                    <a:pt x="2" y="9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1" name="Freeform 2521">
              <a:extLst>
                <a:ext uri="{FF2B5EF4-FFF2-40B4-BE49-F238E27FC236}">
                  <a16:creationId xmlns:a16="http://schemas.microsoft.com/office/drawing/2014/main" id="{7F93A092-F6C0-41F6-90F5-D00E7D19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67" y="3426146"/>
              <a:ext cx="89536" cy="138152"/>
            </a:xfrm>
            <a:custGeom>
              <a:avLst/>
              <a:gdLst>
                <a:gd name="T0" fmla="*/ 25363600 w 58"/>
                <a:gd name="T1" fmla="*/ 23155799 h 79"/>
                <a:gd name="T2" fmla="*/ 34874474 w 58"/>
                <a:gd name="T3" fmla="*/ 0 h 79"/>
                <a:gd name="T4" fmla="*/ 90357122 w 58"/>
                <a:gd name="T5" fmla="*/ 52927169 h 79"/>
                <a:gd name="T6" fmla="*/ 80846228 w 58"/>
                <a:gd name="T7" fmla="*/ 89315408 h 79"/>
                <a:gd name="T8" fmla="*/ 88771976 w 58"/>
                <a:gd name="T9" fmla="*/ 109163411 h 79"/>
                <a:gd name="T10" fmla="*/ 31704183 w 58"/>
                <a:gd name="T11" fmla="*/ 129011413 h 79"/>
                <a:gd name="T12" fmla="*/ 0 w 58"/>
                <a:gd name="T13" fmla="*/ 104201732 h 79"/>
                <a:gd name="T14" fmla="*/ 41215057 w 58"/>
                <a:gd name="T15" fmla="*/ 100893946 h 79"/>
                <a:gd name="T16" fmla="*/ 49142055 w 58"/>
                <a:gd name="T17" fmla="*/ 72775172 h 79"/>
                <a:gd name="T18" fmla="*/ 25363600 w 58"/>
                <a:gd name="T19" fmla="*/ 23155799 h 79"/>
                <a:gd name="T20" fmla="*/ 25363600 w 58"/>
                <a:gd name="T21" fmla="*/ 23155799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79"/>
                <a:gd name="T35" fmla="*/ 58 w 58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79">
                  <a:moveTo>
                    <a:pt x="16" y="14"/>
                  </a:moveTo>
                  <a:lnTo>
                    <a:pt x="22" y="0"/>
                  </a:lnTo>
                  <a:lnTo>
                    <a:pt x="57" y="32"/>
                  </a:lnTo>
                  <a:lnTo>
                    <a:pt x="51" y="54"/>
                  </a:lnTo>
                  <a:lnTo>
                    <a:pt x="56" y="66"/>
                  </a:lnTo>
                  <a:lnTo>
                    <a:pt x="20" y="78"/>
                  </a:lnTo>
                  <a:lnTo>
                    <a:pt x="0" y="63"/>
                  </a:lnTo>
                  <a:lnTo>
                    <a:pt x="26" y="61"/>
                  </a:lnTo>
                  <a:lnTo>
                    <a:pt x="31" y="44"/>
                  </a:lnTo>
                  <a:lnTo>
                    <a:pt x="16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2" name="Freeform 2522">
              <a:extLst>
                <a:ext uri="{FF2B5EF4-FFF2-40B4-BE49-F238E27FC236}">
                  <a16:creationId xmlns:a16="http://schemas.microsoft.com/office/drawing/2014/main" id="{90C0D7F4-0845-4FE0-8E10-1CF99484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701" y="3417511"/>
              <a:ext cx="144036" cy="120882"/>
            </a:xfrm>
            <a:custGeom>
              <a:avLst/>
              <a:gdLst>
                <a:gd name="T0" fmla="*/ 4891812 w 92"/>
                <a:gd name="T1" fmla="*/ 24317568 h 65"/>
                <a:gd name="T2" fmla="*/ 35870734 w 92"/>
                <a:gd name="T3" fmla="*/ 18705924 h 65"/>
                <a:gd name="T4" fmla="*/ 58696640 w 92"/>
                <a:gd name="T5" fmla="*/ 1871003 h 65"/>
                <a:gd name="T6" fmla="*/ 78262605 w 92"/>
                <a:gd name="T7" fmla="*/ 0 h 65"/>
                <a:gd name="T8" fmla="*/ 99459194 w 92"/>
                <a:gd name="T9" fmla="*/ 18705924 h 65"/>
                <a:gd name="T10" fmla="*/ 148373469 w 92"/>
                <a:gd name="T11" fmla="*/ 7482644 h 65"/>
                <a:gd name="T12" fmla="*/ 130438108 w 92"/>
                <a:gd name="T13" fmla="*/ 54246776 h 65"/>
                <a:gd name="T14" fmla="*/ 83154416 w 92"/>
                <a:gd name="T15" fmla="*/ 57987413 h 65"/>
                <a:gd name="T16" fmla="*/ 99459194 w 92"/>
                <a:gd name="T17" fmla="*/ 93529637 h 65"/>
                <a:gd name="T18" fmla="*/ 99459194 w 92"/>
                <a:gd name="T19" fmla="*/ 119716830 h 65"/>
                <a:gd name="T20" fmla="*/ 55436709 w 92"/>
                <a:gd name="T21" fmla="*/ 87917977 h 65"/>
                <a:gd name="T22" fmla="*/ 17935367 w 92"/>
                <a:gd name="T23" fmla="*/ 41152485 h 65"/>
                <a:gd name="T24" fmla="*/ 0 w 92"/>
                <a:gd name="T25" fmla="*/ 44894500 h 65"/>
                <a:gd name="T26" fmla="*/ 4891812 w 92"/>
                <a:gd name="T27" fmla="*/ 24317568 h 65"/>
                <a:gd name="T28" fmla="*/ 4891812 w 92"/>
                <a:gd name="T29" fmla="*/ 24317568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65"/>
                <a:gd name="T47" fmla="*/ 92 w 92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65">
                  <a:moveTo>
                    <a:pt x="3" y="13"/>
                  </a:moveTo>
                  <a:lnTo>
                    <a:pt x="22" y="10"/>
                  </a:lnTo>
                  <a:lnTo>
                    <a:pt x="36" y="1"/>
                  </a:lnTo>
                  <a:lnTo>
                    <a:pt x="48" y="0"/>
                  </a:lnTo>
                  <a:lnTo>
                    <a:pt x="61" y="10"/>
                  </a:lnTo>
                  <a:lnTo>
                    <a:pt x="91" y="4"/>
                  </a:lnTo>
                  <a:lnTo>
                    <a:pt x="80" y="29"/>
                  </a:lnTo>
                  <a:lnTo>
                    <a:pt x="51" y="31"/>
                  </a:lnTo>
                  <a:lnTo>
                    <a:pt x="61" y="50"/>
                  </a:lnTo>
                  <a:lnTo>
                    <a:pt x="61" y="64"/>
                  </a:lnTo>
                  <a:lnTo>
                    <a:pt x="34" y="47"/>
                  </a:lnTo>
                  <a:lnTo>
                    <a:pt x="11" y="22"/>
                  </a:lnTo>
                  <a:lnTo>
                    <a:pt x="0" y="24"/>
                  </a:lnTo>
                  <a:lnTo>
                    <a:pt x="3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3" name="Freeform 2523">
              <a:extLst>
                <a:ext uri="{FF2B5EF4-FFF2-40B4-BE49-F238E27FC236}">
                  <a16:creationId xmlns:a16="http://schemas.microsoft.com/office/drawing/2014/main" id="{3248B5F4-2A6F-4170-BAD5-01A1A782E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760" y="3687536"/>
              <a:ext cx="424079" cy="471048"/>
            </a:xfrm>
            <a:custGeom>
              <a:avLst/>
              <a:gdLst>
                <a:gd name="T0" fmla="*/ 0 w 278"/>
                <a:gd name="T1" fmla="*/ 141 h 265"/>
                <a:gd name="T2" fmla="*/ 0 w 278"/>
                <a:gd name="T3" fmla="*/ 141 h 265"/>
                <a:gd name="T4" fmla="*/ 1 w 278"/>
                <a:gd name="T5" fmla="*/ 146 h 265"/>
                <a:gd name="T6" fmla="*/ 52 w 278"/>
                <a:gd name="T7" fmla="*/ 179 h 265"/>
                <a:gd name="T8" fmla="*/ 161 w 278"/>
                <a:gd name="T9" fmla="*/ 251 h 265"/>
                <a:gd name="T10" fmla="*/ 162 w 278"/>
                <a:gd name="T11" fmla="*/ 264 h 265"/>
                <a:gd name="T12" fmla="*/ 173 w 278"/>
                <a:gd name="T13" fmla="*/ 262 h 265"/>
                <a:gd name="T14" fmla="*/ 194 w 278"/>
                <a:gd name="T15" fmla="*/ 257 h 265"/>
                <a:gd name="T16" fmla="*/ 277 w 278"/>
                <a:gd name="T17" fmla="*/ 200 h 265"/>
                <a:gd name="T18" fmla="*/ 245 w 278"/>
                <a:gd name="T19" fmla="*/ 162 h 265"/>
                <a:gd name="T20" fmla="*/ 245 w 278"/>
                <a:gd name="T21" fmla="*/ 101 h 265"/>
                <a:gd name="T22" fmla="*/ 241 w 278"/>
                <a:gd name="T23" fmla="*/ 74 h 265"/>
                <a:gd name="T24" fmla="*/ 218 w 278"/>
                <a:gd name="T25" fmla="*/ 46 h 265"/>
                <a:gd name="T26" fmla="*/ 230 w 278"/>
                <a:gd name="T27" fmla="*/ 37 h 265"/>
                <a:gd name="T28" fmla="*/ 236 w 278"/>
                <a:gd name="T29" fmla="*/ 0 h 265"/>
                <a:gd name="T30" fmla="*/ 138 w 278"/>
                <a:gd name="T31" fmla="*/ 6 h 265"/>
                <a:gd name="T32" fmla="*/ 88 w 278"/>
                <a:gd name="T33" fmla="*/ 28 h 265"/>
                <a:gd name="T34" fmla="*/ 100 w 278"/>
                <a:gd name="T35" fmla="*/ 73 h 265"/>
                <a:gd name="T36" fmla="*/ 79 w 278"/>
                <a:gd name="T37" fmla="*/ 74 h 265"/>
                <a:gd name="T38" fmla="*/ 67 w 278"/>
                <a:gd name="T39" fmla="*/ 79 h 265"/>
                <a:gd name="T40" fmla="*/ 69 w 278"/>
                <a:gd name="T41" fmla="*/ 91 h 265"/>
                <a:gd name="T42" fmla="*/ 7 w 278"/>
                <a:gd name="T43" fmla="*/ 118 h 265"/>
                <a:gd name="T44" fmla="*/ 0 w 278"/>
                <a:gd name="T45" fmla="*/ 141 h 265"/>
                <a:gd name="T46" fmla="*/ 0 w 278"/>
                <a:gd name="T47" fmla="*/ 141 h 2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8"/>
                <a:gd name="T73" fmla="*/ 0 h 265"/>
                <a:gd name="T74" fmla="*/ 278 w 278"/>
                <a:gd name="T75" fmla="*/ 265 h 2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8" h="265">
                  <a:moveTo>
                    <a:pt x="0" y="141"/>
                  </a:moveTo>
                  <a:lnTo>
                    <a:pt x="0" y="141"/>
                  </a:lnTo>
                  <a:lnTo>
                    <a:pt x="1" y="146"/>
                  </a:lnTo>
                  <a:lnTo>
                    <a:pt x="52" y="179"/>
                  </a:lnTo>
                  <a:lnTo>
                    <a:pt x="161" y="251"/>
                  </a:lnTo>
                  <a:lnTo>
                    <a:pt x="162" y="264"/>
                  </a:lnTo>
                  <a:lnTo>
                    <a:pt x="173" y="262"/>
                  </a:lnTo>
                  <a:lnTo>
                    <a:pt x="194" y="257"/>
                  </a:lnTo>
                  <a:lnTo>
                    <a:pt x="277" y="200"/>
                  </a:lnTo>
                  <a:lnTo>
                    <a:pt x="245" y="162"/>
                  </a:lnTo>
                  <a:lnTo>
                    <a:pt x="245" y="101"/>
                  </a:lnTo>
                  <a:lnTo>
                    <a:pt x="241" y="74"/>
                  </a:lnTo>
                  <a:lnTo>
                    <a:pt x="218" y="46"/>
                  </a:lnTo>
                  <a:lnTo>
                    <a:pt x="230" y="37"/>
                  </a:lnTo>
                  <a:lnTo>
                    <a:pt x="236" y="0"/>
                  </a:lnTo>
                  <a:lnTo>
                    <a:pt x="138" y="6"/>
                  </a:lnTo>
                  <a:lnTo>
                    <a:pt x="88" y="28"/>
                  </a:lnTo>
                  <a:lnTo>
                    <a:pt x="100" y="73"/>
                  </a:lnTo>
                  <a:lnTo>
                    <a:pt x="79" y="74"/>
                  </a:lnTo>
                  <a:lnTo>
                    <a:pt x="67" y="79"/>
                  </a:lnTo>
                  <a:lnTo>
                    <a:pt x="69" y="91"/>
                  </a:lnTo>
                  <a:lnTo>
                    <a:pt x="7" y="118"/>
                  </a:lnTo>
                  <a:lnTo>
                    <a:pt x="0" y="14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4" name="Freeform 2524">
              <a:extLst>
                <a:ext uri="{FF2B5EF4-FFF2-40B4-BE49-F238E27FC236}">
                  <a16:creationId xmlns:a16="http://schemas.microsoft.com/office/drawing/2014/main" id="{EB0C3CD7-C087-4C1A-A0EC-87DBB7106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685" y="3678648"/>
              <a:ext cx="207463" cy="222192"/>
            </a:xfrm>
            <a:custGeom>
              <a:avLst/>
              <a:gdLst>
                <a:gd name="T0" fmla="*/ 0 w 136"/>
                <a:gd name="T1" fmla="*/ 60 h 125"/>
                <a:gd name="T2" fmla="*/ 0 w 136"/>
                <a:gd name="T3" fmla="*/ 60 h 125"/>
                <a:gd name="T4" fmla="*/ 6 w 136"/>
                <a:gd name="T5" fmla="*/ 78 h 125"/>
                <a:gd name="T6" fmla="*/ 68 w 136"/>
                <a:gd name="T7" fmla="*/ 105 h 125"/>
                <a:gd name="T8" fmla="*/ 68 w 136"/>
                <a:gd name="T9" fmla="*/ 115 h 125"/>
                <a:gd name="T10" fmla="*/ 83 w 136"/>
                <a:gd name="T11" fmla="*/ 122 h 125"/>
                <a:gd name="T12" fmla="*/ 108 w 136"/>
                <a:gd name="T13" fmla="*/ 124 h 125"/>
                <a:gd name="T14" fmla="*/ 128 w 136"/>
                <a:gd name="T15" fmla="*/ 111 h 125"/>
                <a:gd name="T16" fmla="*/ 135 w 136"/>
                <a:gd name="T17" fmla="*/ 110 h 125"/>
                <a:gd name="T18" fmla="*/ 117 w 136"/>
                <a:gd name="T19" fmla="*/ 75 h 125"/>
                <a:gd name="T20" fmla="*/ 92 w 136"/>
                <a:gd name="T21" fmla="*/ 54 h 125"/>
                <a:gd name="T22" fmla="*/ 104 w 136"/>
                <a:gd name="T23" fmla="*/ 22 h 125"/>
                <a:gd name="T24" fmla="*/ 93 w 136"/>
                <a:gd name="T25" fmla="*/ 18 h 125"/>
                <a:gd name="T26" fmla="*/ 83 w 136"/>
                <a:gd name="T27" fmla="*/ 0 h 125"/>
                <a:gd name="T28" fmla="*/ 53 w 136"/>
                <a:gd name="T29" fmla="*/ 2 h 125"/>
                <a:gd name="T30" fmla="*/ 38 w 136"/>
                <a:gd name="T31" fmla="*/ 13 h 125"/>
                <a:gd name="T32" fmla="*/ 33 w 136"/>
                <a:gd name="T33" fmla="*/ 42 h 125"/>
                <a:gd name="T34" fmla="*/ 0 w 136"/>
                <a:gd name="T35" fmla="*/ 60 h 125"/>
                <a:gd name="T36" fmla="*/ 0 w 136"/>
                <a:gd name="T37" fmla="*/ 60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25"/>
                <a:gd name="T59" fmla="*/ 136 w 136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25">
                  <a:moveTo>
                    <a:pt x="0" y="60"/>
                  </a:moveTo>
                  <a:lnTo>
                    <a:pt x="0" y="60"/>
                  </a:lnTo>
                  <a:lnTo>
                    <a:pt x="6" y="78"/>
                  </a:lnTo>
                  <a:lnTo>
                    <a:pt x="68" y="105"/>
                  </a:lnTo>
                  <a:lnTo>
                    <a:pt x="68" y="115"/>
                  </a:lnTo>
                  <a:lnTo>
                    <a:pt x="83" y="122"/>
                  </a:lnTo>
                  <a:lnTo>
                    <a:pt x="108" y="124"/>
                  </a:lnTo>
                  <a:lnTo>
                    <a:pt x="128" y="111"/>
                  </a:lnTo>
                  <a:lnTo>
                    <a:pt x="135" y="110"/>
                  </a:lnTo>
                  <a:lnTo>
                    <a:pt x="117" y="75"/>
                  </a:lnTo>
                  <a:lnTo>
                    <a:pt x="92" y="54"/>
                  </a:lnTo>
                  <a:lnTo>
                    <a:pt x="104" y="22"/>
                  </a:lnTo>
                  <a:lnTo>
                    <a:pt x="93" y="18"/>
                  </a:lnTo>
                  <a:lnTo>
                    <a:pt x="83" y="0"/>
                  </a:lnTo>
                  <a:lnTo>
                    <a:pt x="53" y="2"/>
                  </a:lnTo>
                  <a:lnTo>
                    <a:pt x="38" y="13"/>
                  </a:lnTo>
                  <a:lnTo>
                    <a:pt x="33" y="42"/>
                  </a:lnTo>
                  <a:lnTo>
                    <a:pt x="0" y="6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5" name="Freeform 2525">
              <a:extLst>
                <a:ext uri="{FF2B5EF4-FFF2-40B4-BE49-F238E27FC236}">
                  <a16:creationId xmlns:a16="http://schemas.microsoft.com/office/drawing/2014/main" id="{12954084-E736-4F9A-8861-1C15BE966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890" y="4149028"/>
              <a:ext cx="201361" cy="158200"/>
            </a:xfrm>
            <a:custGeom>
              <a:avLst/>
              <a:gdLst>
                <a:gd name="T0" fmla="*/ 0 w 132"/>
                <a:gd name="T1" fmla="*/ 88 h 89"/>
                <a:gd name="T2" fmla="*/ 0 w 132"/>
                <a:gd name="T3" fmla="*/ 88 h 89"/>
                <a:gd name="T4" fmla="*/ 35 w 132"/>
                <a:gd name="T5" fmla="*/ 68 h 89"/>
                <a:gd name="T6" fmla="*/ 29 w 132"/>
                <a:gd name="T7" fmla="*/ 59 h 89"/>
                <a:gd name="T8" fmla="*/ 39 w 132"/>
                <a:gd name="T9" fmla="*/ 48 h 89"/>
                <a:gd name="T10" fmla="*/ 73 w 132"/>
                <a:gd name="T11" fmla="*/ 9 h 89"/>
                <a:gd name="T12" fmla="*/ 117 w 132"/>
                <a:gd name="T13" fmla="*/ 0 h 89"/>
                <a:gd name="T14" fmla="*/ 131 w 132"/>
                <a:gd name="T15" fmla="*/ 34 h 89"/>
                <a:gd name="T16" fmla="*/ 120 w 132"/>
                <a:gd name="T17" fmla="*/ 48 h 89"/>
                <a:gd name="T18" fmla="*/ 70 w 132"/>
                <a:gd name="T19" fmla="*/ 71 h 89"/>
                <a:gd name="T20" fmla="*/ 0 w 132"/>
                <a:gd name="T21" fmla="*/ 88 h 89"/>
                <a:gd name="T22" fmla="*/ 0 w 132"/>
                <a:gd name="T23" fmla="*/ 88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2"/>
                <a:gd name="T37" fmla="*/ 0 h 89"/>
                <a:gd name="T38" fmla="*/ 132 w 132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2" h="89">
                  <a:moveTo>
                    <a:pt x="0" y="88"/>
                  </a:moveTo>
                  <a:lnTo>
                    <a:pt x="0" y="88"/>
                  </a:lnTo>
                  <a:lnTo>
                    <a:pt x="35" y="68"/>
                  </a:lnTo>
                  <a:lnTo>
                    <a:pt x="29" y="59"/>
                  </a:lnTo>
                  <a:lnTo>
                    <a:pt x="39" y="48"/>
                  </a:lnTo>
                  <a:lnTo>
                    <a:pt x="73" y="9"/>
                  </a:lnTo>
                  <a:lnTo>
                    <a:pt x="117" y="0"/>
                  </a:lnTo>
                  <a:lnTo>
                    <a:pt x="131" y="34"/>
                  </a:lnTo>
                  <a:lnTo>
                    <a:pt x="120" y="48"/>
                  </a:lnTo>
                  <a:lnTo>
                    <a:pt x="70" y="71"/>
                  </a:lnTo>
                  <a:lnTo>
                    <a:pt x="0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6" name="Freeform 2526">
              <a:extLst>
                <a:ext uri="{FF2B5EF4-FFF2-40B4-BE49-F238E27FC236}">
                  <a16:creationId xmlns:a16="http://schemas.microsoft.com/office/drawing/2014/main" id="{BE276D45-69DC-47FF-8962-0EE8D8DCF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900" y="4197689"/>
              <a:ext cx="77799" cy="117318"/>
            </a:xfrm>
            <a:custGeom>
              <a:avLst/>
              <a:gdLst>
                <a:gd name="T0" fmla="*/ 0 w 51"/>
                <a:gd name="T1" fmla="*/ 13 h 66"/>
                <a:gd name="T2" fmla="*/ 0 w 51"/>
                <a:gd name="T3" fmla="*/ 13 h 66"/>
                <a:gd name="T4" fmla="*/ 11 w 51"/>
                <a:gd name="T5" fmla="*/ 65 h 66"/>
                <a:gd name="T6" fmla="*/ 46 w 51"/>
                <a:gd name="T7" fmla="*/ 45 h 66"/>
                <a:gd name="T8" fmla="*/ 40 w 51"/>
                <a:gd name="T9" fmla="*/ 36 h 66"/>
                <a:gd name="T10" fmla="*/ 50 w 51"/>
                <a:gd name="T11" fmla="*/ 25 h 66"/>
                <a:gd name="T12" fmla="*/ 50 w 51"/>
                <a:gd name="T13" fmla="*/ 10 h 66"/>
                <a:gd name="T14" fmla="*/ 25 w 51"/>
                <a:gd name="T15" fmla="*/ 0 h 66"/>
                <a:gd name="T16" fmla="*/ 0 w 51"/>
                <a:gd name="T17" fmla="*/ 13 h 66"/>
                <a:gd name="T18" fmla="*/ 0 w 51"/>
                <a:gd name="T19" fmla="*/ 13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66"/>
                <a:gd name="T32" fmla="*/ 51 w 51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66">
                  <a:moveTo>
                    <a:pt x="0" y="13"/>
                  </a:moveTo>
                  <a:lnTo>
                    <a:pt x="0" y="13"/>
                  </a:lnTo>
                  <a:lnTo>
                    <a:pt x="11" y="65"/>
                  </a:lnTo>
                  <a:lnTo>
                    <a:pt x="46" y="45"/>
                  </a:lnTo>
                  <a:lnTo>
                    <a:pt x="40" y="36"/>
                  </a:lnTo>
                  <a:lnTo>
                    <a:pt x="50" y="25"/>
                  </a:lnTo>
                  <a:lnTo>
                    <a:pt x="50" y="10"/>
                  </a:lnTo>
                  <a:lnTo>
                    <a:pt x="25" y="0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7" name="Freeform 2527">
              <a:extLst>
                <a:ext uri="{FF2B5EF4-FFF2-40B4-BE49-F238E27FC236}">
                  <a16:creationId xmlns:a16="http://schemas.microsoft.com/office/drawing/2014/main" id="{5EF8B4A2-F9AA-45E3-B424-79CD1925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262" y="4757613"/>
              <a:ext cx="265431" cy="302182"/>
            </a:xfrm>
            <a:custGeom>
              <a:avLst/>
              <a:gdLst>
                <a:gd name="T0" fmla="*/ 0 w 174"/>
                <a:gd name="T1" fmla="*/ 159 h 170"/>
                <a:gd name="T2" fmla="*/ 0 w 174"/>
                <a:gd name="T3" fmla="*/ 159 h 170"/>
                <a:gd name="T4" fmla="*/ 23 w 174"/>
                <a:gd name="T5" fmla="*/ 153 h 170"/>
                <a:gd name="T6" fmla="*/ 134 w 174"/>
                <a:gd name="T7" fmla="*/ 169 h 170"/>
                <a:gd name="T8" fmla="*/ 159 w 174"/>
                <a:gd name="T9" fmla="*/ 162 h 170"/>
                <a:gd name="T10" fmla="*/ 142 w 174"/>
                <a:gd name="T11" fmla="*/ 149 h 170"/>
                <a:gd name="T12" fmla="*/ 142 w 174"/>
                <a:gd name="T13" fmla="*/ 98 h 170"/>
                <a:gd name="T14" fmla="*/ 173 w 174"/>
                <a:gd name="T15" fmla="*/ 98 h 170"/>
                <a:gd name="T16" fmla="*/ 170 w 174"/>
                <a:gd name="T17" fmla="*/ 70 h 170"/>
                <a:gd name="T18" fmla="*/ 142 w 174"/>
                <a:gd name="T19" fmla="*/ 73 h 170"/>
                <a:gd name="T20" fmla="*/ 139 w 174"/>
                <a:gd name="T21" fmla="*/ 24 h 170"/>
                <a:gd name="T22" fmla="*/ 127 w 174"/>
                <a:gd name="T23" fmla="*/ 15 h 170"/>
                <a:gd name="T24" fmla="*/ 109 w 174"/>
                <a:gd name="T25" fmla="*/ 16 h 170"/>
                <a:gd name="T26" fmla="*/ 105 w 174"/>
                <a:gd name="T27" fmla="*/ 30 h 170"/>
                <a:gd name="T28" fmla="*/ 86 w 174"/>
                <a:gd name="T29" fmla="*/ 32 h 170"/>
                <a:gd name="T30" fmla="*/ 63 w 174"/>
                <a:gd name="T31" fmla="*/ 0 h 170"/>
                <a:gd name="T32" fmla="*/ 11 w 174"/>
                <a:gd name="T33" fmla="*/ 7 h 170"/>
                <a:gd name="T34" fmla="*/ 30 w 174"/>
                <a:gd name="T35" fmla="*/ 71 h 170"/>
                <a:gd name="T36" fmla="*/ 0 w 174"/>
                <a:gd name="T37" fmla="*/ 159 h 170"/>
                <a:gd name="T38" fmla="*/ 0 w 174"/>
                <a:gd name="T39" fmla="*/ 159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70"/>
                <a:gd name="T62" fmla="*/ 174 w 17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70">
                  <a:moveTo>
                    <a:pt x="0" y="159"/>
                  </a:moveTo>
                  <a:lnTo>
                    <a:pt x="0" y="159"/>
                  </a:lnTo>
                  <a:lnTo>
                    <a:pt x="23" y="153"/>
                  </a:lnTo>
                  <a:lnTo>
                    <a:pt x="134" y="169"/>
                  </a:lnTo>
                  <a:lnTo>
                    <a:pt x="159" y="162"/>
                  </a:lnTo>
                  <a:lnTo>
                    <a:pt x="142" y="149"/>
                  </a:lnTo>
                  <a:lnTo>
                    <a:pt x="142" y="98"/>
                  </a:lnTo>
                  <a:lnTo>
                    <a:pt x="173" y="98"/>
                  </a:lnTo>
                  <a:lnTo>
                    <a:pt x="170" y="70"/>
                  </a:lnTo>
                  <a:lnTo>
                    <a:pt x="142" y="73"/>
                  </a:lnTo>
                  <a:lnTo>
                    <a:pt x="139" y="24"/>
                  </a:lnTo>
                  <a:lnTo>
                    <a:pt x="127" y="15"/>
                  </a:lnTo>
                  <a:lnTo>
                    <a:pt x="109" y="16"/>
                  </a:lnTo>
                  <a:lnTo>
                    <a:pt x="105" y="30"/>
                  </a:lnTo>
                  <a:lnTo>
                    <a:pt x="86" y="32"/>
                  </a:lnTo>
                  <a:lnTo>
                    <a:pt x="63" y="0"/>
                  </a:lnTo>
                  <a:lnTo>
                    <a:pt x="11" y="7"/>
                  </a:lnTo>
                  <a:lnTo>
                    <a:pt x="30" y="71"/>
                  </a:lnTo>
                  <a:lnTo>
                    <a:pt x="0" y="15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8" name="Freeform 2528">
              <a:extLst>
                <a:ext uri="{FF2B5EF4-FFF2-40B4-BE49-F238E27FC236}">
                  <a16:creationId xmlns:a16="http://schemas.microsoft.com/office/drawing/2014/main" id="{EA333AD9-DA52-4A99-89F5-08491185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890" y="4732728"/>
              <a:ext cx="22882" cy="26663"/>
            </a:xfrm>
            <a:custGeom>
              <a:avLst/>
              <a:gdLst>
                <a:gd name="T0" fmla="*/ 0 w 15"/>
                <a:gd name="T1" fmla="*/ 4 h 15"/>
                <a:gd name="T2" fmla="*/ 0 w 15"/>
                <a:gd name="T3" fmla="*/ 4 h 15"/>
                <a:gd name="T4" fmla="*/ 5 w 15"/>
                <a:gd name="T5" fmla="*/ 14 h 15"/>
                <a:gd name="T6" fmla="*/ 14 w 15"/>
                <a:gd name="T7" fmla="*/ 0 h 15"/>
                <a:gd name="T8" fmla="*/ 0 w 15"/>
                <a:gd name="T9" fmla="*/ 4 h 15"/>
                <a:gd name="T10" fmla="*/ 0 w 15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0" y="4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9" name="Freeform 2529">
              <a:extLst>
                <a:ext uri="{FF2B5EF4-FFF2-40B4-BE49-F238E27FC236}">
                  <a16:creationId xmlns:a16="http://schemas.microsoft.com/office/drawing/2014/main" id="{9C35999C-820C-4FBA-9756-AA9E7ED1A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849" y="4675846"/>
              <a:ext cx="38136" cy="49771"/>
            </a:xfrm>
            <a:custGeom>
              <a:avLst/>
              <a:gdLst>
                <a:gd name="T0" fmla="*/ 0 w 25"/>
                <a:gd name="T1" fmla="*/ 4 h 28"/>
                <a:gd name="T2" fmla="*/ 0 w 25"/>
                <a:gd name="T3" fmla="*/ 4 h 28"/>
                <a:gd name="T4" fmla="*/ 3 w 25"/>
                <a:gd name="T5" fmla="*/ 14 h 28"/>
                <a:gd name="T6" fmla="*/ 9 w 25"/>
                <a:gd name="T7" fmla="*/ 27 h 28"/>
                <a:gd name="T8" fmla="*/ 24 w 25"/>
                <a:gd name="T9" fmla="*/ 11 h 28"/>
                <a:gd name="T10" fmla="*/ 23 w 25"/>
                <a:gd name="T11" fmla="*/ 0 h 28"/>
                <a:gd name="T12" fmla="*/ 0 w 25"/>
                <a:gd name="T13" fmla="*/ 4 h 28"/>
                <a:gd name="T14" fmla="*/ 0 w 25"/>
                <a:gd name="T15" fmla="*/ 4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8"/>
                <a:gd name="T26" fmla="*/ 25 w 2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8">
                  <a:moveTo>
                    <a:pt x="0" y="4"/>
                  </a:moveTo>
                  <a:lnTo>
                    <a:pt x="0" y="4"/>
                  </a:lnTo>
                  <a:lnTo>
                    <a:pt x="3" y="14"/>
                  </a:lnTo>
                  <a:lnTo>
                    <a:pt x="9" y="27"/>
                  </a:lnTo>
                  <a:lnTo>
                    <a:pt x="24" y="11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0" name="Freeform 2531">
              <a:extLst>
                <a:ext uri="{FF2B5EF4-FFF2-40B4-BE49-F238E27FC236}">
                  <a16:creationId xmlns:a16="http://schemas.microsoft.com/office/drawing/2014/main" id="{1F16E856-050A-4167-99AD-017CD22E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495" y="3723086"/>
              <a:ext cx="50340" cy="31995"/>
            </a:xfrm>
            <a:custGeom>
              <a:avLst/>
              <a:gdLst>
                <a:gd name="T0" fmla="*/ 0 w 33"/>
                <a:gd name="T1" fmla="*/ 9 h 18"/>
                <a:gd name="T2" fmla="*/ 0 w 33"/>
                <a:gd name="T3" fmla="*/ 9 h 18"/>
                <a:gd name="T4" fmla="*/ 11 w 33"/>
                <a:gd name="T5" fmla="*/ 17 h 18"/>
                <a:gd name="T6" fmla="*/ 32 w 33"/>
                <a:gd name="T7" fmla="*/ 0 h 18"/>
                <a:gd name="T8" fmla="*/ 0 w 33"/>
                <a:gd name="T9" fmla="*/ 9 h 18"/>
                <a:gd name="T10" fmla="*/ 0 w 33"/>
                <a:gd name="T11" fmla="*/ 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8"/>
                <a:gd name="T20" fmla="*/ 33 w 3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8">
                  <a:moveTo>
                    <a:pt x="0" y="9"/>
                  </a:moveTo>
                  <a:lnTo>
                    <a:pt x="0" y="9"/>
                  </a:lnTo>
                  <a:lnTo>
                    <a:pt x="11" y="17"/>
                  </a:lnTo>
                  <a:lnTo>
                    <a:pt x="32" y="0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1" name="Freeform 2532">
              <a:extLst>
                <a:ext uri="{FF2B5EF4-FFF2-40B4-BE49-F238E27FC236}">
                  <a16:creationId xmlns:a16="http://schemas.microsoft.com/office/drawing/2014/main" id="{01AFB514-D4D8-4DF8-85E1-437DF55BD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98" y="4179913"/>
              <a:ext cx="315771" cy="357286"/>
            </a:xfrm>
            <a:custGeom>
              <a:avLst/>
              <a:gdLst>
                <a:gd name="T0" fmla="*/ 0 w 207"/>
                <a:gd name="T1" fmla="*/ 140 h 201"/>
                <a:gd name="T2" fmla="*/ 0 w 207"/>
                <a:gd name="T3" fmla="*/ 140 h 201"/>
                <a:gd name="T4" fmla="*/ 16 w 207"/>
                <a:gd name="T5" fmla="*/ 129 h 201"/>
                <a:gd name="T6" fmla="*/ 17 w 207"/>
                <a:gd name="T7" fmla="*/ 105 h 201"/>
                <a:gd name="T8" fmla="*/ 44 w 207"/>
                <a:gd name="T9" fmla="*/ 72 h 201"/>
                <a:gd name="T10" fmla="*/ 55 w 207"/>
                <a:gd name="T11" fmla="*/ 13 h 201"/>
                <a:gd name="T12" fmla="*/ 76 w 207"/>
                <a:gd name="T13" fmla="*/ 0 h 201"/>
                <a:gd name="T14" fmla="*/ 92 w 207"/>
                <a:gd name="T15" fmla="*/ 40 h 201"/>
                <a:gd name="T16" fmla="*/ 137 w 207"/>
                <a:gd name="T17" fmla="*/ 74 h 201"/>
                <a:gd name="T18" fmla="*/ 121 w 207"/>
                <a:gd name="T19" fmla="*/ 95 h 201"/>
                <a:gd name="T20" fmla="*/ 136 w 207"/>
                <a:gd name="T21" fmla="*/ 100 h 201"/>
                <a:gd name="T22" fmla="*/ 152 w 207"/>
                <a:gd name="T23" fmla="*/ 124 h 201"/>
                <a:gd name="T24" fmla="*/ 206 w 207"/>
                <a:gd name="T25" fmla="*/ 138 h 201"/>
                <a:gd name="T26" fmla="*/ 165 w 207"/>
                <a:gd name="T27" fmla="*/ 179 h 201"/>
                <a:gd name="T28" fmla="*/ 122 w 207"/>
                <a:gd name="T29" fmla="*/ 194 h 201"/>
                <a:gd name="T30" fmla="*/ 83 w 207"/>
                <a:gd name="T31" fmla="*/ 200 h 201"/>
                <a:gd name="T32" fmla="*/ 39 w 207"/>
                <a:gd name="T33" fmla="*/ 185 h 201"/>
                <a:gd name="T34" fmla="*/ 24 w 207"/>
                <a:gd name="T35" fmla="*/ 156 h 201"/>
                <a:gd name="T36" fmla="*/ 0 w 207"/>
                <a:gd name="T37" fmla="*/ 140 h 201"/>
                <a:gd name="T38" fmla="*/ 0 w 207"/>
                <a:gd name="T39" fmla="*/ 140 h 2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7"/>
                <a:gd name="T61" fmla="*/ 0 h 201"/>
                <a:gd name="T62" fmla="*/ 207 w 207"/>
                <a:gd name="T63" fmla="*/ 201 h 2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7" h="201">
                  <a:moveTo>
                    <a:pt x="0" y="140"/>
                  </a:moveTo>
                  <a:lnTo>
                    <a:pt x="0" y="140"/>
                  </a:lnTo>
                  <a:lnTo>
                    <a:pt x="16" y="129"/>
                  </a:lnTo>
                  <a:lnTo>
                    <a:pt x="17" y="105"/>
                  </a:lnTo>
                  <a:lnTo>
                    <a:pt x="44" y="72"/>
                  </a:lnTo>
                  <a:lnTo>
                    <a:pt x="55" y="13"/>
                  </a:lnTo>
                  <a:lnTo>
                    <a:pt x="76" y="0"/>
                  </a:lnTo>
                  <a:lnTo>
                    <a:pt x="92" y="40"/>
                  </a:lnTo>
                  <a:lnTo>
                    <a:pt x="137" y="74"/>
                  </a:lnTo>
                  <a:lnTo>
                    <a:pt x="121" y="95"/>
                  </a:lnTo>
                  <a:lnTo>
                    <a:pt x="136" y="100"/>
                  </a:lnTo>
                  <a:lnTo>
                    <a:pt x="152" y="124"/>
                  </a:lnTo>
                  <a:lnTo>
                    <a:pt x="206" y="138"/>
                  </a:lnTo>
                  <a:lnTo>
                    <a:pt x="165" y="179"/>
                  </a:lnTo>
                  <a:lnTo>
                    <a:pt x="122" y="194"/>
                  </a:lnTo>
                  <a:lnTo>
                    <a:pt x="83" y="200"/>
                  </a:lnTo>
                  <a:lnTo>
                    <a:pt x="39" y="185"/>
                  </a:lnTo>
                  <a:lnTo>
                    <a:pt x="24" y="156"/>
                  </a:lnTo>
                  <a:lnTo>
                    <a:pt x="0" y="1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2" name="Freeform 2533">
              <a:extLst>
                <a:ext uri="{FF2B5EF4-FFF2-40B4-BE49-F238E27FC236}">
                  <a16:creationId xmlns:a16="http://schemas.microsoft.com/office/drawing/2014/main" id="{8FE2BEEB-5F24-465D-92C2-25E7B1555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280" y="4311451"/>
              <a:ext cx="33560" cy="47993"/>
            </a:xfrm>
            <a:custGeom>
              <a:avLst/>
              <a:gdLst>
                <a:gd name="T0" fmla="*/ 0 w 22"/>
                <a:gd name="T1" fmla="*/ 21 h 27"/>
                <a:gd name="T2" fmla="*/ 0 w 22"/>
                <a:gd name="T3" fmla="*/ 21 h 27"/>
                <a:gd name="T4" fmla="*/ 15 w 22"/>
                <a:gd name="T5" fmla="*/ 26 h 27"/>
                <a:gd name="T6" fmla="*/ 21 w 22"/>
                <a:gd name="T7" fmla="*/ 18 h 27"/>
                <a:gd name="T8" fmla="*/ 10 w 22"/>
                <a:gd name="T9" fmla="*/ 16 h 27"/>
                <a:gd name="T10" fmla="*/ 21 w 22"/>
                <a:gd name="T11" fmla="*/ 10 h 27"/>
                <a:gd name="T12" fmla="*/ 16 w 22"/>
                <a:gd name="T13" fmla="*/ 0 h 27"/>
                <a:gd name="T14" fmla="*/ 0 w 22"/>
                <a:gd name="T15" fmla="*/ 21 h 27"/>
                <a:gd name="T16" fmla="*/ 0 w 22"/>
                <a:gd name="T17" fmla="*/ 2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7"/>
                <a:gd name="T29" fmla="*/ 22 w 22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7">
                  <a:moveTo>
                    <a:pt x="0" y="21"/>
                  </a:moveTo>
                  <a:lnTo>
                    <a:pt x="0" y="21"/>
                  </a:lnTo>
                  <a:lnTo>
                    <a:pt x="15" y="26"/>
                  </a:lnTo>
                  <a:lnTo>
                    <a:pt x="21" y="18"/>
                  </a:lnTo>
                  <a:lnTo>
                    <a:pt x="10" y="16"/>
                  </a:lnTo>
                  <a:lnTo>
                    <a:pt x="21" y="10"/>
                  </a:lnTo>
                  <a:lnTo>
                    <a:pt x="16" y="0"/>
                  </a:lnTo>
                  <a:lnTo>
                    <a:pt x="0" y="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3" name="Freeform 2534">
              <a:extLst>
                <a:ext uri="{FF2B5EF4-FFF2-40B4-BE49-F238E27FC236}">
                  <a16:creationId xmlns:a16="http://schemas.microsoft.com/office/drawing/2014/main" id="{D49F9781-37F5-452E-95B5-C75C28975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433" y="4290120"/>
              <a:ext cx="64069" cy="14220"/>
            </a:xfrm>
            <a:custGeom>
              <a:avLst/>
              <a:gdLst>
                <a:gd name="T0" fmla="*/ 0 w 42"/>
                <a:gd name="T1" fmla="*/ 7 h 8"/>
                <a:gd name="T2" fmla="*/ 0 w 42"/>
                <a:gd name="T3" fmla="*/ 7 h 8"/>
                <a:gd name="T4" fmla="*/ 2 w 42"/>
                <a:gd name="T5" fmla="*/ 0 h 8"/>
                <a:gd name="T6" fmla="*/ 41 w 42"/>
                <a:gd name="T7" fmla="*/ 2 h 8"/>
                <a:gd name="T8" fmla="*/ 0 w 42"/>
                <a:gd name="T9" fmla="*/ 7 h 8"/>
                <a:gd name="T10" fmla="*/ 0 w 42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8"/>
                <a:gd name="T20" fmla="*/ 42 w 4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8">
                  <a:moveTo>
                    <a:pt x="0" y="7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41" y="2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4" name="Freeform 2535">
              <a:extLst>
                <a:ext uri="{FF2B5EF4-FFF2-40B4-BE49-F238E27FC236}">
                  <a16:creationId xmlns:a16="http://schemas.microsoft.com/office/drawing/2014/main" id="{6B912D46-3CD9-445E-BBFF-A78DF524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299" y="3895508"/>
              <a:ext cx="39662" cy="14220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0 h 8"/>
                <a:gd name="T4" fmla="*/ 13 w 26"/>
                <a:gd name="T5" fmla="*/ 7 h 8"/>
                <a:gd name="T6" fmla="*/ 25 w 26"/>
                <a:gd name="T7" fmla="*/ 2 h 8"/>
                <a:gd name="T8" fmla="*/ 0 w 26"/>
                <a:gd name="T9" fmla="*/ 0 h 8"/>
                <a:gd name="T10" fmla="*/ 0 w 2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8"/>
                <a:gd name="T20" fmla="*/ 26 w 2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8">
                  <a:moveTo>
                    <a:pt x="0" y="0"/>
                  </a:moveTo>
                  <a:lnTo>
                    <a:pt x="0" y="0"/>
                  </a:lnTo>
                  <a:lnTo>
                    <a:pt x="13" y="7"/>
                  </a:lnTo>
                  <a:lnTo>
                    <a:pt x="25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5" name="Freeform 2536">
              <a:extLst>
                <a:ext uri="{FF2B5EF4-FFF2-40B4-BE49-F238E27FC236}">
                  <a16:creationId xmlns:a16="http://schemas.microsoft.com/office/drawing/2014/main" id="{A6366B45-49F0-421D-963F-188EDD7C9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055" y="3790632"/>
              <a:ext cx="33560" cy="103097"/>
            </a:xfrm>
            <a:custGeom>
              <a:avLst/>
              <a:gdLst>
                <a:gd name="T0" fmla="*/ 0 w 22"/>
                <a:gd name="T1" fmla="*/ 28 h 58"/>
                <a:gd name="T2" fmla="*/ 0 w 22"/>
                <a:gd name="T3" fmla="*/ 28 h 58"/>
                <a:gd name="T4" fmla="*/ 11 w 22"/>
                <a:gd name="T5" fmla="*/ 57 h 58"/>
                <a:gd name="T6" fmla="*/ 13 w 22"/>
                <a:gd name="T7" fmla="*/ 56 h 58"/>
                <a:gd name="T8" fmla="*/ 19 w 22"/>
                <a:gd name="T9" fmla="*/ 25 h 58"/>
                <a:gd name="T10" fmla="*/ 11 w 22"/>
                <a:gd name="T11" fmla="*/ 28 h 58"/>
                <a:gd name="T12" fmla="*/ 13 w 22"/>
                <a:gd name="T13" fmla="*/ 14 h 58"/>
                <a:gd name="T14" fmla="*/ 20 w 22"/>
                <a:gd name="T15" fmla="*/ 7 h 58"/>
                <a:gd name="T16" fmla="*/ 21 w 22"/>
                <a:gd name="T17" fmla="*/ 0 h 58"/>
                <a:gd name="T18" fmla="*/ 14 w 22"/>
                <a:gd name="T19" fmla="*/ 1 h 58"/>
                <a:gd name="T20" fmla="*/ 0 w 22"/>
                <a:gd name="T21" fmla="*/ 28 h 58"/>
                <a:gd name="T22" fmla="*/ 0 w 22"/>
                <a:gd name="T23" fmla="*/ 2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58"/>
                <a:gd name="T38" fmla="*/ 22 w 22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58">
                  <a:moveTo>
                    <a:pt x="0" y="28"/>
                  </a:moveTo>
                  <a:lnTo>
                    <a:pt x="0" y="28"/>
                  </a:lnTo>
                  <a:lnTo>
                    <a:pt x="11" y="57"/>
                  </a:lnTo>
                  <a:lnTo>
                    <a:pt x="13" y="56"/>
                  </a:lnTo>
                  <a:lnTo>
                    <a:pt x="19" y="25"/>
                  </a:lnTo>
                  <a:lnTo>
                    <a:pt x="11" y="28"/>
                  </a:lnTo>
                  <a:lnTo>
                    <a:pt x="13" y="14"/>
                  </a:lnTo>
                  <a:lnTo>
                    <a:pt x="20" y="7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0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6" name="Freeform 2537">
              <a:extLst>
                <a:ext uri="{FF2B5EF4-FFF2-40B4-BE49-F238E27FC236}">
                  <a16:creationId xmlns:a16="http://schemas.microsoft.com/office/drawing/2014/main" id="{C6816750-726D-4417-8F67-0068B5D26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835" y="3785300"/>
              <a:ext cx="91528" cy="115540"/>
            </a:xfrm>
            <a:custGeom>
              <a:avLst/>
              <a:gdLst>
                <a:gd name="T0" fmla="*/ 0 w 60"/>
                <a:gd name="T1" fmla="*/ 31 h 65"/>
                <a:gd name="T2" fmla="*/ 0 w 60"/>
                <a:gd name="T3" fmla="*/ 31 h 65"/>
                <a:gd name="T4" fmla="*/ 2 w 60"/>
                <a:gd name="T5" fmla="*/ 17 h 65"/>
                <a:gd name="T6" fmla="*/ 9 w 60"/>
                <a:gd name="T7" fmla="*/ 10 h 65"/>
                <a:gd name="T8" fmla="*/ 23 w 60"/>
                <a:gd name="T9" fmla="*/ 16 h 65"/>
                <a:gd name="T10" fmla="*/ 53 w 60"/>
                <a:gd name="T11" fmla="*/ 0 h 65"/>
                <a:gd name="T12" fmla="*/ 59 w 60"/>
                <a:gd name="T13" fmla="*/ 18 h 65"/>
                <a:gd name="T14" fmla="*/ 28 w 60"/>
                <a:gd name="T15" fmla="*/ 28 h 65"/>
                <a:gd name="T16" fmla="*/ 44 w 60"/>
                <a:gd name="T17" fmla="*/ 42 h 65"/>
                <a:gd name="T18" fmla="*/ 36 w 60"/>
                <a:gd name="T19" fmla="*/ 51 h 65"/>
                <a:gd name="T20" fmla="*/ 17 w 60"/>
                <a:gd name="T21" fmla="*/ 64 h 65"/>
                <a:gd name="T22" fmla="*/ 2 w 60"/>
                <a:gd name="T23" fmla="*/ 59 h 65"/>
                <a:gd name="T24" fmla="*/ 2 w 60"/>
                <a:gd name="T25" fmla="*/ 59 h 65"/>
                <a:gd name="T26" fmla="*/ 8 w 60"/>
                <a:gd name="T27" fmla="*/ 28 h 65"/>
                <a:gd name="T28" fmla="*/ 0 w 60"/>
                <a:gd name="T29" fmla="*/ 31 h 65"/>
                <a:gd name="T30" fmla="*/ 0 w 60"/>
                <a:gd name="T31" fmla="*/ 3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65"/>
                <a:gd name="T50" fmla="*/ 60 w 60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65">
                  <a:moveTo>
                    <a:pt x="0" y="31"/>
                  </a:moveTo>
                  <a:lnTo>
                    <a:pt x="0" y="31"/>
                  </a:lnTo>
                  <a:lnTo>
                    <a:pt x="2" y="17"/>
                  </a:lnTo>
                  <a:lnTo>
                    <a:pt x="9" y="10"/>
                  </a:lnTo>
                  <a:lnTo>
                    <a:pt x="23" y="16"/>
                  </a:lnTo>
                  <a:lnTo>
                    <a:pt x="53" y="0"/>
                  </a:lnTo>
                  <a:lnTo>
                    <a:pt x="59" y="18"/>
                  </a:lnTo>
                  <a:lnTo>
                    <a:pt x="28" y="28"/>
                  </a:lnTo>
                  <a:lnTo>
                    <a:pt x="44" y="42"/>
                  </a:lnTo>
                  <a:lnTo>
                    <a:pt x="36" y="51"/>
                  </a:lnTo>
                  <a:lnTo>
                    <a:pt x="17" y="64"/>
                  </a:lnTo>
                  <a:lnTo>
                    <a:pt x="2" y="59"/>
                  </a:lnTo>
                  <a:lnTo>
                    <a:pt x="8" y="28"/>
                  </a:lnTo>
                  <a:lnTo>
                    <a:pt x="0" y="3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7" name="Freeform 2538">
              <a:extLst>
                <a:ext uri="{FF2B5EF4-FFF2-40B4-BE49-F238E27FC236}">
                  <a16:creationId xmlns:a16="http://schemas.microsoft.com/office/drawing/2014/main" id="{55B3D257-FC0C-4CAA-8807-8C1D390AC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435" y="3875954"/>
              <a:ext cx="38136" cy="39106"/>
            </a:xfrm>
            <a:custGeom>
              <a:avLst/>
              <a:gdLst>
                <a:gd name="T0" fmla="*/ 0 w 25"/>
                <a:gd name="T1" fmla="*/ 13 h 22"/>
                <a:gd name="T2" fmla="*/ 0 w 25"/>
                <a:gd name="T3" fmla="*/ 13 h 22"/>
                <a:gd name="T4" fmla="*/ 20 w 25"/>
                <a:gd name="T5" fmla="*/ 0 h 22"/>
                <a:gd name="T6" fmla="*/ 24 w 25"/>
                <a:gd name="T7" fmla="*/ 21 h 22"/>
                <a:gd name="T8" fmla="*/ 0 w 25"/>
                <a:gd name="T9" fmla="*/ 13 h 22"/>
                <a:gd name="T10" fmla="*/ 0 w 25"/>
                <a:gd name="T11" fmla="*/ 13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2"/>
                <a:gd name="T20" fmla="*/ 25 w 2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2">
                  <a:moveTo>
                    <a:pt x="0" y="13"/>
                  </a:moveTo>
                  <a:lnTo>
                    <a:pt x="0" y="13"/>
                  </a:lnTo>
                  <a:lnTo>
                    <a:pt x="20" y="0"/>
                  </a:lnTo>
                  <a:lnTo>
                    <a:pt x="24" y="21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8" name="Freeform 2539">
              <a:extLst>
                <a:ext uri="{FF2B5EF4-FFF2-40B4-BE49-F238E27FC236}">
                  <a16:creationId xmlns:a16="http://schemas.microsoft.com/office/drawing/2014/main" id="{D79CEC75-31EB-47D0-81CD-C95C18C99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411" y="3749749"/>
              <a:ext cx="33560" cy="44438"/>
            </a:xfrm>
            <a:custGeom>
              <a:avLst/>
              <a:gdLst>
                <a:gd name="T0" fmla="*/ 0 w 22"/>
                <a:gd name="T1" fmla="*/ 24 h 25"/>
                <a:gd name="T2" fmla="*/ 0 w 22"/>
                <a:gd name="T3" fmla="*/ 24 h 25"/>
                <a:gd name="T4" fmla="*/ 7 w 22"/>
                <a:gd name="T5" fmla="*/ 23 h 25"/>
                <a:gd name="T6" fmla="*/ 21 w 22"/>
                <a:gd name="T7" fmla="*/ 7 h 25"/>
                <a:gd name="T8" fmla="*/ 14 w 22"/>
                <a:gd name="T9" fmla="*/ 0 h 25"/>
                <a:gd name="T10" fmla="*/ 0 w 22"/>
                <a:gd name="T11" fmla="*/ 24 h 25"/>
                <a:gd name="T12" fmla="*/ 0 w 22"/>
                <a:gd name="T13" fmla="*/ 2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5"/>
                <a:gd name="T23" fmla="*/ 22 w 2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5">
                  <a:moveTo>
                    <a:pt x="0" y="24"/>
                  </a:moveTo>
                  <a:lnTo>
                    <a:pt x="0" y="24"/>
                  </a:lnTo>
                  <a:lnTo>
                    <a:pt x="7" y="23"/>
                  </a:lnTo>
                  <a:lnTo>
                    <a:pt x="21" y="7"/>
                  </a:lnTo>
                  <a:lnTo>
                    <a:pt x="14" y="0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9" name="Freeform 2540">
              <a:extLst>
                <a:ext uri="{FF2B5EF4-FFF2-40B4-BE49-F238E27FC236}">
                  <a16:creationId xmlns:a16="http://schemas.microsoft.com/office/drawing/2014/main" id="{83C89B74-5ABD-458E-A0C9-7B7212A2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792" y="4416327"/>
              <a:ext cx="83901" cy="97765"/>
            </a:xfrm>
            <a:custGeom>
              <a:avLst/>
              <a:gdLst>
                <a:gd name="T0" fmla="*/ 0 w 55"/>
                <a:gd name="T1" fmla="*/ 20 h 55"/>
                <a:gd name="T2" fmla="*/ 0 w 55"/>
                <a:gd name="T3" fmla="*/ 20 h 55"/>
                <a:gd name="T4" fmla="*/ 17 w 55"/>
                <a:gd name="T5" fmla="*/ 0 h 55"/>
                <a:gd name="T6" fmla="*/ 25 w 55"/>
                <a:gd name="T7" fmla="*/ 0 h 55"/>
                <a:gd name="T8" fmla="*/ 26 w 55"/>
                <a:gd name="T9" fmla="*/ 14 h 55"/>
                <a:gd name="T10" fmla="*/ 40 w 55"/>
                <a:gd name="T11" fmla="*/ 12 h 55"/>
                <a:gd name="T12" fmla="*/ 39 w 55"/>
                <a:gd name="T13" fmla="*/ 25 h 55"/>
                <a:gd name="T14" fmla="*/ 54 w 55"/>
                <a:gd name="T15" fmla="*/ 34 h 55"/>
                <a:gd name="T16" fmla="*/ 52 w 55"/>
                <a:gd name="T17" fmla="*/ 54 h 55"/>
                <a:gd name="T18" fmla="*/ 0 w 55"/>
                <a:gd name="T19" fmla="*/ 20 h 55"/>
                <a:gd name="T20" fmla="*/ 0 w 55"/>
                <a:gd name="T21" fmla="*/ 2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55"/>
                <a:gd name="T35" fmla="*/ 55 w 55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55">
                  <a:moveTo>
                    <a:pt x="0" y="20"/>
                  </a:moveTo>
                  <a:lnTo>
                    <a:pt x="0" y="2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6" y="14"/>
                  </a:lnTo>
                  <a:lnTo>
                    <a:pt x="40" y="12"/>
                  </a:lnTo>
                  <a:lnTo>
                    <a:pt x="39" y="25"/>
                  </a:lnTo>
                  <a:lnTo>
                    <a:pt x="54" y="34"/>
                  </a:lnTo>
                  <a:lnTo>
                    <a:pt x="52" y="54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0" name="Freeform 2541">
              <a:extLst>
                <a:ext uri="{FF2B5EF4-FFF2-40B4-BE49-F238E27FC236}">
                  <a16:creationId xmlns:a16="http://schemas.microsoft.com/office/drawing/2014/main" id="{56741502-10E7-4758-9A57-A7EEF2730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499" y="3792410"/>
              <a:ext cx="326450" cy="353731"/>
            </a:xfrm>
            <a:custGeom>
              <a:avLst/>
              <a:gdLst>
                <a:gd name="T0" fmla="*/ 0 w 214"/>
                <a:gd name="T1" fmla="*/ 103 h 199"/>
                <a:gd name="T2" fmla="*/ 0 w 214"/>
                <a:gd name="T3" fmla="*/ 103 h 199"/>
                <a:gd name="T4" fmla="*/ 0 w 214"/>
                <a:gd name="T5" fmla="*/ 42 h 199"/>
                <a:gd name="T6" fmla="*/ 27 w 214"/>
                <a:gd name="T7" fmla="*/ 0 h 199"/>
                <a:gd name="T8" fmla="*/ 78 w 214"/>
                <a:gd name="T9" fmla="*/ 12 h 199"/>
                <a:gd name="T10" fmla="*/ 87 w 214"/>
                <a:gd name="T11" fmla="*/ 27 h 199"/>
                <a:gd name="T12" fmla="*/ 129 w 214"/>
                <a:gd name="T13" fmla="*/ 42 h 199"/>
                <a:gd name="T14" fmla="*/ 143 w 214"/>
                <a:gd name="T15" fmla="*/ 37 h 199"/>
                <a:gd name="T16" fmla="*/ 144 w 214"/>
                <a:gd name="T17" fmla="*/ 15 h 199"/>
                <a:gd name="T18" fmla="*/ 157 w 214"/>
                <a:gd name="T19" fmla="*/ 5 h 199"/>
                <a:gd name="T20" fmla="*/ 213 w 214"/>
                <a:gd name="T21" fmla="*/ 22 h 199"/>
                <a:gd name="T22" fmla="*/ 207 w 214"/>
                <a:gd name="T23" fmla="*/ 46 h 199"/>
                <a:gd name="T24" fmla="*/ 213 w 214"/>
                <a:gd name="T25" fmla="*/ 162 h 199"/>
                <a:gd name="T26" fmla="*/ 213 w 214"/>
                <a:gd name="T27" fmla="*/ 190 h 199"/>
                <a:gd name="T28" fmla="*/ 201 w 214"/>
                <a:gd name="T29" fmla="*/ 190 h 199"/>
                <a:gd name="T30" fmla="*/ 201 w 214"/>
                <a:gd name="T31" fmla="*/ 198 h 199"/>
                <a:gd name="T32" fmla="*/ 91 w 214"/>
                <a:gd name="T33" fmla="*/ 142 h 199"/>
                <a:gd name="T34" fmla="*/ 77 w 214"/>
                <a:gd name="T35" fmla="*/ 147 h 199"/>
                <a:gd name="T36" fmla="*/ 32 w 214"/>
                <a:gd name="T37" fmla="*/ 141 h 199"/>
                <a:gd name="T38" fmla="*/ 0 w 214"/>
                <a:gd name="T39" fmla="*/ 103 h 199"/>
                <a:gd name="T40" fmla="*/ 0 w 214"/>
                <a:gd name="T41" fmla="*/ 103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4"/>
                <a:gd name="T64" fmla="*/ 0 h 199"/>
                <a:gd name="T65" fmla="*/ 214 w 21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4" h="199">
                  <a:moveTo>
                    <a:pt x="0" y="103"/>
                  </a:moveTo>
                  <a:lnTo>
                    <a:pt x="0" y="103"/>
                  </a:lnTo>
                  <a:lnTo>
                    <a:pt x="0" y="42"/>
                  </a:lnTo>
                  <a:lnTo>
                    <a:pt x="27" y="0"/>
                  </a:lnTo>
                  <a:lnTo>
                    <a:pt x="78" y="12"/>
                  </a:lnTo>
                  <a:lnTo>
                    <a:pt x="87" y="27"/>
                  </a:lnTo>
                  <a:lnTo>
                    <a:pt x="129" y="42"/>
                  </a:lnTo>
                  <a:lnTo>
                    <a:pt x="143" y="37"/>
                  </a:lnTo>
                  <a:lnTo>
                    <a:pt x="144" y="15"/>
                  </a:lnTo>
                  <a:lnTo>
                    <a:pt x="157" y="5"/>
                  </a:lnTo>
                  <a:lnTo>
                    <a:pt x="213" y="22"/>
                  </a:lnTo>
                  <a:lnTo>
                    <a:pt x="207" y="46"/>
                  </a:lnTo>
                  <a:lnTo>
                    <a:pt x="213" y="162"/>
                  </a:lnTo>
                  <a:lnTo>
                    <a:pt x="213" y="190"/>
                  </a:lnTo>
                  <a:lnTo>
                    <a:pt x="201" y="190"/>
                  </a:lnTo>
                  <a:lnTo>
                    <a:pt x="201" y="198"/>
                  </a:lnTo>
                  <a:lnTo>
                    <a:pt x="91" y="142"/>
                  </a:lnTo>
                  <a:lnTo>
                    <a:pt x="77" y="147"/>
                  </a:lnTo>
                  <a:lnTo>
                    <a:pt x="32" y="141"/>
                  </a:lnTo>
                  <a:lnTo>
                    <a:pt x="0" y="10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1" name="Freeform 2542">
              <a:extLst>
                <a:ext uri="{FF2B5EF4-FFF2-40B4-BE49-F238E27FC236}">
                  <a16:creationId xmlns:a16="http://schemas.microsoft.com/office/drawing/2014/main" id="{36C74FE6-55C8-4F26-A489-B1AB7F2D8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213" y="4914037"/>
              <a:ext cx="147970" cy="337733"/>
            </a:xfrm>
            <a:custGeom>
              <a:avLst/>
              <a:gdLst>
                <a:gd name="T0" fmla="*/ 0 w 97"/>
                <a:gd name="T1" fmla="*/ 135 h 190"/>
                <a:gd name="T2" fmla="*/ 0 w 97"/>
                <a:gd name="T3" fmla="*/ 135 h 190"/>
                <a:gd name="T4" fmla="*/ 9 w 97"/>
                <a:gd name="T5" fmla="*/ 173 h 190"/>
                <a:gd name="T6" fmla="*/ 27 w 97"/>
                <a:gd name="T7" fmla="*/ 189 h 190"/>
                <a:gd name="T8" fmla="*/ 57 w 97"/>
                <a:gd name="T9" fmla="*/ 173 h 190"/>
                <a:gd name="T10" fmla="*/ 90 w 97"/>
                <a:gd name="T11" fmla="*/ 43 h 190"/>
                <a:gd name="T12" fmla="*/ 96 w 97"/>
                <a:gd name="T13" fmla="*/ 48 h 190"/>
                <a:gd name="T14" fmla="*/ 82 w 97"/>
                <a:gd name="T15" fmla="*/ 0 h 190"/>
                <a:gd name="T16" fmla="*/ 64 w 97"/>
                <a:gd name="T17" fmla="*/ 20 h 190"/>
                <a:gd name="T18" fmla="*/ 65 w 97"/>
                <a:gd name="T19" fmla="*/ 34 h 190"/>
                <a:gd name="T20" fmla="*/ 44 w 97"/>
                <a:gd name="T21" fmla="*/ 49 h 190"/>
                <a:gd name="T22" fmla="*/ 17 w 97"/>
                <a:gd name="T23" fmla="*/ 56 h 190"/>
                <a:gd name="T24" fmla="*/ 10 w 97"/>
                <a:gd name="T25" fmla="*/ 73 h 190"/>
                <a:gd name="T26" fmla="*/ 17 w 97"/>
                <a:gd name="T27" fmla="*/ 106 h 190"/>
                <a:gd name="T28" fmla="*/ 0 w 97"/>
                <a:gd name="T29" fmla="*/ 135 h 190"/>
                <a:gd name="T30" fmla="*/ 0 w 97"/>
                <a:gd name="T31" fmla="*/ 135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"/>
                <a:gd name="T49" fmla="*/ 0 h 190"/>
                <a:gd name="T50" fmla="*/ 97 w 97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" h="190">
                  <a:moveTo>
                    <a:pt x="0" y="135"/>
                  </a:moveTo>
                  <a:lnTo>
                    <a:pt x="0" y="135"/>
                  </a:lnTo>
                  <a:lnTo>
                    <a:pt x="9" y="173"/>
                  </a:lnTo>
                  <a:lnTo>
                    <a:pt x="27" y="189"/>
                  </a:lnTo>
                  <a:lnTo>
                    <a:pt x="57" y="173"/>
                  </a:lnTo>
                  <a:lnTo>
                    <a:pt x="90" y="43"/>
                  </a:lnTo>
                  <a:lnTo>
                    <a:pt x="96" y="48"/>
                  </a:lnTo>
                  <a:lnTo>
                    <a:pt x="82" y="0"/>
                  </a:lnTo>
                  <a:lnTo>
                    <a:pt x="64" y="20"/>
                  </a:lnTo>
                  <a:lnTo>
                    <a:pt x="65" y="34"/>
                  </a:lnTo>
                  <a:lnTo>
                    <a:pt x="44" y="49"/>
                  </a:lnTo>
                  <a:lnTo>
                    <a:pt x="17" y="56"/>
                  </a:lnTo>
                  <a:lnTo>
                    <a:pt x="10" y="73"/>
                  </a:lnTo>
                  <a:lnTo>
                    <a:pt x="17" y="106"/>
                  </a:lnTo>
                  <a:lnTo>
                    <a:pt x="0" y="1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2" name="Freeform 2543">
              <a:extLst>
                <a:ext uri="{FF2B5EF4-FFF2-40B4-BE49-F238E27FC236}">
                  <a16:creationId xmlns:a16="http://schemas.microsoft.com/office/drawing/2014/main" id="{ABDE0993-D3D5-40AD-A42F-6AE76C00B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856" y="3947056"/>
              <a:ext cx="254753" cy="314625"/>
            </a:xfrm>
            <a:custGeom>
              <a:avLst/>
              <a:gdLst>
                <a:gd name="T0" fmla="*/ 0 w 167"/>
                <a:gd name="T1" fmla="*/ 89 h 177"/>
                <a:gd name="T2" fmla="*/ 0 w 167"/>
                <a:gd name="T3" fmla="*/ 89 h 177"/>
                <a:gd name="T4" fmla="*/ 10 w 167"/>
                <a:gd name="T5" fmla="*/ 99 h 177"/>
                <a:gd name="T6" fmla="*/ 13 w 167"/>
                <a:gd name="T7" fmla="*/ 125 h 177"/>
                <a:gd name="T8" fmla="*/ 5 w 167"/>
                <a:gd name="T9" fmla="*/ 158 h 177"/>
                <a:gd name="T10" fmla="*/ 36 w 167"/>
                <a:gd name="T11" fmla="*/ 151 h 177"/>
                <a:gd name="T12" fmla="*/ 67 w 167"/>
                <a:gd name="T13" fmla="*/ 176 h 177"/>
                <a:gd name="T14" fmla="*/ 76 w 167"/>
                <a:gd name="T15" fmla="*/ 162 h 177"/>
                <a:gd name="T16" fmla="*/ 87 w 167"/>
                <a:gd name="T17" fmla="*/ 171 h 177"/>
                <a:gd name="T18" fmla="*/ 156 w 167"/>
                <a:gd name="T19" fmla="*/ 167 h 177"/>
                <a:gd name="T20" fmla="*/ 142 w 167"/>
                <a:gd name="T21" fmla="*/ 33 h 177"/>
                <a:gd name="T22" fmla="*/ 166 w 167"/>
                <a:gd name="T23" fmla="*/ 33 h 177"/>
                <a:gd name="T24" fmla="*/ 115 w 167"/>
                <a:gd name="T25" fmla="*/ 0 h 177"/>
                <a:gd name="T26" fmla="*/ 114 w 167"/>
                <a:gd name="T27" fmla="*/ 18 h 177"/>
                <a:gd name="T28" fmla="*/ 70 w 167"/>
                <a:gd name="T29" fmla="*/ 17 h 177"/>
                <a:gd name="T30" fmla="*/ 70 w 167"/>
                <a:gd name="T31" fmla="*/ 54 h 177"/>
                <a:gd name="T32" fmla="*/ 54 w 167"/>
                <a:gd name="T33" fmla="*/ 60 h 177"/>
                <a:gd name="T34" fmla="*/ 55 w 167"/>
                <a:gd name="T35" fmla="*/ 83 h 177"/>
                <a:gd name="T36" fmla="*/ 0 w 167"/>
                <a:gd name="T37" fmla="*/ 89 h 177"/>
                <a:gd name="T38" fmla="*/ 0 w 167"/>
                <a:gd name="T39" fmla="*/ 89 h 1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7"/>
                <a:gd name="T61" fmla="*/ 0 h 177"/>
                <a:gd name="T62" fmla="*/ 167 w 167"/>
                <a:gd name="T63" fmla="*/ 177 h 1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7" h="177">
                  <a:moveTo>
                    <a:pt x="0" y="89"/>
                  </a:moveTo>
                  <a:lnTo>
                    <a:pt x="0" y="89"/>
                  </a:lnTo>
                  <a:lnTo>
                    <a:pt x="10" y="99"/>
                  </a:lnTo>
                  <a:lnTo>
                    <a:pt x="13" y="125"/>
                  </a:lnTo>
                  <a:lnTo>
                    <a:pt x="5" y="158"/>
                  </a:lnTo>
                  <a:lnTo>
                    <a:pt x="36" y="151"/>
                  </a:lnTo>
                  <a:lnTo>
                    <a:pt x="67" y="176"/>
                  </a:lnTo>
                  <a:lnTo>
                    <a:pt x="76" y="162"/>
                  </a:lnTo>
                  <a:lnTo>
                    <a:pt x="87" y="171"/>
                  </a:lnTo>
                  <a:lnTo>
                    <a:pt x="156" y="167"/>
                  </a:lnTo>
                  <a:lnTo>
                    <a:pt x="142" y="33"/>
                  </a:lnTo>
                  <a:lnTo>
                    <a:pt x="166" y="33"/>
                  </a:lnTo>
                  <a:lnTo>
                    <a:pt x="115" y="0"/>
                  </a:lnTo>
                  <a:lnTo>
                    <a:pt x="114" y="18"/>
                  </a:lnTo>
                  <a:lnTo>
                    <a:pt x="70" y="17"/>
                  </a:lnTo>
                  <a:lnTo>
                    <a:pt x="70" y="54"/>
                  </a:lnTo>
                  <a:lnTo>
                    <a:pt x="54" y="60"/>
                  </a:lnTo>
                  <a:lnTo>
                    <a:pt x="55" y="83"/>
                  </a:lnTo>
                  <a:lnTo>
                    <a:pt x="0" y="8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3" name="Freeform 2544">
              <a:extLst>
                <a:ext uri="{FF2B5EF4-FFF2-40B4-BE49-F238E27FC236}">
                  <a16:creationId xmlns:a16="http://schemas.microsoft.com/office/drawing/2014/main" id="{5C5D350D-34C1-4F48-9874-BF804F2C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154" y="4873154"/>
              <a:ext cx="221193" cy="405278"/>
            </a:xfrm>
            <a:custGeom>
              <a:avLst/>
              <a:gdLst>
                <a:gd name="T0" fmla="*/ 0 w 145"/>
                <a:gd name="T1" fmla="*/ 63 h 228"/>
                <a:gd name="T2" fmla="*/ 0 w 145"/>
                <a:gd name="T3" fmla="*/ 63 h 228"/>
                <a:gd name="T4" fmla="*/ 4 w 145"/>
                <a:gd name="T5" fmla="*/ 70 h 228"/>
                <a:gd name="T6" fmla="*/ 38 w 145"/>
                <a:gd name="T7" fmla="*/ 81 h 228"/>
                <a:gd name="T8" fmla="*/ 41 w 145"/>
                <a:gd name="T9" fmla="*/ 95 h 228"/>
                <a:gd name="T10" fmla="*/ 39 w 145"/>
                <a:gd name="T11" fmla="*/ 131 h 228"/>
                <a:gd name="T12" fmla="*/ 21 w 145"/>
                <a:gd name="T13" fmla="*/ 168 h 228"/>
                <a:gd name="T14" fmla="*/ 26 w 145"/>
                <a:gd name="T15" fmla="*/ 213 h 228"/>
                <a:gd name="T16" fmla="*/ 28 w 145"/>
                <a:gd name="T17" fmla="*/ 227 h 228"/>
                <a:gd name="T18" fmla="*/ 39 w 145"/>
                <a:gd name="T19" fmla="*/ 227 h 228"/>
                <a:gd name="T20" fmla="*/ 39 w 145"/>
                <a:gd name="T21" fmla="*/ 212 h 228"/>
                <a:gd name="T22" fmla="*/ 74 w 145"/>
                <a:gd name="T23" fmla="*/ 191 h 228"/>
                <a:gd name="T24" fmla="*/ 64 w 145"/>
                <a:gd name="T25" fmla="*/ 131 h 228"/>
                <a:gd name="T26" fmla="*/ 143 w 145"/>
                <a:gd name="T27" fmla="*/ 70 h 228"/>
                <a:gd name="T28" fmla="*/ 144 w 145"/>
                <a:gd name="T29" fmla="*/ 0 h 228"/>
                <a:gd name="T30" fmla="*/ 124 w 145"/>
                <a:gd name="T31" fmla="*/ 12 h 228"/>
                <a:gd name="T32" fmla="*/ 69 w 145"/>
                <a:gd name="T33" fmla="*/ 15 h 228"/>
                <a:gd name="T34" fmla="*/ 68 w 145"/>
                <a:gd name="T35" fmla="*/ 41 h 228"/>
                <a:gd name="T36" fmla="*/ 82 w 145"/>
                <a:gd name="T37" fmla="*/ 61 h 228"/>
                <a:gd name="T38" fmla="*/ 74 w 145"/>
                <a:gd name="T39" fmla="*/ 91 h 228"/>
                <a:gd name="T40" fmla="*/ 59 w 145"/>
                <a:gd name="T41" fmla="*/ 75 h 228"/>
                <a:gd name="T42" fmla="*/ 61 w 145"/>
                <a:gd name="T43" fmla="*/ 55 h 228"/>
                <a:gd name="T44" fmla="*/ 44 w 145"/>
                <a:gd name="T45" fmla="*/ 49 h 228"/>
                <a:gd name="T46" fmla="*/ 0 w 145"/>
                <a:gd name="T47" fmla="*/ 63 h 228"/>
                <a:gd name="T48" fmla="*/ 0 w 145"/>
                <a:gd name="T49" fmla="*/ 63 h 2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5"/>
                <a:gd name="T76" fmla="*/ 0 h 228"/>
                <a:gd name="T77" fmla="*/ 145 w 145"/>
                <a:gd name="T78" fmla="*/ 228 h 2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5" h="228">
                  <a:moveTo>
                    <a:pt x="0" y="63"/>
                  </a:moveTo>
                  <a:lnTo>
                    <a:pt x="0" y="63"/>
                  </a:lnTo>
                  <a:lnTo>
                    <a:pt x="4" y="70"/>
                  </a:lnTo>
                  <a:lnTo>
                    <a:pt x="38" y="81"/>
                  </a:lnTo>
                  <a:lnTo>
                    <a:pt x="41" y="95"/>
                  </a:lnTo>
                  <a:lnTo>
                    <a:pt x="39" y="131"/>
                  </a:lnTo>
                  <a:lnTo>
                    <a:pt x="21" y="168"/>
                  </a:lnTo>
                  <a:lnTo>
                    <a:pt x="26" y="213"/>
                  </a:lnTo>
                  <a:lnTo>
                    <a:pt x="28" y="227"/>
                  </a:lnTo>
                  <a:lnTo>
                    <a:pt x="39" y="227"/>
                  </a:lnTo>
                  <a:lnTo>
                    <a:pt x="39" y="212"/>
                  </a:lnTo>
                  <a:lnTo>
                    <a:pt x="74" y="191"/>
                  </a:lnTo>
                  <a:lnTo>
                    <a:pt x="64" y="131"/>
                  </a:lnTo>
                  <a:lnTo>
                    <a:pt x="143" y="70"/>
                  </a:lnTo>
                  <a:lnTo>
                    <a:pt x="144" y="0"/>
                  </a:lnTo>
                  <a:lnTo>
                    <a:pt x="124" y="12"/>
                  </a:lnTo>
                  <a:lnTo>
                    <a:pt x="69" y="15"/>
                  </a:lnTo>
                  <a:lnTo>
                    <a:pt x="68" y="41"/>
                  </a:lnTo>
                  <a:lnTo>
                    <a:pt x="82" y="61"/>
                  </a:lnTo>
                  <a:lnTo>
                    <a:pt x="74" y="91"/>
                  </a:lnTo>
                  <a:lnTo>
                    <a:pt x="59" y="75"/>
                  </a:lnTo>
                  <a:lnTo>
                    <a:pt x="61" y="55"/>
                  </a:lnTo>
                  <a:lnTo>
                    <a:pt x="44" y="49"/>
                  </a:lnTo>
                  <a:lnTo>
                    <a:pt x="0" y="6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4" name="Freeform 2545">
              <a:extLst>
                <a:ext uri="{FF2B5EF4-FFF2-40B4-BE49-F238E27FC236}">
                  <a16:creationId xmlns:a16="http://schemas.microsoft.com/office/drawing/2014/main" id="{0C205FAD-312A-4C0A-B11A-641894D9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027" y="4300239"/>
              <a:ext cx="75246" cy="71820"/>
            </a:xfrm>
            <a:custGeom>
              <a:avLst/>
              <a:gdLst>
                <a:gd name="T0" fmla="*/ 0 w 42"/>
                <a:gd name="T1" fmla="*/ 3 h 26"/>
                <a:gd name="T2" fmla="*/ 0 w 42"/>
                <a:gd name="T3" fmla="*/ 3 h 26"/>
                <a:gd name="T4" fmla="*/ 12 w 42"/>
                <a:gd name="T5" fmla="*/ 14 h 26"/>
                <a:gd name="T6" fmla="*/ 25 w 42"/>
                <a:gd name="T7" fmla="*/ 11 h 26"/>
                <a:gd name="T8" fmla="*/ 18 w 42"/>
                <a:gd name="T9" fmla="*/ 14 h 26"/>
                <a:gd name="T10" fmla="*/ 24 w 42"/>
                <a:gd name="T11" fmla="*/ 25 h 26"/>
                <a:gd name="T12" fmla="*/ 41 w 42"/>
                <a:gd name="T13" fmla="*/ 14 h 26"/>
                <a:gd name="T14" fmla="*/ 41 w 42"/>
                <a:gd name="T15" fmla="*/ 0 h 26"/>
                <a:gd name="T16" fmla="*/ 0 w 42"/>
                <a:gd name="T17" fmla="*/ 3 h 26"/>
                <a:gd name="T18" fmla="*/ 0 w 42"/>
                <a:gd name="T19" fmla="*/ 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26"/>
                <a:gd name="T32" fmla="*/ 42 w 42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26">
                  <a:moveTo>
                    <a:pt x="0" y="3"/>
                  </a:moveTo>
                  <a:lnTo>
                    <a:pt x="0" y="3"/>
                  </a:lnTo>
                  <a:lnTo>
                    <a:pt x="12" y="14"/>
                  </a:lnTo>
                  <a:lnTo>
                    <a:pt x="25" y="11"/>
                  </a:lnTo>
                  <a:lnTo>
                    <a:pt x="18" y="14"/>
                  </a:lnTo>
                  <a:lnTo>
                    <a:pt x="24" y="25"/>
                  </a:lnTo>
                  <a:lnTo>
                    <a:pt x="41" y="14"/>
                  </a:lnTo>
                  <a:lnTo>
                    <a:pt x="41" y="0"/>
                  </a:lnTo>
                  <a:lnTo>
                    <a:pt x="0" y="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5" name="Freeform 2546">
              <a:extLst>
                <a:ext uri="{FF2B5EF4-FFF2-40B4-BE49-F238E27FC236}">
                  <a16:creationId xmlns:a16="http://schemas.microsoft.com/office/drawing/2014/main" id="{A666DE0C-9019-424C-8D43-CA8FD0F8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386" y="3977274"/>
              <a:ext cx="13730" cy="40883"/>
            </a:xfrm>
            <a:custGeom>
              <a:avLst/>
              <a:gdLst>
                <a:gd name="T0" fmla="*/ 0 w 9"/>
                <a:gd name="T1" fmla="*/ 18 h 23"/>
                <a:gd name="T2" fmla="*/ 0 w 9"/>
                <a:gd name="T3" fmla="*/ 18 h 23"/>
                <a:gd name="T4" fmla="*/ 4 w 9"/>
                <a:gd name="T5" fmla="*/ 22 h 23"/>
                <a:gd name="T6" fmla="*/ 8 w 9"/>
                <a:gd name="T7" fmla="*/ 21 h 23"/>
                <a:gd name="T8" fmla="*/ 5 w 9"/>
                <a:gd name="T9" fmla="*/ 0 h 23"/>
                <a:gd name="T10" fmla="*/ 0 w 9"/>
                <a:gd name="T11" fmla="*/ 18 h 23"/>
                <a:gd name="T12" fmla="*/ 0 w 9"/>
                <a:gd name="T13" fmla="*/ 18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3"/>
                <a:gd name="T23" fmla="*/ 9 w 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3">
                  <a:moveTo>
                    <a:pt x="0" y="18"/>
                  </a:moveTo>
                  <a:lnTo>
                    <a:pt x="0" y="18"/>
                  </a:lnTo>
                  <a:lnTo>
                    <a:pt x="4" y="22"/>
                  </a:lnTo>
                  <a:lnTo>
                    <a:pt x="8" y="21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6" name="Freeform 2547">
              <a:extLst>
                <a:ext uri="{FF2B5EF4-FFF2-40B4-BE49-F238E27FC236}">
                  <a16:creationId xmlns:a16="http://schemas.microsoft.com/office/drawing/2014/main" id="{7E37FA2A-A9E8-4E51-BD4C-25BAFF6C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849" y="4643851"/>
              <a:ext cx="36611" cy="40883"/>
            </a:xfrm>
            <a:custGeom>
              <a:avLst/>
              <a:gdLst>
                <a:gd name="T0" fmla="*/ 0 w 24"/>
                <a:gd name="T1" fmla="*/ 22 h 23"/>
                <a:gd name="T2" fmla="*/ 0 w 24"/>
                <a:gd name="T3" fmla="*/ 22 h 23"/>
                <a:gd name="T4" fmla="*/ 9 w 24"/>
                <a:gd name="T5" fmla="*/ 4 h 23"/>
                <a:gd name="T6" fmla="*/ 20 w 24"/>
                <a:gd name="T7" fmla="*/ 0 h 23"/>
                <a:gd name="T8" fmla="*/ 23 w 24"/>
                <a:gd name="T9" fmla="*/ 18 h 23"/>
                <a:gd name="T10" fmla="*/ 0 w 24"/>
                <a:gd name="T11" fmla="*/ 22 h 23"/>
                <a:gd name="T12" fmla="*/ 0 w 24"/>
                <a:gd name="T13" fmla="*/ 2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3"/>
                <a:gd name="T23" fmla="*/ 24 w 2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3">
                  <a:moveTo>
                    <a:pt x="0" y="22"/>
                  </a:moveTo>
                  <a:lnTo>
                    <a:pt x="0" y="22"/>
                  </a:lnTo>
                  <a:lnTo>
                    <a:pt x="9" y="4"/>
                  </a:lnTo>
                  <a:lnTo>
                    <a:pt x="20" y="0"/>
                  </a:lnTo>
                  <a:lnTo>
                    <a:pt x="23" y="18"/>
                  </a:lnTo>
                  <a:lnTo>
                    <a:pt x="0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7" name="Freeform 2548">
              <a:extLst>
                <a:ext uri="{FF2B5EF4-FFF2-40B4-BE49-F238E27FC236}">
                  <a16:creationId xmlns:a16="http://schemas.microsoft.com/office/drawing/2014/main" id="{7771CC48-EFEE-4C05-993B-27F0D0B60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130" y="4378998"/>
              <a:ext cx="67121" cy="74656"/>
            </a:xfrm>
            <a:custGeom>
              <a:avLst/>
              <a:gdLst>
                <a:gd name="T0" fmla="*/ 0 w 44"/>
                <a:gd name="T1" fmla="*/ 12 h 42"/>
                <a:gd name="T2" fmla="*/ 0 w 44"/>
                <a:gd name="T3" fmla="*/ 12 h 42"/>
                <a:gd name="T4" fmla="*/ 5 w 44"/>
                <a:gd name="T5" fmla="*/ 28 h 42"/>
                <a:gd name="T6" fmla="*/ 26 w 44"/>
                <a:gd name="T7" fmla="*/ 41 h 42"/>
                <a:gd name="T8" fmla="*/ 43 w 44"/>
                <a:gd name="T9" fmla="*/ 21 h 42"/>
                <a:gd name="T10" fmla="*/ 29 w 44"/>
                <a:gd name="T11" fmla="*/ 0 h 42"/>
                <a:gd name="T12" fmla="*/ 0 w 44"/>
                <a:gd name="T13" fmla="*/ 12 h 42"/>
                <a:gd name="T14" fmla="*/ 0 w 44"/>
                <a:gd name="T15" fmla="*/ 12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2"/>
                <a:gd name="T26" fmla="*/ 44 w 4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2">
                  <a:moveTo>
                    <a:pt x="0" y="12"/>
                  </a:moveTo>
                  <a:lnTo>
                    <a:pt x="0" y="12"/>
                  </a:lnTo>
                  <a:lnTo>
                    <a:pt x="5" y="28"/>
                  </a:lnTo>
                  <a:lnTo>
                    <a:pt x="26" y="41"/>
                  </a:lnTo>
                  <a:lnTo>
                    <a:pt x="43" y="21"/>
                  </a:lnTo>
                  <a:lnTo>
                    <a:pt x="29" y="0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8" name="Freeform 2549">
              <a:extLst>
                <a:ext uri="{FF2B5EF4-FFF2-40B4-BE49-F238E27FC236}">
                  <a16:creationId xmlns:a16="http://schemas.microsoft.com/office/drawing/2014/main" id="{852BF578-49FE-4222-9D6E-48F4168C5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025" y="4331004"/>
              <a:ext cx="213565" cy="330622"/>
            </a:xfrm>
            <a:custGeom>
              <a:avLst/>
              <a:gdLst>
                <a:gd name="T0" fmla="*/ 0 w 140"/>
                <a:gd name="T1" fmla="*/ 174 h 186"/>
                <a:gd name="T2" fmla="*/ 0 w 140"/>
                <a:gd name="T3" fmla="*/ 174 h 186"/>
                <a:gd name="T4" fmla="*/ 0 w 140"/>
                <a:gd name="T5" fmla="*/ 123 h 186"/>
                <a:gd name="T6" fmla="*/ 11 w 140"/>
                <a:gd name="T7" fmla="*/ 109 h 186"/>
                <a:gd name="T8" fmla="*/ 54 w 140"/>
                <a:gd name="T9" fmla="*/ 94 h 186"/>
                <a:gd name="T10" fmla="*/ 95 w 140"/>
                <a:gd name="T11" fmla="*/ 53 h 186"/>
                <a:gd name="T12" fmla="*/ 41 w 140"/>
                <a:gd name="T13" fmla="*/ 39 h 186"/>
                <a:gd name="T14" fmla="*/ 25 w 140"/>
                <a:gd name="T15" fmla="*/ 15 h 186"/>
                <a:gd name="T16" fmla="*/ 31 w 140"/>
                <a:gd name="T17" fmla="*/ 7 h 186"/>
                <a:gd name="T18" fmla="*/ 52 w 140"/>
                <a:gd name="T19" fmla="*/ 21 h 186"/>
                <a:gd name="T20" fmla="*/ 133 w 140"/>
                <a:gd name="T21" fmla="*/ 0 h 186"/>
                <a:gd name="T22" fmla="*/ 139 w 140"/>
                <a:gd name="T23" fmla="*/ 21 h 186"/>
                <a:gd name="T24" fmla="*/ 90 w 140"/>
                <a:gd name="T25" fmla="*/ 108 h 186"/>
                <a:gd name="T26" fmla="*/ 7 w 140"/>
                <a:gd name="T27" fmla="*/ 185 h 186"/>
                <a:gd name="T28" fmla="*/ 0 w 140"/>
                <a:gd name="T29" fmla="*/ 174 h 186"/>
                <a:gd name="T30" fmla="*/ 0 w 140"/>
                <a:gd name="T31" fmla="*/ 174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0"/>
                <a:gd name="T49" fmla="*/ 0 h 186"/>
                <a:gd name="T50" fmla="*/ 140 w 140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0" h="186">
                  <a:moveTo>
                    <a:pt x="0" y="174"/>
                  </a:moveTo>
                  <a:lnTo>
                    <a:pt x="0" y="174"/>
                  </a:lnTo>
                  <a:lnTo>
                    <a:pt x="0" y="123"/>
                  </a:lnTo>
                  <a:lnTo>
                    <a:pt x="11" y="109"/>
                  </a:lnTo>
                  <a:lnTo>
                    <a:pt x="54" y="94"/>
                  </a:lnTo>
                  <a:lnTo>
                    <a:pt x="95" y="53"/>
                  </a:lnTo>
                  <a:lnTo>
                    <a:pt x="41" y="39"/>
                  </a:lnTo>
                  <a:lnTo>
                    <a:pt x="25" y="15"/>
                  </a:lnTo>
                  <a:lnTo>
                    <a:pt x="31" y="7"/>
                  </a:lnTo>
                  <a:lnTo>
                    <a:pt x="52" y="21"/>
                  </a:lnTo>
                  <a:lnTo>
                    <a:pt x="133" y="0"/>
                  </a:lnTo>
                  <a:lnTo>
                    <a:pt x="139" y="21"/>
                  </a:lnTo>
                  <a:lnTo>
                    <a:pt x="90" y="108"/>
                  </a:lnTo>
                  <a:lnTo>
                    <a:pt x="7" y="185"/>
                  </a:lnTo>
                  <a:lnTo>
                    <a:pt x="0" y="17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9" name="Freeform 2550">
              <a:extLst>
                <a:ext uri="{FF2B5EF4-FFF2-40B4-BE49-F238E27FC236}">
                  <a16:creationId xmlns:a16="http://schemas.microsoft.com/office/drawing/2014/main" id="{AD8F1D7D-E286-4CC9-852C-846C78D59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473" y="4997582"/>
              <a:ext cx="164750" cy="175977"/>
            </a:xfrm>
            <a:custGeom>
              <a:avLst/>
              <a:gdLst>
                <a:gd name="T0" fmla="*/ 0 w 108"/>
                <a:gd name="T1" fmla="*/ 30 h 99"/>
                <a:gd name="T2" fmla="*/ 0 w 108"/>
                <a:gd name="T3" fmla="*/ 30 h 99"/>
                <a:gd name="T4" fmla="*/ 0 w 108"/>
                <a:gd name="T5" fmla="*/ 30 h 99"/>
                <a:gd name="T6" fmla="*/ 24 w 108"/>
                <a:gd name="T7" fmla="*/ 31 h 99"/>
                <a:gd name="T8" fmla="*/ 48 w 108"/>
                <a:gd name="T9" fmla="*/ 13 h 99"/>
                <a:gd name="T10" fmla="*/ 49 w 108"/>
                <a:gd name="T11" fmla="*/ 5 h 99"/>
                <a:gd name="T12" fmla="*/ 70 w 108"/>
                <a:gd name="T13" fmla="*/ 0 h 99"/>
                <a:gd name="T14" fmla="*/ 104 w 108"/>
                <a:gd name="T15" fmla="*/ 11 h 99"/>
                <a:gd name="T16" fmla="*/ 107 w 108"/>
                <a:gd name="T17" fmla="*/ 25 h 99"/>
                <a:gd name="T18" fmla="*/ 105 w 108"/>
                <a:gd name="T19" fmla="*/ 61 h 99"/>
                <a:gd name="T20" fmla="*/ 87 w 108"/>
                <a:gd name="T21" fmla="*/ 98 h 99"/>
                <a:gd name="T22" fmla="*/ 56 w 108"/>
                <a:gd name="T23" fmla="*/ 92 h 99"/>
                <a:gd name="T24" fmla="*/ 38 w 108"/>
                <a:gd name="T25" fmla="*/ 83 h 99"/>
                <a:gd name="T26" fmla="*/ 0 w 108"/>
                <a:gd name="T27" fmla="*/ 30 h 99"/>
                <a:gd name="T28" fmla="*/ 0 w 108"/>
                <a:gd name="T29" fmla="*/ 3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99"/>
                <a:gd name="T47" fmla="*/ 108 w 108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99">
                  <a:moveTo>
                    <a:pt x="0" y="30"/>
                  </a:moveTo>
                  <a:lnTo>
                    <a:pt x="0" y="30"/>
                  </a:lnTo>
                  <a:lnTo>
                    <a:pt x="24" y="31"/>
                  </a:lnTo>
                  <a:lnTo>
                    <a:pt x="48" y="13"/>
                  </a:lnTo>
                  <a:lnTo>
                    <a:pt x="49" y="5"/>
                  </a:lnTo>
                  <a:lnTo>
                    <a:pt x="70" y="0"/>
                  </a:lnTo>
                  <a:lnTo>
                    <a:pt x="104" y="11"/>
                  </a:lnTo>
                  <a:lnTo>
                    <a:pt x="107" y="25"/>
                  </a:lnTo>
                  <a:lnTo>
                    <a:pt x="105" y="61"/>
                  </a:lnTo>
                  <a:lnTo>
                    <a:pt x="87" y="98"/>
                  </a:lnTo>
                  <a:lnTo>
                    <a:pt x="56" y="92"/>
                  </a:lnTo>
                  <a:lnTo>
                    <a:pt x="38" y="83"/>
                  </a:lnTo>
                  <a:lnTo>
                    <a:pt x="0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0" name="Freeform 2551">
              <a:extLst>
                <a:ext uri="{FF2B5EF4-FFF2-40B4-BE49-F238E27FC236}">
                  <a16:creationId xmlns:a16="http://schemas.microsoft.com/office/drawing/2014/main" id="{29FA7875-4965-4A15-90D1-C6EAB5FFF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856" y="3934614"/>
              <a:ext cx="176954" cy="172422"/>
            </a:xfrm>
            <a:custGeom>
              <a:avLst/>
              <a:gdLst>
                <a:gd name="T0" fmla="*/ 0 w 116"/>
                <a:gd name="T1" fmla="*/ 96 h 97"/>
                <a:gd name="T2" fmla="*/ 0 w 116"/>
                <a:gd name="T3" fmla="*/ 96 h 97"/>
                <a:gd name="T4" fmla="*/ 54 w 116"/>
                <a:gd name="T5" fmla="*/ 0 h 97"/>
                <a:gd name="T6" fmla="*/ 114 w 116"/>
                <a:gd name="T7" fmla="*/ 2 h 97"/>
                <a:gd name="T8" fmla="*/ 115 w 116"/>
                <a:gd name="T9" fmla="*/ 7 h 97"/>
                <a:gd name="T10" fmla="*/ 114 w 116"/>
                <a:gd name="T11" fmla="*/ 25 h 97"/>
                <a:gd name="T12" fmla="*/ 70 w 116"/>
                <a:gd name="T13" fmla="*/ 24 h 97"/>
                <a:gd name="T14" fmla="*/ 70 w 116"/>
                <a:gd name="T15" fmla="*/ 61 h 97"/>
                <a:gd name="T16" fmla="*/ 54 w 116"/>
                <a:gd name="T17" fmla="*/ 67 h 97"/>
                <a:gd name="T18" fmla="*/ 55 w 116"/>
                <a:gd name="T19" fmla="*/ 90 h 97"/>
                <a:gd name="T20" fmla="*/ 0 w 116"/>
                <a:gd name="T21" fmla="*/ 96 h 97"/>
                <a:gd name="T22" fmla="*/ 0 w 116"/>
                <a:gd name="T23" fmla="*/ 96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97"/>
                <a:gd name="T38" fmla="*/ 116 w 116"/>
                <a:gd name="T39" fmla="*/ 97 h 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97">
                  <a:moveTo>
                    <a:pt x="0" y="96"/>
                  </a:moveTo>
                  <a:lnTo>
                    <a:pt x="0" y="96"/>
                  </a:lnTo>
                  <a:lnTo>
                    <a:pt x="54" y="0"/>
                  </a:lnTo>
                  <a:lnTo>
                    <a:pt x="114" y="2"/>
                  </a:lnTo>
                  <a:lnTo>
                    <a:pt x="115" y="7"/>
                  </a:lnTo>
                  <a:lnTo>
                    <a:pt x="114" y="25"/>
                  </a:lnTo>
                  <a:lnTo>
                    <a:pt x="70" y="24"/>
                  </a:lnTo>
                  <a:lnTo>
                    <a:pt x="70" y="61"/>
                  </a:lnTo>
                  <a:lnTo>
                    <a:pt x="54" y="67"/>
                  </a:lnTo>
                  <a:lnTo>
                    <a:pt x="55" y="90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1" name="Freeform 2552">
              <a:extLst>
                <a:ext uri="{FF2B5EF4-FFF2-40B4-BE49-F238E27FC236}">
                  <a16:creationId xmlns:a16="http://schemas.microsoft.com/office/drawing/2014/main" id="{4D81A71C-578F-4FF0-AA70-6934D9B21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879" y="4053708"/>
              <a:ext cx="346280" cy="479936"/>
            </a:xfrm>
            <a:custGeom>
              <a:avLst/>
              <a:gdLst>
                <a:gd name="T0" fmla="*/ 0 w 227"/>
                <a:gd name="T1" fmla="*/ 142 h 270"/>
                <a:gd name="T2" fmla="*/ 0 w 227"/>
                <a:gd name="T3" fmla="*/ 142 h 270"/>
                <a:gd name="T4" fmla="*/ 10 w 227"/>
                <a:gd name="T5" fmla="*/ 169 h 270"/>
                <a:gd name="T6" fmla="*/ 20 w 227"/>
                <a:gd name="T7" fmla="*/ 198 h 270"/>
                <a:gd name="T8" fmla="*/ 43 w 227"/>
                <a:gd name="T9" fmla="*/ 209 h 270"/>
                <a:gd name="T10" fmla="*/ 76 w 227"/>
                <a:gd name="T11" fmla="*/ 249 h 270"/>
                <a:gd name="T12" fmla="*/ 122 w 227"/>
                <a:gd name="T13" fmla="*/ 269 h 270"/>
                <a:gd name="T14" fmla="*/ 164 w 227"/>
                <a:gd name="T15" fmla="*/ 264 h 270"/>
                <a:gd name="T16" fmla="*/ 189 w 227"/>
                <a:gd name="T17" fmla="*/ 256 h 270"/>
                <a:gd name="T18" fmla="*/ 174 w 227"/>
                <a:gd name="T19" fmla="*/ 227 h 270"/>
                <a:gd name="T20" fmla="*/ 150 w 227"/>
                <a:gd name="T21" fmla="*/ 211 h 270"/>
                <a:gd name="T22" fmla="*/ 166 w 227"/>
                <a:gd name="T23" fmla="*/ 200 h 270"/>
                <a:gd name="T24" fmla="*/ 167 w 227"/>
                <a:gd name="T25" fmla="*/ 176 h 270"/>
                <a:gd name="T26" fmla="*/ 194 w 227"/>
                <a:gd name="T27" fmla="*/ 143 h 270"/>
                <a:gd name="T28" fmla="*/ 205 w 227"/>
                <a:gd name="T29" fmla="*/ 84 h 270"/>
                <a:gd name="T30" fmla="*/ 226 w 227"/>
                <a:gd name="T31" fmla="*/ 71 h 270"/>
                <a:gd name="T32" fmla="*/ 210 w 227"/>
                <a:gd name="T33" fmla="*/ 59 h 270"/>
                <a:gd name="T34" fmla="*/ 203 w 227"/>
                <a:gd name="T35" fmla="*/ 16 h 270"/>
                <a:gd name="T36" fmla="*/ 185 w 227"/>
                <a:gd name="T37" fmla="*/ 0 h 270"/>
                <a:gd name="T38" fmla="*/ 164 w 227"/>
                <a:gd name="T39" fmla="*/ 18 h 270"/>
                <a:gd name="T40" fmla="*/ 41 w 227"/>
                <a:gd name="T41" fmla="*/ 15 h 270"/>
                <a:gd name="T42" fmla="*/ 41 w 227"/>
                <a:gd name="T43" fmla="*/ 43 h 270"/>
                <a:gd name="T44" fmla="*/ 29 w 227"/>
                <a:gd name="T45" fmla="*/ 43 h 270"/>
                <a:gd name="T46" fmla="*/ 29 w 227"/>
                <a:gd name="T47" fmla="*/ 51 h 270"/>
                <a:gd name="T48" fmla="*/ 28 w 227"/>
                <a:gd name="T49" fmla="*/ 103 h 270"/>
                <a:gd name="T50" fmla="*/ 14 w 227"/>
                <a:gd name="T51" fmla="*/ 106 h 270"/>
                <a:gd name="T52" fmla="*/ 0 w 227"/>
                <a:gd name="T53" fmla="*/ 142 h 270"/>
                <a:gd name="T54" fmla="*/ 0 w 227"/>
                <a:gd name="T55" fmla="*/ 142 h 2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7"/>
                <a:gd name="T85" fmla="*/ 0 h 270"/>
                <a:gd name="T86" fmla="*/ 227 w 227"/>
                <a:gd name="T87" fmla="*/ 270 h 2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7" h="270">
                  <a:moveTo>
                    <a:pt x="0" y="142"/>
                  </a:moveTo>
                  <a:lnTo>
                    <a:pt x="0" y="142"/>
                  </a:lnTo>
                  <a:lnTo>
                    <a:pt x="10" y="169"/>
                  </a:lnTo>
                  <a:lnTo>
                    <a:pt x="20" y="198"/>
                  </a:lnTo>
                  <a:lnTo>
                    <a:pt x="43" y="209"/>
                  </a:lnTo>
                  <a:lnTo>
                    <a:pt x="76" y="249"/>
                  </a:lnTo>
                  <a:lnTo>
                    <a:pt x="122" y="269"/>
                  </a:lnTo>
                  <a:lnTo>
                    <a:pt x="164" y="264"/>
                  </a:lnTo>
                  <a:lnTo>
                    <a:pt x="189" y="256"/>
                  </a:lnTo>
                  <a:lnTo>
                    <a:pt x="174" y="227"/>
                  </a:lnTo>
                  <a:lnTo>
                    <a:pt x="150" y="211"/>
                  </a:lnTo>
                  <a:lnTo>
                    <a:pt x="166" y="200"/>
                  </a:lnTo>
                  <a:lnTo>
                    <a:pt x="167" y="176"/>
                  </a:lnTo>
                  <a:lnTo>
                    <a:pt x="194" y="143"/>
                  </a:lnTo>
                  <a:lnTo>
                    <a:pt x="205" y="84"/>
                  </a:lnTo>
                  <a:lnTo>
                    <a:pt x="226" y="71"/>
                  </a:lnTo>
                  <a:lnTo>
                    <a:pt x="210" y="59"/>
                  </a:lnTo>
                  <a:lnTo>
                    <a:pt x="203" y="16"/>
                  </a:lnTo>
                  <a:lnTo>
                    <a:pt x="185" y="0"/>
                  </a:lnTo>
                  <a:lnTo>
                    <a:pt x="164" y="18"/>
                  </a:lnTo>
                  <a:lnTo>
                    <a:pt x="41" y="15"/>
                  </a:lnTo>
                  <a:lnTo>
                    <a:pt x="41" y="43"/>
                  </a:lnTo>
                  <a:lnTo>
                    <a:pt x="29" y="43"/>
                  </a:lnTo>
                  <a:lnTo>
                    <a:pt x="29" y="51"/>
                  </a:lnTo>
                  <a:lnTo>
                    <a:pt x="28" y="103"/>
                  </a:lnTo>
                  <a:lnTo>
                    <a:pt x="14" y="106"/>
                  </a:lnTo>
                  <a:lnTo>
                    <a:pt x="0" y="1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2" name="Freeform 2553">
              <a:extLst>
                <a:ext uri="{FF2B5EF4-FFF2-40B4-BE49-F238E27FC236}">
                  <a16:creationId xmlns:a16="http://schemas.microsoft.com/office/drawing/2014/main" id="{16F1A71F-E8A3-4939-AC6B-4C834B2BA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188" y="4348780"/>
              <a:ext cx="45764" cy="126205"/>
            </a:xfrm>
            <a:custGeom>
              <a:avLst/>
              <a:gdLst>
                <a:gd name="T0" fmla="*/ 0 w 30"/>
                <a:gd name="T1" fmla="*/ 0 h 71"/>
                <a:gd name="T2" fmla="*/ 0 w 30"/>
                <a:gd name="T3" fmla="*/ 0 h 71"/>
                <a:gd name="T4" fmla="*/ 15 w 30"/>
                <a:gd name="T5" fmla="*/ 4 h 71"/>
                <a:gd name="T6" fmla="*/ 29 w 30"/>
                <a:gd name="T7" fmla="*/ 67 h 71"/>
                <a:gd name="T8" fmla="*/ 19 w 30"/>
                <a:gd name="T9" fmla="*/ 70 h 71"/>
                <a:gd name="T10" fmla="*/ 0 w 30"/>
                <a:gd name="T11" fmla="*/ 0 h 71"/>
                <a:gd name="T12" fmla="*/ 0 w 30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1"/>
                <a:gd name="T23" fmla="*/ 30 w 30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1">
                  <a:moveTo>
                    <a:pt x="0" y="0"/>
                  </a:moveTo>
                  <a:lnTo>
                    <a:pt x="0" y="0"/>
                  </a:lnTo>
                  <a:lnTo>
                    <a:pt x="15" y="4"/>
                  </a:lnTo>
                  <a:lnTo>
                    <a:pt x="29" y="67"/>
                  </a:lnTo>
                  <a:lnTo>
                    <a:pt x="19" y="7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523" name="Group 2554">
              <a:extLst>
                <a:ext uri="{FF2B5EF4-FFF2-40B4-BE49-F238E27FC236}">
                  <a16:creationId xmlns:a16="http://schemas.microsoft.com/office/drawing/2014/main" id="{A15A6227-28C9-40B7-9700-C3E9FDC1BC27}"/>
                </a:ext>
              </a:extLst>
            </p:cNvPr>
            <p:cNvGrpSpPr/>
            <p:nvPr/>
          </p:nvGrpSpPr>
          <p:grpSpPr>
            <a:xfrm>
              <a:off x="2494511" y="3234028"/>
              <a:ext cx="4891108" cy="2823522"/>
              <a:chOff x="2494511" y="3234028"/>
              <a:chExt cx="4891108" cy="2823522"/>
            </a:xfrm>
            <a:grpFill/>
          </p:grpSpPr>
          <p:grpSp>
            <p:nvGrpSpPr>
              <p:cNvPr id="602" name="Group 8">
                <a:extLst>
                  <a:ext uri="{FF2B5EF4-FFF2-40B4-BE49-F238E27FC236}">
                    <a16:creationId xmlns:a16="http://schemas.microsoft.com/office/drawing/2014/main" id="{7BC0C7F6-EECD-4D2F-8CCA-233BF7B60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80843" y="4486023"/>
                <a:ext cx="959580" cy="382076"/>
                <a:chOff x="4380" y="3353"/>
                <a:chExt cx="629" cy="218"/>
              </a:xfrm>
              <a:grpFill/>
            </p:grpSpPr>
            <p:sp>
              <p:nvSpPr>
                <p:cNvPr id="660" name="Freeform 9">
                  <a:extLst>
                    <a:ext uri="{FF2B5EF4-FFF2-40B4-BE49-F238E27FC236}">
                      <a16:creationId xmlns:a16="http://schemas.microsoft.com/office/drawing/2014/main" id="{BF32682D-C378-4E2E-A605-BBD7B1ADA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0" y="3353"/>
                  <a:ext cx="149" cy="156"/>
                </a:xfrm>
                <a:custGeom>
                  <a:avLst/>
                  <a:gdLst>
                    <a:gd name="T0" fmla="*/ 0 w 149"/>
                    <a:gd name="T1" fmla="*/ 0 h 156"/>
                    <a:gd name="T2" fmla="*/ 0 w 149"/>
                    <a:gd name="T3" fmla="*/ 0 h 156"/>
                    <a:gd name="T4" fmla="*/ 33 w 149"/>
                    <a:gd name="T5" fmla="*/ 7 h 156"/>
                    <a:gd name="T6" fmla="*/ 74 w 149"/>
                    <a:gd name="T7" fmla="*/ 47 h 156"/>
                    <a:gd name="T8" fmla="*/ 108 w 149"/>
                    <a:gd name="T9" fmla="*/ 62 h 156"/>
                    <a:gd name="T10" fmla="*/ 104 w 149"/>
                    <a:gd name="T11" fmla="*/ 73 h 156"/>
                    <a:gd name="T12" fmla="*/ 115 w 149"/>
                    <a:gd name="T13" fmla="*/ 72 h 156"/>
                    <a:gd name="T14" fmla="*/ 114 w 149"/>
                    <a:gd name="T15" fmla="*/ 87 h 156"/>
                    <a:gd name="T16" fmla="*/ 148 w 149"/>
                    <a:gd name="T17" fmla="*/ 116 h 156"/>
                    <a:gd name="T18" fmla="*/ 144 w 149"/>
                    <a:gd name="T19" fmla="*/ 154 h 156"/>
                    <a:gd name="T20" fmla="*/ 129 w 149"/>
                    <a:gd name="T21" fmla="*/ 155 h 156"/>
                    <a:gd name="T22" fmla="*/ 99 w 149"/>
                    <a:gd name="T23" fmla="*/ 133 h 156"/>
                    <a:gd name="T24" fmla="*/ 50 w 149"/>
                    <a:gd name="T25" fmla="*/ 54 h 156"/>
                    <a:gd name="T26" fmla="*/ 0 w 149"/>
                    <a:gd name="T27" fmla="*/ 0 h 156"/>
                    <a:gd name="T28" fmla="*/ 0 w 149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9"/>
                    <a:gd name="T46" fmla="*/ 0 h 156"/>
                    <a:gd name="T47" fmla="*/ 149 w 149"/>
                    <a:gd name="T48" fmla="*/ 156 h 1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9" h="15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" y="7"/>
                      </a:lnTo>
                      <a:lnTo>
                        <a:pt x="74" y="47"/>
                      </a:lnTo>
                      <a:lnTo>
                        <a:pt x="108" y="62"/>
                      </a:lnTo>
                      <a:lnTo>
                        <a:pt x="104" y="73"/>
                      </a:lnTo>
                      <a:lnTo>
                        <a:pt x="115" y="72"/>
                      </a:lnTo>
                      <a:lnTo>
                        <a:pt x="114" y="87"/>
                      </a:lnTo>
                      <a:lnTo>
                        <a:pt x="148" y="116"/>
                      </a:lnTo>
                      <a:lnTo>
                        <a:pt x="144" y="154"/>
                      </a:lnTo>
                      <a:lnTo>
                        <a:pt x="129" y="155"/>
                      </a:lnTo>
                      <a:lnTo>
                        <a:pt x="99" y="133"/>
                      </a:lnTo>
                      <a:lnTo>
                        <a:pt x="50" y="5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10">
                  <a:extLst>
                    <a:ext uri="{FF2B5EF4-FFF2-40B4-BE49-F238E27FC236}">
                      <a16:creationId xmlns:a16="http://schemas.microsoft.com/office/drawing/2014/main" id="{D2D95F3D-3257-43A4-8C03-3F98886A3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3510"/>
                  <a:ext cx="125" cy="40"/>
                </a:xfrm>
                <a:custGeom>
                  <a:avLst/>
                  <a:gdLst>
                    <a:gd name="T0" fmla="*/ 0 w 125"/>
                    <a:gd name="T1" fmla="*/ 11 h 40"/>
                    <a:gd name="T2" fmla="*/ 0 w 125"/>
                    <a:gd name="T3" fmla="*/ 11 h 40"/>
                    <a:gd name="T4" fmla="*/ 8 w 125"/>
                    <a:gd name="T5" fmla="*/ 0 h 40"/>
                    <a:gd name="T6" fmla="*/ 95 w 125"/>
                    <a:gd name="T7" fmla="*/ 12 h 40"/>
                    <a:gd name="T8" fmla="*/ 104 w 125"/>
                    <a:gd name="T9" fmla="*/ 22 h 40"/>
                    <a:gd name="T10" fmla="*/ 122 w 125"/>
                    <a:gd name="T11" fmla="*/ 26 h 40"/>
                    <a:gd name="T12" fmla="*/ 124 w 125"/>
                    <a:gd name="T13" fmla="*/ 39 h 40"/>
                    <a:gd name="T14" fmla="*/ 22 w 125"/>
                    <a:gd name="T15" fmla="*/ 21 h 40"/>
                    <a:gd name="T16" fmla="*/ 0 w 125"/>
                    <a:gd name="T17" fmla="*/ 11 h 40"/>
                    <a:gd name="T18" fmla="*/ 0 w 125"/>
                    <a:gd name="T19" fmla="*/ 11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5"/>
                    <a:gd name="T31" fmla="*/ 0 h 40"/>
                    <a:gd name="T32" fmla="*/ 125 w 125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5" h="40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95" y="12"/>
                      </a:lnTo>
                      <a:lnTo>
                        <a:pt x="104" y="22"/>
                      </a:lnTo>
                      <a:lnTo>
                        <a:pt x="122" y="26"/>
                      </a:lnTo>
                      <a:lnTo>
                        <a:pt x="124" y="39"/>
                      </a:lnTo>
                      <a:lnTo>
                        <a:pt x="22" y="21"/>
                      </a:lnTo>
                      <a:lnTo>
                        <a:pt x="0" y="1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11">
                  <a:extLst>
                    <a:ext uri="{FF2B5EF4-FFF2-40B4-BE49-F238E27FC236}">
                      <a16:creationId xmlns:a16="http://schemas.microsoft.com/office/drawing/2014/main" id="{92C049EE-02E9-469D-9818-8DF92954C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8" y="3371"/>
                  <a:ext cx="136" cy="116"/>
                </a:xfrm>
                <a:custGeom>
                  <a:avLst/>
                  <a:gdLst>
                    <a:gd name="T0" fmla="*/ 0 w 136"/>
                    <a:gd name="T1" fmla="*/ 52 h 116"/>
                    <a:gd name="T2" fmla="*/ 0 w 136"/>
                    <a:gd name="T3" fmla="*/ 52 h 116"/>
                    <a:gd name="T4" fmla="*/ 9 w 136"/>
                    <a:gd name="T5" fmla="*/ 36 h 116"/>
                    <a:gd name="T6" fmla="*/ 21 w 136"/>
                    <a:gd name="T7" fmla="*/ 46 h 116"/>
                    <a:gd name="T8" fmla="*/ 62 w 136"/>
                    <a:gd name="T9" fmla="*/ 43 h 116"/>
                    <a:gd name="T10" fmla="*/ 75 w 136"/>
                    <a:gd name="T11" fmla="*/ 37 h 116"/>
                    <a:gd name="T12" fmla="*/ 93 w 136"/>
                    <a:gd name="T13" fmla="*/ 0 h 116"/>
                    <a:gd name="T14" fmla="*/ 117 w 136"/>
                    <a:gd name="T15" fmla="*/ 1 h 116"/>
                    <a:gd name="T16" fmla="*/ 112 w 136"/>
                    <a:gd name="T17" fmla="*/ 11 h 116"/>
                    <a:gd name="T18" fmla="*/ 135 w 136"/>
                    <a:gd name="T19" fmla="*/ 46 h 116"/>
                    <a:gd name="T20" fmla="*/ 122 w 136"/>
                    <a:gd name="T21" fmla="*/ 43 h 116"/>
                    <a:gd name="T22" fmla="*/ 99 w 136"/>
                    <a:gd name="T23" fmla="*/ 82 h 116"/>
                    <a:gd name="T24" fmla="*/ 95 w 136"/>
                    <a:gd name="T25" fmla="*/ 107 h 116"/>
                    <a:gd name="T26" fmla="*/ 81 w 136"/>
                    <a:gd name="T27" fmla="*/ 115 h 116"/>
                    <a:gd name="T28" fmla="*/ 55 w 136"/>
                    <a:gd name="T29" fmla="*/ 100 h 116"/>
                    <a:gd name="T30" fmla="*/ 40 w 136"/>
                    <a:gd name="T31" fmla="*/ 107 h 116"/>
                    <a:gd name="T32" fmla="*/ 37 w 136"/>
                    <a:gd name="T33" fmla="*/ 95 h 116"/>
                    <a:gd name="T34" fmla="*/ 17 w 136"/>
                    <a:gd name="T35" fmla="*/ 97 h 116"/>
                    <a:gd name="T36" fmla="*/ 0 w 136"/>
                    <a:gd name="T37" fmla="*/ 52 h 116"/>
                    <a:gd name="T38" fmla="*/ 0 w 136"/>
                    <a:gd name="T39" fmla="*/ 52 h 1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6"/>
                    <a:gd name="T61" fmla="*/ 0 h 116"/>
                    <a:gd name="T62" fmla="*/ 136 w 136"/>
                    <a:gd name="T63" fmla="*/ 116 h 1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6" h="116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9" y="36"/>
                      </a:lnTo>
                      <a:lnTo>
                        <a:pt x="21" y="46"/>
                      </a:lnTo>
                      <a:lnTo>
                        <a:pt x="62" y="43"/>
                      </a:lnTo>
                      <a:lnTo>
                        <a:pt x="75" y="37"/>
                      </a:lnTo>
                      <a:lnTo>
                        <a:pt x="93" y="0"/>
                      </a:lnTo>
                      <a:lnTo>
                        <a:pt x="117" y="1"/>
                      </a:lnTo>
                      <a:lnTo>
                        <a:pt x="112" y="11"/>
                      </a:lnTo>
                      <a:lnTo>
                        <a:pt x="135" y="46"/>
                      </a:lnTo>
                      <a:lnTo>
                        <a:pt x="122" y="43"/>
                      </a:lnTo>
                      <a:lnTo>
                        <a:pt x="99" y="82"/>
                      </a:lnTo>
                      <a:lnTo>
                        <a:pt x="95" y="107"/>
                      </a:lnTo>
                      <a:lnTo>
                        <a:pt x="81" y="115"/>
                      </a:lnTo>
                      <a:lnTo>
                        <a:pt x="55" y="100"/>
                      </a:lnTo>
                      <a:lnTo>
                        <a:pt x="40" y="107"/>
                      </a:lnTo>
                      <a:lnTo>
                        <a:pt x="37" y="95"/>
                      </a:lnTo>
                      <a:lnTo>
                        <a:pt x="17" y="97"/>
                      </a:lnTo>
                      <a:lnTo>
                        <a:pt x="0" y="5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12">
                  <a:extLst>
                    <a:ext uri="{FF2B5EF4-FFF2-40B4-BE49-F238E27FC236}">
                      <a16:creationId xmlns:a16="http://schemas.microsoft.com/office/drawing/2014/main" id="{4FC3CFFA-FBC8-46CB-A30D-9233F57C0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4" y="3544"/>
                  <a:ext cx="34" cy="9"/>
                </a:xfrm>
                <a:custGeom>
                  <a:avLst/>
                  <a:gdLst>
                    <a:gd name="T0" fmla="*/ 0 w 34"/>
                    <a:gd name="T1" fmla="*/ 2 h 9"/>
                    <a:gd name="T2" fmla="*/ 0 w 34"/>
                    <a:gd name="T3" fmla="*/ 2 h 9"/>
                    <a:gd name="T4" fmla="*/ 4 w 34"/>
                    <a:gd name="T5" fmla="*/ 8 h 9"/>
                    <a:gd name="T6" fmla="*/ 33 w 34"/>
                    <a:gd name="T7" fmla="*/ 3 h 9"/>
                    <a:gd name="T8" fmla="*/ 11 w 34"/>
                    <a:gd name="T9" fmla="*/ 0 h 9"/>
                    <a:gd name="T10" fmla="*/ 0 w 34"/>
                    <a:gd name="T11" fmla="*/ 2 h 9"/>
                    <a:gd name="T12" fmla="*/ 0 w 34"/>
                    <a:gd name="T13" fmla="*/ 2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9"/>
                    <a:gd name="T23" fmla="*/ 34 w 34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33" y="3"/>
                      </a:lnTo>
                      <a:lnTo>
                        <a:pt x="11" y="0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13">
                  <a:extLst>
                    <a:ext uri="{FF2B5EF4-FFF2-40B4-BE49-F238E27FC236}">
                      <a16:creationId xmlns:a16="http://schemas.microsoft.com/office/drawing/2014/main" id="{C8B8CE09-E809-4694-B9B6-111336B55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3" y="3405"/>
                  <a:ext cx="85" cy="101"/>
                </a:xfrm>
                <a:custGeom>
                  <a:avLst/>
                  <a:gdLst>
                    <a:gd name="T0" fmla="*/ 0 w 85"/>
                    <a:gd name="T1" fmla="*/ 60 h 101"/>
                    <a:gd name="T2" fmla="*/ 0 w 85"/>
                    <a:gd name="T3" fmla="*/ 60 h 101"/>
                    <a:gd name="T4" fmla="*/ 10 w 85"/>
                    <a:gd name="T5" fmla="*/ 78 h 101"/>
                    <a:gd name="T6" fmla="*/ 7 w 85"/>
                    <a:gd name="T7" fmla="*/ 96 h 101"/>
                    <a:gd name="T8" fmla="*/ 21 w 85"/>
                    <a:gd name="T9" fmla="*/ 100 h 101"/>
                    <a:gd name="T10" fmla="*/ 19 w 85"/>
                    <a:gd name="T11" fmla="*/ 63 h 101"/>
                    <a:gd name="T12" fmla="*/ 28 w 85"/>
                    <a:gd name="T13" fmla="*/ 60 h 101"/>
                    <a:gd name="T14" fmla="*/ 30 w 85"/>
                    <a:gd name="T15" fmla="*/ 74 h 101"/>
                    <a:gd name="T16" fmla="*/ 37 w 85"/>
                    <a:gd name="T17" fmla="*/ 90 h 101"/>
                    <a:gd name="T18" fmla="*/ 53 w 85"/>
                    <a:gd name="T19" fmla="*/ 83 h 101"/>
                    <a:gd name="T20" fmla="*/ 34 w 85"/>
                    <a:gd name="T21" fmla="*/ 48 h 101"/>
                    <a:gd name="T22" fmla="*/ 62 w 85"/>
                    <a:gd name="T23" fmla="*/ 33 h 101"/>
                    <a:gd name="T24" fmla="*/ 25 w 85"/>
                    <a:gd name="T25" fmla="*/ 43 h 101"/>
                    <a:gd name="T26" fmla="*/ 19 w 85"/>
                    <a:gd name="T27" fmla="*/ 21 h 101"/>
                    <a:gd name="T28" fmla="*/ 74 w 85"/>
                    <a:gd name="T29" fmla="*/ 19 h 101"/>
                    <a:gd name="T30" fmla="*/ 84 w 85"/>
                    <a:gd name="T31" fmla="*/ 0 h 101"/>
                    <a:gd name="T32" fmla="*/ 68 w 85"/>
                    <a:gd name="T33" fmla="*/ 12 h 101"/>
                    <a:gd name="T34" fmla="*/ 28 w 85"/>
                    <a:gd name="T35" fmla="*/ 6 h 101"/>
                    <a:gd name="T36" fmla="*/ 15 w 85"/>
                    <a:gd name="T37" fmla="*/ 14 h 101"/>
                    <a:gd name="T38" fmla="*/ 0 w 85"/>
                    <a:gd name="T39" fmla="*/ 60 h 101"/>
                    <a:gd name="T40" fmla="*/ 0 w 85"/>
                    <a:gd name="T41" fmla="*/ 60 h 1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5"/>
                    <a:gd name="T64" fmla="*/ 0 h 101"/>
                    <a:gd name="T65" fmla="*/ 85 w 85"/>
                    <a:gd name="T66" fmla="*/ 101 h 10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5" h="101"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10" y="78"/>
                      </a:lnTo>
                      <a:lnTo>
                        <a:pt x="7" y="96"/>
                      </a:lnTo>
                      <a:lnTo>
                        <a:pt x="21" y="100"/>
                      </a:lnTo>
                      <a:lnTo>
                        <a:pt x="19" y="63"/>
                      </a:lnTo>
                      <a:lnTo>
                        <a:pt x="28" y="60"/>
                      </a:lnTo>
                      <a:lnTo>
                        <a:pt x="30" y="74"/>
                      </a:lnTo>
                      <a:lnTo>
                        <a:pt x="37" y="90"/>
                      </a:lnTo>
                      <a:lnTo>
                        <a:pt x="53" y="83"/>
                      </a:lnTo>
                      <a:lnTo>
                        <a:pt x="34" y="48"/>
                      </a:lnTo>
                      <a:lnTo>
                        <a:pt x="62" y="33"/>
                      </a:lnTo>
                      <a:lnTo>
                        <a:pt x="25" y="43"/>
                      </a:lnTo>
                      <a:lnTo>
                        <a:pt x="19" y="21"/>
                      </a:lnTo>
                      <a:lnTo>
                        <a:pt x="74" y="19"/>
                      </a:lnTo>
                      <a:lnTo>
                        <a:pt x="84" y="0"/>
                      </a:lnTo>
                      <a:lnTo>
                        <a:pt x="68" y="12"/>
                      </a:lnTo>
                      <a:lnTo>
                        <a:pt x="28" y="6"/>
                      </a:lnTo>
                      <a:lnTo>
                        <a:pt x="15" y="14"/>
                      </a:lnTo>
                      <a:lnTo>
                        <a:pt x="0" y="6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14">
                  <a:extLst>
                    <a:ext uri="{FF2B5EF4-FFF2-40B4-BE49-F238E27FC236}">
                      <a16:creationId xmlns:a16="http://schemas.microsoft.com/office/drawing/2014/main" id="{34AD8A87-DF86-4776-AA03-4E4FDAE33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3545"/>
                  <a:ext cx="48" cy="26"/>
                </a:xfrm>
                <a:custGeom>
                  <a:avLst/>
                  <a:gdLst>
                    <a:gd name="T0" fmla="*/ 0 w 48"/>
                    <a:gd name="T1" fmla="*/ 15 h 26"/>
                    <a:gd name="T2" fmla="*/ 0 w 48"/>
                    <a:gd name="T3" fmla="*/ 15 h 26"/>
                    <a:gd name="T4" fmla="*/ 2 w 48"/>
                    <a:gd name="T5" fmla="*/ 25 h 26"/>
                    <a:gd name="T6" fmla="*/ 47 w 48"/>
                    <a:gd name="T7" fmla="*/ 0 h 26"/>
                    <a:gd name="T8" fmla="*/ 14 w 48"/>
                    <a:gd name="T9" fmla="*/ 7 h 26"/>
                    <a:gd name="T10" fmla="*/ 0 w 48"/>
                    <a:gd name="T11" fmla="*/ 15 h 26"/>
                    <a:gd name="T12" fmla="*/ 0 w 48"/>
                    <a:gd name="T13" fmla="*/ 15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26"/>
                    <a:gd name="T23" fmla="*/ 48 w 48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26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47" y="0"/>
                      </a:lnTo>
                      <a:lnTo>
                        <a:pt x="14" y="7"/>
                      </a:lnTo>
                      <a:lnTo>
                        <a:pt x="0" y="1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15">
                  <a:extLst>
                    <a:ext uri="{FF2B5EF4-FFF2-40B4-BE49-F238E27FC236}">
                      <a16:creationId xmlns:a16="http://schemas.microsoft.com/office/drawing/2014/main" id="{9271A3D6-0428-42EE-8C4E-6D0355B54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3400"/>
                  <a:ext cx="17" cy="42"/>
                </a:xfrm>
                <a:custGeom>
                  <a:avLst/>
                  <a:gdLst>
                    <a:gd name="T0" fmla="*/ 0 w 17"/>
                    <a:gd name="T1" fmla="*/ 14 h 42"/>
                    <a:gd name="T2" fmla="*/ 0 w 17"/>
                    <a:gd name="T3" fmla="*/ 14 h 42"/>
                    <a:gd name="T4" fmla="*/ 3 w 17"/>
                    <a:gd name="T5" fmla="*/ 33 h 42"/>
                    <a:gd name="T6" fmla="*/ 13 w 17"/>
                    <a:gd name="T7" fmla="*/ 41 h 42"/>
                    <a:gd name="T8" fmla="*/ 7 w 17"/>
                    <a:gd name="T9" fmla="*/ 24 h 42"/>
                    <a:gd name="T10" fmla="*/ 16 w 17"/>
                    <a:gd name="T11" fmla="*/ 21 h 42"/>
                    <a:gd name="T12" fmla="*/ 15 w 17"/>
                    <a:gd name="T13" fmla="*/ 8 h 42"/>
                    <a:gd name="T14" fmla="*/ 3 w 17"/>
                    <a:gd name="T15" fmla="*/ 17 h 42"/>
                    <a:gd name="T16" fmla="*/ 8 w 17"/>
                    <a:gd name="T17" fmla="*/ 0 h 42"/>
                    <a:gd name="T18" fmla="*/ 0 w 17"/>
                    <a:gd name="T19" fmla="*/ 14 h 42"/>
                    <a:gd name="T20" fmla="*/ 0 w 17"/>
                    <a:gd name="T21" fmla="*/ 14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42"/>
                    <a:gd name="T35" fmla="*/ 17 w 17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42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3" y="33"/>
                      </a:lnTo>
                      <a:lnTo>
                        <a:pt x="13" y="41"/>
                      </a:lnTo>
                      <a:lnTo>
                        <a:pt x="7" y="24"/>
                      </a:lnTo>
                      <a:lnTo>
                        <a:pt x="16" y="21"/>
                      </a:lnTo>
                      <a:lnTo>
                        <a:pt x="15" y="8"/>
                      </a:lnTo>
                      <a:lnTo>
                        <a:pt x="3" y="17"/>
                      </a:lnTo>
                      <a:lnTo>
                        <a:pt x="8" y="0"/>
                      </a:lnTo>
                      <a:lnTo>
                        <a:pt x="0" y="1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16">
                  <a:extLst>
                    <a:ext uri="{FF2B5EF4-FFF2-40B4-BE49-F238E27FC236}">
                      <a16:creationId xmlns:a16="http://schemas.microsoft.com/office/drawing/2014/main" id="{86159954-A595-4B9A-9491-CB6CB50DB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466"/>
                  <a:ext cx="40" cy="14"/>
                </a:xfrm>
                <a:custGeom>
                  <a:avLst/>
                  <a:gdLst>
                    <a:gd name="T0" fmla="*/ 0 w 40"/>
                    <a:gd name="T1" fmla="*/ 5 h 14"/>
                    <a:gd name="T2" fmla="*/ 0 w 40"/>
                    <a:gd name="T3" fmla="*/ 5 h 14"/>
                    <a:gd name="T4" fmla="*/ 22 w 40"/>
                    <a:gd name="T5" fmla="*/ 0 h 14"/>
                    <a:gd name="T6" fmla="*/ 39 w 40"/>
                    <a:gd name="T7" fmla="*/ 13 h 14"/>
                    <a:gd name="T8" fmla="*/ 0 w 40"/>
                    <a:gd name="T9" fmla="*/ 5 h 14"/>
                    <a:gd name="T10" fmla="*/ 0 w 40"/>
                    <a:gd name="T11" fmla="*/ 5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4"/>
                    <a:gd name="T20" fmla="*/ 40 w 40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4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22" y="0"/>
                      </a:lnTo>
                      <a:lnTo>
                        <a:pt x="39" y="13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17">
                  <a:extLst>
                    <a:ext uri="{FF2B5EF4-FFF2-40B4-BE49-F238E27FC236}">
                      <a16:creationId xmlns:a16="http://schemas.microsoft.com/office/drawing/2014/main" id="{48C1EDB2-1FFF-4017-9613-5180E41FF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" y="3434"/>
                  <a:ext cx="144" cy="119"/>
                </a:xfrm>
                <a:custGeom>
                  <a:avLst/>
                  <a:gdLst>
                    <a:gd name="T0" fmla="*/ 0 w 144"/>
                    <a:gd name="T1" fmla="*/ 15 h 119"/>
                    <a:gd name="T2" fmla="*/ 0 w 144"/>
                    <a:gd name="T3" fmla="*/ 15 h 119"/>
                    <a:gd name="T4" fmla="*/ 21 w 144"/>
                    <a:gd name="T5" fmla="*/ 26 h 119"/>
                    <a:gd name="T6" fmla="*/ 42 w 144"/>
                    <a:gd name="T7" fmla="*/ 23 h 119"/>
                    <a:gd name="T8" fmla="*/ 16 w 144"/>
                    <a:gd name="T9" fmla="*/ 32 h 119"/>
                    <a:gd name="T10" fmla="*/ 28 w 144"/>
                    <a:gd name="T11" fmla="*/ 51 h 119"/>
                    <a:gd name="T12" fmla="*/ 41 w 144"/>
                    <a:gd name="T13" fmla="*/ 35 h 119"/>
                    <a:gd name="T14" fmla="*/ 49 w 144"/>
                    <a:gd name="T15" fmla="*/ 51 h 119"/>
                    <a:gd name="T16" fmla="*/ 100 w 144"/>
                    <a:gd name="T17" fmla="*/ 69 h 119"/>
                    <a:gd name="T18" fmla="*/ 113 w 144"/>
                    <a:gd name="T19" fmla="*/ 98 h 119"/>
                    <a:gd name="T20" fmla="*/ 103 w 144"/>
                    <a:gd name="T21" fmla="*/ 97 h 119"/>
                    <a:gd name="T22" fmla="*/ 95 w 144"/>
                    <a:gd name="T23" fmla="*/ 110 h 119"/>
                    <a:gd name="T24" fmla="*/ 126 w 144"/>
                    <a:gd name="T25" fmla="*/ 104 h 119"/>
                    <a:gd name="T26" fmla="*/ 143 w 144"/>
                    <a:gd name="T27" fmla="*/ 118 h 119"/>
                    <a:gd name="T28" fmla="*/ 141 w 144"/>
                    <a:gd name="T29" fmla="*/ 30 h 119"/>
                    <a:gd name="T30" fmla="*/ 97 w 144"/>
                    <a:gd name="T31" fmla="*/ 15 h 119"/>
                    <a:gd name="T32" fmla="*/ 61 w 144"/>
                    <a:gd name="T33" fmla="*/ 41 h 119"/>
                    <a:gd name="T34" fmla="*/ 47 w 144"/>
                    <a:gd name="T35" fmla="*/ 27 h 119"/>
                    <a:gd name="T36" fmla="*/ 43 w 144"/>
                    <a:gd name="T37" fmla="*/ 6 h 119"/>
                    <a:gd name="T38" fmla="*/ 21 w 144"/>
                    <a:gd name="T39" fmla="*/ 0 h 119"/>
                    <a:gd name="T40" fmla="*/ 0 w 144"/>
                    <a:gd name="T41" fmla="*/ 15 h 119"/>
                    <a:gd name="T42" fmla="*/ 0 w 144"/>
                    <a:gd name="T43" fmla="*/ 15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4"/>
                    <a:gd name="T67" fmla="*/ 0 h 119"/>
                    <a:gd name="T68" fmla="*/ 144 w 144"/>
                    <a:gd name="T69" fmla="*/ 119 h 11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4" h="119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21" y="26"/>
                      </a:lnTo>
                      <a:lnTo>
                        <a:pt x="42" y="23"/>
                      </a:lnTo>
                      <a:lnTo>
                        <a:pt x="16" y="32"/>
                      </a:lnTo>
                      <a:lnTo>
                        <a:pt x="28" y="51"/>
                      </a:lnTo>
                      <a:lnTo>
                        <a:pt x="41" y="35"/>
                      </a:lnTo>
                      <a:lnTo>
                        <a:pt x="49" y="51"/>
                      </a:lnTo>
                      <a:lnTo>
                        <a:pt x="100" y="69"/>
                      </a:lnTo>
                      <a:lnTo>
                        <a:pt x="113" y="98"/>
                      </a:lnTo>
                      <a:lnTo>
                        <a:pt x="103" y="97"/>
                      </a:lnTo>
                      <a:lnTo>
                        <a:pt x="95" y="110"/>
                      </a:lnTo>
                      <a:lnTo>
                        <a:pt x="126" y="104"/>
                      </a:lnTo>
                      <a:lnTo>
                        <a:pt x="143" y="118"/>
                      </a:lnTo>
                      <a:lnTo>
                        <a:pt x="141" y="30"/>
                      </a:lnTo>
                      <a:lnTo>
                        <a:pt x="97" y="15"/>
                      </a:lnTo>
                      <a:lnTo>
                        <a:pt x="61" y="41"/>
                      </a:lnTo>
                      <a:lnTo>
                        <a:pt x="47" y="27"/>
                      </a:lnTo>
                      <a:lnTo>
                        <a:pt x="43" y="6"/>
                      </a:lnTo>
                      <a:lnTo>
                        <a:pt x="21" y="0"/>
                      </a:lnTo>
                      <a:lnTo>
                        <a:pt x="0" y="1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18">
                  <a:extLst>
                    <a:ext uri="{FF2B5EF4-FFF2-40B4-BE49-F238E27FC236}">
                      <a16:creationId xmlns:a16="http://schemas.microsoft.com/office/drawing/2014/main" id="{B839DD70-32E7-4C58-AE86-A38A7E3A3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1" y="3526"/>
                  <a:ext cx="7" cy="11"/>
                </a:xfrm>
                <a:custGeom>
                  <a:avLst/>
                  <a:gdLst>
                    <a:gd name="T0" fmla="*/ 0 w 7"/>
                    <a:gd name="T1" fmla="*/ 10 h 11"/>
                    <a:gd name="T2" fmla="*/ 0 w 7"/>
                    <a:gd name="T3" fmla="*/ 10 h 11"/>
                    <a:gd name="T4" fmla="*/ 3 w 7"/>
                    <a:gd name="T5" fmla="*/ 0 h 11"/>
                    <a:gd name="T6" fmla="*/ 6 w 7"/>
                    <a:gd name="T7" fmla="*/ 6 h 11"/>
                    <a:gd name="T8" fmla="*/ 0 w 7"/>
                    <a:gd name="T9" fmla="*/ 10 h 11"/>
                    <a:gd name="T10" fmla="*/ 0 w 7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1"/>
                    <a:gd name="T20" fmla="*/ 7 w 7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1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3" y="0"/>
                      </a:lnTo>
                      <a:lnTo>
                        <a:pt x="6" y="6"/>
                      </a:lnTo>
                      <a:lnTo>
                        <a:pt x="0" y="1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03" name="Freeform 2636">
                <a:extLst>
                  <a:ext uri="{FF2B5EF4-FFF2-40B4-BE49-F238E27FC236}">
                    <a16:creationId xmlns:a16="http://schemas.microsoft.com/office/drawing/2014/main" id="{6E99C0EE-92CA-4EDD-8A77-D36F4802A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667" y="4006810"/>
                <a:ext cx="40874" cy="79869"/>
              </a:xfrm>
              <a:custGeom>
                <a:avLst/>
                <a:gdLst>
                  <a:gd name="T0" fmla="*/ 0 w 25"/>
                  <a:gd name="T1" fmla="*/ 29348570 h 46"/>
                  <a:gd name="T2" fmla="*/ 0 w 25"/>
                  <a:gd name="T3" fmla="*/ 29348570 h 46"/>
                  <a:gd name="T4" fmla="*/ 16003094 w 25"/>
                  <a:gd name="T5" fmla="*/ 73372696 h 46"/>
                  <a:gd name="T6" fmla="*/ 42676691 w 25"/>
                  <a:gd name="T7" fmla="*/ 0 h 46"/>
                  <a:gd name="T8" fmla="*/ 19559484 w 25"/>
                  <a:gd name="T9" fmla="*/ 1630618 h 46"/>
                  <a:gd name="T10" fmla="*/ 0 w 25"/>
                  <a:gd name="T11" fmla="*/ 29348570 h 46"/>
                  <a:gd name="T12" fmla="*/ 0 w 25"/>
                  <a:gd name="T13" fmla="*/ 2934857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46"/>
                  <a:gd name="T23" fmla="*/ 25 w 25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46">
                    <a:moveTo>
                      <a:pt x="0" y="18"/>
                    </a:moveTo>
                    <a:lnTo>
                      <a:pt x="0" y="18"/>
                    </a:lnTo>
                    <a:lnTo>
                      <a:pt x="9" y="45"/>
                    </a:lnTo>
                    <a:lnTo>
                      <a:pt x="24" y="0"/>
                    </a:lnTo>
                    <a:lnTo>
                      <a:pt x="11" y="1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4" name="Freeform 2637">
                <a:extLst>
                  <a:ext uri="{FF2B5EF4-FFF2-40B4-BE49-F238E27FC236}">
                    <a16:creationId xmlns:a16="http://schemas.microsoft.com/office/drawing/2014/main" id="{6FAE9FB2-AABF-47A5-931B-868B7A609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2513" y="3715398"/>
                <a:ext cx="611173" cy="710184"/>
              </a:xfrm>
              <a:custGeom>
                <a:avLst/>
                <a:gdLst>
                  <a:gd name="T0" fmla="*/ 0 w 401"/>
                  <a:gd name="T1" fmla="*/ 310135055 h 399"/>
                  <a:gd name="T2" fmla="*/ 64899953 w 401"/>
                  <a:gd name="T3" fmla="*/ 294713849 h 399"/>
                  <a:gd name="T4" fmla="*/ 50993623 w 401"/>
                  <a:gd name="T5" fmla="*/ 203901388 h 399"/>
                  <a:gd name="T6" fmla="*/ 140617183 w 401"/>
                  <a:gd name="T7" fmla="*/ 128508783 h 399"/>
                  <a:gd name="T8" fmla="*/ 152979608 w 401"/>
                  <a:gd name="T9" fmla="*/ 94239436 h 399"/>
                  <a:gd name="T10" fmla="*/ 125164463 w 401"/>
                  <a:gd name="T11" fmla="*/ 32555890 h 399"/>
                  <a:gd name="T12" fmla="*/ 202426860 w 401"/>
                  <a:gd name="T13" fmla="*/ 13707744 h 399"/>
                  <a:gd name="T14" fmla="*/ 258055907 w 401"/>
                  <a:gd name="T15" fmla="*/ 11994277 h 399"/>
                  <a:gd name="T16" fmla="*/ 242604430 w 401"/>
                  <a:gd name="T17" fmla="*/ 83959921 h 399"/>
                  <a:gd name="T18" fmla="*/ 230242005 w 401"/>
                  <a:gd name="T19" fmla="*/ 130222251 h 399"/>
                  <a:gd name="T20" fmla="*/ 251875316 w 401"/>
                  <a:gd name="T21" fmla="*/ 185053247 h 399"/>
                  <a:gd name="T22" fmla="*/ 418762536 w 401"/>
                  <a:gd name="T23" fmla="*/ 243311137 h 399"/>
                  <a:gd name="T24" fmla="*/ 435760404 w 401"/>
                  <a:gd name="T25" fmla="*/ 203901388 h 399"/>
                  <a:gd name="T26" fmla="*/ 446576438 w 401"/>
                  <a:gd name="T27" fmla="*/ 236457268 h 399"/>
                  <a:gd name="T28" fmla="*/ 499115190 w 401"/>
                  <a:gd name="T29" fmla="*/ 209041790 h 399"/>
                  <a:gd name="T30" fmla="*/ 596465711 w 401"/>
                  <a:gd name="T31" fmla="*/ 191907116 h 399"/>
                  <a:gd name="T32" fmla="*/ 610373284 w 401"/>
                  <a:gd name="T33" fmla="*/ 226176463 h 399"/>
                  <a:gd name="T34" fmla="*/ 517658205 w 401"/>
                  <a:gd name="T35" fmla="*/ 354685288 h 399"/>
                  <a:gd name="T36" fmla="*/ 496024894 w 401"/>
                  <a:gd name="T37" fmla="*/ 325556261 h 399"/>
                  <a:gd name="T38" fmla="*/ 508386076 w 401"/>
                  <a:gd name="T39" fmla="*/ 275865708 h 399"/>
                  <a:gd name="T40" fmla="*/ 429578570 w 401"/>
                  <a:gd name="T41" fmla="*/ 239884202 h 399"/>
                  <a:gd name="T42" fmla="*/ 431123717 w 401"/>
                  <a:gd name="T43" fmla="*/ 272438773 h 399"/>
                  <a:gd name="T44" fmla="*/ 431123717 w 401"/>
                  <a:gd name="T45" fmla="*/ 296427316 h 399"/>
                  <a:gd name="T46" fmla="*/ 420307683 w 401"/>
                  <a:gd name="T47" fmla="*/ 351258353 h 399"/>
                  <a:gd name="T48" fmla="*/ 256510760 w 401"/>
                  <a:gd name="T49" fmla="*/ 505469106 h 399"/>
                  <a:gd name="T50" fmla="*/ 194701121 w 401"/>
                  <a:gd name="T51" fmla="*/ 681954934 h 399"/>
                  <a:gd name="T52" fmla="*/ 128256001 w 401"/>
                  <a:gd name="T53" fmla="*/ 507182573 h 399"/>
                  <a:gd name="T54" fmla="*/ 97350561 w 401"/>
                  <a:gd name="T55" fmla="*/ 346117951 h 399"/>
                  <a:gd name="T56" fmla="*/ 78807526 w 401"/>
                  <a:gd name="T57" fmla="*/ 371819961 h 399"/>
                  <a:gd name="T58" fmla="*/ 18543021 w 401"/>
                  <a:gd name="T59" fmla="*/ 344404484 h 399"/>
                  <a:gd name="T60" fmla="*/ 18543021 w 401"/>
                  <a:gd name="T61" fmla="*/ 330696663 h 399"/>
                  <a:gd name="T62" fmla="*/ 0 w 401"/>
                  <a:gd name="T63" fmla="*/ 310135055 h 3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1"/>
                  <a:gd name="T97" fmla="*/ 0 h 399"/>
                  <a:gd name="T98" fmla="*/ 401 w 401"/>
                  <a:gd name="T99" fmla="*/ 399 h 3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1" h="399">
                    <a:moveTo>
                      <a:pt x="0" y="181"/>
                    </a:moveTo>
                    <a:lnTo>
                      <a:pt x="0" y="181"/>
                    </a:lnTo>
                    <a:lnTo>
                      <a:pt x="11" y="172"/>
                    </a:lnTo>
                    <a:lnTo>
                      <a:pt x="42" y="172"/>
                    </a:lnTo>
                    <a:lnTo>
                      <a:pt x="20" y="130"/>
                    </a:lnTo>
                    <a:lnTo>
                      <a:pt x="33" y="119"/>
                    </a:lnTo>
                    <a:lnTo>
                      <a:pt x="51" y="120"/>
                    </a:lnTo>
                    <a:lnTo>
                      <a:pt x="91" y="75"/>
                    </a:lnTo>
                    <a:lnTo>
                      <a:pt x="88" y="62"/>
                    </a:lnTo>
                    <a:lnTo>
                      <a:pt x="99" y="55"/>
                    </a:lnTo>
                    <a:lnTo>
                      <a:pt x="81" y="41"/>
                    </a:lnTo>
                    <a:lnTo>
                      <a:pt x="81" y="19"/>
                    </a:lnTo>
                    <a:lnTo>
                      <a:pt x="120" y="19"/>
                    </a:lnTo>
                    <a:lnTo>
                      <a:pt x="131" y="8"/>
                    </a:lnTo>
                    <a:lnTo>
                      <a:pt x="152" y="0"/>
                    </a:lnTo>
                    <a:lnTo>
                      <a:pt x="167" y="7"/>
                    </a:lnTo>
                    <a:lnTo>
                      <a:pt x="148" y="30"/>
                    </a:lnTo>
                    <a:lnTo>
                      <a:pt x="157" y="49"/>
                    </a:lnTo>
                    <a:lnTo>
                      <a:pt x="142" y="52"/>
                    </a:lnTo>
                    <a:lnTo>
                      <a:pt x="149" y="76"/>
                    </a:lnTo>
                    <a:lnTo>
                      <a:pt x="177" y="86"/>
                    </a:lnTo>
                    <a:lnTo>
                      <a:pt x="163" y="108"/>
                    </a:lnTo>
                    <a:lnTo>
                      <a:pt x="200" y="129"/>
                    </a:lnTo>
                    <a:lnTo>
                      <a:pt x="271" y="142"/>
                    </a:lnTo>
                    <a:lnTo>
                      <a:pt x="273" y="121"/>
                    </a:lnTo>
                    <a:lnTo>
                      <a:pt x="282" y="119"/>
                    </a:lnTo>
                    <a:lnTo>
                      <a:pt x="284" y="129"/>
                    </a:lnTo>
                    <a:lnTo>
                      <a:pt x="289" y="138"/>
                    </a:lnTo>
                    <a:lnTo>
                      <a:pt x="325" y="134"/>
                    </a:lnTo>
                    <a:lnTo>
                      <a:pt x="323" y="122"/>
                    </a:lnTo>
                    <a:lnTo>
                      <a:pt x="382" y="97"/>
                    </a:lnTo>
                    <a:lnTo>
                      <a:pt x="386" y="112"/>
                    </a:lnTo>
                    <a:lnTo>
                      <a:pt x="400" y="117"/>
                    </a:lnTo>
                    <a:lnTo>
                      <a:pt x="395" y="132"/>
                    </a:lnTo>
                    <a:lnTo>
                      <a:pt x="370" y="141"/>
                    </a:lnTo>
                    <a:lnTo>
                      <a:pt x="335" y="207"/>
                    </a:lnTo>
                    <a:lnTo>
                      <a:pt x="328" y="180"/>
                    </a:lnTo>
                    <a:lnTo>
                      <a:pt x="321" y="190"/>
                    </a:lnTo>
                    <a:lnTo>
                      <a:pt x="313" y="178"/>
                    </a:lnTo>
                    <a:lnTo>
                      <a:pt x="329" y="161"/>
                    </a:lnTo>
                    <a:lnTo>
                      <a:pt x="298" y="159"/>
                    </a:lnTo>
                    <a:lnTo>
                      <a:pt x="278" y="140"/>
                    </a:lnTo>
                    <a:lnTo>
                      <a:pt x="272" y="151"/>
                    </a:lnTo>
                    <a:lnTo>
                      <a:pt x="279" y="159"/>
                    </a:lnTo>
                    <a:lnTo>
                      <a:pt x="270" y="165"/>
                    </a:lnTo>
                    <a:lnTo>
                      <a:pt x="279" y="173"/>
                    </a:lnTo>
                    <a:lnTo>
                      <a:pt x="284" y="211"/>
                    </a:lnTo>
                    <a:lnTo>
                      <a:pt x="272" y="205"/>
                    </a:lnTo>
                    <a:lnTo>
                      <a:pt x="249" y="234"/>
                    </a:lnTo>
                    <a:lnTo>
                      <a:pt x="166" y="295"/>
                    </a:lnTo>
                    <a:lnTo>
                      <a:pt x="160" y="369"/>
                    </a:lnTo>
                    <a:lnTo>
                      <a:pt x="126" y="398"/>
                    </a:lnTo>
                    <a:lnTo>
                      <a:pt x="95" y="341"/>
                    </a:lnTo>
                    <a:lnTo>
                      <a:pt x="83" y="296"/>
                    </a:lnTo>
                    <a:lnTo>
                      <a:pt x="72" y="285"/>
                    </a:lnTo>
                    <a:lnTo>
                      <a:pt x="63" y="202"/>
                    </a:lnTo>
                    <a:lnTo>
                      <a:pt x="56" y="199"/>
                    </a:lnTo>
                    <a:lnTo>
                      <a:pt x="51" y="217"/>
                    </a:lnTo>
                    <a:lnTo>
                      <a:pt x="32" y="223"/>
                    </a:lnTo>
                    <a:lnTo>
                      <a:pt x="12" y="201"/>
                    </a:lnTo>
                    <a:lnTo>
                      <a:pt x="31" y="189"/>
                    </a:lnTo>
                    <a:lnTo>
                      <a:pt x="12" y="193"/>
                    </a:lnTo>
                    <a:lnTo>
                      <a:pt x="0" y="18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5" name="Freeform 2638">
                <a:extLst>
                  <a:ext uri="{FF2B5EF4-FFF2-40B4-BE49-F238E27FC236}">
                    <a16:creationId xmlns:a16="http://schemas.microsoft.com/office/drawing/2014/main" id="{F0F6F943-7C7C-48C1-8595-D8F8F4791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3208" y="3234028"/>
                <a:ext cx="663727" cy="325951"/>
              </a:xfrm>
              <a:custGeom>
                <a:avLst/>
                <a:gdLst>
                  <a:gd name="T0" fmla="*/ 0 w 434"/>
                  <a:gd name="T1" fmla="*/ 97804222 h 183"/>
                  <a:gd name="T2" fmla="*/ 0 w 434"/>
                  <a:gd name="T3" fmla="*/ 97804222 h 183"/>
                  <a:gd name="T4" fmla="*/ 21780710 w 434"/>
                  <a:gd name="T5" fmla="*/ 130405179 h 183"/>
                  <a:gd name="T6" fmla="*/ 51342202 w 434"/>
                  <a:gd name="T7" fmla="*/ 140699736 h 183"/>
                  <a:gd name="T8" fmla="*/ 63787960 w 434"/>
                  <a:gd name="T9" fmla="*/ 207618979 h 183"/>
                  <a:gd name="T10" fmla="*/ 157136156 w 434"/>
                  <a:gd name="T11" fmla="*/ 233356025 h 183"/>
                  <a:gd name="T12" fmla="*/ 197588027 w 434"/>
                  <a:gd name="T13" fmla="*/ 279684804 h 183"/>
                  <a:gd name="T14" fmla="*/ 273821727 w 434"/>
                  <a:gd name="T15" fmla="*/ 276252848 h 183"/>
                  <a:gd name="T16" fmla="*/ 360947101 w 434"/>
                  <a:gd name="T17" fmla="*/ 312285761 h 183"/>
                  <a:gd name="T18" fmla="*/ 477632633 w 434"/>
                  <a:gd name="T19" fmla="*/ 279684804 h 183"/>
                  <a:gd name="T20" fmla="*/ 513416994 w 434"/>
                  <a:gd name="T21" fmla="*/ 253946448 h 183"/>
                  <a:gd name="T22" fmla="*/ 513416994 w 434"/>
                  <a:gd name="T23" fmla="*/ 217913535 h 183"/>
                  <a:gd name="T24" fmla="*/ 546088045 w 434"/>
                  <a:gd name="T25" fmla="*/ 221345491 h 183"/>
                  <a:gd name="T26" fmla="*/ 616100113 w 434"/>
                  <a:gd name="T27" fmla="*/ 169870047 h 183"/>
                  <a:gd name="T28" fmla="*/ 673665330 w 434"/>
                  <a:gd name="T29" fmla="*/ 166438092 h 183"/>
                  <a:gd name="T30" fmla="*/ 645660348 w 434"/>
                  <a:gd name="T31" fmla="*/ 126973224 h 183"/>
                  <a:gd name="T32" fmla="*/ 591207349 w 434"/>
                  <a:gd name="T33" fmla="*/ 137269090 h 183"/>
                  <a:gd name="T34" fmla="*/ 591207349 w 434"/>
                  <a:gd name="T35" fmla="*/ 92656289 h 183"/>
                  <a:gd name="T36" fmla="*/ 605209762 w 434"/>
                  <a:gd name="T37" fmla="*/ 68633890 h 183"/>
                  <a:gd name="T38" fmla="*/ 566314585 w 434"/>
                  <a:gd name="T39" fmla="*/ 61771289 h 183"/>
                  <a:gd name="T40" fmla="*/ 465186875 w 434"/>
                  <a:gd name="T41" fmla="*/ 89224334 h 183"/>
                  <a:gd name="T42" fmla="*/ 378061578 w 434"/>
                  <a:gd name="T43" fmla="*/ 49759445 h 183"/>
                  <a:gd name="T44" fmla="*/ 320496438 w 434"/>
                  <a:gd name="T45" fmla="*/ 54907378 h 183"/>
                  <a:gd name="T46" fmla="*/ 300271146 w 434"/>
                  <a:gd name="T47" fmla="*/ 22306411 h 183"/>
                  <a:gd name="T48" fmla="*/ 244261492 w 434"/>
                  <a:gd name="T49" fmla="*/ 0 h 183"/>
                  <a:gd name="T50" fmla="*/ 214701257 w 434"/>
                  <a:gd name="T51" fmla="*/ 24022389 h 183"/>
                  <a:gd name="T52" fmla="*/ 213145849 w 434"/>
                  <a:gd name="T53" fmla="*/ 68633890 h 183"/>
                  <a:gd name="T54" fmla="*/ 85569928 w 434"/>
                  <a:gd name="T55" fmla="*/ 48043467 h 183"/>
                  <a:gd name="T56" fmla="*/ 0 w 434"/>
                  <a:gd name="T57" fmla="*/ 97804222 h 183"/>
                  <a:gd name="T58" fmla="*/ 0 w 434"/>
                  <a:gd name="T59" fmla="*/ 97804222 h 18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34"/>
                  <a:gd name="T91" fmla="*/ 0 h 183"/>
                  <a:gd name="T92" fmla="*/ 434 w 434"/>
                  <a:gd name="T93" fmla="*/ 183 h 18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34" h="183">
                    <a:moveTo>
                      <a:pt x="0" y="57"/>
                    </a:moveTo>
                    <a:lnTo>
                      <a:pt x="0" y="57"/>
                    </a:lnTo>
                    <a:lnTo>
                      <a:pt x="14" y="76"/>
                    </a:lnTo>
                    <a:lnTo>
                      <a:pt x="33" y="82"/>
                    </a:lnTo>
                    <a:lnTo>
                      <a:pt x="41" y="121"/>
                    </a:lnTo>
                    <a:lnTo>
                      <a:pt x="101" y="136"/>
                    </a:lnTo>
                    <a:lnTo>
                      <a:pt x="127" y="163"/>
                    </a:lnTo>
                    <a:lnTo>
                      <a:pt x="176" y="161"/>
                    </a:lnTo>
                    <a:lnTo>
                      <a:pt x="232" y="182"/>
                    </a:lnTo>
                    <a:lnTo>
                      <a:pt x="307" y="163"/>
                    </a:lnTo>
                    <a:lnTo>
                      <a:pt x="330" y="148"/>
                    </a:lnTo>
                    <a:lnTo>
                      <a:pt x="330" y="127"/>
                    </a:lnTo>
                    <a:lnTo>
                      <a:pt x="351" y="129"/>
                    </a:lnTo>
                    <a:lnTo>
                      <a:pt x="396" y="99"/>
                    </a:lnTo>
                    <a:lnTo>
                      <a:pt x="433" y="97"/>
                    </a:lnTo>
                    <a:lnTo>
                      <a:pt x="415" y="74"/>
                    </a:lnTo>
                    <a:lnTo>
                      <a:pt x="380" y="80"/>
                    </a:lnTo>
                    <a:lnTo>
                      <a:pt x="380" y="54"/>
                    </a:lnTo>
                    <a:lnTo>
                      <a:pt x="389" y="40"/>
                    </a:lnTo>
                    <a:lnTo>
                      <a:pt x="364" y="36"/>
                    </a:lnTo>
                    <a:lnTo>
                      <a:pt x="299" y="52"/>
                    </a:lnTo>
                    <a:lnTo>
                      <a:pt x="243" y="29"/>
                    </a:lnTo>
                    <a:lnTo>
                      <a:pt x="206" y="32"/>
                    </a:lnTo>
                    <a:lnTo>
                      <a:pt x="193" y="13"/>
                    </a:lnTo>
                    <a:lnTo>
                      <a:pt x="157" y="0"/>
                    </a:lnTo>
                    <a:lnTo>
                      <a:pt x="138" y="14"/>
                    </a:lnTo>
                    <a:lnTo>
                      <a:pt x="137" y="40"/>
                    </a:lnTo>
                    <a:lnTo>
                      <a:pt x="55" y="28"/>
                    </a:lnTo>
                    <a:lnTo>
                      <a:pt x="0" y="5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6" name="Freeform 2639">
                <a:extLst>
                  <a:ext uri="{FF2B5EF4-FFF2-40B4-BE49-F238E27FC236}">
                    <a16:creationId xmlns:a16="http://schemas.microsoft.com/office/drawing/2014/main" id="{C265B702-1CE9-4FA1-90CF-8E9628F16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731" y="4008971"/>
                <a:ext cx="155713" cy="211544"/>
              </a:xfrm>
              <a:custGeom>
                <a:avLst/>
                <a:gdLst>
                  <a:gd name="T0" fmla="*/ 0 w 105"/>
                  <a:gd name="T1" fmla="*/ 143570889 h 119"/>
                  <a:gd name="T2" fmla="*/ 0 w 105"/>
                  <a:gd name="T3" fmla="*/ 143570889 h 119"/>
                  <a:gd name="T4" fmla="*/ 20480870 w 105"/>
                  <a:gd name="T5" fmla="*/ 201682754 h 119"/>
                  <a:gd name="T6" fmla="*/ 57054450 w 105"/>
                  <a:gd name="T7" fmla="*/ 193136590 h 119"/>
                  <a:gd name="T8" fmla="*/ 114110109 w 105"/>
                  <a:gd name="T9" fmla="*/ 141860872 h 119"/>
                  <a:gd name="T10" fmla="*/ 112646586 w 105"/>
                  <a:gd name="T11" fmla="*/ 117932397 h 119"/>
                  <a:gd name="T12" fmla="*/ 150683680 w 105"/>
                  <a:gd name="T13" fmla="*/ 73494155 h 119"/>
                  <a:gd name="T14" fmla="*/ 152145994 w 105"/>
                  <a:gd name="T15" fmla="*/ 59820554 h 119"/>
                  <a:gd name="T16" fmla="*/ 131665133 w 105"/>
                  <a:gd name="T17" fmla="*/ 34183359 h 119"/>
                  <a:gd name="T18" fmla="*/ 84850527 w 105"/>
                  <a:gd name="T19" fmla="*/ 0 h 119"/>
                  <a:gd name="T20" fmla="*/ 73147160 w 105"/>
                  <a:gd name="T21" fmla="*/ 1708710 h 119"/>
                  <a:gd name="T22" fmla="*/ 78998834 w 105"/>
                  <a:gd name="T23" fmla="*/ 18801043 h 119"/>
                  <a:gd name="T24" fmla="*/ 62907334 w 105"/>
                  <a:gd name="T25" fmla="*/ 54693117 h 119"/>
                  <a:gd name="T26" fmla="*/ 73147160 w 105"/>
                  <a:gd name="T27" fmla="*/ 71785445 h 119"/>
                  <a:gd name="T28" fmla="*/ 58517973 w 105"/>
                  <a:gd name="T29" fmla="*/ 119642415 h 119"/>
                  <a:gd name="T30" fmla="*/ 0 w 105"/>
                  <a:gd name="T31" fmla="*/ 143570889 h 119"/>
                  <a:gd name="T32" fmla="*/ 0 w 105"/>
                  <a:gd name="T33" fmla="*/ 143570889 h 1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119"/>
                  <a:gd name="T53" fmla="*/ 105 w 105"/>
                  <a:gd name="T54" fmla="*/ 119 h 1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119">
                    <a:moveTo>
                      <a:pt x="0" y="84"/>
                    </a:moveTo>
                    <a:lnTo>
                      <a:pt x="0" y="84"/>
                    </a:lnTo>
                    <a:lnTo>
                      <a:pt x="14" y="118"/>
                    </a:lnTo>
                    <a:lnTo>
                      <a:pt x="39" y="113"/>
                    </a:lnTo>
                    <a:lnTo>
                      <a:pt x="78" y="83"/>
                    </a:lnTo>
                    <a:lnTo>
                      <a:pt x="77" y="69"/>
                    </a:lnTo>
                    <a:lnTo>
                      <a:pt x="103" y="43"/>
                    </a:lnTo>
                    <a:lnTo>
                      <a:pt x="104" y="35"/>
                    </a:lnTo>
                    <a:lnTo>
                      <a:pt x="90" y="20"/>
                    </a:lnTo>
                    <a:lnTo>
                      <a:pt x="58" y="0"/>
                    </a:lnTo>
                    <a:lnTo>
                      <a:pt x="50" y="1"/>
                    </a:lnTo>
                    <a:lnTo>
                      <a:pt x="54" y="11"/>
                    </a:lnTo>
                    <a:lnTo>
                      <a:pt x="43" y="32"/>
                    </a:lnTo>
                    <a:lnTo>
                      <a:pt x="50" y="42"/>
                    </a:lnTo>
                    <a:lnTo>
                      <a:pt x="40" y="70"/>
                    </a:lnTo>
                    <a:lnTo>
                      <a:pt x="0" y="8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7" name="Freeform 2640">
                <a:extLst>
                  <a:ext uri="{FF2B5EF4-FFF2-40B4-BE49-F238E27FC236}">
                    <a16:creationId xmlns:a16="http://schemas.microsoft.com/office/drawing/2014/main" id="{2D6B0EAF-E461-4472-A9BB-4D9AA6965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693" y="3685179"/>
                <a:ext cx="352302" cy="354013"/>
              </a:xfrm>
              <a:custGeom>
                <a:avLst/>
                <a:gdLst>
                  <a:gd name="T0" fmla="*/ 0 w 230"/>
                  <a:gd name="T1" fmla="*/ 184855067 h 199"/>
                  <a:gd name="T2" fmla="*/ 0 w 230"/>
                  <a:gd name="T3" fmla="*/ 184855067 h 199"/>
                  <a:gd name="T4" fmla="*/ 34336892 w 230"/>
                  <a:gd name="T5" fmla="*/ 196837704 h 199"/>
                  <a:gd name="T6" fmla="*/ 112372904 w 230"/>
                  <a:gd name="T7" fmla="*/ 184855067 h 199"/>
                  <a:gd name="T8" fmla="*/ 126419980 w 230"/>
                  <a:gd name="T9" fmla="*/ 150623590 h 199"/>
                  <a:gd name="T10" fmla="*/ 179485088 w 230"/>
                  <a:gd name="T11" fmla="*/ 131794665 h 199"/>
                  <a:gd name="T12" fmla="*/ 184167446 w 230"/>
                  <a:gd name="T13" fmla="*/ 102696964 h 199"/>
                  <a:gd name="T14" fmla="*/ 202895633 w 230"/>
                  <a:gd name="T15" fmla="*/ 95850677 h 199"/>
                  <a:gd name="T16" fmla="*/ 195092534 w 230"/>
                  <a:gd name="T17" fmla="*/ 80446837 h 199"/>
                  <a:gd name="T18" fmla="*/ 213821969 w 230"/>
                  <a:gd name="T19" fmla="*/ 78734284 h 199"/>
                  <a:gd name="T20" fmla="*/ 227867797 w 230"/>
                  <a:gd name="T21" fmla="*/ 49636583 h 199"/>
                  <a:gd name="T22" fmla="*/ 221625068 w 230"/>
                  <a:gd name="T23" fmla="*/ 20538866 h 199"/>
                  <a:gd name="T24" fmla="*/ 293419571 w 230"/>
                  <a:gd name="T25" fmla="*/ 0 h 199"/>
                  <a:gd name="T26" fmla="*/ 357409805 w 230"/>
                  <a:gd name="T27" fmla="*/ 42790286 h 199"/>
                  <a:gd name="T28" fmla="*/ 340240740 w 230"/>
                  <a:gd name="T29" fmla="*/ 61617913 h 199"/>
                  <a:gd name="T30" fmla="*/ 279372495 w 230"/>
                  <a:gd name="T31" fmla="*/ 61617913 h 199"/>
                  <a:gd name="T32" fmla="*/ 279372495 w 230"/>
                  <a:gd name="T33" fmla="*/ 99274475 h 199"/>
                  <a:gd name="T34" fmla="*/ 307465399 w 230"/>
                  <a:gd name="T35" fmla="*/ 123237133 h 199"/>
                  <a:gd name="T36" fmla="*/ 290297582 w 230"/>
                  <a:gd name="T37" fmla="*/ 135218463 h 199"/>
                  <a:gd name="T38" fmla="*/ 294979941 w 230"/>
                  <a:gd name="T39" fmla="*/ 157469877 h 199"/>
                  <a:gd name="T40" fmla="*/ 232550156 w 230"/>
                  <a:gd name="T41" fmla="*/ 234492937 h 199"/>
                  <a:gd name="T42" fmla="*/ 204457252 w 230"/>
                  <a:gd name="T43" fmla="*/ 232781693 h 199"/>
                  <a:gd name="T44" fmla="*/ 184167446 w 230"/>
                  <a:gd name="T45" fmla="*/ 251609309 h 199"/>
                  <a:gd name="T46" fmla="*/ 218503079 w 230"/>
                  <a:gd name="T47" fmla="*/ 323497286 h 199"/>
                  <a:gd name="T48" fmla="*/ 170120370 w 230"/>
                  <a:gd name="T49" fmla="*/ 323497286 h 199"/>
                  <a:gd name="T50" fmla="*/ 152952514 w 230"/>
                  <a:gd name="T51" fmla="*/ 338902414 h 199"/>
                  <a:gd name="T52" fmla="*/ 117055263 w 230"/>
                  <a:gd name="T53" fmla="*/ 296110830 h 199"/>
                  <a:gd name="T54" fmla="*/ 17167821 w 230"/>
                  <a:gd name="T55" fmla="*/ 304669670 h 199"/>
                  <a:gd name="T56" fmla="*/ 49943099 w 230"/>
                  <a:gd name="T57" fmla="*/ 255031799 h 199"/>
                  <a:gd name="T58" fmla="*/ 0 w 230"/>
                  <a:gd name="T59" fmla="*/ 184855067 h 199"/>
                  <a:gd name="T60" fmla="*/ 0 w 230"/>
                  <a:gd name="T61" fmla="*/ 184855067 h 19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0"/>
                  <a:gd name="T94" fmla="*/ 0 h 199"/>
                  <a:gd name="T95" fmla="*/ 230 w 230"/>
                  <a:gd name="T96" fmla="*/ 199 h 19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0" h="199">
                    <a:moveTo>
                      <a:pt x="0" y="108"/>
                    </a:moveTo>
                    <a:lnTo>
                      <a:pt x="0" y="108"/>
                    </a:lnTo>
                    <a:lnTo>
                      <a:pt x="22" y="115"/>
                    </a:lnTo>
                    <a:lnTo>
                      <a:pt x="72" y="108"/>
                    </a:lnTo>
                    <a:lnTo>
                      <a:pt x="81" y="88"/>
                    </a:lnTo>
                    <a:lnTo>
                      <a:pt x="115" y="77"/>
                    </a:lnTo>
                    <a:lnTo>
                      <a:pt x="118" y="60"/>
                    </a:lnTo>
                    <a:lnTo>
                      <a:pt x="130" y="56"/>
                    </a:lnTo>
                    <a:lnTo>
                      <a:pt x="125" y="47"/>
                    </a:lnTo>
                    <a:lnTo>
                      <a:pt x="137" y="46"/>
                    </a:lnTo>
                    <a:lnTo>
                      <a:pt x="146" y="29"/>
                    </a:lnTo>
                    <a:lnTo>
                      <a:pt x="142" y="12"/>
                    </a:lnTo>
                    <a:lnTo>
                      <a:pt x="188" y="0"/>
                    </a:lnTo>
                    <a:lnTo>
                      <a:pt x="229" y="25"/>
                    </a:lnTo>
                    <a:lnTo>
                      <a:pt x="218" y="36"/>
                    </a:lnTo>
                    <a:lnTo>
                      <a:pt x="179" y="36"/>
                    </a:lnTo>
                    <a:lnTo>
                      <a:pt x="179" y="58"/>
                    </a:lnTo>
                    <a:lnTo>
                      <a:pt x="197" y="72"/>
                    </a:lnTo>
                    <a:lnTo>
                      <a:pt x="186" y="79"/>
                    </a:lnTo>
                    <a:lnTo>
                      <a:pt x="189" y="92"/>
                    </a:lnTo>
                    <a:lnTo>
                      <a:pt x="149" y="137"/>
                    </a:lnTo>
                    <a:lnTo>
                      <a:pt x="131" y="136"/>
                    </a:lnTo>
                    <a:lnTo>
                      <a:pt x="118" y="147"/>
                    </a:lnTo>
                    <a:lnTo>
                      <a:pt x="140" y="189"/>
                    </a:lnTo>
                    <a:lnTo>
                      <a:pt x="109" y="189"/>
                    </a:lnTo>
                    <a:lnTo>
                      <a:pt x="98" y="198"/>
                    </a:lnTo>
                    <a:lnTo>
                      <a:pt x="75" y="173"/>
                    </a:lnTo>
                    <a:lnTo>
                      <a:pt x="11" y="178"/>
                    </a:lnTo>
                    <a:lnTo>
                      <a:pt x="32" y="149"/>
                    </a:lnTo>
                    <a:lnTo>
                      <a:pt x="0" y="10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08" name="Group 73">
                <a:extLst>
                  <a:ext uri="{FF2B5EF4-FFF2-40B4-BE49-F238E27FC236}">
                    <a16:creationId xmlns:a16="http://schemas.microsoft.com/office/drawing/2014/main" id="{90070AE7-33DE-44B8-B8F2-84ECB48BF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36480" y="4682460"/>
                <a:ext cx="249139" cy="185641"/>
                <a:chOff x="5006" y="3464"/>
                <a:chExt cx="164" cy="107"/>
              </a:xfrm>
              <a:grpFill/>
            </p:grpSpPr>
            <p:sp>
              <p:nvSpPr>
                <p:cNvPr id="657" name="Freeform 2690">
                  <a:extLst>
                    <a:ext uri="{FF2B5EF4-FFF2-40B4-BE49-F238E27FC236}">
                      <a16:creationId xmlns:a16="http://schemas.microsoft.com/office/drawing/2014/main" id="{23B1C9B5-6B83-4D56-8F12-B251086F4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" y="3464"/>
                  <a:ext cx="136" cy="107"/>
                </a:xfrm>
                <a:custGeom>
                  <a:avLst/>
                  <a:gdLst>
                    <a:gd name="T0" fmla="*/ 0 w 136"/>
                    <a:gd name="T1" fmla="*/ 0 h 107"/>
                    <a:gd name="T2" fmla="*/ 0 w 136"/>
                    <a:gd name="T3" fmla="*/ 0 h 107"/>
                    <a:gd name="T4" fmla="*/ 2 w 136"/>
                    <a:gd name="T5" fmla="*/ 88 h 107"/>
                    <a:gd name="T6" fmla="*/ 24 w 136"/>
                    <a:gd name="T7" fmla="*/ 91 h 107"/>
                    <a:gd name="T8" fmla="*/ 46 w 136"/>
                    <a:gd name="T9" fmla="*/ 67 h 107"/>
                    <a:gd name="T10" fmla="*/ 70 w 136"/>
                    <a:gd name="T11" fmla="*/ 78 h 107"/>
                    <a:gd name="T12" fmla="*/ 93 w 136"/>
                    <a:gd name="T13" fmla="*/ 101 h 107"/>
                    <a:gd name="T14" fmla="*/ 135 w 136"/>
                    <a:gd name="T15" fmla="*/ 106 h 107"/>
                    <a:gd name="T16" fmla="*/ 87 w 136"/>
                    <a:gd name="T17" fmla="*/ 67 h 107"/>
                    <a:gd name="T18" fmla="*/ 90 w 136"/>
                    <a:gd name="T19" fmla="*/ 47 h 107"/>
                    <a:gd name="T20" fmla="*/ 67 w 136"/>
                    <a:gd name="T21" fmla="*/ 41 h 107"/>
                    <a:gd name="T22" fmla="*/ 46 w 136"/>
                    <a:gd name="T23" fmla="*/ 16 h 107"/>
                    <a:gd name="T24" fmla="*/ 0 w 136"/>
                    <a:gd name="T25" fmla="*/ 0 h 107"/>
                    <a:gd name="T26" fmla="*/ 0 w 136"/>
                    <a:gd name="T27" fmla="*/ 0 h 10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6"/>
                    <a:gd name="T43" fmla="*/ 0 h 107"/>
                    <a:gd name="T44" fmla="*/ 136 w 136"/>
                    <a:gd name="T45" fmla="*/ 107 h 10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6" h="1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88"/>
                      </a:lnTo>
                      <a:lnTo>
                        <a:pt x="24" y="91"/>
                      </a:lnTo>
                      <a:lnTo>
                        <a:pt x="46" y="67"/>
                      </a:lnTo>
                      <a:lnTo>
                        <a:pt x="70" y="78"/>
                      </a:lnTo>
                      <a:lnTo>
                        <a:pt x="93" y="101"/>
                      </a:lnTo>
                      <a:lnTo>
                        <a:pt x="135" y="106"/>
                      </a:lnTo>
                      <a:lnTo>
                        <a:pt x="87" y="67"/>
                      </a:lnTo>
                      <a:lnTo>
                        <a:pt x="90" y="47"/>
                      </a:lnTo>
                      <a:lnTo>
                        <a:pt x="67" y="41"/>
                      </a:lnTo>
                      <a:lnTo>
                        <a:pt x="46" y="1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75">
                  <a:extLst>
                    <a:ext uri="{FF2B5EF4-FFF2-40B4-BE49-F238E27FC236}">
                      <a16:creationId xmlns:a16="http://schemas.microsoft.com/office/drawing/2014/main" id="{B3122370-52E3-40B3-82B0-C624077A5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5" y="3487"/>
                  <a:ext cx="57" cy="28"/>
                </a:xfrm>
                <a:custGeom>
                  <a:avLst/>
                  <a:gdLst>
                    <a:gd name="T0" fmla="*/ 0 w 57"/>
                    <a:gd name="T1" fmla="*/ 18 h 28"/>
                    <a:gd name="T2" fmla="*/ 0 w 57"/>
                    <a:gd name="T3" fmla="*/ 18 h 28"/>
                    <a:gd name="T4" fmla="*/ 33 w 57"/>
                    <a:gd name="T5" fmla="*/ 27 h 28"/>
                    <a:gd name="T6" fmla="*/ 56 w 57"/>
                    <a:gd name="T7" fmla="*/ 8 h 28"/>
                    <a:gd name="T8" fmla="*/ 47 w 57"/>
                    <a:gd name="T9" fmla="*/ 0 h 28"/>
                    <a:gd name="T10" fmla="*/ 40 w 57"/>
                    <a:gd name="T11" fmla="*/ 10 h 28"/>
                    <a:gd name="T12" fmla="*/ 0 w 57"/>
                    <a:gd name="T13" fmla="*/ 18 h 28"/>
                    <a:gd name="T14" fmla="*/ 0 w 57"/>
                    <a:gd name="T15" fmla="*/ 18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"/>
                    <a:gd name="T25" fmla="*/ 0 h 28"/>
                    <a:gd name="T26" fmla="*/ 57 w 57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" h="2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33" y="27"/>
                      </a:lnTo>
                      <a:lnTo>
                        <a:pt x="56" y="8"/>
                      </a:lnTo>
                      <a:lnTo>
                        <a:pt x="47" y="0"/>
                      </a:lnTo>
                      <a:lnTo>
                        <a:pt x="40" y="10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2692">
                  <a:extLst>
                    <a:ext uri="{FF2B5EF4-FFF2-40B4-BE49-F238E27FC236}">
                      <a16:creationId xmlns:a16="http://schemas.microsoft.com/office/drawing/2014/main" id="{21263F80-68AE-4E87-82E2-D0CDDE4B5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3466"/>
                  <a:ext cx="31" cy="28"/>
                </a:xfrm>
                <a:custGeom>
                  <a:avLst/>
                  <a:gdLst>
                    <a:gd name="T0" fmla="*/ 0 w 31"/>
                    <a:gd name="T1" fmla="*/ 0 h 28"/>
                    <a:gd name="T2" fmla="*/ 0 w 31"/>
                    <a:gd name="T3" fmla="*/ 0 h 28"/>
                    <a:gd name="T4" fmla="*/ 23 w 31"/>
                    <a:gd name="T5" fmla="*/ 12 h 28"/>
                    <a:gd name="T6" fmla="*/ 30 w 31"/>
                    <a:gd name="T7" fmla="*/ 27 h 28"/>
                    <a:gd name="T8" fmla="*/ 29 w 31"/>
                    <a:gd name="T9" fmla="*/ 16 h 28"/>
                    <a:gd name="T10" fmla="*/ 0 w 31"/>
                    <a:gd name="T11" fmla="*/ 0 h 28"/>
                    <a:gd name="T12" fmla="*/ 0 w 31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28"/>
                    <a:gd name="T23" fmla="*/ 31 w 31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2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3" y="12"/>
                      </a:lnTo>
                      <a:lnTo>
                        <a:pt x="30" y="27"/>
                      </a:lnTo>
                      <a:lnTo>
                        <a:pt x="29" y="1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9" name="Group 77">
                <a:extLst>
                  <a:ext uri="{FF2B5EF4-FFF2-40B4-BE49-F238E27FC236}">
                    <a16:creationId xmlns:a16="http://schemas.microsoft.com/office/drawing/2014/main" id="{19B63DB0-EF9B-403A-A9AD-ADD93503EE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38371" y="4168734"/>
                <a:ext cx="188804" cy="319476"/>
                <a:chOff x="4680" y="3175"/>
                <a:chExt cx="125" cy="179"/>
              </a:xfrm>
              <a:grpFill/>
            </p:grpSpPr>
            <p:sp>
              <p:nvSpPr>
                <p:cNvPr id="651" name="Freeform 2684">
                  <a:extLst>
                    <a:ext uri="{FF2B5EF4-FFF2-40B4-BE49-F238E27FC236}">
                      <a16:creationId xmlns:a16="http://schemas.microsoft.com/office/drawing/2014/main" id="{D41C882E-B4A0-4B11-8DDA-B9651D7EB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" y="3275"/>
                  <a:ext cx="32" cy="40"/>
                </a:xfrm>
                <a:custGeom>
                  <a:avLst/>
                  <a:gdLst>
                    <a:gd name="T0" fmla="*/ 0 w 32"/>
                    <a:gd name="T1" fmla="*/ 39 h 40"/>
                    <a:gd name="T2" fmla="*/ 0 w 32"/>
                    <a:gd name="T3" fmla="*/ 39 h 40"/>
                    <a:gd name="T4" fmla="*/ 22 w 32"/>
                    <a:gd name="T5" fmla="*/ 21 h 40"/>
                    <a:gd name="T6" fmla="*/ 31 w 32"/>
                    <a:gd name="T7" fmla="*/ 0 h 40"/>
                    <a:gd name="T8" fmla="*/ 0 w 32"/>
                    <a:gd name="T9" fmla="*/ 39 h 40"/>
                    <a:gd name="T10" fmla="*/ 0 w 32"/>
                    <a:gd name="T11" fmla="*/ 39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40"/>
                    <a:gd name="T20" fmla="*/ 32 w 32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40">
                      <a:moveTo>
                        <a:pt x="0" y="39"/>
                      </a:moveTo>
                      <a:lnTo>
                        <a:pt x="0" y="39"/>
                      </a:lnTo>
                      <a:lnTo>
                        <a:pt x="22" y="21"/>
                      </a:lnTo>
                      <a:lnTo>
                        <a:pt x="31" y="0"/>
                      </a:lnTo>
                      <a:lnTo>
                        <a:pt x="0" y="3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79">
                  <a:extLst>
                    <a:ext uri="{FF2B5EF4-FFF2-40B4-BE49-F238E27FC236}">
                      <a16:creationId xmlns:a16="http://schemas.microsoft.com/office/drawing/2014/main" id="{C2B98E13-6CC0-450E-8D09-EDDD4CF09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7" y="3175"/>
                  <a:ext cx="57" cy="84"/>
                </a:xfrm>
                <a:custGeom>
                  <a:avLst/>
                  <a:gdLst>
                    <a:gd name="T0" fmla="*/ 0 w 57"/>
                    <a:gd name="T1" fmla="*/ 33 h 84"/>
                    <a:gd name="T2" fmla="*/ 0 w 57"/>
                    <a:gd name="T3" fmla="*/ 33 h 84"/>
                    <a:gd name="T4" fmla="*/ 11 w 57"/>
                    <a:gd name="T5" fmla="*/ 0 h 84"/>
                    <a:gd name="T6" fmla="*/ 30 w 57"/>
                    <a:gd name="T7" fmla="*/ 1 h 84"/>
                    <a:gd name="T8" fmla="*/ 35 w 57"/>
                    <a:gd name="T9" fmla="*/ 23 h 84"/>
                    <a:gd name="T10" fmla="*/ 20 w 57"/>
                    <a:gd name="T11" fmla="*/ 45 h 84"/>
                    <a:gd name="T12" fmla="*/ 23 w 57"/>
                    <a:gd name="T13" fmla="*/ 58 h 84"/>
                    <a:gd name="T14" fmla="*/ 53 w 57"/>
                    <a:gd name="T15" fmla="*/ 66 h 84"/>
                    <a:gd name="T16" fmla="*/ 56 w 57"/>
                    <a:gd name="T17" fmla="*/ 83 h 84"/>
                    <a:gd name="T18" fmla="*/ 38 w 57"/>
                    <a:gd name="T19" fmla="*/ 66 h 84"/>
                    <a:gd name="T20" fmla="*/ 38 w 57"/>
                    <a:gd name="T21" fmla="*/ 74 h 84"/>
                    <a:gd name="T22" fmla="*/ 11 w 57"/>
                    <a:gd name="T23" fmla="*/ 66 h 84"/>
                    <a:gd name="T24" fmla="*/ 0 w 57"/>
                    <a:gd name="T25" fmla="*/ 33 h 84"/>
                    <a:gd name="T26" fmla="*/ 0 w 57"/>
                    <a:gd name="T27" fmla="*/ 33 h 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7"/>
                    <a:gd name="T43" fmla="*/ 0 h 84"/>
                    <a:gd name="T44" fmla="*/ 57 w 57"/>
                    <a:gd name="T45" fmla="*/ 84 h 8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7" h="84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11" y="0"/>
                      </a:lnTo>
                      <a:lnTo>
                        <a:pt x="30" y="1"/>
                      </a:lnTo>
                      <a:lnTo>
                        <a:pt x="35" y="23"/>
                      </a:lnTo>
                      <a:lnTo>
                        <a:pt x="20" y="45"/>
                      </a:lnTo>
                      <a:lnTo>
                        <a:pt x="23" y="58"/>
                      </a:lnTo>
                      <a:lnTo>
                        <a:pt x="53" y="66"/>
                      </a:lnTo>
                      <a:lnTo>
                        <a:pt x="56" y="83"/>
                      </a:lnTo>
                      <a:lnTo>
                        <a:pt x="38" y="66"/>
                      </a:lnTo>
                      <a:lnTo>
                        <a:pt x="38" y="74"/>
                      </a:lnTo>
                      <a:lnTo>
                        <a:pt x="11" y="66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2686">
                  <a:extLst>
                    <a:ext uri="{FF2B5EF4-FFF2-40B4-BE49-F238E27FC236}">
                      <a16:creationId xmlns:a16="http://schemas.microsoft.com/office/drawing/2014/main" id="{9F872395-5B0C-4616-87C7-7F64B3CF1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" y="3246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0 w 17"/>
                    <a:gd name="T3" fmla="*/ 0 h 18"/>
                    <a:gd name="T4" fmla="*/ 8 w 17"/>
                    <a:gd name="T5" fmla="*/ 0 h 18"/>
                    <a:gd name="T6" fmla="*/ 16 w 17"/>
                    <a:gd name="T7" fmla="*/ 3 h 18"/>
                    <a:gd name="T8" fmla="*/ 12 w 17"/>
                    <a:gd name="T9" fmla="*/ 17 h 18"/>
                    <a:gd name="T10" fmla="*/ 0 w 17"/>
                    <a:gd name="T11" fmla="*/ 0 h 18"/>
                    <a:gd name="T12" fmla="*/ 0 w 17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8"/>
                    <a:gd name="T23" fmla="*/ 17 w 17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6" y="3"/>
                      </a:lnTo>
                      <a:lnTo>
                        <a:pt x="12" y="1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81">
                  <a:extLst>
                    <a:ext uri="{FF2B5EF4-FFF2-40B4-BE49-F238E27FC236}">
                      <a16:creationId xmlns:a16="http://schemas.microsoft.com/office/drawing/2014/main" id="{2552FC55-B6EB-430F-9049-4898A2167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4" y="3267"/>
                  <a:ext cx="15" cy="22"/>
                </a:xfrm>
                <a:custGeom>
                  <a:avLst/>
                  <a:gdLst>
                    <a:gd name="T0" fmla="*/ 0 w 15"/>
                    <a:gd name="T1" fmla="*/ 0 h 22"/>
                    <a:gd name="T2" fmla="*/ 0 w 15"/>
                    <a:gd name="T3" fmla="*/ 0 h 22"/>
                    <a:gd name="T4" fmla="*/ 1 w 15"/>
                    <a:gd name="T5" fmla="*/ 21 h 22"/>
                    <a:gd name="T6" fmla="*/ 14 w 15"/>
                    <a:gd name="T7" fmla="*/ 12 h 22"/>
                    <a:gd name="T8" fmla="*/ 0 w 15"/>
                    <a:gd name="T9" fmla="*/ 0 h 22"/>
                    <a:gd name="T10" fmla="*/ 0 w 15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22"/>
                    <a:gd name="T20" fmla="*/ 15 w 15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1"/>
                      </a:lnTo>
                      <a:lnTo>
                        <a:pt x="14" y="1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2688">
                  <a:extLst>
                    <a:ext uri="{FF2B5EF4-FFF2-40B4-BE49-F238E27FC236}">
                      <a16:creationId xmlns:a16="http://schemas.microsoft.com/office/drawing/2014/main" id="{45FFF95B-E182-4887-AC4D-E416347F3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" y="3297"/>
                  <a:ext cx="60" cy="57"/>
                </a:xfrm>
                <a:custGeom>
                  <a:avLst/>
                  <a:gdLst>
                    <a:gd name="T0" fmla="*/ 0 w 60"/>
                    <a:gd name="T1" fmla="*/ 38 h 57"/>
                    <a:gd name="T2" fmla="*/ 0 w 60"/>
                    <a:gd name="T3" fmla="*/ 38 h 57"/>
                    <a:gd name="T4" fmla="*/ 13 w 60"/>
                    <a:gd name="T5" fmla="*/ 18 h 57"/>
                    <a:gd name="T6" fmla="*/ 28 w 60"/>
                    <a:gd name="T7" fmla="*/ 22 h 57"/>
                    <a:gd name="T8" fmla="*/ 49 w 60"/>
                    <a:gd name="T9" fmla="*/ 0 h 57"/>
                    <a:gd name="T10" fmla="*/ 59 w 60"/>
                    <a:gd name="T11" fmla="*/ 13 h 57"/>
                    <a:gd name="T12" fmla="*/ 58 w 60"/>
                    <a:gd name="T13" fmla="*/ 46 h 57"/>
                    <a:gd name="T14" fmla="*/ 53 w 60"/>
                    <a:gd name="T15" fmla="*/ 32 h 57"/>
                    <a:gd name="T16" fmla="*/ 47 w 60"/>
                    <a:gd name="T17" fmla="*/ 56 h 57"/>
                    <a:gd name="T18" fmla="*/ 32 w 60"/>
                    <a:gd name="T19" fmla="*/ 50 h 57"/>
                    <a:gd name="T20" fmla="*/ 23 w 60"/>
                    <a:gd name="T21" fmla="*/ 25 h 57"/>
                    <a:gd name="T22" fmla="*/ 0 w 60"/>
                    <a:gd name="T23" fmla="*/ 38 h 57"/>
                    <a:gd name="T24" fmla="*/ 0 w 60"/>
                    <a:gd name="T25" fmla="*/ 38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57"/>
                    <a:gd name="T41" fmla="*/ 60 w 60"/>
                    <a:gd name="T42" fmla="*/ 57 h 5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57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13" y="18"/>
                      </a:lnTo>
                      <a:lnTo>
                        <a:pt x="28" y="22"/>
                      </a:lnTo>
                      <a:lnTo>
                        <a:pt x="49" y="0"/>
                      </a:lnTo>
                      <a:lnTo>
                        <a:pt x="59" y="13"/>
                      </a:lnTo>
                      <a:lnTo>
                        <a:pt x="58" y="46"/>
                      </a:lnTo>
                      <a:lnTo>
                        <a:pt x="53" y="32"/>
                      </a:lnTo>
                      <a:lnTo>
                        <a:pt x="47" y="56"/>
                      </a:lnTo>
                      <a:lnTo>
                        <a:pt x="32" y="50"/>
                      </a:lnTo>
                      <a:lnTo>
                        <a:pt x="23" y="25"/>
                      </a:lnTo>
                      <a:lnTo>
                        <a:pt x="0" y="3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2689">
                  <a:extLst>
                    <a:ext uri="{FF2B5EF4-FFF2-40B4-BE49-F238E27FC236}">
                      <a16:creationId xmlns:a16="http://schemas.microsoft.com/office/drawing/2014/main" id="{3F402FBB-8717-44AD-933E-3FA37D2DAF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3283"/>
                  <a:ext cx="14" cy="24"/>
                </a:xfrm>
                <a:custGeom>
                  <a:avLst/>
                  <a:gdLst>
                    <a:gd name="T0" fmla="*/ 0 w 14"/>
                    <a:gd name="T1" fmla="*/ 14 h 24"/>
                    <a:gd name="T2" fmla="*/ 0 w 14"/>
                    <a:gd name="T3" fmla="*/ 14 h 24"/>
                    <a:gd name="T4" fmla="*/ 3 w 14"/>
                    <a:gd name="T5" fmla="*/ 10 h 24"/>
                    <a:gd name="T6" fmla="*/ 13 w 14"/>
                    <a:gd name="T7" fmla="*/ 0 h 24"/>
                    <a:gd name="T8" fmla="*/ 9 w 14"/>
                    <a:gd name="T9" fmla="*/ 23 h 24"/>
                    <a:gd name="T10" fmla="*/ 0 w 14"/>
                    <a:gd name="T11" fmla="*/ 14 h 24"/>
                    <a:gd name="T12" fmla="*/ 0 w 14"/>
                    <a:gd name="T13" fmla="*/ 1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4"/>
                    <a:gd name="T23" fmla="*/ 14 w 14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3" y="10"/>
                      </a:lnTo>
                      <a:lnTo>
                        <a:pt x="13" y="0"/>
                      </a:lnTo>
                      <a:lnTo>
                        <a:pt x="9" y="23"/>
                      </a:lnTo>
                      <a:lnTo>
                        <a:pt x="0" y="1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0" name="Freeform 2643">
                <a:extLst>
                  <a:ext uri="{FF2B5EF4-FFF2-40B4-BE49-F238E27FC236}">
                    <a16:creationId xmlns:a16="http://schemas.microsoft.com/office/drawing/2014/main" id="{E1A3BE35-3218-49DF-8E61-CC764664E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9529" y="4114743"/>
                <a:ext cx="167392" cy="373441"/>
              </a:xfrm>
              <a:custGeom>
                <a:avLst/>
                <a:gdLst>
                  <a:gd name="T0" fmla="*/ 0 w 109"/>
                  <a:gd name="T1" fmla="*/ 56982790 h 209"/>
                  <a:gd name="T2" fmla="*/ 0 w 109"/>
                  <a:gd name="T3" fmla="*/ 56982790 h 209"/>
                  <a:gd name="T4" fmla="*/ 10982123 w 109"/>
                  <a:gd name="T5" fmla="*/ 29354730 h 209"/>
                  <a:gd name="T6" fmla="*/ 56477515 w 109"/>
                  <a:gd name="T7" fmla="*/ 0 h 209"/>
                  <a:gd name="T8" fmla="*/ 76872341 w 109"/>
                  <a:gd name="T9" fmla="*/ 27628059 h 209"/>
                  <a:gd name="T10" fmla="*/ 70597203 w 109"/>
                  <a:gd name="T11" fmla="*/ 75977484 h 209"/>
                  <a:gd name="T12" fmla="*/ 125505307 w 109"/>
                  <a:gd name="T13" fmla="*/ 55256119 h 209"/>
                  <a:gd name="T14" fmla="*/ 149037702 w 109"/>
                  <a:gd name="T15" fmla="*/ 75977484 h 209"/>
                  <a:gd name="T16" fmla="*/ 169431313 w 109"/>
                  <a:gd name="T17" fmla="*/ 124325605 h 209"/>
                  <a:gd name="T18" fmla="*/ 161587978 w 109"/>
                  <a:gd name="T19" fmla="*/ 153680325 h 209"/>
                  <a:gd name="T20" fmla="*/ 120798327 w 109"/>
                  <a:gd name="T21" fmla="*/ 151953654 h 209"/>
                  <a:gd name="T22" fmla="*/ 105110482 w 109"/>
                  <a:gd name="T23" fmla="*/ 165768336 h 209"/>
                  <a:gd name="T24" fmla="*/ 112955031 w 109"/>
                  <a:gd name="T25" fmla="*/ 215843148 h 209"/>
                  <a:gd name="T26" fmla="*/ 58045674 w 109"/>
                  <a:gd name="T27" fmla="*/ 172675061 h 209"/>
                  <a:gd name="T28" fmla="*/ 34514522 w 109"/>
                  <a:gd name="T29" fmla="*/ 250377881 h 209"/>
                  <a:gd name="T30" fmla="*/ 61183243 w 109"/>
                  <a:gd name="T31" fmla="*/ 319448661 h 209"/>
                  <a:gd name="T32" fmla="*/ 98835344 w 109"/>
                  <a:gd name="T33" fmla="*/ 345348807 h 209"/>
                  <a:gd name="T34" fmla="*/ 78440499 w 109"/>
                  <a:gd name="T35" fmla="*/ 359163489 h 209"/>
                  <a:gd name="T36" fmla="*/ 73734772 w 109"/>
                  <a:gd name="T37" fmla="*/ 336715370 h 209"/>
                  <a:gd name="T38" fmla="*/ 58045674 w 109"/>
                  <a:gd name="T39" fmla="*/ 336715370 h 209"/>
                  <a:gd name="T40" fmla="*/ 15687850 w 109"/>
                  <a:gd name="T41" fmla="*/ 298727295 h 209"/>
                  <a:gd name="T42" fmla="*/ 23532404 w 109"/>
                  <a:gd name="T43" fmla="*/ 252104552 h 209"/>
                  <a:gd name="T44" fmla="*/ 45495397 w 109"/>
                  <a:gd name="T45" fmla="*/ 210663135 h 209"/>
                  <a:gd name="T46" fmla="*/ 15687850 w 109"/>
                  <a:gd name="T47" fmla="*/ 141593628 h 209"/>
                  <a:gd name="T48" fmla="*/ 25100562 w 109"/>
                  <a:gd name="T49" fmla="*/ 110512237 h 209"/>
                  <a:gd name="T50" fmla="*/ 0 w 109"/>
                  <a:gd name="T51" fmla="*/ 56982790 h 209"/>
                  <a:gd name="T52" fmla="*/ 0 w 109"/>
                  <a:gd name="T53" fmla="*/ 56982790 h 2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9"/>
                  <a:gd name="T82" fmla="*/ 0 h 209"/>
                  <a:gd name="T83" fmla="*/ 109 w 109"/>
                  <a:gd name="T84" fmla="*/ 209 h 2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9" h="209">
                    <a:moveTo>
                      <a:pt x="0" y="33"/>
                    </a:moveTo>
                    <a:lnTo>
                      <a:pt x="0" y="33"/>
                    </a:lnTo>
                    <a:lnTo>
                      <a:pt x="7" y="17"/>
                    </a:lnTo>
                    <a:lnTo>
                      <a:pt x="36" y="0"/>
                    </a:lnTo>
                    <a:lnTo>
                      <a:pt x="49" y="16"/>
                    </a:lnTo>
                    <a:lnTo>
                      <a:pt x="45" y="44"/>
                    </a:lnTo>
                    <a:lnTo>
                      <a:pt x="80" y="32"/>
                    </a:lnTo>
                    <a:lnTo>
                      <a:pt x="95" y="44"/>
                    </a:lnTo>
                    <a:lnTo>
                      <a:pt x="108" y="72"/>
                    </a:lnTo>
                    <a:lnTo>
                      <a:pt x="103" y="89"/>
                    </a:lnTo>
                    <a:lnTo>
                      <a:pt x="77" y="88"/>
                    </a:lnTo>
                    <a:lnTo>
                      <a:pt x="67" y="96"/>
                    </a:lnTo>
                    <a:lnTo>
                      <a:pt x="72" y="125"/>
                    </a:lnTo>
                    <a:lnTo>
                      <a:pt x="37" y="100"/>
                    </a:lnTo>
                    <a:lnTo>
                      <a:pt x="22" y="145"/>
                    </a:lnTo>
                    <a:lnTo>
                      <a:pt x="39" y="185"/>
                    </a:lnTo>
                    <a:lnTo>
                      <a:pt x="63" y="200"/>
                    </a:lnTo>
                    <a:lnTo>
                      <a:pt x="50" y="208"/>
                    </a:lnTo>
                    <a:lnTo>
                      <a:pt x="47" y="195"/>
                    </a:lnTo>
                    <a:lnTo>
                      <a:pt x="37" y="195"/>
                    </a:lnTo>
                    <a:lnTo>
                      <a:pt x="10" y="173"/>
                    </a:lnTo>
                    <a:lnTo>
                      <a:pt x="15" y="146"/>
                    </a:lnTo>
                    <a:lnTo>
                      <a:pt x="29" y="122"/>
                    </a:lnTo>
                    <a:lnTo>
                      <a:pt x="10" y="82"/>
                    </a:lnTo>
                    <a:lnTo>
                      <a:pt x="16" y="64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1" name="Freeform 2644">
                <a:extLst>
                  <a:ext uri="{FF2B5EF4-FFF2-40B4-BE49-F238E27FC236}">
                    <a16:creationId xmlns:a16="http://schemas.microsoft.com/office/drawing/2014/main" id="{F36D6047-31D2-4B06-AE71-6AB9AC289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519" y="3542711"/>
                <a:ext cx="387337" cy="174847"/>
              </a:xfrm>
              <a:custGeom>
                <a:avLst/>
                <a:gdLst>
                  <a:gd name="T0" fmla="*/ 0 w 252"/>
                  <a:gd name="T1" fmla="*/ 55671680 h 99"/>
                  <a:gd name="T2" fmla="*/ 0 w 252"/>
                  <a:gd name="T3" fmla="*/ 55671680 h 99"/>
                  <a:gd name="T4" fmla="*/ 17287462 w 252"/>
                  <a:gd name="T5" fmla="*/ 97848223 h 99"/>
                  <a:gd name="T6" fmla="*/ 1572043 w 252"/>
                  <a:gd name="T7" fmla="*/ 102908575 h 99"/>
                  <a:gd name="T8" fmla="*/ 17287462 w 252"/>
                  <a:gd name="T9" fmla="*/ 109657442 h 99"/>
                  <a:gd name="T10" fmla="*/ 23573131 w 252"/>
                  <a:gd name="T11" fmla="*/ 136650313 h 99"/>
                  <a:gd name="T12" fmla="*/ 45575473 w 252"/>
                  <a:gd name="T13" fmla="*/ 133275879 h 99"/>
                  <a:gd name="T14" fmla="*/ 23573131 w 252"/>
                  <a:gd name="T15" fmla="*/ 145085098 h 99"/>
                  <a:gd name="T16" fmla="*/ 48718305 w 252"/>
                  <a:gd name="T17" fmla="*/ 140023447 h 99"/>
                  <a:gd name="T18" fmla="*/ 75435513 w 252"/>
                  <a:gd name="T19" fmla="*/ 156894316 h 99"/>
                  <a:gd name="T20" fmla="*/ 100580697 w 252"/>
                  <a:gd name="T21" fmla="*/ 138336230 h 99"/>
                  <a:gd name="T22" fmla="*/ 139869232 w 252"/>
                  <a:gd name="T23" fmla="*/ 161954668 h 99"/>
                  <a:gd name="T24" fmla="*/ 207447058 w 252"/>
                  <a:gd name="T25" fmla="*/ 138336230 h 99"/>
                  <a:gd name="T26" fmla="*/ 205876268 w 252"/>
                  <a:gd name="T27" fmla="*/ 165329101 h 99"/>
                  <a:gd name="T28" fmla="*/ 218448850 w 252"/>
                  <a:gd name="T29" fmla="*/ 138336230 h 99"/>
                  <a:gd name="T30" fmla="*/ 347317583 w 252"/>
                  <a:gd name="T31" fmla="*/ 133275879 h 99"/>
                  <a:gd name="T32" fmla="*/ 394463826 w 252"/>
                  <a:gd name="T33" fmla="*/ 129901445 h 99"/>
                  <a:gd name="T34" fmla="*/ 380320454 w 252"/>
                  <a:gd name="T35" fmla="*/ 72542549 h 99"/>
                  <a:gd name="T36" fmla="*/ 391320994 w 252"/>
                  <a:gd name="T37" fmla="*/ 60733330 h 99"/>
                  <a:gd name="T38" fmla="*/ 350460415 w 252"/>
                  <a:gd name="T39" fmla="*/ 11809224 h 99"/>
                  <a:gd name="T40" fmla="*/ 323743129 w 252"/>
                  <a:gd name="T41" fmla="*/ 11809224 h 99"/>
                  <a:gd name="T42" fmla="*/ 253022511 w 252"/>
                  <a:gd name="T43" fmla="*/ 32053232 h 99"/>
                  <a:gd name="T44" fmla="*/ 190159600 w 252"/>
                  <a:gd name="T45" fmla="*/ 0 h 99"/>
                  <a:gd name="T46" fmla="*/ 150871025 w 252"/>
                  <a:gd name="T47" fmla="*/ 1687217 h 99"/>
                  <a:gd name="T48" fmla="*/ 102152740 w 252"/>
                  <a:gd name="T49" fmla="*/ 30366016 h 99"/>
                  <a:gd name="T50" fmla="*/ 61290888 w 252"/>
                  <a:gd name="T51" fmla="*/ 21931231 h 99"/>
                  <a:gd name="T52" fmla="*/ 73863470 w 252"/>
                  <a:gd name="T53" fmla="*/ 37114883 h 99"/>
                  <a:gd name="T54" fmla="*/ 0 w 252"/>
                  <a:gd name="T55" fmla="*/ 55671680 h 99"/>
                  <a:gd name="T56" fmla="*/ 0 w 252"/>
                  <a:gd name="T57" fmla="*/ 55671680 h 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2"/>
                  <a:gd name="T88" fmla="*/ 0 h 99"/>
                  <a:gd name="T89" fmla="*/ 252 w 252"/>
                  <a:gd name="T90" fmla="*/ 99 h 9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2" h="99">
                    <a:moveTo>
                      <a:pt x="0" y="33"/>
                    </a:moveTo>
                    <a:lnTo>
                      <a:pt x="0" y="33"/>
                    </a:lnTo>
                    <a:lnTo>
                      <a:pt x="11" y="58"/>
                    </a:lnTo>
                    <a:lnTo>
                      <a:pt x="1" y="61"/>
                    </a:lnTo>
                    <a:lnTo>
                      <a:pt x="11" y="65"/>
                    </a:lnTo>
                    <a:lnTo>
                      <a:pt x="15" y="81"/>
                    </a:lnTo>
                    <a:lnTo>
                      <a:pt x="29" y="79"/>
                    </a:lnTo>
                    <a:lnTo>
                      <a:pt x="15" y="86"/>
                    </a:lnTo>
                    <a:lnTo>
                      <a:pt x="31" y="83"/>
                    </a:lnTo>
                    <a:lnTo>
                      <a:pt x="48" y="93"/>
                    </a:lnTo>
                    <a:lnTo>
                      <a:pt x="64" y="82"/>
                    </a:lnTo>
                    <a:lnTo>
                      <a:pt x="89" y="96"/>
                    </a:lnTo>
                    <a:lnTo>
                      <a:pt x="132" y="82"/>
                    </a:lnTo>
                    <a:lnTo>
                      <a:pt x="131" y="98"/>
                    </a:lnTo>
                    <a:lnTo>
                      <a:pt x="139" y="82"/>
                    </a:lnTo>
                    <a:lnTo>
                      <a:pt x="221" y="79"/>
                    </a:lnTo>
                    <a:lnTo>
                      <a:pt x="251" y="77"/>
                    </a:lnTo>
                    <a:lnTo>
                      <a:pt x="242" y="43"/>
                    </a:lnTo>
                    <a:lnTo>
                      <a:pt x="249" y="36"/>
                    </a:lnTo>
                    <a:lnTo>
                      <a:pt x="223" y="7"/>
                    </a:lnTo>
                    <a:lnTo>
                      <a:pt x="206" y="7"/>
                    </a:lnTo>
                    <a:lnTo>
                      <a:pt x="161" y="19"/>
                    </a:lnTo>
                    <a:lnTo>
                      <a:pt x="121" y="0"/>
                    </a:lnTo>
                    <a:lnTo>
                      <a:pt x="96" y="1"/>
                    </a:lnTo>
                    <a:lnTo>
                      <a:pt x="65" y="18"/>
                    </a:lnTo>
                    <a:lnTo>
                      <a:pt x="39" y="13"/>
                    </a:lnTo>
                    <a:lnTo>
                      <a:pt x="47" y="22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2" name="Freeform 2645">
                <a:extLst>
                  <a:ext uri="{FF2B5EF4-FFF2-40B4-BE49-F238E27FC236}">
                    <a16:creationId xmlns:a16="http://schemas.microsoft.com/office/drawing/2014/main" id="{AC7ADE2A-C88A-4150-8614-6C592781B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809" y="4496293"/>
                <a:ext cx="816732" cy="966238"/>
              </a:xfrm>
              <a:custGeom>
                <a:avLst/>
                <a:gdLst>
                  <a:gd name="T0" fmla="*/ 0 w 533"/>
                  <a:gd name="T1" fmla="*/ 172 h 544"/>
                  <a:gd name="T2" fmla="*/ 30 w 533"/>
                  <a:gd name="T3" fmla="*/ 205 h 544"/>
                  <a:gd name="T4" fmla="*/ 45 w 533"/>
                  <a:gd name="T5" fmla="*/ 218 h 544"/>
                  <a:gd name="T6" fmla="*/ 73 w 533"/>
                  <a:gd name="T7" fmla="*/ 219 h 544"/>
                  <a:gd name="T8" fmla="*/ 118 w 533"/>
                  <a:gd name="T9" fmla="*/ 231 h 544"/>
                  <a:gd name="T10" fmla="*/ 188 w 533"/>
                  <a:gd name="T11" fmla="*/ 291 h 544"/>
                  <a:gd name="T12" fmla="*/ 220 w 533"/>
                  <a:gd name="T13" fmla="*/ 317 h 544"/>
                  <a:gd name="T14" fmla="*/ 218 w 533"/>
                  <a:gd name="T15" fmla="*/ 372 h 544"/>
                  <a:gd name="T16" fmla="*/ 250 w 533"/>
                  <a:gd name="T17" fmla="*/ 396 h 544"/>
                  <a:gd name="T18" fmla="*/ 262 w 533"/>
                  <a:gd name="T19" fmla="*/ 424 h 544"/>
                  <a:gd name="T20" fmla="*/ 275 w 533"/>
                  <a:gd name="T21" fmla="*/ 445 h 544"/>
                  <a:gd name="T22" fmla="*/ 232 w 533"/>
                  <a:gd name="T23" fmla="*/ 488 h 544"/>
                  <a:gd name="T24" fmla="*/ 281 w 533"/>
                  <a:gd name="T25" fmla="*/ 529 h 544"/>
                  <a:gd name="T26" fmla="*/ 343 w 533"/>
                  <a:gd name="T27" fmla="*/ 462 h 544"/>
                  <a:gd name="T28" fmla="*/ 399 w 533"/>
                  <a:gd name="T29" fmla="*/ 384 h 544"/>
                  <a:gd name="T30" fmla="*/ 445 w 533"/>
                  <a:gd name="T31" fmla="*/ 371 h 544"/>
                  <a:gd name="T32" fmla="*/ 475 w 533"/>
                  <a:gd name="T33" fmla="*/ 249 h 544"/>
                  <a:gd name="T34" fmla="*/ 532 w 533"/>
                  <a:gd name="T35" fmla="*/ 166 h 544"/>
                  <a:gd name="T36" fmla="*/ 502 w 533"/>
                  <a:gd name="T37" fmla="*/ 137 h 544"/>
                  <a:gd name="T38" fmla="*/ 401 w 533"/>
                  <a:gd name="T39" fmla="*/ 106 h 544"/>
                  <a:gd name="T40" fmla="*/ 365 w 533"/>
                  <a:gd name="T41" fmla="*/ 78 h 544"/>
                  <a:gd name="T42" fmla="*/ 334 w 533"/>
                  <a:gd name="T43" fmla="*/ 102 h 544"/>
                  <a:gd name="T44" fmla="*/ 305 w 533"/>
                  <a:gd name="T45" fmla="*/ 98 h 544"/>
                  <a:gd name="T46" fmla="*/ 306 w 533"/>
                  <a:gd name="T47" fmla="*/ 75 h 544"/>
                  <a:gd name="T48" fmla="*/ 305 w 533"/>
                  <a:gd name="T49" fmla="*/ 15 h 544"/>
                  <a:gd name="T50" fmla="*/ 265 w 533"/>
                  <a:gd name="T51" fmla="*/ 39 h 544"/>
                  <a:gd name="T52" fmla="*/ 198 w 533"/>
                  <a:gd name="T53" fmla="*/ 49 h 544"/>
                  <a:gd name="T54" fmla="*/ 194 w 533"/>
                  <a:gd name="T55" fmla="*/ 9 h 544"/>
                  <a:gd name="T56" fmla="*/ 147 w 533"/>
                  <a:gd name="T57" fmla="*/ 16 h 544"/>
                  <a:gd name="T58" fmla="*/ 131 w 533"/>
                  <a:gd name="T59" fmla="*/ 37 h 544"/>
                  <a:gd name="T60" fmla="*/ 111 w 533"/>
                  <a:gd name="T61" fmla="*/ 59 h 544"/>
                  <a:gd name="T62" fmla="*/ 87 w 533"/>
                  <a:gd name="T63" fmla="*/ 42 h 544"/>
                  <a:gd name="T64" fmla="*/ 65 w 533"/>
                  <a:gd name="T65" fmla="*/ 61 h 544"/>
                  <a:gd name="T66" fmla="*/ 59 w 533"/>
                  <a:gd name="T67" fmla="*/ 87 h 544"/>
                  <a:gd name="T68" fmla="*/ 19 w 533"/>
                  <a:gd name="T69" fmla="*/ 140 h 544"/>
                  <a:gd name="T70" fmla="*/ 0 w 533"/>
                  <a:gd name="T71" fmla="*/ 172 h 5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3"/>
                  <a:gd name="T109" fmla="*/ 0 h 544"/>
                  <a:gd name="T110" fmla="*/ 533 w 533"/>
                  <a:gd name="T111" fmla="*/ 544 h 5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3" h="544">
                    <a:moveTo>
                      <a:pt x="0" y="172"/>
                    </a:moveTo>
                    <a:lnTo>
                      <a:pt x="0" y="172"/>
                    </a:lnTo>
                    <a:lnTo>
                      <a:pt x="11" y="197"/>
                    </a:lnTo>
                    <a:lnTo>
                      <a:pt x="30" y="205"/>
                    </a:lnTo>
                    <a:lnTo>
                      <a:pt x="45" y="196"/>
                    </a:lnTo>
                    <a:lnTo>
                      <a:pt x="45" y="218"/>
                    </a:lnTo>
                    <a:lnTo>
                      <a:pt x="56" y="218"/>
                    </a:lnTo>
                    <a:lnTo>
                      <a:pt x="73" y="219"/>
                    </a:lnTo>
                    <a:lnTo>
                      <a:pt x="114" y="200"/>
                    </a:lnTo>
                    <a:lnTo>
                      <a:pt x="118" y="231"/>
                    </a:lnTo>
                    <a:lnTo>
                      <a:pt x="178" y="255"/>
                    </a:lnTo>
                    <a:lnTo>
                      <a:pt x="188" y="291"/>
                    </a:lnTo>
                    <a:lnTo>
                      <a:pt x="211" y="293"/>
                    </a:lnTo>
                    <a:lnTo>
                      <a:pt x="220" y="317"/>
                    </a:lnTo>
                    <a:lnTo>
                      <a:pt x="215" y="345"/>
                    </a:lnTo>
                    <a:lnTo>
                      <a:pt x="218" y="372"/>
                    </a:lnTo>
                    <a:lnTo>
                      <a:pt x="246" y="377"/>
                    </a:lnTo>
                    <a:lnTo>
                      <a:pt x="250" y="396"/>
                    </a:lnTo>
                    <a:lnTo>
                      <a:pt x="264" y="399"/>
                    </a:lnTo>
                    <a:lnTo>
                      <a:pt x="262" y="424"/>
                    </a:lnTo>
                    <a:lnTo>
                      <a:pt x="273" y="424"/>
                    </a:lnTo>
                    <a:lnTo>
                      <a:pt x="275" y="445"/>
                    </a:lnTo>
                    <a:lnTo>
                      <a:pt x="222" y="491"/>
                    </a:lnTo>
                    <a:lnTo>
                      <a:pt x="232" y="488"/>
                    </a:lnTo>
                    <a:lnTo>
                      <a:pt x="273" y="517"/>
                    </a:lnTo>
                    <a:lnTo>
                      <a:pt x="281" y="529"/>
                    </a:lnTo>
                    <a:lnTo>
                      <a:pt x="278" y="543"/>
                    </a:lnTo>
                    <a:lnTo>
                      <a:pt x="343" y="462"/>
                    </a:lnTo>
                    <a:lnTo>
                      <a:pt x="347" y="421"/>
                    </a:lnTo>
                    <a:lnTo>
                      <a:pt x="399" y="384"/>
                    </a:lnTo>
                    <a:lnTo>
                      <a:pt x="432" y="384"/>
                    </a:lnTo>
                    <a:lnTo>
                      <a:pt x="445" y="371"/>
                    </a:lnTo>
                    <a:lnTo>
                      <a:pt x="472" y="310"/>
                    </a:lnTo>
                    <a:lnTo>
                      <a:pt x="475" y="249"/>
                    </a:lnTo>
                    <a:lnTo>
                      <a:pt x="527" y="191"/>
                    </a:lnTo>
                    <a:lnTo>
                      <a:pt x="532" y="166"/>
                    </a:lnTo>
                    <a:lnTo>
                      <a:pt x="524" y="141"/>
                    </a:lnTo>
                    <a:lnTo>
                      <a:pt x="502" y="137"/>
                    </a:lnTo>
                    <a:lnTo>
                      <a:pt x="468" y="111"/>
                    </a:lnTo>
                    <a:lnTo>
                      <a:pt x="401" y="106"/>
                    </a:lnTo>
                    <a:lnTo>
                      <a:pt x="395" y="90"/>
                    </a:lnTo>
                    <a:lnTo>
                      <a:pt x="365" y="78"/>
                    </a:lnTo>
                    <a:lnTo>
                      <a:pt x="352" y="79"/>
                    </a:lnTo>
                    <a:lnTo>
                      <a:pt x="334" y="102"/>
                    </a:lnTo>
                    <a:lnTo>
                      <a:pt x="334" y="94"/>
                    </a:lnTo>
                    <a:lnTo>
                      <a:pt x="305" y="98"/>
                    </a:lnTo>
                    <a:lnTo>
                      <a:pt x="317" y="93"/>
                    </a:lnTo>
                    <a:lnTo>
                      <a:pt x="306" y="75"/>
                    </a:lnTo>
                    <a:lnTo>
                      <a:pt x="327" y="48"/>
                    </a:lnTo>
                    <a:lnTo>
                      <a:pt x="305" y="15"/>
                    </a:lnTo>
                    <a:lnTo>
                      <a:pt x="285" y="41"/>
                    </a:lnTo>
                    <a:lnTo>
                      <a:pt x="265" y="39"/>
                    </a:lnTo>
                    <a:lnTo>
                      <a:pt x="237" y="43"/>
                    </a:lnTo>
                    <a:lnTo>
                      <a:pt x="198" y="49"/>
                    </a:lnTo>
                    <a:lnTo>
                      <a:pt x="191" y="35"/>
                    </a:lnTo>
                    <a:lnTo>
                      <a:pt x="194" y="9"/>
                    </a:lnTo>
                    <a:lnTo>
                      <a:pt x="181" y="0"/>
                    </a:lnTo>
                    <a:lnTo>
                      <a:pt x="147" y="16"/>
                    </a:lnTo>
                    <a:lnTo>
                      <a:pt x="124" y="11"/>
                    </a:lnTo>
                    <a:lnTo>
                      <a:pt x="131" y="37"/>
                    </a:lnTo>
                    <a:lnTo>
                      <a:pt x="144" y="40"/>
                    </a:lnTo>
                    <a:lnTo>
                      <a:pt x="111" y="59"/>
                    </a:lnTo>
                    <a:lnTo>
                      <a:pt x="95" y="52"/>
                    </a:lnTo>
                    <a:lnTo>
                      <a:pt x="87" y="42"/>
                    </a:lnTo>
                    <a:lnTo>
                      <a:pt x="55" y="47"/>
                    </a:lnTo>
                    <a:lnTo>
                      <a:pt x="65" y="61"/>
                    </a:lnTo>
                    <a:lnTo>
                      <a:pt x="52" y="63"/>
                    </a:lnTo>
                    <a:lnTo>
                      <a:pt x="59" y="87"/>
                    </a:lnTo>
                    <a:lnTo>
                      <a:pt x="53" y="126"/>
                    </a:lnTo>
                    <a:lnTo>
                      <a:pt x="19" y="140"/>
                    </a:lnTo>
                    <a:lnTo>
                      <a:pt x="0" y="17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3" name="Freeform 2646">
                <a:extLst>
                  <a:ext uri="{FF2B5EF4-FFF2-40B4-BE49-F238E27FC236}">
                    <a16:creationId xmlns:a16="http://schemas.microsoft.com/office/drawing/2014/main" id="{F203E85A-D5EF-45FD-9ABB-7E5616AEC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033" y="5043355"/>
                <a:ext cx="176218" cy="1014195"/>
              </a:xfrm>
              <a:custGeom>
                <a:avLst/>
                <a:gdLst>
                  <a:gd name="T0" fmla="*/ 0 w 115"/>
                  <a:gd name="T1" fmla="*/ 445 h 571"/>
                  <a:gd name="T2" fmla="*/ 0 w 115"/>
                  <a:gd name="T3" fmla="*/ 445 h 571"/>
                  <a:gd name="T4" fmla="*/ 9 w 115"/>
                  <a:gd name="T5" fmla="*/ 430 h 571"/>
                  <a:gd name="T6" fmla="*/ 24 w 115"/>
                  <a:gd name="T7" fmla="*/ 441 h 571"/>
                  <a:gd name="T8" fmla="*/ 39 w 115"/>
                  <a:gd name="T9" fmla="*/ 412 h 571"/>
                  <a:gd name="T10" fmla="*/ 33 w 115"/>
                  <a:gd name="T11" fmla="*/ 400 h 571"/>
                  <a:gd name="T12" fmla="*/ 45 w 115"/>
                  <a:gd name="T13" fmla="*/ 360 h 571"/>
                  <a:gd name="T14" fmla="*/ 24 w 115"/>
                  <a:gd name="T15" fmla="*/ 357 h 571"/>
                  <a:gd name="T16" fmla="*/ 27 w 115"/>
                  <a:gd name="T17" fmla="*/ 292 h 571"/>
                  <a:gd name="T18" fmla="*/ 55 w 115"/>
                  <a:gd name="T19" fmla="*/ 224 h 571"/>
                  <a:gd name="T20" fmla="*/ 54 w 115"/>
                  <a:gd name="T21" fmla="*/ 166 h 571"/>
                  <a:gd name="T22" fmla="*/ 74 w 115"/>
                  <a:gd name="T23" fmla="*/ 58 h 571"/>
                  <a:gd name="T24" fmla="*/ 68 w 115"/>
                  <a:gd name="T25" fmla="*/ 9 h 571"/>
                  <a:gd name="T26" fmla="*/ 81 w 115"/>
                  <a:gd name="T27" fmla="*/ 0 h 571"/>
                  <a:gd name="T28" fmla="*/ 96 w 115"/>
                  <a:gd name="T29" fmla="*/ 25 h 571"/>
                  <a:gd name="T30" fmla="*/ 104 w 115"/>
                  <a:gd name="T31" fmla="*/ 75 h 571"/>
                  <a:gd name="T32" fmla="*/ 114 w 115"/>
                  <a:gd name="T33" fmla="*/ 76 h 571"/>
                  <a:gd name="T34" fmla="*/ 112 w 115"/>
                  <a:gd name="T35" fmla="*/ 93 h 571"/>
                  <a:gd name="T36" fmla="*/ 97 w 115"/>
                  <a:gd name="T37" fmla="*/ 100 h 571"/>
                  <a:gd name="T38" fmla="*/ 98 w 115"/>
                  <a:gd name="T39" fmla="*/ 134 h 571"/>
                  <a:gd name="T40" fmla="*/ 81 w 115"/>
                  <a:gd name="T41" fmla="*/ 152 h 571"/>
                  <a:gd name="T42" fmla="*/ 69 w 115"/>
                  <a:gd name="T43" fmla="*/ 199 h 571"/>
                  <a:gd name="T44" fmla="*/ 78 w 115"/>
                  <a:gd name="T45" fmla="*/ 243 h 571"/>
                  <a:gd name="T46" fmla="*/ 61 w 115"/>
                  <a:gd name="T47" fmla="*/ 281 h 571"/>
                  <a:gd name="T48" fmla="*/ 48 w 115"/>
                  <a:gd name="T49" fmla="*/ 374 h 571"/>
                  <a:gd name="T50" fmla="*/ 58 w 115"/>
                  <a:gd name="T51" fmla="*/ 409 h 571"/>
                  <a:gd name="T52" fmla="*/ 49 w 115"/>
                  <a:gd name="T53" fmla="*/ 412 h 571"/>
                  <a:gd name="T54" fmla="*/ 53 w 115"/>
                  <a:gd name="T55" fmla="*/ 442 h 571"/>
                  <a:gd name="T56" fmla="*/ 30 w 115"/>
                  <a:gd name="T57" fmla="*/ 505 h 571"/>
                  <a:gd name="T58" fmla="*/ 33 w 115"/>
                  <a:gd name="T59" fmla="*/ 516 h 571"/>
                  <a:gd name="T60" fmla="*/ 44 w 115"/>
                  <a:gd name="T61" fmla="*/ 512 h 571"/>
                  <a:gd name="T62" fmla="*/ 48 w 115"/>
                  <a:gd name="T63" fmla="*/ 536 h 571"/>
                  <a:gd name="T64" fmla="*/ 98 w 115"/>
                  <a:gd name="T65" fmla="*/ 541 h 571"/>
                  <a:gd name="T66" fmla="*/ 65 w 115"/>
                  <a:gd name="T67" fmla="*/ 551 h 571"/>
                  <a:gd name="T68" fmla="*/ 61 w 115"/>
                  <a:gd name="T69" fmla="*/ 570 h 571"/>
                  <a:gd name="T70" fmla="*/ 46 w 115"/>
                  <a:gd name="T71" fmla="*/ 565 h 571"/>
                  <a:gd name="T72" fmla="*/ 62 w 115"/>
                  <a:gd name="T73" fmla="*/ 553 h 571"/>
                  <a:gd name="T74" fmla="*/ 38 w 115"/>
                  <a:gd name="T75" fmla="*/ 548 h 571"/>
                  <a:gd name="T76" fmla="*/ 35 w 115"/>
                  <a:gd name="T77" fmla="*/ 527 h 571"/>
                  <a:gd name="T78" fmla="*/ 29 w 115"/>
                  <a:gd name="T79" fmla="*/ 537 h 571"/>
                  <a:gd name="T80" fmla="*/ 20 w 115"/>
                  <a:gd name="T81" fmla="*/ 518 h 571"/>
                  <a:gd name="T82" fmla="*/ 25 w 115"/>
                  <a:gd name="T83" fmla="*/ 513 h 571"/>
                  <a:gd name="T84" fmla="*/ 14 w 115"/>
                  <a:gd name="T85" fmla="*/ 504 h 571"/>
                  <a:gd name="T86" fmla="*/ 24 w 115"/>
                  <a:gd name="T87" fmla="*/ 494 h 571"/>
                  <a:gd name="T88" fmla="*/ 15 w 115"/>
                  <a:gd name="T89" fmla="*/ 466 h 571"/>
                  <a:gd name="T90" fmla="*/ 32 w 115"/>
                  <a:gd name="T91" fmla="*/ 469 h 571"/>
                  <a:gd name="T92" fmla="*/ 15 w 115"/>
                  <a:gd name="T93" fmla="*/ 455 h 571"/>
                  <a:gd name="T94" fmla="*/ 19 w 115"/>
                  <a:gd name="T95" fmla="*/ 444 h 571"/>
                  <a:gd name="T96" fmla="*/ 0 w 115"/>
                  <a:gd name="T97" fmla="*/ 445 h 571"/>
                  <a:gd name="T98" fmla="*/ 0 w 115"/>
                  <a:gd name="T99" fmla="*/ 445 h 5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571"/>
                  <a:gd name="T152" fmla="*/ 115 w 115"/>
                  <a:gd name="T153" fmla="*/ 571 h 5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571">
                    <a:moveTo>
                      <a:pt x="0" y="445"/>
                    </a:moveTo>
                    <a:lnTo>
                      <a:pt x="0" y="445"/>
                    </a:lnTo>
                    <a:lnTo>
                      <a:pt x="9" y="430"/>
                    </a:lnTo>
                    <a:lnTo>
                      <a:pt x="24" y="441"/>
                    </a:lnTo>
                    <a:lnTo>
                      <a:pt x="39" y="412"/>
                    </a:lnTo>
                    <a:lnTo>
                      <a:pt x="33" y="400"/>
                    </a:lnTo>
                    <a:lnTo>
                      <a:pt x="45" y="360"/>
                    </a:lnTo>
                    <a:lnTo>
                      <a:pt x="24" y="357"/>
                    </a:lnTo>
                    <a:lnTo>
                      <a:pt x="27" y="292"/>
                    </a:lnTo>
                    <a:lnTo>
                      <a:pt x="55" y="224"/>
                    </a:lnTo>
                    <a:lnTo>
                      <a:pt x="54" y="166"/>
                    </a:lnTo>
                    <a:lnTo>
                      <a:pt x="74" y="58"/>
                    </a:lnTo>
                    <a:lnTo>
                      <a:pt x="68" y="9"/>
                    </a:lnTo>
                    <a:lnTo>
                      <a:pt x="81" y="0"/>
                    </a:lnTo>
                    <a:lnTo>
                      <a:pt x="96" y="25"/>
                    </a:lnTo>
                    <a:lnTo>
                      <a:pt x="104" y="75"/>
                    </a:lnTo>
                    <a:lnTo>
                      <a:pt x="114" y="76"/>
                    </a:lnTo>
                    <a:lnTo>
                      <a:pt x="112" y="93"/>
                    </a:lnTo>
                    <a:lnTo>
                      <a:pt x="97" y="100"/>
                    </a:lnTo>
                    <a:lnTo>
                      <a:pt x="98" y="134"/>
                    </a:lnTo>
                    <a:lnTo>
                      <a:pt x="81" y="152"/>
                    </a:lnTo>
                    <a:lnTo>
                      <a:pt x="69" y="199"/>
                    </a:lnTo>
                    <a:lnTo>
                      <a:pt x="78" y="243"/>
                    </a:lnTo>
                    <a:lnTo>
                      <a:pt x="61" y="281"/>
                    </a:lnTo>
                    <a:lnTo>
                      <a:pt x="48" y="374"/>
                    </a:lnTo>
                    <a:lnTo>
                      <a:pt x="58" y="409"/>
                    </a:lnTo>
                    <a:lnTo>
                      <a:pt x="49" y="412"/>
                    </a:lnTo>
                    <a:lnTo>
                      <a:pt x="53" y="442"/>
                    </a:lnTo>
                    <a:lnTo>
                      <a:pt x="30" y="505"/>
                    </a:lnTo>
                    <a:lnTo>
                      <a:pt x="33" y="516"/>
                    </a:lnTo>
                    <a:lnTo>
                      <a:pt x="44" y="512"/>
                    </a:lnTo>
                    <a:lnTo>
                      <a:pt x="48" y="536"/>
                    </a:lnTo>
                    <a:lnTo>
                      <a:pt x="98" y="541"/>
                    </a:lnTo>
                    <a:lnTo>
                      <a:pt x="65" y="551"/>
                    </a:lnTo>
                    <a:lnTo>
                      <a:pt x="61" y="570"/>
                    </a:lnTo>
                    <a:lnTo>
                      <a:pt x="46" y="565"/>
                    </a:lnTo>
                    <a:lnTo>
                      <a:pt x="62" y="553"/>
                    </a:lnTo>
                    <a:lnTo>
                      <a:pt x="38" y="548"/>
                    </a:lnTo>
                    <a:lnTo>
                      <a:pt x="35" y="527"/>
                    </a:lnTo>
                    <a:lnTo>
                      <a:pt x="29" y="537"/>
                    </a:lnTo>
                    <a:lnTo>
                      <a:pt x="20" y="518"/>
                    </a:lnTo>
                    <a:lnTo>
                      <a:pt x="25" y="513"/>
                    </a:lnTo>
                    <a:lnTo>
                      <a:pt x="14" y="504"/>
                    </a:lnTo>
                    <a:lnTo>
                      <a:pt x="24" y="494"/>
                    </a:lnTo>
                    <a:lnTo>
                      <a:pt x="15" y="466"/>
                    </a:lnTo>
                    <a:lnTo>
                      <a:pt x="32" y="469"/>
                    </a:lnTo>
                    <a:lnTo>
                      <a:pt x="15" y="455"/>
                    </a:lnTo>
                    <a:lnTo>
                      <a:pt x="19" y="444"/>
                    </a:lnTo>
                    <a:lnTo>
                      <a:pt x="0" y="44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4" name="Freeform 2647">
                <a:extLst>
                  <a:ext uri="{FF2B5EF4-FFF2-40B4-BE49-F238E27FC236}">
                    <a16:creationId xmlns:a16="http://schemas.microsoft.com/office/drawing/2014/main" id="{DA4D8B97-B8CB-4BFF-9C31-7BBDA21C6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610" y="4320452"/>
                <a:ext cx="251302" cy="401415"/>
              </a:xfrm>
              <a:custGeom>
                <a:avLst/>
                <a:gdLst>
                  <a:gd name="T0" fmla="*/ 0 w 164"/>
                  <a:gd name="T1" fmla="*/ 150 h 226"/>
                  <a:gd name="T2" fmla="*/ 0 w 164"/>
                  <a:gd name="T3" fmla="*/ 150 h 226"/>
                  <a:gd name="T4" fmla="*/ 20 w 164"/>
                  <a:gd name="T5" fmla="*/ 166 h 226"/>
                  <a:gd name="T6" fmla="*/ 49 w 164"/>
                  <a:gd name="T7" fmla="*/ 170 h 226"/>
                  <a:gd name="T8" fmla="*/ 78 w 164"/>
                  <a:gd name="T9" fmla="*/ 200 h 226"/>
                  <a:gd name="T10" fmla="*/ 117 w 164"/>
                  <a:gd name="T11" fmla="*/ 203 h 226"/>
                  <a:gd name="T12" fmla="*/ 111 w 164"/>
                  <a:gd name="T13" fmla="*/ 219 h 226"/>
                  <a:gd name="T14" fmla="*/ 121 w 164"/>
                  <a:gd name="T15" fmla="*/ 225 h 226"/>
                  <a:gd name="T16" fmla="*/ 127 w 164"/>
                  <a:gd name="T17" fmla="*/ 186 h 226"/>
                  <a:gd name="T18" fmla="*/ 120 w 164"/>
                  <a:gd name="T19" fmla="*/ 162 h 226"/>
                  <a:gd name="T20" fmla="*/ 133 w 164"/>
                  <a:gd name="T21" fmla="*/ 160 h 226"/>
                  <a:gd name="T22" fmla="*/ 123 w 164"/>
                  <a:gd name="T23" fmla="*/ 146 h 226"/>
                  <a:gd name="T24" fmla="*/ 155 w 164"/>
                  <a:gd name="T25" fmla="*/ 141 h 226"/>
                  <a:gd name="T26" fmla="*/ 163 w 164"/>
                  <a:gd name="T27" fmla="*/ 151 h 226"/>
                  <a:gd name="T28" fmla="*/ 151 w 164"/>
                  <a:gd name="T29" fmla="*/ 131 h 226"/>
                  <a:gd name="T30" fmla="*/ 155 w 164"/>
                  <a:gd name="T31" fmla="*/ 84 h 226"/>
                  <a:gd name="T32" fmla="*/ 128 w 164"/>
                  <a:gd name="T33" fmla="*/ 86 h 226"/>
                  <a:gd name="T34" fmla="*/ 120 w 164"/>
                  <a:gd name="T35" fmla="*/ 74 h 226"/>
                  <a:gd name="T36" fmla="*/ 93 w 164"/>
                  <a:gd name="T37" fmla="*/ 71 h 226"/>
                  <a:gd name="T38" fmla="*/ 76 w 164"/>
                  <a:gd name="T39" fmla="*/ 44 h 226"/>
                  <a:gd name="T40" fmla="*/ 102 w 164"/>
                  <a:gd name="T41" fmla="*/ 8 h 226"/>
                  <a:gd name="T42" fmla="*/ 98 w 164"/>
                  <a:gd name="T43" fmla="*/ 0 h 226"/>
                  <a:gd name="T44" fmla="*/ 52 w 164"/>
                  <a:gd name="T45" fmla="*/ 20 h 226"/>
                  <a:gd name="T46" fmla="*/ 27 w 164"/>
                  <a:gd name="T47" fmla="*/ 60 h 226"/>
                  <a:gd name="T48" fmla="*/ 19 w 164"/>
                  <a:gd name="T49" fmla="*/ 50 h 226"/>
                  <a:gd name="T50" fmla="*/ 13 w 164"/>
                  <a:gd name="T51" fmla="*/ 70 h 226"/>
                  <a:gd name="T52" fmla="*/ 19 w 164"/>
                  <a:gd name="T53" fmla="*/ 115 h 226"/>
                  <a:gd name="T54" fmla="*/ 25 w 164"/>
                  <a:gd name="T55" fmla="*/ 115 h 226"/>
                  <a:gd name="T56" fmla="*/ 0 w 164"/>
                  <a:gd name="T57" fmla="*/ 150 h 226"/>
                  <a:gd name="T58" fmla="*/ 0 w 164"/>
                  <a:gd name="T59" fmla="*/ 150 h 2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4"/>
                  <a:gd name="T91" fmla="*/ 0 h 226"/>
                  <a:gd name="T92" fmla="*/ 164 w 164"/>
                  <a:gd name="T93" fmla="*/ 226 h 2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4" h="226">
                    <a:moveTo>
                      <a:pt x="0" y="150"/>
                    </a:moveTo>
                    <a:lnTo>
                      <a:pt x="0" y="150"/>
                    </a:lnTo>
                    <a:lnTo>
                      <a:pt x="20" y="166"/>
                    </a:lnTo>
                    <a:lnTo>
                      <a:pt x="49" y="170"/>
                    </a:lnTo>
                    <a:lnTo>
                      <a:pt x="78" y="200"/>
                    </a:lnTo>
                    <a:lnTo>
                      <a:pt x="117" y="203"/>
                    </a:lnTo>
                    <a:lnTo>
                      <a:pt x="111" y="219"/>
                    </a:lnTo>
                    <a:lnTo>
                      <a:pt x="121" y="225"/>
                    </a:lnTo>
                    <a:lnTo>
                      <a:pt x="127" y="186"/>
                    </a:lnTo>
                    <a:lnTo>
                      <a:pt x="120" y="162"/>
                    </a:lnTo>
                    <a:lnTo>
                      <a:pt x="133" y="160"/>
                    </a:lnTo>
                    <a:lnTo>
                      <a:pt x="123" y="146"/>
                    </a:lnTo>
                    <a:lnTo>
                      <a:pt x="155" y="141"/>
                    </a:lnTo>
                    <a:lnTo>
                      <a:pt x="163" y="151"/>
                    </a:lnTo>
                    <a:lnTo>
                      <a:pt x="151" y="131"/>
                    </a:lnTo>
                    <a:lnTo>
                      <a:pt x="155" y="84"/>
                    </a:lnTo>
                    <a:lnTo>
                      <a:pt x="128" y="86"/>
                    </a:lnTo>
                    <a:lnTo>
                      <a:pt x="120" y="74"/>
                    </a:lnTo>
                    <a:lnTo>
                      <a:pt x="93" y="71"/>
                    </a:lnTo>
                    <a:lnTo>
                      <a:pt x="76" y="44"/>
                    </a:lnTo>
                    <a:lnTo>
                      <a:pt x="102" y="8"/>
                    </a:lnTo>
                    <a:lnTo>
                      <a:pt x="98" y="0"/>
                    </a:lnTo>
                    <a:lnTo>
                      <a:pt x="52" y="20"/>
                    </a:lnTo>
                    <a:lnTo>
                      <a:pt x="27" y="60"/>
                    </a:lnTo>
                    <a:lnTo>
                      <a:pt x="19" y="50"/>
                    </a:lnTo>
                    <a:lnTo>
                      <a:pt x="13" y="70"/>
                    </a:lnTo>
                    <a:lnTo>
                      <a:pt x="19" y="115"/>
                    </a:lnTo>
                    <a:lnTo>
                      <a:pt x="25" y="115"/>
                    </a:lnTo>
                    <a:lnTo>
                      <a:pt x="0" y="1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5" name="Freeform 2648">
                <a:extLst>
                  <a:ext uri="{FF2B5EF4-FFF2-40B4-BE49-F238E27FC236}">
                    <a16:creationId xmlns:a16="http://schemas.microsoft.com/office/drawing/2014/main" id="{92290C54-EDAC-4C76-87D6-F3919FE64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237" y="4586879"/>
                <a:ext cx="117989" cy="152751"/>
              </a:xfrm>
              <a:custGeom>
                <a:avLst/>
                <a:gdLst>
                  <a:gd name="T0" fmla="*/ 0 w 77"/>
                  <a:gd name="T1" fmla="*/ 32 h 86"/>
                  <a:gd name="T2" fmla="*/ 0 w 77"/>
                  <a:gd name="T3" fmla="*/ 32 h 86"/>
                  <a:gd name="T4" fmla="*/ 1 w 77"/>
                  <a:gd name="T5" fmla="*/ 49 h 86"/>
                  <a:gd name="T6" fmla="*/ 14 w 77"/>
                  <a:gd name="T7" fmla="*/ 53 h 86"/>
                  <a:gd name="T8" fmla="*/ 7 w 77"/>
                  <a:gd name="T9" fmla="*/ 67 h 86"/>
                  <a:gd name="T10" fmla="*/ 4 w 77"/>
                  <a:gd name="T11" fmla="*/ 81 h 86"/>
                  <a:gd name="T12" fmla="*/ 22 w 77"/>
                  <a:gd name="T13" fmla="*/ 85 h 86"/>
                  <a:gd name="T14" fmla="*/ 38 w 77"/>
                  <a:gd name="T15" fmla="*/ 61 h 86"/>
                  <a:gd name="T16" fmla="*/ 69 w 77"/>
                  <a:gd name="T17" fmla="*/ 42 h 86"/>
                  <a:gd name="T18" fmla="*/ 76 w 77"/>
                  <a:gd name="T19" fmla="*/ 20 h 86"/>
                  <a:gd name="T20" fmla="*/ 47 w 77"/>
                  <a:gd name="T21" fmla="*/ 16 h 86"/>
                  <a:gd name="T22" fmla="*/ 27 w 77"/>
                  <a:gd name="T23" fmla="*/ 0 h 86"/>
                  <a:gd name="T24" fmla="*/ 9 w 77"/>
                  <a:gd name="T25" fmla="*/ 8 h 86"/>
                  <a:gd name="T26" fmla="*/ 0 w 77"/>
                  <a:gd name="T27" fmla="*/ 32 h 86"/>
                  <a:gd name="T28" fmla="*/ 0 w 77"/>
                  <a:gd name="T29" fmla="*/ 32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6"/>
                  <a:gd name="T47" fmla="*/ 77 w 7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6">
                    <a:moveTo>
                      <a:pt x="0" y="32"/>
                    </a:moveTo>
                    <a:lnTo>
                      <a:pt x="0" y="32"/>
                    </a:lnTo>
                    <a:lnTo>
                      <a:pt x="1" y="49"/>
                    </a:lnTo>
                    <a:lnTo>
                      <a:pt x="14" y="53"/>
                    </a:lnTo>
                    <a:lnTo>
                      <a:pt x="7" y="67"/>
                    </a:lnTo>
                    <a:lnTo>
                      <a:pt x="4" y="81"/>
                    </a:lnTo>
                    <a:lnTo>
                      <a:pt x="22" y="85"/>
                    </a:lnTo>
                    <a:lnTo>
                      <a:pt x="38" y="61"/>
                    </a:lnTo>
                    <a:lnTo>
                      <a:pt x="69" y="42"/>
                    </a:lnTo>
                    <a:lnTo>
                      <a:pt x="76" y="20"/>
                    </a:lnTo>
                    <a:lnTo>
                      <a:pt x="47" y="16"/>
                    </a:lnTo>
                    <a:lnTo>
                      <a:pt x="27" y="0"/>
                    </a:lnTo>
                    <a:lnTo>
                      <a:pt x="9" y="8"/>
                    </a:lnTo>
                    <a:lnTo>
                      <a:pt x="0" y="3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6" name="Freeform 2649">
                <a:extLst>
                  <a:ext uri="{FF2B5EF4-FFF2-40B4-BE49-F238E27FC236}">
                    <a16:creationId xmlns:a16="http://schemas.microsoft.com/office/drawing/2014/main" id="{D034B447-91F7-4B4F-A94F-3CA1CE8B3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256" y="5087759"/>
                <a:ext cx="171621" cy="206036"/>
              </a:xfrm>
              <a:custGeom>
                <a:avLst/>
                <a:gdLst>
                  <a:gd name="T0" fmla="*/ 0 w 112"/>
                  <a:gd name="T1" fmla="*/ 43 h 116"/>
                  <a:gd name="T2" fmla="*/ 0 w 112"/>
                  <a:gd name="T3" fmla="*/ 43 h 116"/>
                  <a:gd name="T4" fmla="*/ 9 w 112"/>
                  <a:gd name="T5" fmla="*/ 6 h 116"/>
                  <a:gd name="T6" fmla="*/ 48 w 112"/>
                  <a:gd name="T7" fmla="*/ 0 h 116"/>
                  <a:gd name="T8" fmla="*/ 62 w 112"/>
                  <a:gd name="T9" fmla="*/ 12 h 116"/>
                  <a:gd name="T10" fmla="*/ 65 w 112"/>
                  <a:gd name="T11" fmla="*/ 39 h 116"/>
                  <a:gd name="T12" fmla="*/ 93 w 112"/>
                  <a:gd name="T13" fmla="*/ 44 h 116"/>
                  <a:gd name="T14" fmla="*/ 97 w 112"/>
                  <a:gd name="T15" fmla="*/ 63 h 116"/>
                  <a:gd name="T16" fmla="*/ 111 w 112"/>
                  <a:gd name="T17" fmla="*/ 66 h 116"/>
                  <a:gd name="T18" fmla="*/ 109 w 112"/>
                  <a:gd name="T19" fmla="*/ 91 h 116"/>
                  <a:gd name="T20" fmla="*/ 95 w 112"/>
                  <a:gd name="T21" fmla="*/ 115 h 116"/>
                  <a:gd name="T22" fmla="*/ 58 w 112"/>
                  <a:gd name="T23" fmla="*/ 114 h 116"/>
                  <a:gd name="T24" fmla="*/ 66 w 112"/>
                  <a:gd name="T25" fmla="*/ 86 h 116"/>
                  <a:gd name="T26" fmla="*/ 0 w 112"/>
                  <a:gd name="T27" fmla="*/ 43 h 116"/>
                  <a:gd name="T28" fmla="*/ 0 w 112"/>
                  <a:gd name="T29" fmla="*/ 43 h 1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2"/>
                  <a:gd name="T46" fmla="*/ 0 h 116"/>
                  <a:gd name="T47" fmla="*/ 112 w 112"/>
                  <a:gd name="T48" fmla="*/ 116 h 1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2" h="116">
                    <a:moveTo>
                      <a:pt x="0" y="43"/>
                    </a:moveTo>
                    <a:lnTo>
                      <a:pt x="0" y="43"/>
                    </a:lnTo>
                    <a:lnTo>
                      <a:pt x="9" y="6"/>
                    </a:lnTo>
                    <a:lnTo>
                      <a:pt x="48" y="0"/>
                    </a:lnTo>
                    <a:lnTo>
                      <a:pt x="62" y="12"/>
                    </a:lnTo>
                    <a:lnTo>
                      <a:pt x="65" y="39"/>
                    </a:lnTo>
                    <a:lnTo>
                      <a:pt x="93" y="44"/>
                    </a:lnTo>
                    <a:lnTo>
                      <a:pt x="97" y="63"/>
                    </a:lnTo>
                    <a:lnTo>
                      <a:pt x="111" y="66"/>
                    </a:lnTo>
                    <a:lnTo>
                      <a:pt x="109" y="91"/>
                    </a:lnTo>
                    <a:lnTo>
                      <a:pt x="95" y="115"/>
                    </a:lnTo>
                    <a:lnTo>
                      <a:pt x="58" y="114"/>
                    </a:lnTo>
                    <a:lnTo>
                      <a:pt x="66" y="86"/>
                    </a:lnTo>
                    <a:lnTo>
                      <a:pt x="0" y="4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7" name="Freeform 2650">
                <a:extLst>
                  <a:ext uri="{FF2B5EF4-FFF2-40B4-BE49-F238E27FC236}">
                    <a16:creationId xmlns:a16="http://schemas.microsoft.com/office/drawing/2014/main" id="{DA5B5DF0-A8BA-4F16-8F22-C1CE7BC5C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511" y="4622402"/>
                <a:ext cx="263561" cy="438715"/>
              </a:xfrm>
              <a:custGeom>
                <a:avLst/>
                <a:gdLst>
                  <a:gd name="T0" fmla="*/ 0 w 172"/>
                  <a:gd name="T1" fmla="*/ 58 h 247"/>
                  <a:gd name="T2" fmla="*/ 0 w 172"/>
                  <a:gd name="T3" fmla="*/ 58 h 247"/>
                  <a:gd name="T4" fmla="*/ 3 w 172"/>
                  <a:gd name="T5" fmla="*/ 78 h 247"/>
                  <a:gd name="T6" fmla="*/ 34 w 172"/>
                  <a:gd name="T7" fmla="*/ 112 h 247"/>
                  <a:gd name="T8" fmla="*/ 68 w 172"/>
                  <a:gd name="T9" fmla="*/ 193 h 247"/>
                  <a:gd name="T10" fmla="*/ 146 w 172"/>
                  <a:gd name="T11" fmla="*/ 246 h 247"/>
                  <a:gd name="T12" fmla="*/ 159 w 172"/>
                  <a:gd name="T13" fmla="*/ 237 h 247"/>
                  <a:gd name="T14" fmla="*/ 167 w 172"/>
                  <a:gd name="T15" fmla="*/ 220 h 247"/>
                  <a:gd name="T16" fmla="*/ 155 w 172"/>
                  <a:gd name="T17" fmla="*/ 213 h 247"/>
                  <a:gd name="T18" fmla="*/ 162 w 172"/>
                  <a:gd name="T19" fmla="*/ 209 h 247"/>
                  <a:gd name="T20" fmla="*/ 171 w 172"/>
                  <a:gd name="T21" fmla="*/ 167 h 247"/>
                  <a:gd name="T22" fmla="*/ 158 w 172"/>
                  <a:gd name="T23" fmla="*/ 147 h 247"/>
                  <a:gd name="T24" fmla="*/ 147 w 172"/>
                  <a:gd name="T25" fmla="*/ 147 h 247"/>
                  <a:gd name="T26" fmla="*/ 147 w 172"/>
                  <a:gd name="T27" fmla="*/ 125 h 247"/>
                  <a:gd name="T28" fmla="*/ 132 w 172"/>
                  <a:gd name="T29" fmla="*/ 134 h 247"/>
                  <a:gd name="T30" fmla="*/ 113 w 172"/>
                  <a:gd name="T31" fmla="*/ 126 h 247"/>
                  <a:gd name="T32" fmla="*/ 102 w 172"/>
                  <a:gd name="T33" fmla="*/ 101 h 247"/>
                  <a:gd name="T34" fmla="*/ 121 w 172"/>
                  <a:gd name="T35" fmla="*/ 69 h 247"/>
                  <a:gd name="T36" fmla="*/ 155 w 172"/>
                  <a:gd name="T37" fmla="*/ 55 h 247"/>
                  <a:gd name="T38" fmla="*/ 145 w 172"/>
                  <a:gd name="T39" fmla="*/ 49 h 247"/>
                  <a:gd name="T40" fmla="*/ 151 w 172"/>
                  <a:gd name="T41" fmla="*/ 33 h 247"/>
                  <a:gd name="T42" fmla="*/ 112 w 172"/>
                  <a:gd name="T43" fmla="*/ 30 h 247"/>
                  <a:gd name="T44" fmla="*/ 83 w 172"/>
                  <a:gd name="T45" fmla="*/ 0 h 247"/>
                  <a:gd name="T46" fmla="*/ 76 w 172"/>
                  <a:gd name="T47" fmla="*/ 22 h 247"/>
                  <a:gd name="T48" fmla="*/ 45 w 172"/>
                  <a:gd name="T49" fmla="*/ 41 h 247"/>
                  <a:gd name="T50" fmla="*/ 29 w 172"/>
                  <a:gd name="T51" fmla="*/ 65 h 247"/>
                  <a:gd name="T52" fmla="*/ 11 w 172"/>
                  <a:gd name="T53" fmla="*/ 61 h 247"/>
                  <a:gd name="T54" fmla="*/ 14 w 172"/>
                  <a:gd name="T55" fmla="*/ 47 h 247"/>
                  <a:gd name="T56" fmla="*/ 0 w 172"/>
                  <a:gd name="T57" fmla="*/ 58 h 247"/>
                  <a:gd name="T58" fmla="*/ 0 w 172"/>
                  <a:gd name="T59" fmla="*/ 58 h 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2"/>
                  <a:gd name="T91" fmla="*/ 0 h 247"/>
                  <a:gd name="T92" fmla="*/ 172 w 172"/>
                  <a:gd name="T93" fmla="*/ 247 h 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2" h="247">
                    <a:moveTo>
                      <a:pt x="0" y="58"/>
                    </a:moveTo>
                    <a:lnTo>
                      <a:pt x="0" y="58"/>
                    </a:lnTo>
                    <a:lnTo>
                      <a:pt x="3" y="78"/>
                    </a:lnTo>
                    <a:lnTo>
                      <a:pt x="34" y="112"/>
                    </a:lnTo>
                    <a:lnTo>
                      <a:pt x="68" y="193"/>
                    </a:lnTo>
                    <a:lnTo>
                      <a:pt x="146" y="246"/>
                    </a:lnTo>
                    <a:lnTo>
                      <a:pt x="159" y="237"/>
                    </a:lnTo>
                    <a:lnTo>
                      <a:pt x="167" y="220"/>
                    </a:lnTo>
                    <a:lnTo>
                      <a:pt x="155" y="213"/>
                    </a:lnTo>
                    <a:lnTo>
                      <a:pt x="162" y="209"/>
                    </a:lnTo>
                    <a:lnTo>
                      <a:pt x="171" y="167"/>
                    </a:lnTo>
                    <a:lnTo>
                      <a:pt x="158" y="147"/>
                    </a:lnTo>
                    <a:lnTo>
                      <a:pt x="147" y="147"/>
                    </a:lnTo>
                    <a:lnTo>
                      <a:pt x="147" y="125"/>
                    </a:lnTo>
                    <a:lnTo>
                      <a:pt x="132" y="134"/>
                    </a:lnTo>
                    <a:lnTo>
                      <a:pt x="113" y="126"/>
                    </a:lnTo>
                    <a:lnTo>
                      <a:pt x="102" y="101"/>
                    </a:lnTo>
                    <a:lnTo>
                      <a:pt x="121" y="69"/>
                    </a:lnTo>
                    <a:lnTo>
                      <a:pt x="155" y="55"/>
                    </a:lnTo>
                    <a:lnTo>
                      <a:pt x="145" y="49"/>
                    </a:lnTo>
                    <a:lnTo>
                      <a:pt x="151" y="33"/>
                    </a:lnTo>
                    <a:lnTo>
                      <a:pt x="112" y="30"/>
                    </a:lnTo>
                    <a:lnTo>
                      <a:pt x="83" y="0"/>
                    </a:lnTo>
                    <a:lnTo>
                      <a:pt x="76" y="22"/>
                    </a:lnTo>
                    <a:lnTo>
                      <a:pt x="45" y="41"/>
                    </a:lnTo>
                    <a:lnTo>
                      <a:pt x="29" y="65"/>
                    </a:lnTo>
                    <a:lnTo>
                      <a:pt x="11" y="61"/>
                    </a:lnTo>
                    <a:lnTo>
                      <a:pt x="14" y="47"/>
                    </a:lnTo>
                    <a:lnTo>
                      <a:pt x="0" y="5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8" name="Freeform 2651">
                <a:extLst>
                  <a:ext uri="{FF2B5EF4-FFF2-40B4-BE49-F238E27FC236}">
                    <a16:creationId xmlns:a16="http://schemas.microsoft.com/office/drawing/2014/main" id="{668B3D16-CA2E-412E-8195-C8ABE7027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598" y="5363066"/>
                <a:ext cx="110327" cy="131437"/>
              </a:xfrm>
              <a:custGeom>
                <a:avLst/>
                <a:gdLst>
                  <a:gd name="T0" fmla="*/ 0 w 72"/>
                  <a:gd name="T1" fmla="*/ 59 h 74"/>
                  <a:gd name="T2" fmla="*/ 0 w 72"/>
                  <a:gd name="T3" fmla="*/ 59 h 74"/>
                  <a:gd name="T4" fmla="*/ 12 w 72"/>
                  <a:gd name="T5" fmla="*/ 3 h 74"/>
                  <a:gd name="T6" fmla="*/ 22 w 72"/>
                  <a:gd name="T7" fmla="*/ 0 h 74"/>
                  <a:gd name="T8" fmla="*/ 63 w 72"/>
                  <a:gd name="T9" fmla="*/ 29 h 74"/>
                  <a:gd name="T10" fmla="*/ 71 w 72"/>
                  <a:gd name="T11" fmla="*/ 41 h 74"/>
                  <a:gd name="T12" fmla="*/ 68 w 72"/>
                  <a:gd name="T13" fmla="*/ 55 h 74"/>
                  <a:gd name="T14" fmla="*/ 49 w 72"/>
                  <a:gd name="T15" fmla="*/ 73 h 74"/>
                  <a:gd name="T16" fmla="*/ 0 w 72"/>
                  <a:gd name="T17" fmla="*/ 59 h 74"/>
                  <a:gd name="T18" fmla="*/ 0 w 72"/>
                  <a:gd name="T19" fmla="*/ 59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74"/>
                  <a:gd name="T32" fmla="*/ 72 w 72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74">
                    <a:moveTo>
                      <a:pt x="0" y="59"/>
                    </a:moveTo>
                    <a:lnTo>
                      <a:pt x="0" y="59"/>
                    </a:lnTo>
                    <a:lnTo>
                      <a:pt x="12" y="3"/>
                    </a:lnTo>
                    <a:lnTo>
                      <a:pt x="22" y="0"/>
                    </a:lnTo>
                    <a:lnTo>
                      <a:pt x="63" y="29"/>
                    </a:lnTo>
                    <a:lnTo>
                      <a:pt x="71" y="41"/>
                    </a:lnTo>
                    <a:lnTo>
                      <a:pt x="68" y="55"/>
                    </a:lnTo>
                    <a:lnTo>
                      <a:pt x="49" y="73"/>
                    </a:lnTo>
                    <a:lnTo>
                      <a:pt x="0" y="5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9" name="Freeform 2652">
                <a:extLst>
                  <a:ext uri="{FF2B5EF4-FFF2-40B4-BE49-F238E27FC236}">
                    <a16:creationId xmlns:a16="http://schemas.microsoft.com/office/drawing/2014/main" id="{CC46828E-8D7B-4A07-B1C0-C3EB19BB6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339" y="3477953"/>
                <a:ext cx="155713" cy="82027"/>
              </a:xfrm>
              <a:custGeom>
                <a:avLst/>
                <a:gdLst>
                  <a:gd name="T0" fmla="*/ 0 w 102"/>
                  <a:gd name="T1" fmla="*/ 3439837 h 46"/>
                  <a:gd name="T2" fmla="*/ 37206018 w 102"/>
                  <a:gd name="T3" fmla="*/ 0 h 46"/>
                  <a:gd name="T4" fmla="*/ 72863135 w 102"/>
                  <a:gd name="T5" fmla="*/ 15478608 h 46"/>
                  <a:gd name="T6" fmla="*/ 86814474 w 102"/>
                  <a:gd name="T7" fmla="*/ 32676478 h 46"/>
                  <a:gd name="T8" fmla="*/ 105418723 w 102"/>
                  <a:gd name="T9" fmla="*/ 32676478 h 46"/>
                  <a:gd name="T10" fmla="*/ 119371288 w 102"/>
                  <a:gd name="T11" fmla="*/ 24077546 h 46"/>
                  <a:gd name="T12" fmla="*/ 128672167 w 102"/>
                  <a:gd name="T13" fmla="*/ 22356972 h 46"/>
                  <a:gd name="T14" fmla="*/ 137974292 w 102"/>
                  <a:gd name="T15" fmla="*/ 39556149 h 46"/>
                  <a:gd name="T16" fmla="*/ 155027149 w 102"/>
                  <a:gd name="T17" fmla="*/ 44715256 h 46"/>
                  <a:gd name="T18" fmla="*/ 150376710 w 102"/>
                  <a:gd name="T19" fmla="*/ 51593615 h 46"/>
                  <a:gd name="T20" fmla="*/ 156577296 w 102"/>
                  <a:gd name="T21" fmla="*/ 65352956 h 46"/>
                  <a:gd name="T22" fmla="*/ 155027149 w 102"/>
                  <a:gd name="T23" fmla="*/ 75671151 h 46"/>
                  <a:gd name="T24" fmla="*/ 137974292 w 102"/>
                  <a:gd name="T25" fmla="*/ 60192548 h 46"/>
                  <a:gd name="T26" fmla="*/ 128672167 w 102"/>
                  <a:gd name="T27" fmla="*/ 55033451 h 46"/>
                  <a:gd name="T28" fmla="*/ 119371288 w 102"/>
                  <a:gd name="T29" fmla="*/ 55033451 h 46"/>
                  <a:gd name="T30" fmla="*/ 114719603 w 102"/>
                  <a:gd name="T31" fmla="*/ 72231316 h 46"/>
                  <a:gd name="T32" fmla="*/ 103868576 w 102"/>
                  <a:gd name="T33" fmla="*/ 67072218 h 46"/>
                  <a:gd name="T34" fmla="*/ 83714181 w 102"/>
                  <a:gd name="T35" fmla="*/ 77391724 h 46"/>
                  <a:gd name="T36" fmla="*/ 58910570 w 102"/>
                  <a:gd name="T37" fmla="*/ 75671151 h 46"/>
                  <a:gd name="T38" fmla="*/ 58910570 w 102"/>
                  <a:gd name="T39" fmla="*/ 44715256 h 46"/>
                  <a:gd name="T40" fmla="*/ 20153156 w 102"/>
                  <a:gd name="T41" fmla="*/ 17197870 h 46"/>
                  <a:gd name="T42" fmla="*/ 0 w 102"/>
                  <a:gd name="T43" fmla="*/ 3439837 h 46"/>
                  <a:gd name="T44" fmla="*/ 0 w 102"/>
                  <a:gd name="T45" fmla="*/ 3439837 h 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"/>
                  <a:gd name="T70" fmla="*/ 0 h 46"/>
                  <a:gd name="T71" fmla="*/ 102 w 102"/>
                  <a:gd name="T72" fmla="*/ 46 h 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" h="46">
                    <a:moveTo>
                      <a:pt x="0" y="2"/>
                    </a:moveTo>
                    <a:lnTo>
                      <a:pt x="24" y="0"/>
                    </a:lnTo>
                    <a:lnTo>
                      <a:pt x="47" y="9"/>
                    </a:lnTo>
                    <a:lnTo>
                      <a:pt x="56" y="19"/>
                    </a:lnTo>
                    <a:lnTo>
                      <a:pt x="68" y="19"/>
                    </a:lnTo>
                    <a:lnTo>
                      <a:pt x="77" y="14"/>
                    </a:lnTo>
                    <a:lnTo>
                      <a:pt x="83" y="13"/>
                    </a:lnTo>
                    <a:lnTo>
                      <a:pt x="89" y="23"/>
                    </a:lnTo>
                    <a:lnTo>
                      <a:pt x="100" y="26"/>
                    </a:lnTo>
                    <a:lnTo>
                      <a:pt x="97" y="30"/>
                    </a:lnTo>
                    <a:lnTo>
                      <a:pt x="101" y="38"/>
                    </a:lnTo>
                    <a:lnTo>
                      <a:pt x="100" y="44"/>
                    </a:lnTo>
                    <a:lnTo>
                      <a:pt x="89" y="35"/>
                    </a:lnTo>
                    <a:lnTo>
                      <a:pt x="83" y="32"/>
                    </a:lnTo>
                    <a:lnTo>
                      <a:pt x="77" y="32"/>
                    </a:lnTo>
                    <a:lnTo>
                      <a:pt x="74" y="42"/>
                    </a:lnTo>
                    <a:lnTo>
                      <a:pt x="67" y="39"/>
                    </a:lnTo>
                    <a:lnTo>
                      <a:pt x="54" y="45"/>
                    </a:lnTo>
                    <a:lnTo>
                      <a:pt x="38" y="44"/>
                    </a:lnTo>
                    <a:lnTo>
                      <a:pt x="38" y="26"/>
                    </a:lnTo>
                    <a:lnTo>
                      <a:pt x="13" y="10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0" name="Freeform 2653">
                <a:extLst>
                  <a:ext uri="{FF2B5EF4-FFF2-40B4-BE49-F238E27FC236}">
                    <a16:creationId xmlns:a16="http://schemas.microsoft.com/office/drawing/2014/main" id="{7C318023-0A02-427C-BF21-FE7FC4893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2286" y="3523284"/>
                <a:ext cx="128463" cy="123042"/>
              </a:xfrm>
              <a:custGeom>
                <a:avLst/>
                <a:gdLst>
                  <a:gd name="T0" fmla="*/ 48621765 w 85"/>
                  <a:gd name="T1" fmla="*/ 3439855 h 69"/>
                  <a:gd name="T2" fmla="*/ 54698713 w 85"/>
                  <a:gd name="T3" fmla="*/ 3439855 h 69"/>
                  <a:gd name="T4" fmla="*/ 74451875 w 85"/>
                  <a:gd name="T5" fmla="*/ 10319564 h 69"/>
                  <a:gd name="T6" fmla="*/ 92683970 w 85"/>
                  <a:gd name="T7" fmla="*/ 25796947 h 69"/>
                  <a:gd name="T8" fmla="*/ 103320478 w 85"/>
                  <a:gd name="T9" fmla="*/ 44715498 h 69"/>
                  <a:gd name="T10" fmla="*/ 127630734 w 85"/>
                  <a:gd name="T11" fmla="*/ 65353310 h 69"/>
                  <a:gd name="T12" fmla="*/ 115475606 w 85"/>
                  <a:gd name="T13" fmla="*/ 70512435 h 69"/>
                  <a:gd name="T14" fmla="*/ 106358952 w 85"/>
                  <a:gd name="T15" fmla="*/ 84271851 h 69"/>
                  <a:gd name="T16" fmla="*/ 104840331 w 85"/>
                  <a:gd name="T17" fmla="*/ 91150268 h 69"/>
                  <a:gd name="T18" fmla="*/ 100282004 w 85"/>
                  <a:gd name="T19" fmla="*/ 116948516 h 69"/>
                  <a:gd name="T20" fmla="*/ 82048695 w 85"/>
                  <a:gd name="T21" fmla="*/ 110068809 h 69"/>
                  <a:gd name="T22" fmla="*/ 79010202 w 85"/>
                  <a:gd name="T23" fmla="*/ 87710414 h 69"/>
                  <a:gd name="T24" fmla="*/ 60776893 w 85"/>
                  <a:gd name="T25" fmla="*/ 96310704 h 69"/>
                  <a:gd name="T26" fmla="*/ 44063438 w 85"/>
                  <a:gd name="T27" fmla="*/ 108348226 h 69"/>
                  <a:gd name="T28" fmla="*/ 33426921 w 85"/>
                  <a:gd name="T29" fmla="*/ 106628955 h 69"/>
                  <a:gd name="T30" fmla="*/ 24310266 w 85"/>
                  <a:gd name="T31" fmla="*/ 94590122 h 69"/>
                  <a:gd name="T32" fmla="*/ 18233314 w 85"/>
                  <a:gd name="T33" fmla="*/ 84271851 h 69"/>
                  <a:gd name="T34" fmla="*/ 25830119 w 85"/>
                  <a:gd name="T35" fmla="*/ 73952289 h 69"/>
                  <a:gd name="T36" fmla="*/ 30388447 w 85"/>
                  <a:gd name="T37" fmla="*/ 82551268 h 69"/>
                  <a:gd name="T38" fmla="*/ 53180092 w 85"/>
                  <a:gd name="T39" fmla="*/ 94590122 h 69"/>
                  <a:gd name="T40" fmla="*/ 57738419 w 85"/>
                  <a:gd name="T41" fmla="*/ 84271851 h 69"/>
                  <a:gd name="T42" fmla="*/ 36466627 w 85"/>
                  <a:gd name="T43" fmla="*/ 65353310 h 69"/>
                  <a:gd name="T44" fmla="*/ 30388447 w 85"/>
                  <a:gd name="T45" fmla="*/ 49874623 h 69"/>
                  <a:gd name="T46" fmla="*/ 22791646 w 85"/>
                  <a:gd name="T47" fmla="*/ 44715498 h 69"/>
                  <a:gd name="T48" fmla="*/ 22791646 w 85"/>
                  <a:gd name="T49" fmla="*/ 34395926 h 69"/>
                  <a:gd name="T50" fmla="*/ 13674986 w 85"/>
                  <a:gd name="T51" fmla="*/ 30957384 h 69"/>
                  <a:gd name="T52" fmla="*/ 0 w 85"/>
                  <a:gd name="T53" fmla="*/ 29236801 h 69"/>
                  <a:gd name="T54" fmla="*/ 4558328 w 85"/>
                  <a:gd name="T55" fmla="*/ 17197963 h 69"/>
                  <a:gd name="T56" fmla="*/ 6078183 w 85"/>
                  <a:gd name="T57" fmla="*/ 10319564 h 69"/>
                  <a:gd name="T58" fmla="*/ 16713460 w 85"/>
                  <a:gd name="T59" fmla="*/ 10319564 h 69"/>
                  <a:gd name="T60" fmla="*/ 22791646 w 85"/>
                  <a:gd name="T61" fmla="*/ 15478692 h 69"/>
                  <a:gd name="T62" fmla="*/ 39505101 w 85"/>
                  <a:gd name="T63" fmla="*/ 30957384 h 69"/>
                  <a:gd name="T64" fmla="*/ 41023731 w 85"/>
                  <a:gd name="T65" fmla="*/ 20637817 h 69"/>
                  <a:gd name="T66" fmla="*/ 34946774 w 85"/>
                  <a:gd name="T67" fmla="*/ 8598982 h 69"/>
                  <a:gd name="T68" fmla="*/ 39505101 w 85"/>
                  <a:gd name="T69" fmla="*/ 0 h 69"/>
                  <a:gd name="T70" fmla="*/ 48621765 w 85"/>
                  <a:gd name="T71" fmla="*/ 3439855 h 69"/>
                  <a:gd name="T72" fmla="*/ 48621765 w 85"/>
                  <a:gd name="T73" fmla="*/ 3439855 h 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5"/>
                  <a:gd name="T112" fmla="*/ 0 h 69"/>
                  <a:gd name="T113" fmla="*/ 85 w 85"/>
                  <a:gd name="T114" fmla="*/ 69 h 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5" h="69">
                    <a:moveTo>
                      <a:pt x="32" y="2"/>
                    </a:moveTo>
                    <a:lnTo>
                      <a:pt x="36" y="2"/>
                    </a:lnTo>
                    <a:lnTo>
                      <a:pt x="49" y="6"/>
                    </a:lnTo>
                    <a:lnTo>
                      <a:pt x="61" y="15"/>
                    </a:lnTo>
                    <a:lnTo>
                      <a:pt x="68" y="26"/>
                    </a:lnTo>
                    <a:lnTo>
                      <a:pt x="84" y="38"/>
                    </a:lnTo>
                    <a:lnTo>
                      <a:pt x="76" y="41"/>
                    </a:lnTo>
                    <a:lnTo>
                      <a:pt x="70" y="49"/>
                    </a:lnTo>
                    <a:lnTo>
                      <a:pt x="69" y="53"/>
                    </a:lnTo>
                    <a:lnTo>
                      <a:pt x="66" y="68"/>
                    </a:lnTo>
                    <a:lnTo>
                      <a:pt x="54" y="64"/>
                    </a:lnTo>
                    <a:lnTo>
                      <a:pt x="52" y="51"/>
                    </a:lnTo>
                    <a:lnTo>
                      <a:pt x="40" y="56"/>
                    </a:lnTo>
                    <a:lnTo>
                      <a:pt x="29" y="63"/>
                    </a:lnTo>
                    <a:lnTo>
                      <a:pt x="22" y="62"/>
                    </a:lnTo>
                    <a:lnTo>
                      <a:pt x="16" y="55"/>
                    </a:lnTo>
                    <a:lnTo>
                      <a:pt x="12" y="49"/>
                    </a:lnTo>
                    <a:lnTo>
                      <a:pt x="17" y="43"/>
                    </a:lnTo>
                    <a:lnTo>
                      <a:pt x="20" y="48"/>
                    </a:lnTo>
                    <a:lnTo>
                      <a:pt x="35" y="55"/>
                    </a:lnTo>
                    <a:lnTo>
                      <a:pt x="38" y="49"/>
                    </a:lnTo>
                    <a:lnTo>
                      <a:pt x="24" y="38"/>
                    </a:lnTo>
                    <a:lnTo>
                      <a:pt x="20" y="29"/>
                    </a:lnTo>
                    <a:lnTo>
                      <a:pt x="15" y="26"/>
                    </a:lnTo>
                    <a:lnTo>
                      <a:pt x="15" y="20"/>
                    </a:lnTo>
                    <a:lnTo>
                      <a:pt x="9" y="18"/>
                    </a:lnTo>
                    <a:lnTo>
                      <a:pt x="0" y="17"/>
                    </a:lnTo>
                    <a:lnTo>
                      <a:pt x="3" y="10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9"/>
                    </a:lnTo>
                    <a:lnTo>
                      <a:pt x="26" y="18"/>
                    </a:lnTo>
                    <a:lnTo>
                      <a:pt x="27" y="12"/>
                    </a:lnTo>
                    <a:lnTo>
                      <a:pt x="23" y="5"/>
                    </a:lnTo>
                    <a:lnTo>
                      <a:pt x="26" y="0"/>
                    </a:lnTo>
                    <a:lnTo>
                      <a:pt x="32" y="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1" name="Freeform 2654">
                <a:extLst>
                  <a:ext uri="{FF2B5EF4-FFF2-40B4-BE49-F238E27FC236}">
                    <a16:creationId xmlns:a16="http://schemas.microsoft.com/office/drawing/2014/main" id="{EBD76F94-B938-4ED0-9826-9C816F9F5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784" y="3817296"/>
                <a:ext cx="439334" cy="426609"/>
              </a:xfrm>
              <a:custGeom>
                <a:avLst/>
                <a:gdLst>
                  <a:gd name="T0" fmla="*/ 0 w 288"/>
                  <a:gd name="T1" fmla="*/ 62 h 240"/>
                  <a:gd name="T2" fmla="*/ 0 w 288"/>
                  <a:gd name="T3" fmla="*/ 62 h 240"/>
                  <a:gd name="T4" fmla="*/ 4 w 288"/>
                  <a:gd name="T5" fmla="*/ 41 h 240"/>
                  <a:gd name="T6" fmla="*/ 19 w 288"/>
                  <a:gd name="T7" fmla="*/ 46 h 240"/>
                  <a:gd name="T8" fmla="*/ 38 w 288"/>
                  <a:gd name="T9" fmla="*/ 33 h 240"/>
                  <a:gd name="T10" fmla="*/ 46 w 288"/>
                  <a:gd name="T11" fmla="*/ 24 h 240"/>
                  <a:gd name="T12" fmla="*/ 30 w 288"/>
                  <a:gd name="T13" fmla="*/ 10 h 240"/>
                  <a:gd name="T14" fmla="*/ 61 w 288"/>
                  <a:gd name="T15" fmla="*/ 0 h 240"/>
                  <a:gd name="T16" fmla="*/ 123 w 288"/>
                  <a:gd name="T17" fmla="*/ 27 h 240"/>
                  <a:gd name="T18" fmla="*/ 123 w 288"/>
                  <a:gd name="T19" fmla="*/ 37 h 240"/>
                  <a:gd name="T20" fmla="*/ 138 w 288"/>
                  <a:gd name="T21" fmla="*/ 44 h 240"/>
                  <a:gd name="T22" fmla="*/ 151 w 288"/>
                  <a:gd name="T23" fmla="*/ 51 h 240"/>
                  <a:gd name="T24" fmla="*/ 163 w 288"/>
                  <a:gd name="T25" fmla="*/ 46 h 240"/>
                  <a:gd name="T26" fmla="*/ 187 w 288"/>
                  <a:gd name="T27" fmla="*/ 54 h 240"/>
                  <a:gd name="T28" fmla="*/ 220 w 288"/>
                  <a:gd name="T29" fmla="*/ 108 h 240"/>
                  <a:gd name="T30" fmla="*/ 224 w 288"/>
                  <a:gd name="T31" fmla="*/ 112 h 240"/>
                  <a:gd name="T32" fmla="*/ 237 w 288"/>
                  <a:gd name="T33" fmla="*/ 133 h 240"/>
                  <a:gd name="T34" fmla="*/ 280 w 288"/>
                  <a:gd name="T35" fmla="*/ 139 h 240"/>
                  <a:gd name="T36" fmla="*/ 287 w 288"/>
                  <a:gd name="T37" fmla="*/ 149 h 240"/>
                  <a:gd name="T38" fmla="*/ 277 w 288"/>
                  <a:gd name="T39" fmla="*/ 177 h 240"/>
                  <a:gd name="T40" fmla="*/ 237 w 288"/>
                  <a:gd name="T41" fmla="*/ 191 h 240"/>
                  <a:gd name="T42" fmla="*/ 193 w 288"/>
                  <a:gd name="T43" fmla="*/ 200 h 240"/>
                  <a:gd name="T44" fmla="*/ 159 w 288"/>
                  <a:gd name="T45" fmla="*/ 239 h 240"/>
                  <a:gd name="T46" fmla="*/ 159 w 288"/>
                  <a:gd name="T47" fmla="*/ 224 h 240"/>
                  <a:gd name="T48" fmla="*/ 134 w 288"/>
                  <a:gd name="T49" fmla="*/ 214 h 240"/>
                  <a:gd name="T50" fmla="*/ 109 w 288"/>
                  <a:gd name="T51" fmla="*/ 227 h 240"/>
                  <a:gd name="T52" fmla="*/ 84 w 288"/>
                  <a:gd name="T53" fmla="*/ 184 h 240"/>
                  <a:gd name="T54" fmla="*/ 64 w 288"/>
                  <a:gd name="T55" fmla="*/ 167 h 240"/>
                  <a:gd name="T56" fmla="*/ 51 w 288"/>
                  <a:gd name="T57" fmla="*/ 122 h 240"/>
                  <a:gd name="T58" fmla="*/ 0 w 288"/>
                  <a:gd name="T59" fmla="*/ 62 h 240"/>
                  <a:gd name="T60" fmla="*/ 0 w 288"/>
                  <a:gd name="T61" fmla="*/ 62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8"/>
                  <a:gd name="T94" fmla="*/ 0 h 240"/>
                  <a:gd name="T95" fmla="*/ 288 w 288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8" h="240">
                    <a:moveTo>
                      <a:pt x="0" y="62"/>
                    </a:moveTo>
                    <a:lnTo>
                      <a:pt x="0" y="62"/>
                    </a:lnTo>
                    <a:lnTo>
                      <a:pt x="4" y="41"/>
                    </a:lnTo>
                    <a:lnTo>
                      <a:pt x="19" y="46"/>
                    </a:lnTo>
                    <a:lnTo>
                      <a:pt x="38" y="33"/>
                    </a:lnTo>
                    <a:lnTo>
                      <a:pt x="46" y="24"/>
                    </a:lnTo>
                    <a:lnTo>
                      <a:pt x="30" y="10"/>
                    </a:lnTo>
                    <a:lnTo>
                      <a:pt x="61" y="0"/>
                    </a:lnTo>
                    <a:lnTo>
                      <a:pt x="123" y="27"/>
                    </a:lnTo>
                    <a:lnTo>
                      <a:pt x="123" y="37"/>
                    </a:lnTo>
                    <a:lnTo>
                      <a:pt x="138" y="44"/>
                    </a:lnTo>
                    <a:lnTo>
                      <a:pt x="151" y="51"/>
                    </a:lnTo>
                    <a:lnTo>
                      <a:pt x="163" y="46"/>
                    </a:lnTo>
                    <a:lnTo>
                      <a:pt x="187" y="54"/>
                    </a:lnTo>
                    <a:lnTo>
                      <a:pt x="220" y="108"/>
                    </a:lnTo>
                    <a:lnTo>
                      <a:pt x="224" y="112"/>
                    </a:lnTo>
                    <a:lnTo>
                      <a:pt x="237" y="133"/>
                    </a:lnTo>
                    <a:lnTo>
                      <a:pt x="280" y="139"/>
                    </a:lnTo>
                    <a:lnTo>
                      <a:pt x="287" y="149"/>
                    </a:lnTo>
                    <a:lnTo>
                      <a:pt x="277" y="177"/>
                    </a:lnTo>
                    <a:lnTo>
                      <a:pt x="237" y="191"/>
                    </a:lnTo>
                    <a:lnTo>
                      <a:pt x="193" y="200"/>
                    </a:lnTo>
                    <a:lnTo>
                      <a:pt x="159" y="239"/>
                    </a:lnTo>
                    <a:lnTo>
                      <a:pt x="159" y="224"/>
                    </a:lnTo>
                    <a:lnTo>
                      <a:pt x="134" y="214"/>
                    </a:lnTo>
                    <a:lnTo>
                      <a:pt x="109" y="227"/>
                    </a:lnTo>
                    <a:lnTo>
                      <a:pt x="84" y="184"/>
                    </a:lnTo>
                    <a:lnTo>
                      <a:pt x="64" y="167"/>
                    </a:lnTo>
                    <a:lnTo>
                      <a:pt x="51" y="122"/>
                    </a:lnTo>
                    <a:lnTo>
                      <a:pt x="0" y="6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2" name="Freeform 2655">
                <a:extLst>
                  <a:ext uri="{FF2B5EF4-FFF2-40B4-BE49-F238E27FC236}">
                    <a16:creationId xmlns:a16="http://schemas.microsoft.com/office/drawing/2014/main" id="{A536BD37-D482-43C9-99E2-E2D62A536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0564" y="3682202"/>
                <a:ext cx="149495" cy="133316"/>
              </a:xfrm>
              <a:custGeom>
                <a:avLst/>
                <a:gdLst>
                  <a:gd name="T0" fmla="*/ 0 w 98"/>
                  <a:gd name="T1" fmla="*/ 68 h 75"/>
                  <a:gd name="T2" fmla="*/ 0 w 98"/>
                  <a:gd name="T3" fmla="*/ 68 h 75"/>
                  <a:gd name="T4" fmla="*/ 1 w 98"/>
                  <a:gd name="T5" fmla="*/ 61 h 75"/>
                  <a:gd name="T6" fmla="*/ 15 w 98"/>
                  <a:gd name="T7" fmla="*/ 45 h 75"/>
                  <a:gd name="T8" fmla="*/ 8 w 98"/>
                  <a:gd name="T9" fmla="*/ 38 h 75"/>
                  <a:gd name="T10" fmla="*/ 7 w 98"/>
                  <a:gd name="T11" fmla="*/ 19 h 75"/>
                  <a:gd name="T12" fmla="*/ 15 w 98"/>
                  <a:gd name="T13" fmla="*/ 3 h 75"/>
                  <a:gd name="T14" fmla="*/ 97 w 98"/>
                  <a:gd name="T15" fmla="*/ 0 h 75"/>
                  <a:gd name="T16" fmla="*/ 82 w 98"/>
                  <a:gd name="T17" fmla="*/ 11 h 75"/>
                  <a:gd name="T18" fmla="*/ 77 w 98"/>
                  <a:gd name="T19" fmla="*/ 40 h 75"/>
                  <a:gd name="T20" fmla="*/ 44 w 98"/>
                  <a:gd name="T21" fmla="*/ 58 h 75"/>
                  <a:gd name="T22" fmla="*/ 14 w 98"/>
                  <a:gd name="T23" fmla="*/ 74 h 75"/>
                  <a:gd name="T24" fmla="*/ 0 w 98"/>
                  <a:gd name="T25" fmla="*/ 68 h 75"/>
                  <a:gd name="T26" fmla="*/ 0 w 98"/>
                  <a:gd name="T27" fmla="*/ 68 h 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8"/>
                  <a:gd name="T43" fmla="*/ 0 h 75"/>
                  <a:gd name="T44" fmla="*/ 98 w 98"/>
                  <a:gd name="T45" fmla="*/ 75 h 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8" h="75">
                    <a:moveTo>
                      <a:pt x="0" y="68"/>
                    </a:moveTo>
                    <a:lnTo>
                      <a:pt x="0" y="68"/>
                    </a:lnTo>
                    <a:lnTo>
                      <a:pt x="1" y="61"/>
                    </a:lnTo>
                    <a:lnTo>
                      <a:pt x="15" y="45"/>
                    </a:lnTo>
                    <a:lnTo>
                      <a:pt x="8" y="38"/>
                    </a:lnTo>
                    <a:lnTo>
                      <a:pt x="7" y="19"/>
                    </a:lnTo>
                    <a:lnTo>
                      <a:pt x="15" y="3"/>
                    </a:lnTo>
                    <a:lnTo>
                      <a:pt x="97" y="0"/>
                    </a:lnTo>
                    <a:lnTo>
                      <a:pt x="82" y="11"/>
                    </a:lnTo>
                    <a:lnTo>
                      <a:pt x="77" y="40"/>
                    </a:lnTo>
                    <a:lnTo>
                      <a:pt x="44" y="58"/>
                    </a:lnTo>
                    <a:lnTo>
                      <a:pt x="14" y="74"/>
                    </a:lnTo>
                    <a:lnTo>
                      <a:pt x="0" y="6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3" name="Freeform 2656">
                <a:extLst>
                  <a:ext uri="{FF2B5EF4-FFF2-40B4-BE49-F238E27FC236}">
                    <a16:creationId xmlns:a16="http://schemas.microsoft.com/office/drawing/2014/main" id="{71863D8E-5D72-4FD9-926A-BF4D2B91B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488" y="3977274"/>
                <a:ext cx="109834" cy="88876"/>
              </a:xfrm>
              <a:custGeom>
                <a:avLst/>
                <a:gdLst>
                  <a:gd name="T0" fmla="*/ 0 w 72"/>
                  <a:gd name="T1" fmla="*/ 22 h 50"/>
                  <a:gd name="T2" fmla="*/ 0 w 72"/>
                  <a:gd name="T3" fmla="*/ 22 h 50"/>
                  <a:gd name="T4" fmla="*/ 4 w 72"/>
                  <a:gd name="T5" fmla="*/ 21 h 50"/>
                  <a:gd name="T6" fmla="*/ 10 w 72"/>
                  <a:gd name="T7" fmla="*/ 29 h 50"/>
                  <a:gd name="T8" fmla="*/ 40 w 72"/>
                  <a:gd name="T9" fmla="*/ 28 h 50"/>
                  <a:gd name="T10" fmla="*/ 67 w 72"/>
                  <a:gd name="T11" fmla="*/ 0 h 50"/>
                  <a:gd name="T12" fmla="*/ 71 w 72"/>
                  <a:gd name="T13" fmla="*/ 17 h 50"/>
                  <a:gd name="T14" fmla="*/ 63 w 72"/>
                  <a:gd name="T15" fmla="*/ 18 h 50"/>
                  <a:gd name="T16" fmla="*/ 67 w 72"/>
                  <a:gd name="T17" fmla="*/ 28 h 50"/>
                  <a:gd name="T18" fmla="*/ 56 w 72"/>
                  <a:gd name="T19" fmla="*/ 49 h 50"/>
                  <a:gd name="T20" fmla="*/ 13 w 72"/>
                  <a:gd name="T21" fmla="*/ 43 h 50"/>
                  <a:gd name="T22" fmla="*/ 0 w 72"/>
                  <a:gd name="T23" fmla="*/ 22 h 50"/>
                  <a:gd name="T24" fmla="*/ 0 w 72"/>
                  <a:gd name="T25" fmla="*/ 22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50"/>
                  <a:gd name="T41" fmla="*/ 72 w 72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50">
                    <a:moveTo>
                      <a:pt x="0" y="22"/>
                    </a:moveTo>
                    <a:lnTo>
                      <a:pt x="0" y="22"/>
                    </a:lnTo>
                    <a:lnTo>
                      <a:pt x="4" y="21"/>
                    </a:lnTo>
                    <a:lnTo>
                      <a:pt x="10" y="29"/>
                    </a:lnTo>
                    <a:lnTo>
                      <a:pt x="40" y="28"/>
                    </a:lnTo>
                    <a:lnTo>
                      <a:pt x="67" y="0"/>
                    </a:lnTo>
                    <a:lnTo>
                      <a:pt x="71" y="17"/>
                    </a:lnTo>
                    <a:lnTo>
                      <a:pt x="63" y="18"/>
                    </a:lnTo>
                    <a:lnTo>
                      <a:pt x="67" y="28"/>
                    </a:lnTo>
                    <a:lnTo>
                      <a:pt x="56" y="49"/>
                    </a:lnTo>
                    <a:lnTo>
                      <a:pt x="13" y="43"/>
                    </a:lnTo>
                    <a:lnTo>
                      <a:pt x="0" y="2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4" name="Freeform 2657">
                <a:extLst>
                  <a:ext uri="{FF2B5EF4-FFF2-40B4-BE49-F238E27FC236}">
                    <a16:creationId xmlns:a16="http://schemas.microsoft.com/office/drawing/2014/main" id="{2CC0019A-9072-4A45-9ABE-63A58AF80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166" y="5050908"/>
                <a:ext cx="195260" cy="227525"/>
              </a:xfrm>
              <a:custGeom>
                <a:avLst/>
                <a:gdLst>
                  <a:gd name="T0" fmla="*/ 0 w 128"/>
                  <a:gd name="T1" fmla="*/ 98 h 128"/>
                  <a:gd name="T2" fmla="*/ 0 w 128"/>
                  <a:gd name="T3" fmla="*/ 98 h 128"/>
                  <a:gd name="T4" fmla="*/ 0 w 128"/>
                  <a:gd name="T5" fmla="*/ 59 h 128"/>
                  <a:gd name="T6" fmla="*/ 14 w 128"/>
                  <a:gd name="T7" fmla="*/ 59 h 128"/>
                  <a:gd name="T8" fmla="*/ 14 w 128"/>
                  <a:gd name="T9" fmla="*/ 10 h 128"/>
                  <a:gd name="T10" fmla="*/ 40 w 128"/>
                  <a:gd name="T11" fmla="*/ 4 h 128"/>
                  <a:gd name="T12" fmla="*/ 48 w 128"/>
                  <a:gd name="T13" fmla="*/ 13 h 128"/>
                  <a:gd name="T14" fmla="*/ 71 w 128"/>
                  <a:gd name="T15" fmla="*/ 0 h 128"/>
                  <a:gd name="T16" fmla="*/ 109 w 128"/>
                  <a:gd name="T17" fmla="*/ 53 h 128"/>
                  <a:gd name="T18" fmla="*/ 127 w 128"/>
                  <a:gd name="T19" fmla="*/ 62 h 128"/>
                  <a:gd name="T20" fmla="*/ 76 w 128"/>
                  <a:gd name="T21" fmla="*/ 109 h 128"/>
                  <a:gd name="T22" fmla="*/ 46 w 128"/>
                  <a:gd name="T23" fmla="*/ 109 h 128"/>
                  <a:gd name="T24" fmla="*/ 30 w 128"/>
                  <a:gd name="T25" fmla="*/ 126 h 128"/>
                  <a:gd name="T26" fmla="*/ 11 w 128"/>
                  <a:gd name="T27" fmla="*/ 127 h 128"/>
                  <a:gd name="T28" fmla="*/ 11 w 128"/>
                  <a:gd name="T29" fmla="*/ 112 h 128"/>
                  <a:gd name="T30" fmla="*/ 0 w 128"/>
                  <a:gd name="T31" fmla="*/ 98 h 128"/>
                  <a:gd name="T32" fmla="*/ 0 w 128"/>
                  <a:gd name="T33" fmla="*/ 98 h 1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8"/>
                  <a:gd name="T52" fmla="*/ 0 h 128"/>
                  <a:gd name="T53" fmla="*/ 128 w 128"/>
                  <a:gd name="T54" fmla="*/ 128 h 1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8" h="128">
                    <a:moveTo>
                      <a:pt x="0" y="98"/>
                    </a:moveTo>
                    <a:lnTo>
                      <a:pt x="0" y="98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14" y="10"/>
                    </a:lnTo>
                    <a:lnTo>
                      <a:pt x="40" y="4"/>
                    </a:lnTo>
                    <a:lnTo>
                      <a:pt x="48" y="13"/>
                    </a:lnTo>
                    <a:lnTo>
                      <a:pt x="71" y="0"/>
                    </a:lnTo>
                    <a:lnTo>
                      <a:pt x="109" y="53"/>
                    </a:lnTo>
                    <a:lnTo>
                      <a:pt x="127" y="62"/>
                    </a:lnTo>
                    <a:lnTo>
                      <a:pt x="76" y="109"/>
                    </a:lnTo>
                    <a:lnTo>
                      <a:pt x="46" y="109"/>
                    </a:lnTo>
                    <a:lnTo>
                      <a:pt x="30" y="126"/>
                    </a:lnTo>
                    <a:lnTo>
                      <a:pt x="11" y="127"/>
                    </a:lnTo>
                    <a:lnTo>
                      <a:pt x="11" y="112"/>
                    </a:lnTo>
                    <a:lnTo>
                      <a:pt x="0" y="9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5" name="Freeform 2658">
                <a:extLst>
                  <a:ext uri="{FF2B5EF4-FFF2-40B4-BE49-F238E27FC236}">
                    <a16:creationId xmlns:a16="http://schemas.microsoft.com/office/drawing/2014/main" id="{D5E7BC02-0941-48D4-BB27-A1072653D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668" y="4311451"/>
                <a:ext cx="161699" cy="271964"/>
              </a:xfrm>
              <a:custGeom>
                <a:avLst/>
                <a:gdLst>
                  <a:gd name="T0" fmla="*/ 0 w 106"/>
                  <a:gd name="T1" fmla="*/ 109 h 153"/>
                  <a:gd name="T2" fmla="*/ 0 w 106"/>
                  <a:gd name="T3" fmla="*/ 109 h 153"/>
                  <a:gd name="T4" fmla="*/ 14 w 106"/>
                  <a:gd name="T5" fmla="*/ 80 h 153"/>
                  <a:gd name="T6" fmla="*/ 40 w 106"/>
                  <a:gd name="T7" fmla="*/ 84 h 153"/>
                  <a:gd name="T8" fmla="*/ 68 w 106"/>
                  <a:gd name="T9" fmla="*/ 25 h 153"/>
                  <a:gd name="T10" fmla="*/ 82 w 106"/>
                  <a:gd name="T11" fmla="*/ 14 h 153"/>
                  <a:gd name="T12" fmla="*/ 77 w 106"/>
                  <a:gd name="T13" fmla="*/ 2 h 153"/>
                  <a:gd name="T14" fmla="*/ 84 w 106"/>
                  <a:gd name="T15" fmla="*/ 0 h 153"/>
                  <a:gd name="T16" fmla="*/ 94 w 106"/>
                  <a:gd name="T17" fmla="*/ 37 h 153"/>
                  <a:gd name="T18" fmla="*/ 77 w 106"/>
                  <a:gd name="T19" fmla="*/ 44 h 153"/>
                  <a:gd name="T20" fmla="*/ 96 w 106"/>
                  <a:gd name="T21" fmla="*/ 73 h 153"/>
                  <a:gd name="T22" fmla="*/ 84 w 106"/>
                  <a:gd name="T23" fmla="*/ 107 h 153"/>
                  <a:gd name="T24" fmla="*/ 105 w 106"/>
                  <a:gd name="T25" fmla="*/ 134 h 153"/>
                  <a:gd name="T26" fmla="*/ 103 w 106"/>
                  <a:gd name="T27" fmla="*/ 152 h 153"/>
                  <a:gd name="T28" fmla="*/ 67 w 106"/>
                  <a:gd name="T29" fmla="*/ 144 h 153"/>
                  <a:gd name="T30" fmla="*/ 39 w 106"/>
                  <a:gd name="T31" fmla="*/ 143 h 153"/>
                  <a:gd name="T32" fmla="*/ 17 w 106"/>
                  <a:gd name="T33" fmla="*/ 144 h 153"/>
                  <a:gd name="T34" fmla="*/ 16 w 106"/>
                  <a:gd name="T35" fmla="*/ 119 h 153"/>
                  <a:gd name="T36" fmla="*/ 0 w 106"/>
                  <a:gd name="T37" fmla="*/ 109 h 153"/>
                  <a:gd name="T38" fmla="*/ 0 w 106"/>
                  <a:gd name="T39" fmla="*/ 109 h 1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153"/>
                  <a:gd name="T62" fmla="*/ 106 w 106"/>
                  <a:gd name="T63" fmla="*/ 153 h 1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153">
                    <a:moveTo>
                      <a:pt x="0" y="109"/>
                    </a:moveTo>
                    <a:lnTo>
                      <a:pt x="0" y="109"/>
                    </a:lnTo>
                    <a:lnTo>
                      <a:pt x="14" y="80"/>
                    </a:lnTo>
                    <a:lnTo>
                      <a:pt x="40" y="84"/>
                    </a:lnTo>
                    <a:lnTo>
                      <a:pt x="68" y="25"/>
                    </a:lnTo>
                    <a:lnTo>
                      <a:pt x="82" y="14"/>
                    </a:lnTo>
                    <a:lnTo>
                      <a:pt x="77" y="2"/>
                    </a:lnTo>
                    <a:lnTo>
                      <a:pt x="84" y="0"/>
                    </a:lnTo>
                    <a:lnTo>
                      <a:pt x="94" y="37"/>
                    </a:lnTo>
                    <a:lnTo>
                      <a:pt x="77" y="44"/>
                    </a:lnTo>
                    <a:lnTo>
                      <a:pt x="96" y="73"/>
                    </a:lnTo>
                    <a:lnTo>
                      <a:pt x="84" y="107"/>
                    </a:lnTo>
                    <a:lnTo>
                      <a:pt x="105" y="134"/>
                    </a:lnTo>
                    <a:lnTo>
                      <a:pt x="103" y="152"/>
                    </a:lnTo>
                    <a:lnTo>
                      <a:pt x="67" y="144"/>
                    </a:lnTo>
                    <a:lnTo>
                      <a:pt x="39" y="143"/>
                    </a:lnTo>
                    <a:lnTo>
                      <a:pt x="17" y="144"/>
                    </a:lnTo>
                    <a:lnTo>
                      <a:pt x="16" y="119"/>
                    </a:lnTo>
                    <a:lnTo>
                      <a:pt x="0" y="10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6" name="Freeform 2659">
                <a:extLst>
                  <a:ext uri="{FF2B5EF4-FFF2-40B4-BE49-F238E27FC236}">
                    <a16:creationId xmlns:a16="http://schemas.microsoft.com/office/drawing/2014/main" id="{7A114BFC-5964-437F-B21B-1D2C61BED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807" y="4354112"/>
                <a:ext cx="271533" cy="197306"/>
              </a:xfrm>
              <a:custGeom>
                <a:avLst/>
                <a:gdLst>
                  <a:gd name="T0" fmla="*/ 0 w 178"/>
                  <a:gd name="T1" fmla="*/ 83 h 111"/>
                  <a:gd name="T2" fmla="*/ 0 w 178"/>
                  <a:gd name="T3" fmla="*/ 83 h 111"/>
                  <a:gd name="T4" fmla="*/ 12 w 178"/>
                  <a:gd name="T5" fmla="*/ 49 h 111"/>
                  <a:gd name="T6" fmla="*/ 56 w 178"/>
                  <a:gd name="T7" fmla="*/ 40 h 111"/>
                  <a:gd name="T8" fmla="*/ 61 w 178"/>
                  <a:gd name="T9" fmla="*/ 29 h 111"/>
                  <a:gd name="T10" fmla="*/ 81 w 178"/>
                  <a:gd name="T11" fmla="*/ 25 h 111"/>
                  <a:gd name="T12" fmla="*/ 111 w 178"/>
                  <a:gd name="T13" fmla="*/ 0 h 111"/>
                  <a:gd name="T14" fmla="*/ 121 w 178"/>
                  <a:gd name="T15" fmla="*/ 29 h 111"/>
                  <a:gd name="T16" fmla="*/ 144 w 178"/>
                  <a:gd name="T17" fmla="*/ 40 h 111"/>
                  <a:gd name="T18" fmla="*/ 177 w 178"/>
                  <a:gd name="T19" fmla="*/ 80 h 111"/>
                  <a:gd name="T20" fmla="*/ 95 w 178"/>
                  <a:gd name="T21" fmla="*/ 91 h 111"/>
                  <a:gd name="T22" fmla="*/ 68 w 178"/>
                  <a:gd name="T23" fmla="*/ 80 h 111"/>
                  <a:gd name="T24" fmla="*/ 56 w 178"/>
                  <a:gd name="T25" fmla="*/ 99 h 111"/>
                  <a:gd name="T26" fmla="*/ 33 w 178"/>
                  <a:gd name="T27" fmla="*/ 99 h 111"/>
                  <a:gd name="T28" fmla="*/ 21 w 178"/>
                  <a:gd name="T29" fmla="*/ 110 h 111"/>
                  <a:gd name="T30" fmla="*/ 0 w 178"/>
                  <a:gd name="T31" fmla="*/ 83 h 111"/>
                  <a:gd name="T32" fmla="*/ 0 w 178"/>
                  <a:gd name="T33" fmla="*/ 83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8"/>
                  <a:gd name="T52" fmla="*/ 0 h 111"/>
                  <a:gd name="T53" fmla="*/ 178 w 178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8" h="111">
                    <a:moveTo>
                      <a:pt x="0" y="83"/>
                    </a:moveTo>
                    <a:lnTo>
                      <a:pt x="0" y="83"/>
                    </a:lnTo>
                    <a:lnTo>
                      <a:pt x="12" y="49"/>
                    </a:lnTo>
                    <a:lnTo>
                      <a:pt x="56" y="40"/>
                    </a:lnTo>
                    <a:lnTo>
                      <a:pt x="61" y="29"/>
                    </a:lnTo>
                    <a:lnTo>
                      <a:pt x="81" y="25"/>
                    </a:lnTo>
                    <a:lnTo>
                      <a:pt x="111" y="0"/>
                    </a:lnTo>
                    <a:lnTo>
                      <a:pt x="121" y="29"/>
                    </a:lnTo>
                    <a:lnTo>
                      <a:pt x="144" y="40"/>
                    </a:lnTo>
                    <a:lnTo>
                      <a:pt x="177" y="80"/>
                    </a:lnTo>
                    <a:lnTo>
                      <a:pt x="95" y="91"/>
                    </a:lnTo>
                    <a:lnTo>
                      <a:pt x="68" y="80"/>
                    </a:lnTo>
                    <a:lnTo>
                      <a:pt x="56" y="99"/>
                    </a:lnTo>
                    <a:lnTo>
                      <a:pt x="33" y="99"/>
                    </a:lnTo>
                    <a:lnTo>
                      <a:pt x="21" y="110"/>
                    </a:lnTo>
                    <a:lnTo>
                      <a:pt x="0" y="8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7" name="Freeform 2660">
                <a:extLst>
                  <a:ext uri="{FF2B5EF4-FFF2-40B4-BE49-F238E27FC236}">
                    <a16:creationId xmlns:a16="http://schemas.microsoft.com/office/drawing/2014/main" id="{5A61FF26-A485-426E-835D-97BD3EAA7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399" y="4044821"/>
                <a:ext cx="224243" cy="398169"/>
              </a:xfrm>
              <a:custGeom>
                <a:avLst/>
                <a:gdLst>
                  <a:gd name="T0" fmla="*/ 0 w 147"/>
                  <a:gd name="T1" fmla="*/ 128 h 224"/>
                  <a:gd name="T2" fmla="*/ 0 w 147"/>
                  <a:gd name="T3" fmla="*/ 128 h 224"/>
                  <a:gd name="T4" fmla="*/ 21 w 147"/>
                  <a:gd name="T5" fmla="*/ 139 h 224"/>
                  <a:gd name="T6" fmla="*/ 16 w 147"/>
                  <a:gd name="T7" fmla="*/ 150 h 224"/>
                  <a:gd name="T8" fmla="*/ 26 w 147"/>
                  <a:gd name="T9" fmla="*/ 187 h 224"/>
                  <a:gd name="T10" fmla="*/ 9 w 147"/>
                  <a:gd name="T11" fmla="*/ 194 h 224"/>
                  <a:gd name="T12" fmla="*/ 28 w 147"/>
                  <a:gd name="T13" fmla="*/ 223 h 224"/>
                  <a:gd name="T14" fmla="*/ 72 w 147"/>
                  <a:gd name="T15" fmla="*/ 214 h 224"/>
                  <a:gd name="T16" fmla="*/ 77 w 147"/>
                  <a:gd name="T17" fmla="*/ 203 h 224"/>
                  <a:gd name="T18" fmla="*/ 97 w 147"/>
                  <a:gd name="T19" fmla="*/ 199 h 224"/>
                  <a:gd name="T20" fmla="*/ 127 w 147"/>
                  <a:gd name="T21" fmla="*/ 174 h 224"/>
                  <a:gd name="T22" fmla="*/ 117 w 147"/>
                  <a:gd name="T23" fmla="*/ 147 h 224"/>
                  <a:gd name="T24" fmla="*/ 131 w 147"/>
                  <a:gd name="T25" fmla="*/ 111 h 224"/>
                  <a:gd name="T26" fmla="*/ 145 w 147"/>
                  <a:gd name="T27" fmla="*/ 108 h 224"/>
                  <a:gd name="T28" fmla="*/ 146 w 147"/>
                  <a:gd name="T29" fmla="*/ 56 h 224"/>
                  <a:gd name="T30" fmla="*/ 36 w 147"/>
                  <a:gd name="T31" fmla="*/ 0 h 224"/>
                  <a:gd name="T32" fmla="*/ 22 w 147"/>
                  <a:gd name="T33" fmla="*/ 5 h 224"/>
                  <a:gd name="T34" fmla="*/ 22 w 147"/>
                  <a:gd name="T35" fmla="*/ 27 h 224"/>
                  <a:gd name="T36" fmla="*/ 36 w 147"/>
                  <a:gd name="T37" fmla="*/ 43 h 224"/>
                  <a:gd name="T38" fmla="*/ 28 w 147"/>
                  <a:gd name="T39" fmla="*/ 92 h 224"/>
                  <a:gd name="T40" fmla="*/ 0 w 147"/>
                  <a:gd name="T41" fmla="*/ 128 h 224"/>
                  <a:gd name="T42" fmla="*/ 0 w 147"/>
                  <a:gd name="T43" fmla="*/ 128 h 2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224"/>
                  <a:gd name="T68" fmla="*/ 147 w 147"/>
                  <a:gd name="T69" fmla="*/ 224 h 2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224">
                    <a:moveTo>
                      <a:pt x="0" y="128"/>
                    </a:moveTo>
                    <a:lnTo>
                      <a:pt x="0" y="128"/>
                    </a:lnTo>
                    <a:lnTo>
                      <a:pt x="21" y="139"/>
                    </a:lnTo>
                    <a:lnTo>
                      <a:pt x="16" y="150"/>
                    </a:lnTo>
                    <a:lnTo>
                      <a:pt x="26" y="187"/>
                    </a:lnTo>
                    <a:lnTo>
                      <a:pt x="9" y="194"/>
                    </a:lnTo>
                    <a:lnTo>
                      <a:pt x="28" y="223"/>
                    </a:lnTo>
                    <a:lnTo>
                      <a:pt x="72" y="214"/>
                    </a:lnTo>
                    <a:lnTo>
                      <a:pt x="77" y="203"/>
                    </a:lnTo>
                    <a:lnTo>
                      <a:pt x="97" y="199"/>
                    </a:lnTo>
                    <a:lnTo>
                      <a:pt x="127" y="174"/>
                    </a:lnTo>
                    <a:lnTo>
                      <a:pt x="117" y="147"/>
                    </a:lnTo>
                    <a:lnTo>
                      <a:pt x="131" y="111"/>
                    </a:lnTo>
                    <a:lnTo>
                      <a:pt x="145" y="108"/>
                    </a:lnTo>
                    <a:lnTo>
                      <a:pt x="146" y="56"/>
                    </a:lnTo>
                    <a:lnTo>
                      <a:pt x="36" y="0"/>
                    </a:lnTo>
                    <a:lnTo>
                      <a:pt x="22" y="5"/>
                    </a:lnTo>
                    <a:lnTo>
                      <a:pt x="22" y="27"/>
                    </a:lnTo>
                    <a:lnTo>
                      <a:pt x="36" y="43"/>
                    </a:lnTo>
                    <a:lnTo>
                      <a:pt x="28" y="92"/>
                    </a:lnTo>
                    <a:lnTo>
                      <a:pt x="0" y="1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8" name="Freeform 2661">
                <a:extLst>
                  <a:ext uri="{FF2B5EF4-FFF2-40B4-BE49-F238E27FC236}">
                    <a16:creationId xmlns:a16="http://schemas.microsoft.com/office/drawing/2014/main" id="{82286CDA-1768-4EE2-A1B4-735C87DA4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109" y="4530089"/>
                <a:ext cx="158648" cy="211527"/>
              </a:xfrm>
              <a:custGeom>
                <a:avLst/>
                <a:gdLst>
                  <a:gd name="T0" fmla="*/ 0 w 104"/>
                  <a:gd name="T1" fmla="*/ 104 h 119"/>
                  <a:gd name="T2" fmla="*/ 0 w 104"/>
                  <a:gd name="T3" fmla="*/ 104 h 119"/>
                  <a:gd name="T4" fmla="*/ 11 w 104"/>
                  <a:gd name="T5" fmla="*/ 118 h 119"/>
                  <a:gd name="T6" fmla="*/ 25 w 104"/>
                  <a:gd name="T7" fmla="*/ 114 h 119"/>
                  <a:gd name="T8" fmla="*/ 46 w 104"/>
                  <a:gd name="T9" fmla="*/ 115 h 119"/>
                  <a:gd name="T10" fmla="*/ 65 w 104"/>
                  <a:gd name="T11" fmla="*/ 103 h 119"/>
                  <a:gd name="T12" fmla="*/ 70 w 104"/>
                  <a:gd name="T13" fmla="*/ 79 h 119"/>
                  <a:gd name="T14" fmla="*/ 90 w 104"/>
                  <a:gd name="T15" fmla="*/ 59 h 119"/>
                  <a:gd name="T16" fmla="*/ 103 w 104"/>
                  <a:gd name="T17" fmla="*/ 0 h 119"/>
                  <a:gd name="T18" fmla="*/ 80 w 104"/>
                  <a:gd name="T19" fmla="*/ 0 h 119"/>
                  <a:gd name="T20" fmla="*/ 68 w 104"/>
                  <a:gd name="T21" fmla="*/ 11 h 119"/>
                  <a:gd name="T22" fmla="*/ 66 w 104"/>
                  <a:gd name="T23" fmla="*/ 29 h 119"/>
                  <a:gd name="T24" fmla="*/ 30 w 104"/>
                  <a:gd name="T25" fmla="*/ 21 h 119"/>
                  <a:gd name="T26" fmla="*/ 29 w 104"/>
                  <a:gd name="T27" fmla="*/ 33 h 119"/>
                  <a:gd name="T28" fmla="*/ 43 w 104"/>
                  <a:gd name="T29" fmla="*/ 35 h 119"/>
                  <a:gd name="T30" fmla="*/ 39 w 104"/>
                  <a:gd name="T31" fmla="*/ 81 h 119"/>
                  <a:gd name="T32" fmla="*/ 21 w 104"/>
                  <a:gd name="T33" fmla="*/ 76 h 119"/>
                  <a:gd name="T34" fmla="*/ 0 w 104"/>
                  <a:gd name="T35" fmla="*/ 104 h 119"/>
                  <a:gd name="T36" fmla="*/ 0 w 104"/>
                  <a:gd name="T37" fmla="*/ 104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19"/>
                  <a:gd name="T59" fmla="*/ 104 w 104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19">
                    <a:moveTo>
                      <a:pt x="0" y="104"/>
                    </a:moveTo>
                    <a:lnTo>
                      <a:pt x="0" y="104"/>
                    </a:lnTo>
                    <a:lnTo>
                      <a:pt x="11" y="118"/>
                    </a:lnTo>
                    <a:lnTo>
                      <a:pt x="25" y="114"/>
                    </a:lnTo>
                    <a:lnTo>
                      <a:pt x="46" y="115"/>
                    </a:lnTo>
                    <a:lnTo>
                      <a:pt x="65" y="103"/>
                    </a:lnTo>
                    <a:lnTo>
                      <a:pt x="70" y="79"/>
                    </a:lnTo>
                    <a:lnTo>
                      <a:pt x="90" y="59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68" y="11"/>
                    </a:lnTo>
                    <a:lnTo>
                      <a:pt x="66" y="29"/>
                    </a:lnTo>
                    <a:lnTo>
                      <a:pt x="30" y="21"/>
                    </a:lnTo>
                    <a:lnTo>
                      <a:pt x="29" y="33"/>
                    </a:lnTo>
                    <a:lnTo>
                      <a:pt x="43" y="35"/>
                    </a:lnTo>
                    <a:lnTo>
                      <a:pt x="39" y="81"/>
                    </a:lnTo>
                    <a:lnTo>
                      <a:pt x="21" y="76"/>
                    </a:lnTo>
                    <a:lnTo>
                      <a:pt x="0" y="10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9" name="Freeform 2662">
                <a:extLst>
                  <a:ext uri="{FF2B5EF4-FFF2-40B4-BE49-F238E27FC236}">
                    <a16:creationId xmlns:a16="http://schemas.microsoft.com/office/drawing/2014/main" id="{E0073D2B-654F-4A8E-BECB-CE9D33B3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071" y="4318562"/>
                <a:ext cx="57968" cy="151091"/>
              </a:xfrm>
              <a:custGeom>
                <a:avLst/>
                <a:gdLst>
                  <a:gd name="T0" fmla="*/ 0 w 38"/>
                  <a:gd name="T1" fmla="*/ 21 h 85"/>
                  <a:gd name="T2" fmla="*/ 0 w 38"/>
                  <a:gd name="T3" fmla="*/ 21 h 85"/>
                  <a:gd name="T4" fmla="*/ 14 w 38"/>
                  <a:gd name="T5" fmla="*/ 84 h 85"/>
                  <a:gd name="T6" fmla="*/ 26 w 38"/>
                  <a:gd name="T7" fmla="*/ 83 h 85"/>
                  <a:gd name="T8" fmla="*/ 37 w 38"/>
                  <a:gd name="T9" fmla="*/ 10 h 85"/>
                  <a:gd name="T10" fmla="*/ 26 w 38"/>
                  <a:gd name="T11" fmla="*/ 0 h 85"/>
                  <a:gd name="T12" fmla="*/ 19 w 38"/>
                  <a:gd name="T13" fmla="*/ 7 h 85"/>
                  <a:gd name="T14" fmla="*/ 0 w 38"/>
                  <a:gd name="T15" fmla="*/ 21 h 85"/>
                  <a:gd name="T16" fmla="*/ 0 w 38"/>
                  <a:gd name="T17" fmla="*/ 21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85"/>
                  <a:gd name="T29" fmla="*/ 38 w 38"/>
                  <a:gd name="T30" fmla="*/ 85 h 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85">
                    <a:moveTo>
                      <a:pt x="0" y="21"/>
                    </a:moveTo>
                    <a:lnTo>
                      <a:pt x="0" y="21"/>
                    </a:lnTo>
                    <a:lnTo>
                      <a:pt x="14" y="84"/>
                    </a:lnTo>
                    <a:lnTo>
                      <a:pt x="26" y="83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0" y="2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0" name="Freeform 2663">
                <a:extLst>
                  <a:ext uri="{FF2B5EF4-FFF2-40B4-BE49-F238E27FC236}">
                    <a16:creationId xmlns:a16="http://schemas.microsoft.com/office/drawing/2014/main" id="{57602790-E296-45CA-A748-9BBC6CE22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024" y="4565639"/>
                <a:ext cx="39662" cy="31995"/>
              </a:xfrm>
              <a:custGeom>
                <a:avLst/>
                <a:gdLst>
                  <a:gd name="T0" fmla="*/ 0 w 26"/>
                  <a:gd name="T1" fmla="*/ 17 h 18"/>
                  <a:gd name="T2" fmla="*/ 0 w 26"/>
                  <a:gd name="T3" fmla="*/ 17 h 18"/>
                  <a:gd name="T4" fmla="*/ 3 w 26"/>
                  <a:gd name="T5" fmla="*/ 1 h 18"/>
                  <a:gd name="T6" fmla="*/ 25 w 26"/>
                  <a:gd name="T7" fmla="*/ 0 h 18"/>
                  <a:gd name="T8" fmla="*/ 25 w 26"/>
                  <a:gd name="T9" fmla="*/ 15 h 18"/>
                  <a:gd name="T10" fmla="*/ 0 w 26"/>
                  <a:gd name="T11" fmla="*/ 17 h 18"/>
                  <a:gd name="T12" fmla="*/ 0 w 26"/>
                  <a:gd name="T13" fmla="*/ 1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8"/>
                  <a:gd name="T23" fmla="*/ 26 w 2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8">
                    <a:moveTo>
                      <a:pt x="0" y="17"/>
                    </a:moveTo>
                    <a:lnTo>
                      <a:pt x="0" y="17"/>
                    </a:lnTo>
                    <a:lnTo>
                      <a:pt x="3" y="1"/>
                    </a:lnTo>
                    <a:lnTo>
                      <a:pt x="25" y="0"/>
                    </a:lnTo>
                    <a:lnTo>
                      <a:pt x="25" y="15"/>
                    </a:lnTo>
                    <a:lnTo>
                      <a:pt x="0" y="1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1" name="Freeform 2664">
                <a:extLst>
                  <a:ext uri="{FF2B5EF4-FFF2-40B4-BE49-F238E27FC236}">
                    <a16:creationId xmlns:a16="http://schemas.microsoft.com/office/drawing/2014/main" id="{F518ACC1-295C-4FC3-BD46-560B50FC4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770" y="4565639"/>
                <a:ext cx="117461" cy="151091"/>
              </a:xfrm>
              <a:custGeom>
                <a:avLst/>
                <a:gdLst>
                  <a:gd name="T0" fmla="*/ 0 w 77"/>
                  <a:gd name="T1" fmla="*/ 40 h 85"/>
                  <a:gd name="T2" fmla="*/ 0 w 77"/>
                  <a:gd name="T3" fmla="*/ 40 h 85"/>
                  <a:gd name="T4" fmla="*/ 9 w 77"/>
                  <a:gd name="T5" fmla="*/ 27 h 85"/>
                  <a:gd name="T6" fmla="*/ 14 w 77"/>
                  <a:gd name="T7" fmla="*/ 28 h 85"/>
                  <a:gd name="T8" fmla="*/ 10 w 77"/>
                  <a:gd name="T9" fmla="*/ 17 h 85"/>
                  <a:gd name="T10" fmla="*/ 35 w 77"/>
                  <a:gd name="T11" fmla="*/ 15 h 85"/>
                  <a:gd name="T12" fmla="*/ 35 w 77"/>
                  <a:gd name="T13" fmla="*/ 0 h 85"/>
                  <a:gd name="T14" fmla="*/ 63 w 77"/>
                  <a:gd name="T15" fmla="*/ 1 h 85"/>
                  <a:gd name="T16" fmla="*/ 62 w 77"/>
                  <a:gd name="T17" fmla="*/ 13 h 85"/>
                  <a:gd name="T18" fmla="*/ 76 w 77"/>
                  <a:gd name="T19" fmla="*/ 15 h 85"/>
                  <a:gd name="T20" fmla="*/ 72 w 77"/>
                  <a:gd name="T21" fmla="*/ 61 h 85"/>
                  <a:gd name="T22" fmla="*/ 54 w 77"/>
                  <a:gd name="T23" fmla="*/ 56 h 85"/>
                  <a:gd name="T24" fmla="*/ 33 w 77"/>
                  <a:gd name="T25" fmla="*/ 84 h 85"/>
                  <a:gd name="T26" fmla="*/ 0 w 77"/>
                  <a:gd name="T27" fmla="*/ 40 h 85"/>
                  <a:gd name="T28" fmla="*/ 0 w 77"/>
                  <a:gd name="T29" fmla="*/ 4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5"/>
                  <a:gd name="T47" fmla="*/ 77 w 77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5">
                    <a:moveTo>
                      <a:pt x="0" y="40"/>
                    </a:moveTo>
                    <a:lnTo>
                      <a:pt x="0" y="40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0" y="17"/>
                    </a:lnTo>
                    <a:lnTo>
                      <a:pt x="35" y="15"/>
                    </a:lnTo>
                    <a:lnTo>
                      <a:pt x="35" y="0"/>
                    </a:lnTo>
                    <a:lnTo>
                      <a:pt x="63" y="1"/>
                    </a:lnTo>
                    <a:lnTo>
                      <a:pt x="62" y="13"/>
                    </a:lnTo>
                    <a:lnTo>
                      <a:pt x="76" y="15"/>
                    </a:lnTo>
                    <a:lnTo>
                      <a:pt x="72" y="61"/>
                    </a:lnTo>
                    <a:lnTo>
                      <a:pt x="54" y="56"/>
                    </a:lnTo>
                    <a:lnTo>
                      <a:pt x="33" y="84"/>
                    </a:lnTo>
                    <a:lnTo>
                      <a:pt x="0" y="4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2" name="Freeform 2665">
                <a:extLst>
                  <a:ext uri="{FF2B5EF4-FFF2-40B4-BE49-F238E27FC236}">
                    <a16:creationId xmlns:a16="http://schemas.microsoft.com/office/drawing/2014/main" id="{10450393-F8E0-4F3F-BDE3-F3C1F130B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695" y="4348780"/>
                <a:ext cx="90002" cy="158200"/>
              </a:xfrm>
              <a:custGeom>
                <a:avLst/>
                <a:gdLst>
                  <a:gd name="T0" fmla="*/ 0 w 59"/>
                  <a:gd name="T1" fmla="*/ 83 h 89"/>
                  <a:gd name="T2" fmla="*/ 0 w 59"/>
                  <a:gd name="T3" fmla="*/ 83 h 89"/>
                  <a:gd name="T4" fmla="*/ 5 w 59"/>
                  <a:gd name="T5" fmla="*/ 23 h 89"/>
                  <a:gd name="T6" fmla="*/ 3 w 59"/>
                  <a:gd name="T7" fmla="*/ 4 h 89"/>
                  <a:gd name="T8" fmla="*/ 39 w 59"/>
                  <a:gd name="T9" fmla="*/ 0 h 89"/>
                  <a:gd name="T10" fmla="*/ 58 w 59"/>
                  <a:gd name="T11" fmla="*/ 70 h 89"/>
                  <a:gd name="T12" fmla="*/ 15 w 59"/>
                  <a:gd name="T13" fmla="*/ 88 h 89"/>
                  <a:gd name="T14" fmla="*/ 0 w 59"/>
                  <a:gd name="T15" fmla="*/ 83 h 89"/>
                  <a:gd name="T16" fmla="*/ 0 w 59"/>
                  <a:gd name="T17" fmla="*/ 83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9"/>
                  <a:gd name="T29" fmla="*/ 59 w 59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9">
                    <a:moveTo>
                      <a:pt x="0" y="83"/>
                    </a:moveTo>
                    <a:lnTo>
                      <a:pt x="0" y="83"/>
                    </a:lnTo>
                    <a:lnTo>
                      <a:pt x="5" y="23"/>
                    </a:lnTo>
                    <a:lnTo>
                      <a:pt x="3" y="4"/>
                    </a:lnTo>
                    <a:lnTo>
                      <a:pt x="39" y="0"/>
                    </a:lnTo>
                    <a:lnTo>
                      <a:pt x="58" y="70"/>
                    </a:lnTo>
                    <a:lnTo>
                      <a:pt x="15" y="88"/>
                    </a:lnTo>
                    <a:lnTo>
                      <a:pt x="0" y="8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3" name="Freeform 2666">
                <a:extLst>
                  <a:ext uri="{FF2B5EF4-FFF2-40B4-BE49-F238E27FC236}">
                    <a16:creationId xmlns:a16="http://schemas.microsoft.com/office/drawing/2014/main" id="{DB125C9D-90A0-45A7-809B-A93D79A82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044" y="4311451"/>
                <a:ext cx="154072" cy="131538"/>
              </a:xfrm>
              <a:custGeom>
                <a:avLst/>
                <a:gdLst>
                  <a:gd name="T0" fmla="*/ 0 w 101"/>
                  <a:gd name="T1" fmla="*/ 25 h 74"/>
                  <a:gd name="T2" fmla="*/ 0 w 101"/>
                  <a:gd name="T3" fmla="*/ 25 h 74"/>
                  <a:gd name="T4" fmla="*/ 17 w 101"/>
                  <a:gd name="T5" fmla="*/ 14 h 74"/>
                  <a:gd name="T6" fmla="*/ 17 w 101"/>
                  <a:gd name="T7" fmla="*/ 0 h 74"/>
                  <a:gd name="T8" fmla="*/ 50 w 101"/>
                  <a:gd name="T9" fmla="*/ 3 h 74"/>
                  <a:gd name="T10" fmla="*/ 59 w 101"/>
                  <a:gd name="T11" fmla="*/ 10 h 74"/>
                  <a:gd name="T12" fmla="*/ 82 w 101"/>
                  <a:gd name="T13" fmla="*/ 2 h 74"/>
                  <a:gd name="T14" fmla="*/ 96 w 101"/>
                  <a:gd name="T15" fmla="*/ 35 h 74"/>
                  <a:gd name="T16" fmla="*/ 100 w 101"/>
                  <a:gd name="T17" fmla="*/ 59 h 74"/>
                  <a:gd name="T18" fmla="*/ 91 w 101"/>
                  <a:gd name="T19" fmla="*/ 58 h 74"/>
                  <a:gd name="T20" fmla="*/ 89 w 101"/>
                  <a:gd name="T21" fmla="*/ 71 h 74"/>
                  <a:gd name="T22" fmla="*/ 75 w 101"/>
                  <a:gd name="T23" fmla="*/ 73 h 74"/>
                  <a:gd name="T24" fmla="*/ 74 w 101"/>
                  <a:gd name="T25" fmla="*/ 59 h 74"/>
                  <a:gd name="T26" fmla="*/ 66 w 101"/>
                  <a:gd name="T27" fmla="*/ 59 h 74"/>
                  <a:gd name="T28" fmla="*/ 52 w 101"/>
                  <a:gd name="T29" fmla="*/ 38 h 74"/>
                  <a:gd name="T30" fmla="*/ 23 w 101"/>
                  <a:gd name="T31" fmla="*/ 50 h 74"/>
                  <a:gd name="T32" fmla="*/ 0 w 101"/>
                  <a:gd name="T33" fmla="*/ 25 h 74"/>
                  <a:gd name="T34" fmla="*/ 0 w 101"/>
                  <a:gd name="T35" fmla="*/ 25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74"/>
                  <a:gd name="T56" fmla="*/ 101 w 101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74">
                    <a:moveTo>
                      <a:pt x="0" y="25"/>
                    </a:moveTo>
                    <a:lnTo>
                      <a:pt x="0" y="25"/>
                    </a:lnTo>
                    <a:lnTo>
                      <a:pt x="17" y="14"/>
                    </a:lnTo>
                    <a:lnTo>
                      <a:pt x="17" y="0"/>
                    </a:lnTo>
                    <a:lnTo>
                      <a:pt x="50" y="3"/>
                    </a:lnTo>
                    <a:lnTo>
                      <a:pt x="59" y="10"/>
                    </a:lnTo>
                    <a:lnTo>
                      <a:pt x="82" y="2"/>
                    </a:lnTo>
                    <a:lnTo>
                      <a:pt x="96" y="35"/>
                    </a:lnTo>
                    <a:lnTo>
                      <a:pt x="100" y="59"/>
                    </a:lnTo>
                    <a:lnTo>
                      <a:pt x="91" y="58"/>
                    </a:lnTo>
                    <a:lnTo>
                      <a:pt x="89" y="71"/>
                    </a:lnTo>
                    <a:lnTo>
                      <a:pt x="75" y="73"/>
                    </a:lnTo>
                    <a:lnTo>
                      <a:pt x="74" y="59"/>
                    </a:lnTo>
                    <a:lnTo>
                      <a:pt x="66" y="59"/>
                    </a:lnTo>
                    <a:lnTo>
                      <a:pt x="52" y="38"/>
                    </a:lnTo>
                    <a:lnTo>
                      <a:pt x="23" y="50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4" name="Freeform 2667">
                <a:extLst>
                  <a:ext uri="{FF2B5EF4-FFF2-40B4-BE49-F238E27FC236}">
                    <a16:creationId xmlns:a16="http://schemas.microsoft.com/office/drawing/2014/main" id="{1AD3CB5A-BB5E-4565-A2D5-2694824B7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285" y="4359444"/>
                <a:ext cx="123562" cy="154646"/>
              </a:xfrm>
              <a:custGeom>
                <a:avLst/>
                <a:gdLst>
                  <a:gd name="T0" fmla="*/ 0 w 81"/>
                  <a:gd name="T1" fmla="*/ 57 h 87"/>
                  <a:gd name="T2" fmla="*/ 0 w 81"/>
                  <a:gd name="T3" fmla="*/ 57 h 87"/>
                  <a:gd name="T4" fmla="*/ 1 w 81"/>
                  <a:gd name="T5" fmla="*/ 44 h 87"/>
                  <a:gd name="T6" fmla="*/ 3 w 81"/>
                  <a:gd name="T7" fmla="*/ 31 h 87"/>
                  <a:gd name="T8" fmla="*/ 12 w 81"/>
                  <a:gd name="T9" fmla="*/ 32 h 87"/>
                  <a:gd name="T10" fmla="*/ 8 w 81"/>
                  <a:gd name="T11" fmla="*/ 8 h 87"/>
                  <a:gd name="T12" fmla="*/ 32 w 81"/>
                  <a:gd name="T13" fmla="*/ 0 h 87"/>
                  <a:gd name="T14" fmla="*/ 46 w 81"/>
                  <a:gd name="T15" fmla="*/ 5 h 87"/>
                  <a:gd name="T16" fmla="*/ 53 w 81"/>
                  <a:gd name="T17" fmla="*/ 14 h 87"/>
                  <a:gd name="T18" fmla="*/ 80 w 81"/>
                  <a:gd name="T19" fmla="*/ 17 h 87"/>
                  <a:gd name="T20" fmla="*/ 75 w 81"/>
                  <a:gd name="T21" fmla="*/ 77 h 87"/>
                  <a:gd name="T22" fmla="*/ 13 w 81"/>
                  <a:gd name="T23" fmla="*/ 86 h 87"/>
                  <a:gd name="T24" fmla="*/ 15 w 81"/>
                  <a:gd name="T25" fmla="*/ 66 h 87"/>
                  <a:gd name="T26" fmla="*/ 0 w 81"/>
                  <a:gd name="T27" fmla="*/ 57 h 87"/>
                  <a:gd name="T28" fmla="*/ 0 w 81"/>
                  <a:gd name="T29" fmla="*/ 57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87"/>
                  <a:gd name="T47" fmla="*/ 81 w 81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87">
                    <a:moveTo>
                      <a:pt x="0" y="57"/>
                    </a:moveTo>
                    <a:lnTo>
                      <a:pt x="0" y="57"/>
                    </a:lnTo>
                    <a:lnTo>
                      <a:pt x="1" y="44"/>
                    </a:lnTo>
                    <a:lnTo>
                      <a:pt x="3" y="31"/>
                    </a:lnTo>
                    <a:lnTo>
                      <a:pt x="12" y="32"/>
                    </a:lnTo>
                    <a:lnTo>
                      <a:pt x="8" y="8"/>
                    </a:lnTo>
                    <a:lnTo>
                      <a:pt x="32" y="0"/>
                    </a:lnTo>
                    <a:lnTo>
                      <a:pt x="46" y="5"/>
                    </a:lnTo>
                    <a:lnTo>
                      <a:pt x="53" y="14"/>
                    </a:lnTo>
                    <a:lnTo>
                      <a:pt x="80" y="17"/>
                    </a:lnTo>
                    <a:lnTo>
                      <a:pt x="75" y="77"/>
                    </a:lnTo>
                    <a:lnTo>
                      <a:pt x="13" y="86"/>
                    </a:lnTo>
                    <a:lnTo>
                      <a:pt x="15" y="66"/>
                    </a:lnTo>
                    <a:lnTo>
                      <a:pt x="0" y="5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5" name="Freeform 2668">
                <a:extLst>
                  <a:ext uri="{FF2B5EF4-FFF2-40B4-BE49-F238E27FC236}">
                    <a16:creationId xmlns:a16="http://schemas.microsoft.com/office/drawing/2014/main" id="{EACF3729-C0ED-4AF1-9A4D-2475CD8BE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055" y="4508758"/>
                <a:ext cx="166275" cy="223970"/>
              </a:xfrm>
              <a:custGeom>
                <a:avLst/>
                <a:gdLst>
                  <a:gd name="T0" fmla="*/ 0 w 109"/>
                  <a:gd name="T1" fmla="*/ 8 h 126"/>
                  <a:gd name="T2" fmla="*/ 0 w 109"/>
                  <a:gd name="T3" fmla="*/ 8 h 126"/>
                  <a:gd name="T4" fmla="*/ 15 w 109"/>
                  <a:gd name="T5" fmla="*/ 34 h 126"/>
                  <a:gd name="T6" fmla="*/ 0 w 109"/>
                  <a:gd name="T7" fmla="*/ 59 h 126"/>
                  <a:gd name="T8" fmla="*/ 11 w 109"/>
                  <a:gd name="T9" fmla="*/ 66 h 126"/>
                  <a:gd name="T10" fmla="*/ 3 w 109"/>
                  <a:gd name="T11" fmla="*/ 75 h 126"/>
                  <a:gd name="T12" fmla="*/ 74 w 109"/>
                  <a:gd name="T13" fmla="*/ 125 h 126"/>
                  <a:gd name="T14" fmla="*/ 104 w 109"/>
                  <a:gd name="T15" fmla="*/ 85 h 126"/>
                  <a:gd name="T16" fmla="*/ 97 w 109"/>
                  <a:gd name="T17" fmla="*/ 74 h 126"/>
                  <a:gd name="T18" fmla="*/ 97 w 109"/>
                  <a:gd name="T19" fmla="*/ 23 h 126"/>
                  <a:gd name="T20" fmla="*/ 108 w 109"/>
                  <a:gd name="T21" fmla="*/ 9 h 126"/>
                  <a:gd name="T22" fmla="*/ 69 w 109"/>
                  <a:gd name="T23" fmla="*/ 15 h 126"/>
                  <a:gd name="T24" fmla="*/ 25 w 109"/>
                  <a:gd name="T25" fmla="*/ 0 h 126"/>
                  <a:gd name="T26" fmla="*/ 0 w 109"/>
                  <a:gd name="T27" fmla="*/ 8 h 126"/>
                  <a:gd name="T28" fmla="*/ 0 w 109"/>
                  <a:gd name="T29" fmla="*/ 8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26"/>
                  <a:gd name="T47" fmla="*/ 109 w 109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26">
                    <a:moveTo>
                      <a:pt x="0" y="8"/>
                    </a:moveTo>
                    <a:lnTo>
                      <a:pt x="0" y="8"/>
                    </a:lnTo>
                    <a:lnTo>
                      <a:pt x="15" y="34"/>
                    </a:lnTo>
                    <a:lnTo>
                      <a:pt x="0" y="59"/>
                    </a:lnTo>
                    <a:lnTo>
                      <a:pt x="11" y="66"/>
                    </a:lnTo>
                    <a:lnTo>
                      <a:pt x="3" y="75"/>
                    </a:lnTo>
                    <a:lnTo>
                      <a:pt x="74" y="125"/>
                    </a:lnTo>
                    <a:lnTo>
                      <a:pt x="104" y="85"/>
                    </a:lnTo>
                    <a:lnTo>
                      <a:pt x="97" y="74"/>
                    </a:lnTo>
                    <a:lnTo>
                      <a:pt x="97" y="23"/>
                    </a:lnTo>
                    <a:lnTo>
                      <a:pt x="108" y="9"/>
                    </a:lnTo>
                    <a:lnTo>
                      <a:pt x="69" y="15"/>
                    </a:lnTo>
                    <a:lnTo>
                      <a:pt x="25" y="0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6" name="Freeform 2669">
                <a:extLst>
                  <a:ext uri="{FF2B5EF4-FFF2-40B4-BE49-F238E27FC236}">
                    <a16:creationId xmlns:a16="http://schemas.microsoft.com/office/drawing/2014/main" id="{37C19245-FF11-448D-AAD8-0855E0FA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122" y="4846491"/>
                <a:ext cx="68646" cy="190197"/>
              </a:xfrm>
              <a:custGeom>
                <a:avLst/>
                <a:gdLst>
                  <a:gd name="T0" fmla="*/ 0 w 45"/>
                  <a:gd name="T1" fmla="*/ 58 h 107"/>
                  <a:gd name="T2" fmla="*/ 0 w 45"/>
                  <a:gd name="T3" fmla="*/ 58 h 107"/>
                  <a:gd name="T4" fmla="*/ 6 w 45"/>
                  <a:gd name="T5" fmla="*/ 64 h 107"/>
                  <a:gd name="T6" fmla="*/ 23 w 45"/>
                  <a:gd name="T7" fmla="*/ 70 h 107"/>
                  <a:gd name="T8" fmla="*/ 21 w 45"/>
                  <a:gd name="T9" fmla="*/ 90 h 107"/>
                  <a:gd name="T10" fmla="*/ 36 w 45"/>
                  <a:gd name="T11" fmla="*/ 106 h 107"/>
                  <a:gd name="T12" fmla="*/ 44 w 45"/>
                  <a:gd name="T13" fmla="*/ 76 h 107"/>
                  <a:gd name="T14" fmla="*/ 30 w 45"/>
                  <a:gd name="T15" fmla="*/ 56 h 107"/>
                  <a:gd name="T16" fmla="*/ 34 w 45"/>
                  <a:gd name="T17" fmla="*/ 67 h 107"/>
                  <a:gd name="T18" fmla="*/ 26 w 45"/>
                  <a:gd name="T19" fmla="*/ 67 h 107"/>
                  <a:gd name="T20" fmla="*/ 17 w 45"/>
                  <a:gd name="T21" fmla="*/ 39 h 107"/>
                  <a:gd name="T22" fmla="*/ 16 w 45"/>
                  <a:gd name="T23" fmla="*/ 3 h 107"/>
                  <a:gd name="T24" fmla="*/ 3 w 45"/>
                  <a:gd name="T25" fmla="*/ 0 h 107"/>
                  <a:gd name="T26" fmla="*/ 14 w 45"/>
                  <a:gd name="T27" fmla="*/ 17 h 107"/>
                  <a:gd name="T28" fmla="*/ 0 w 45"/>
                  <a:gd name="T29" fmla="*/ 58 h 107"/>
                  <a:gd name="T30" fmla="*/ 0 w 45"/>
                  <a:gd name="T31" fmla="*/ 58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07"/>
                  <a:gd name="T50" fmla="*/ 45 w 45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07">
                    <a:moveTo>
                      <a:pt x="0" y="58"/>
                    </a:moveTo>
                    <a:lnTo>
                      <a:pt x="0" y="58"/>
                    </a:lnTo>
                    <a:lnTo>
                      <a:pt x="6" y="64"/>
                    </a:lnTo>
                    <a:lnTo>
                      <a:pt x="23" y="70"/>
                    </a:lnTo>
                    <a:lnTo>
                      <a:pt x="21" y="90"/>
                    </a:lnTo>
                    <a:lnTo>
                      <a:pt x="36" y="106"/>
                    </a:lnTo>
                    <a:lnTo>
                      <a:pt x="44" y="76"/>
                    </a:lnTo>
                    <a:lnTo>
                      <a:pt x="30" y="56"/>
                    </a:lnTo>
                    <a:lnTo>
                      <a:pt x="34" y="67"/>
                    </a:lnTo>
                    <a:lnTo>
                      <a:pt x="26" y="67"/>
                    </a:lnTo>
                    <a:lnTo>
                      <a:pt x="17" y="39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14" y="17"/>
                    </a:lnTo>
                    <a:lnTo>
                      <a:pt x="0" y="5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7" name="Freeform 2670">
                <a:extLst>
                  <a:ext uri="{FF2B5EF4-FFF2-40B4-BE49-F238E27FC236}">
                    <a16:creationId xmlns:a16="http://schemas.microsoft.com/office/drawing/2014/main" id="{16F2CF11-99F5-42AC-9715-8ED48033D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063" y="4005715"/>
                <a:ext cx="337128" cy="369728"/>
              </a:xfrm>
              <a:custGeom>
                <a:avLst/>
                <a:gdLst>
                  <a:gd name="T0" fmla="*/ 0 w 221"/>
                  <a:gd name="T1" fmla="*/ 143 h 208"/>
                  <a:gd name="T2" fmla="*/ 0 w 221"/>
                  <a:gd name="T3" fmla="*/ 143 h 208"/>
                  <a:gd name="T4" fmla="*/ 9 w 221"/>
                  <a:gd name="T5" fmla="*/ 129 h 208"/>
                  <a:gd name="T6" fmla="*/ 20 w 221"/>
                  <a:gd name="T7" fmla="*/ 138 h 208"/>
                  <a:gd name="T8" fmla="*/ 89 w 221"/>
                  <a:gd name="T9" fmla="*/ 134 h 208"/>
                  <a:gd name="T10" fmla="*/ 75 w 221"/>
                  <a:gd name="T11" fmla="*/ 0 h 208"/>
                  <a:gd name="T12" fmla="*/ 99 w 221"/>
                  <a:gd name="T13" fmla="*/ 0 h 208"/>
                  <a:gd name="T14" fmla="*/ 208 w 221"/>
                  <a:gd name="T15" fmla="*/ 72 h 208"/>
                  <a:gd name="T16" fmla="*/ 209 w 221"/>
                  <a:gd name="T17" fmla="*/ 85 h 208"/>
                  <a:gd name="T18" fmla="*/ 220 w 221"/>
                  <a:gd name="T19" fmla="*/ 83 h 208"/>
                  <a:gd name="T20" fmla="*/ 220 w 221"/>
                  <a:gd name="T21" fmla="*/ 126 h 208"/>
                  <a:gd name="T22" fmla="*/ 211 w 221"/>
                  <a:gd name="T23" fmla="*/ 135 h 208"/>
                  <a:gd name="T24" fmla="*/ 167 w 221"/>
                  <a:gd name="T25" fmla="*/ 141 h 208"/>
                  <a:gd name="T26" fmla="*/ 111 w 221"/>
                  <a:gd name="T27" fmla="*/ 165 h 208"/>
                  <a:gd name="T28" fmla="*/ 94 w 221"/>
                  <a:gd name="T29" fmla="*/ 204 h 208"/>
                  <a:gd name="T30" fmla="*/ 80 w 221"/>
                  <a:gd name="T31" fmla="*/ 199 h 208"/>
                  <a:gd name="T32" fmla="*/ 56 w 221"/>
                  <a:gd name="T33" fmla="*/ 207 h 208"/>
                  <a:gd name="T34" fmla="*/ 42 w 221"/>
                  <a:gd name="T35" fmla="*/ 174 h 208"/>
                  <a:gd name="T36" fmla="*/ 19 w 221"/>
                  <a:gd name="T37" fmla="*/ 182 h 208"/>
                  <a:gd name="T38" fmla="*/ 10 w 221"/>
                  <a:gd name="T39" fmla="*/ 175 h 208"/>
                  <a:gd name="T40" fmla="*/ 0 w 221"/>
                  <a:gd name="T41" fmla="*/ 143 h 208"/>
                  <a:gd name="T42" fmla="*/ 0 w 221"/>
                  <a:gd name="T43" fmla="*/ 143 h 2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1"/>
                  <a:gd name="T67" fmla="*/ 0 h 208"/>
                  <a:gd name="T68" fmla="*/ 221 w 221"/>
                  <a:gd name="T69" fmla="*/ 208 h 2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1" h="208">
                    <a:moveTo>
                      <a:pt x="0" y="143"/>
                    </a:moveTo>
                    <a:lnTo>
                      <a:pt x="0" y="143"/>
                    </a:lnTo>
                    <a:lnTo>
                      <a:pt x="9" y="129"/>
                    </a:lnTo>
                    <a:lnTo>
                      <a:pt x="20" y="138"/>
                    </a:lnTo>
                    <a:lnTo>
                      <a:pt x="89" y="134"/>
                    </a:lnTo>
                    <a:lnTo>
                      <a:pt x="75" y="0"/>
                    </a:lnTo>
                    <a:lnTo>
                      <a:pt x="99" y="0"/>
                    </a:lnTo>
                    <a:lnTo>
                      <a:pt x="208" y="72"/>
                    </a:lnTo>
                    <a:lnTo>
                      <a:pt x="209" y="85"/>
                    </a:lnTo>
                    <a:lnTo>
                      <a:pt x="220" y="83"/>
                    </a:lnTo>
                    <a:lnTo>
                      <a:pt x="220" y="126"/>
                    </a:lnTo>
                    <a:lnTo>
                      <a:pt x="211" y="135"/>
                    </a:lnTo>
                    <a:lnTo>
                      <a:pt x="167" y="141"/>
                    </a:lnTo>
                    <a:lnTo>
                      <a:pt x="111" y="165"/>
                    </a:lnTo>
                    <a:lnTo>
                      <a:pt x="94" y="204"/>
                    </a:lnTo>
                    <a:lnTo>
                      <a:pt x="80" y="199"/>
                    </a:lnTo>
                    <a:lnTo>
                      <a:pt x="56" y="207"/>
                    </a:lnTo>
                    <a:lnTo>
                      <a:pt x="42" y="174"/>
                    </a:lnTo>
                    <a:lnTo>
                      <a:pt x="19" y="182"/>
                    </a:lnTo>
                    <a:lnTo>
                      <a:pt x="10" y="175"/>
                    </a:lnTo>
                    <a:lnTo>
                      <a:pt x="0" y="14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8" name="Freeform 2671">
                <a:extLst>
                  <a:ext uri="{FF2B5EF4-FFF2-40B4-BE49-F238E27FC236}">
                    <a16:creationId xmlns:a16="http://schemas.microsoft.com/office/drawing/2014/main" id="{CD5C6089-B673-44EF-9995-325465292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232" y="3723086"/>
                <a:ext cx="245600" cy="216860"/>
              </a:xfrm>
              <a:custGeom>
                <a:avLst/>
                <a:gdLst>
                  <a:gd name="T0" fmla="*/ 0 w 161"/>
                  <a:gd name="T1" fmla="*/ 119 h 122"/>
                  <a:gd name="T2" fmla="*/ 0 w 161"/>
                  <a:gd name="T3" fmla="*/ 119 h 122"/>
                  <a:gd name="T4" fmla="*/ 40 w 161"/>
                  <a:gd name="T5" fmla="*/ 96 h 122"/>
                  <a:gd name="T6" fmla="*/ 54 w 161"/>
                  <a:gd name="T7" fmla="*/ 48 h 122"/>
                  <a:gd name="T8" fmla="*/ 88 w 161"/>
                  <a:gd name="T9" fmla="*/ 24 h 122"/>
                  <a:gd name="T10" fmla="*/ 99 w 161"/>
                  <a:gd name="T11" fmla="*/ 0 h 122"/>
                  <a:gd name="T12" fmla="*/ 148 w 161"/>
                  <a:gd name="T13" fmla="*/ 8 h 122"/>
                  <a:gd name="T14" fmla="*/ 160 w 161"/>
                  <a:gd name="T15" fmla="*/ 53 h 122"/>
                  <a:gd name="T16" fmla="*/ 139 w 161"/>
                  <a:gd name="T17" fmla="*/ 54 h 122"/>
                  <a:gd name="T18" fmla="*/ 127 w 161"/>
                  <a:gd name="T19" fmla="*/ 59 h 122"/>
                  <a:gd name="T20" fmla="*/ 129 w 161"/>
                  <a:gd name="T21" fmla="*/ 71 h 122"/>
                  <a:gd name="T22" fmla="*/ 67 w 161"/>
                  <a:gd name="T23" fmla="*/ 98 h 122"/>
                  <a:gd name="T24" fmla="*/ 60 w 161"/>
                  <a:gd name="T25" fmla="*/ 121 h 122"/>
                  <a:gd name="T26" fmla="*/ 0 w 161"/>
                  <a:gd name="T27" fmla="*/ 119 h 122"/>
                  <a:gd name="T28" fmla="*/ 0 w 161"/>
                  <a:gd name="T29" fmla="*/ 119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"/>
                  <a:gd name="T46" fmla="*/ 0 h 122"/>
                  <a:gd name="T47" fmla="*/ 161 w 161"/>
                  <a:gd name="T48" fmla="*/ 122 h 1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" h="122">
                    <a:moveTo>
                      <a:pt x="0" y="119"/>
                    </a:moveTo>
                    <a:lnTo>
                      <a:pt x="0" y="119"/>
                    </a:lnTo>
                    <a:lnTo>
                      <a:pt x="40" y="96"/>
                    </a:lnTo>
                    <a:lnTo>
                      <a:pt x="54" y="48"/>
                    </a:lnTo>
                    <a:lnTo>
                      <a:pt x="88" y="24"/>
                    </a:lnTo>
                    <a:lnTo>
                      <a:pt x="99" y="0"/>
                    </a:lnTo>
                    <a:lnTo>
                      <a:pt x="148" y="8"/>
                    </a:lnTo>
                    <a:lnTo>
                      <a:pt x="160" y="53"/>
                    </a:lnTo>
                    <a:lnTo>
                      <a:pt x="139" y="54"/>
                    </a:lnTo>
                    <a:lnTo>
                      <a:pt x="127" y="59"/>
                    </a:lnTo>
                    <a:lnTo>
                      <a:pt x="129" y="71"/>
                    </a:lnTo>
                    <a:lnTo>
                      <a:pt x="67" y="98"/>
                    </a:lnTo>
                    <a:lnTo>
                      <a:pt x="60" y="121"/>
                    </a:lnTo>
                    <a:lnTo>
                      <a:pt x="0" y="1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9" name="Freeform 2672">
                <a:extLst>
                  <a:ext uri="{FF2B5EF4-FFF2-40B4-BE49-F238E27FC236}">
                    <a16:creationId xmlns:a16="http://schemas.microsoft.com/office/drawing/2014/main" id="{3D48494A-8AD1-4EEC-AF0C-FCE90B999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816" y="4043043"/>
                <a:ext cx="331026" cy="295071"/>
              </a:xfrm>
              <a:custGeom>
                <a:avLst/>
                <a:gdLst>
                  <a:gd name="T0" fmla="*/ 0 w 217"/>
                  <a:gd name="T1" fmla="*/ 120 h 166"/>
                  <a:gd name="T2" fmla="*/ 0 w 217"/>
                  <a:gd name="T3" fmla="*/ 120 h 166"/>
                  <a:gd name="T4" fmla="*/ 3 w 217"/>
                  <a:gd name="T5" fmla="*/ 133 h 166"/>
                  <a:gd name="T6" fmla="*/ 29 w 217"/>
                  <a:gd name="T7" fmla="*/ 162 h 166"/>
                  <a:gd name="T8" fmla="*/ 36 w 217"/>
                  <a:gd name="T9" fmla="*/ 155 h 166"/>
                  <a:gd name="T10" fmla="*/ 47 w 217"/>
                  <a:gd name="T11" fmla="*/ 165 h 166"/>
                  <a:gd name="T12" fmla="*/ 63 w 217"/>
                  <a:gd name="T13" fmla="*/ 136 h 166"/>
                  <a:gd name="T14" fmla="*/ 125 w 217"/>
                  <a:gd name="T15" fmla="*/ 151 h 166"/>
                  <a:gd name="T16" fmla="*/ 178 w 217"/>
                  <a:gd name="T17" fmla="*/ 136 h 166"/>
                  <a:gd name="T18" fmla="*/ 180 w 217"/>
                  <a:gd name="T19" fmla="*/ 129 h 166"/>
                  <a:gd name="T20" fmla="*/ 208 w 217"/>
                  <a:gd name="T21" fmla="*/ 93 h 166"/>
                  <a:gd name="T22" fmla="*/ 216 w 217"/>
                  <a:gd name="T23" fmla="*/ 44 h 166"/>
                  <a:gd name="T24" fmla="*/ 202 w 217"/>
                  <a:gd name="T25" fmla="*/ 28 h 166"/>
                  <a:gd name="T26" fmla="*/ 202 w 217"/>
                  <a:gd name="T27" fmla="*/ 6 h 166"/>
                  <a:gd name="T28" fmla="*/ 157 w 217"/>
                  <a:gd name="T29" fmla="*/ 0 h 166"/>
                  <a:gd name="T30" fmla="*/ 74 w 217"/>
                  <a:gd name="T31" fmla="*/ 57 h 166"/>
                  <a:gd name="T32" fmla="*/ 53 w 217"/>
                  <a:gd name="T33" fmla="*/ 62 h 166"/>
                  <a:gd name="T34" fmla="*/ 53 w 217"/>
                  <a:gd name="T35" fmla="*/ 105 h 166"/>
                  <a:gd name="T36" fmla="*/ 44 w 217"/>
                  <a:gd name="T37" fmla="*/ 114 h 166"/>
                  <a:gd name="T38" fmla="*/ 0 w 217"/>
                  <a:gd name="T39" fmla="*/ 120 h 166"/>
                  <a:gd name="T40" fmla="*/ 0 w 217"/>
                  <a:gd name="T41" fmla="*/ 120 h 1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7"/>
                  <a:gd name="T64" fmla="*/ 0 h 166"/>
                  <a:gd name="T65" fmla="*/ 217 w 217"/>
                  <a:gd name="T66" fmla="*/ 166 h 1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7" h="166">
                    <a:moveTo>
                      <a:pt x="0" y="120"/>
                    </a:moveTo>
                    <a:lnTo>
                      <a:pt x="0" y="120"/>
                    </a:lnTo>
                    <a:lnTo>
                      <a:pt x="3" y="133"/>
                    </a:lnTo>
                    <a:lnTo>
                      <a:pt x="29" y="162"/>
                    </a:lnTo>
                    <a:lnTo>
                      <a:pt x="36" y="155"/>
                    </a:lnTo>
                    <a:lnTo>
                      <a:pt x="47" y="165"/>
                    </a:lnTo>
                    <a:lnTo>
                      <a:pt x="63" y="136"/>
                    </a:lnTo>
                    <a:lnTo>
                      <a:pt x="125" y="151"/>
                    </a:lnTo>
                    <a:lnTo>
                      <a:pt x="178" y="136"/>
                    </a:lnTo>
                    <a:lnTo>
                      <a:pt x="180" y="129"/>
                    </a:lnTo>
                    <a:lnTo>
                      <a:pt x="208" y="93"/>
                    </a:lnTo>
                    <a:lnTo>
                      <a:pt x="216" y="44"/>
                    </a:lnTo>
                    <a:lnTo>
                      <a:pt x="202" y="28"/>
                    </a:lnTo>
                    <a:lnTo>
                      <a:pt x="202" y="6"/>
                    </a:lnTo>
                    <a:lnTo>
                      <a:pt x="157" y="0"/>
                    </a:lnTo>
                    <a:lnTo>
                      <a:pt x="74" y="57"/>
                    </a:lnTo>
                    <a:lnTo>
                      <a:pt x="53" y="62"/>
                    </a:lnTo>
                    <a:lnTo>
                      <a:pt x="53" y="105"/>
                    </a:lnTo>
                    <a:lnTo>
                      <a:pt x="44" y="114"/>
                    </a:lnTo>
                    <a:lnTo>
                      <a:pt x="0" y="12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0" name="Freeform 2673">
                <a:extLst>
                  <a:ext uri="{FF2B5EF4-FFF2-40B4-BE49-F238E27FC236}">
                    <a16:creationId xmlns:a16="http://schemas.microsoft.com/office/drawing/2014/main" id="{BE3E4EDE-0E7E-41E1-9CDA-35D4E0B07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732" y="4284788"/>
                <a:ext cx="242549" cy="234635"/>
              </a:xfrm>
              <a:custGeom>
                <a:avLst/>
                <a:gdLst>
                  <a:gd name="T0" fmla="*/ 0 w 159"/>
                  <a:gd name="T1" fmla="*/ 102 h 132"/>
                  <a:gd name="T2" fmla="*/ 0 w 159"/>
                  <a:gd name="T3" fmla="*/ 102 h 132"/>
                  <a:gd name="T4" fmla="*/ 11 w 159"/>
                  <a:gd name="T5" fmla="*/ 29 h 132"/>
                  <a:gd name="T6" fmla="*/ 27 w 159"/>
                  <a:gd name="T7" fmla="*/ 0 h 132"/>
                  <a:gd name="T8" fmla="*/ 89 w 159"/>
                  <a:gd name="T9" fmla="*/ 15 h 132"/>
                  <a:gd name="T10" fmla="*/ 142 w 159"/>
                  <a:gd name="T11" fmla="*/ 0 h 132"/>
                  <a:gd name="T12" fmla="*/ 153 w 159"/>
                  <a:gd name="T13" fmla="*/ 17 h 132"/>
                  <a:gd name="T14" fmla="*/ 158 w 159"/>
                  <a:gd name="T15" fmla="*/ 29 h 132"/>
                  <a:gd name="T16" fmla="*/ 144 w 159"/>
                  <a:gd name="T17" fmla="*/ 40 h 132"/>
                  <a:gd name="T18" fmla="*/ 116 w 159"/>
                  <a:gd name="T19" fmla="*/ 99 h 132"/>
                  <a:gd name="T20" fmla="*/ 90 w 159"/>
                  <a:gd name="T21" fmla="*/ 95 h 132"/>
                  <a:gd name="T22" fmla="*/ 76 w 159"/>
                  <a:gd name="T23" fmla="*/ 124 h 132"/>
                  <a:gd name="T24" fmla="*/ 45 w 159"/>
                  <a:gd name="T25" fmla="*/ 131 h 132"/>
                  <a:gd name="T26" fmla="*/ 27 w 159"/>
                  <a:gd name="T27" fmla="*/ 106 h 132"/>
                  <a:gd name="T28" fmla="*/ 0 w 159"/>
                  <a:gd name="T29" fmla="*/ 102 h 132"/>
                  <a:gd name="T30" fmla="*/ 0 w 159"/>
                  <a:gd name="T31" fmla="*/ 102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32"/>
                  <a:gd name="T50" fmla="*/ 159 w 159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32">
                    <a:moveTo>
                      <a:pt x="0" y="102"/>
                    </a:moveTo>
                    <a:lnTo>
                      <a:pt x="0" y="102"/>
                    </a:lnTo>
                    <a:lnTo>
                      <a:pt x="11" y="29"/>
                    </a:lnTo>
                    <a:lnTo>
                      <a:pt x="27" y="0"/>
                    </a:lnTo>
                    <a:lnTo>
                      <a:pt x="89" y="15"/>
                    </a:lnTo>
                    <a:lnTo>
                      <a:pt x="142" y="0"/>
                    </a:lnTo>
                    <a:lnTo>
                      <a:pt x="153" y="17"/>
                    </a:lnTo>
                    <a:lnTo>
                      <a:pt x="158" y="29"/>
                    </a:lnTo>
                    <a:lnTo>
                      <a:pt x="144" y="40"/>
                    </a:lnTo>
                    <a:lnTo>
                      <a:pt x="116" y="99"/>
                    </a:lnTo>
                    <a:lnTo>
                      <a:pt x="90" y="95"/>
                    </a:lnTo>
                    <a:lnTo>
                      <a:pt x="76" y="124"/>
                    </a:lnTo>
                    <a:lnTo>
                      <a:pt x="45" y="131"/>
                    </a:lnTo>
                    <a:lnTo>
                      <a:pt x="27" y="106"/>
                    </a:lnTo>
                    <a:lnTo>
                      <a:pt x="0" y="10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1" name="Freeform 2674">
                <a:extLst>
                  <a:ext uri="{FF2B5EF4-FFF2-40B4-BE49-F238E27FC236}">
                    <a16:creationId xmlns:a16="http://schemas.microsoft.com/office/drawing/2014/main" id="{57E206C5-6028-4B87-B980-BD153EE70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653" y="4215464"/>
                <a:ext cx="131190" cy="103097"/>
              </a:xfrm>
              <a:custGeom>
                <a:avLst/>
                <a:gdLst>
                  <a:gd name="T0" fmla="*/ 0 w 86"/>
                  <a:gd name="T1" fmla="*/ 25 h 58"/>
                  <a:gd name="T2" fmla="*/ 0 w 86"/>
                  <a:gd name="T3" fmla="*/ 25 h 58"/>
                  <a:gd name="T4" fmla="*/ 13 w 86"/>
                  <a:gd name="T5" fmla="*/ 42 h 58"/>
                  <a:gd name="T6" fmla="*/ 52 w 86"/>
                  <a:gd name="T7" fmla="*/ 44 h 58"/>
                  <a:gd name="T8" fmla="*/ 11 w 86"/>
                  <a:gd name="T9" fmla="*/ 49 h 58"/>
                  <a:gd name="T10" fmla="*/ 11 w 86"/>
                  <a:gd name="T11" fmla="*/ 57 h 58"/>
                  <a:gd name="T12" fmla="*/ 52 w 86"/>
                  <a:gd name="T13" fmla="*/ 54 h 58"/>
                  <a:gd name="T14" fmla="*/ 85 w 86"/>
                  <a:gd name="T15" fmla="*/ 57 h 58"/>
                  <a:gd name="T16" fmla="*/ 75 w 86"/>
                  <a:gd name="T17" fmla="*/ 25 h 58"/>
                  <a:gd name="T18" fmla="*/ 44 w 86"/>
                  <a:gd name="T19" fmla="*/ 0 h 58"/>
                  <a:gd name="T20" fmla="*/ 13 w 86"/>
                  <a:gd name="T21" fmla="*/ 7 h 58"/>
                  <a:gd name="T22" fmla="*/ 0 w 86"/>
                  <a:gd name="T23" fmla="*/ 25 h 58"/>
                  <a:gd name="T24" fmla="*/ 0 w 86"/>
                  <a:gd name="T25" fmla="*/ 25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58"/>
                  <a:gd name="T41" fmla="*/ 86 w 8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58">
                    <a:moveTo>
                      <a:pt x="0" y="25"/>
                    </a:moveTo>
                    <a:lnTo>
                      <a:pt x="0" y="25"/>
                    </a:lnTo>
                    <a:lnTo>
                      <a:pt x="13" y="42"/>
                    </a:lnTo>
                    <a:lnTo>
                      <a:pt x="52" y="44"/>
                    </a:lnTo>
                    <a:lnTo>
                      <a:pt x="11" y="49"/>
                    </a:lnTo>
                    <a:lnTo>
                      <a:pt x="11" y="57"/>
                    </a:lnTo>
                    <a:lnTo>
                      <a:pt x="52" y="54"/>
                    </a:lnTo>
                    <a:lnTo>
                      <a:pt x="85" y="57"/>
                    </a:lnTo>
                    <a:lnTo>
                      <a:pt x="75" y="25"/>
                    </a:lnTo>
                    <a:lnTo>
                      <a:pt x="44" y="0"/>
                    </a:lnTo>
                    <a:lnTo>
                      <a:pt x="13" y="7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2" name="Freeform 2675">
                <a:extLst>
                  <a:ext uri="{FF2B5EF4-FFF2-40B4-BE49-F238E27FC236}">
                    <a16:creationId xmlns:a16="http://schemas.microsoft.com/office/drawing/2014/main" id="{8F537717-8AFE-4FCE-8EC5-75EC54D9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262" y="5029577"/>
                <a:ext cx="283737" cy="311070"/>
              </a:xfrm>
              <a:custGeom>
                <a:avLst/>
                <a:gdLst>
                  <a:gd name="T0" fmla="*/ 0 w 186"/>
                  <a:gd name="T1" fmla="*/ 6 h 175"/>
                  <a:gd name="T2" fmla="*/ 0 w 186"/>
                  <a:gd name="T3" fmla="*/ 6 h 175"/>
                  <a:gd name="T4" fmla="*/ 23 w 186"/>
                  <a:gd name="T5" fmla="*/ 0 h 175"/>
                  <a:gd name="T6" fmla="*/ 134 w 186"/>
                  <a:gd name="T7" fmla="*/ 16 h 175"/>
                  <a:gd name="T8" fmla="*/ 159 w 186"/>
                  <a:gd name="T9" fmla="*/ 9 h 175"/>
                  <a:gd name="T10" fmla="*/ 185 w 186"/>
                  <a:gd name="T11" fmla="*/ 12 h 175"/>
                  <a:gd name="T12" fmla="*/ 185 w 186"/>
                  <a:gd name="T13" fmla="*/ 12 h 175"/>
                  <a:gd name="T14" fmla="*/ 162 w 186"/>
                  <a:gd name="T15" fmla="*/ 25 h 175"/>
                  <a:gd name="T16" fmla="*/ 154 w 186"/>
                  <a:gd name="T17" fmla="*/ 16 h 175"/>
                  <a:gd name="T18" fmla="*/ 128 w 186"/>
                  <a:gd name="T19" fmla="*/ 22 h 175"/>
                  <a:gd name="T20" fmla="*/ 128 w 186"/>
                  <a:gd name="T21" fmla="*/ 71 h 175"/>
                  <a:gd name="T22" fmla="*/ 114 w 186"/>
                  <a:gd name="T23" fmla="*/ 71 h 175"/>
                  <a:gd name="T24" fmla="*/ 114 w 186"/>
                  <a:gd name="T25" fmla="*/ 110 h 175"/>
                  <a:gd name="T26" fmla="*/ 114 w 186"/>
                  <a:gd name="T27" fmla="*/ 165 h 175"/>
                  <a:gd name="T28" fmla="*/ 102 w 186"/>
                  <a:gd name="T29" fmla="*/ 174 h 175"/>
                  <a:gd name="T30" fmla="*/ 84 w 186"/>
                  <a:gd name="T31" fmla="*/ 174 h 175"/>
                  <a:gd name="T32" fmla="*/ 75 w 186"/>
                  <a:gd name="T33" fmla="*/ 162 h 175"/>
                  <a:gd name="T34" fmla="*/ 67 w 186"/>
                  <a:gd name="T35" fmla="*/ 168 h 175"/>
                  <a:gd name="T36" fmla="*/ 49 w 186"/>
                  <a:gd name="T37" fmla="*/ 149 h 175"/>
                  <a:gd name="T38" fmla="*/ 39 w 186"/>
                  <a:gd name="T39" fmla="*/ 88 h 175"/>
                  <a:gd name="T40" fmla="*/ 39 w 186"/>
                  <a:gd name="T41" fmla="*/ 81 h 175"/>
                  <a:gd name="T42" fmla="*/ 0 w 186"/>
                  <a:gd name="T43" fmla="*/ 6 h 175"/>
                  <a:gd name="T44" fmla="*/ 0 w 186"/>
                  <a:gd name="T45" fmla="*/ 6 h 17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6"/>
                  <a:gd name="T70" fmla="*/ 0 h 175"/>
                  <a:gd name="T71" fmla="*/ 186 w 186"/>
                  <a:gd name="T72" fmla="*/ 175 h 17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6" h="175">
                    <a:moveTo>
                      <a:pt x="0" y="6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134" y="16"/>
                    </a:lnTo>
                    <a:lnTo>
                      <a:pt x="159" y="9"/>
                    </a:lnTo>
                    <a:lnTo>
                      <a:pt x="185" y="12"/>
                    </a:lnTo>
                    <a:lnTo>
                      <a:pt x="162" y="25"/>
                    </a:lnTo>
                    <a:lnTo>
                      <a:pt x="154" y="16"/>
                    </a:lnTo>
                    <a:lnTo>
                      <a:pt x="128" y="22"/>
                    </a:lnTo>
                    <a:lnTo>
                      <a:pt x="128" y="71"/>
                    </a:lnTo>
                    <a:lnTo>
                      <a:pt x="114" y="71"/>
                    </a:lnTo>
                    <a:lnTo>
                      <a:pt x="114" y="110"/>
                    </a:lnTo>
                    <a:lnTo>
                      <a:pt x="114" y="165"/>
                    </a:lnTo>
                    <a:lnTo>
                      <a:pt x="102" y="174"/>
                    </a:lnTo>
                    <a:lnTo>
                      <a:pt x="84" y="174"/>
                    </a:lnTo>
                    <a:lnTo>
                      <a:pt x="75" y="162"/>
                    </a:lnTo>
                    <a:lnTo>
                      <a:pt x="67" y="168"/>
                    </a:lnTo>
                    <a:lnTo>
                      <a:pt x="49" y="149"/>
                    </a:lnTo>
                    <a:lnTo>
                      <a:pt x="39" y="88"/>
                    </a:lnTo>
                    <a:lnTo>
                      <a:pt x="39" y="81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3" name="Freeform 2676">
                <a:extLst>
                  <a:ext uri="{FF2B5EF4-FFF2-40B4-BE49-F238E27FC236}">
                    <a16:creationId xmlns:a16="http://schemas.microsoft.com/office/drawing/2014/main" id="{A3DDD8B2-180B-41DC-A728-90A9862D2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460" y="5251769"/>
                <a:ext cx="25933" cy="40883"/>
              </a:xfrm>
              <a:custGeom>
                <a:avLst/>
                <a:gdLst>
                  <a:gd name="T0" fmla="*/ 0 w 17"/>
                  <a:gd name="T1" fmla="*/ 12 h 23"/>
                  <a:gd name="T2" fmla="*/ 0 w 17"/>
                  <a:gd name="T3" fmla="*/ 12 h 23"/>
                  <a:gd name="T4" fmla="*/ 9 w 17"/>
                  <a:gd name="T5" fmla="*/ 22 h 23"/>
                  <a:gd name="T6" fmla="*/ 16 w 17"/>
                  <a:gd name="T7" fmla="*/ 14 h 23"/>
                  <a:gd name="T8" fmla="*/ 14 w 17"/>
                  <a:gd name="T9" fmla="*/ 0 h 23"/>
                  <a:gd name="T10" fmla="*/ 0 w 17"/>
                  <a:gd name="T11" fmla="*/ 12 h 23"/>
                  <a:gd name="T12" fmla="*/ 0 w 17"/>
                  <a:gd name="T13" fmla="*/ 1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3"/>
                  <a:gd name="T23" fmla="*/ 17 w 17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3">
                    <a:moveTo>
                      <a:pt x="0" y="12"/>
                    </a:moveTo>
                    <a:lnTo>
                      <a:pt x="0" y="12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4" name="Freeform 2677">
                <a:extLst>
                  <a:ext uri="{FF2B5EF4-FFF2-40B4-BE49-F238E27FC236}">
                    <a16:creationId xmlns:a16="http://schemas.microsoft.com/office/drawing/2014/main" id="{268984B5-104F-481D-8843-E950C0AED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578" y="4642074"/>
                <a:ext cx="225769" cy="259521"/>
              </a:xfrm>
              <a:custGeom>
                <a:avLst/>
                <a:gdLst>
                  <a:gd name="T0" fmla="*/ 0 w 148"/>
                  <a:gd name="T1" fmla="*/ 46 h 146"/>
                  <a:gd name="T2" fmla="*/ 0 w 148"/>
                  <a:gd name="T3" fmla="*/ 46 h 146"/>
                  <a:gd name="T4" fmla="*/ 1 w 148"/>
                  <a:gd name="T5" fmla="*/ 74 h 146"/>
                  <a:gd name="T6" fmla="*/ 19 w 148"/>
                  <a:gd name="T7" fmla="*/ 103 h 146"/>
                  <a:gd name="T8" fmla="*/ 44 w 148"/>
                  <a:gd name="T9" fmla="*/ 115 h 146"/>
                  <a:gd name="T10" fmla="*/ 57 w 148"/>
                  <a:gd name="T11" fmla="*/ 118 h 146"/>
                  <a:gd name="T12" fmla="*/ 72 w 148"/>
                  <a:gd name="T13" fmla="*/ 145 h 146"/>
                  <a:gd name="T14" fmla="*/ 127 w 148"/>
                  <a:gd name="T15" fmla="*/ 142 h 146"/>
                  <a:gd name="T16" fmla="*/ 147 w 148"/>
                  <a:gd name="T17" fmla="*/ 130 h 146"/>
                  <a:gd name="T18" fmla="*/ 126 w 148"/>
                  <a:gd name="T19" fmla="*/ 72 h 146"/>
                  <a:gd name="T20" fmla="*/ 132 w 148"/>
                  <a:gd name="T21" fmla="*/ 50 h 146"/>
                  <a:gd name="T22" fmla="*/ 61 w 148"/>
                  <a:gd name="T23" fmla="*/ 0 h 146"/>
                  <a:gd name="T24" fmla="*/ 43 w 148"/>
                  <a:gd name="T25" fmla="*/ 25 h 146"/>
                  <a:gd name="T26" fmla="*/ 35 w 148"/>
                  <a:gd name="T27" fmla="*/ 18 h 146"/>
                  <a:gd name="T28" fmla="*/ 29 w 148"/>
                  <a:gd name="T29" fmla="*/ 24 h 146"/>
                  <a:gd name="T30" fmla="*/ 29 w 148"/>
                  <a:gd name="T31" fmla="*/ 0 h 146"/>
                  <a:gd name="T32" fmla="*/ 11 w 148"/>
                  <a:gd name="T33" fmla="*/ 1 h 146"/>
                  <a:gd name="T34" fmla="*/ 14 w 148"/>
                  <a:gd name="T35" fmla="*/ 19 h 146"/>
                  <a:gd name="T36" fmla="*/ 15 w 148"/>
                  <a:gd name="T37" fmla="*/ 30 h 146"/>
                  <a:gd name="T38" fmla="*/ 0 w 148"/>
                  <a:gd name="T39" fmla="*/ 46 h 146"/>
                  <a:gd name="T40" fmla="*/ 0 w 148"/>
                  <a:gd name="T41" fmla="*/ 46 h 1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8"/>
                  <a:gd name="T64" fmla="*/ 0 h 146"/>
                  <a:gd name="T65" fmla="*/ 148 w 148"/>
                  <a:gd name="T66" fmla="*/ 146 h 1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8" h="146">
                    <a:moveTo>
                      <a:pt x="0" y="46"/>
                    </a:moveTo>
                    <a:lnTo>
                      <a:pt x="0" y="46"/>
                    </a:lnTo>
                    <a:lnTo>
                      <a:pt x="1" y="74"/>
                    </a:lnTo>
                    <a:lnTo>
                      <a:pt x="19" y="103"/>
                    </a:lnTo>
                    <a:lnTo>
                      <a:pt x="44" y="115"/>
                    </a:lnTo>
                    <a:lnTo>
                      <a:pt x="57" y="118"/>
                    </a:lnTo>
                    <a:lnTo>
                      <a:pt x="72" y="145"/>
                    </a:lnTo>
                    <a:lnTo>
                      <a:pt x="127" y="142"/>
                    </a:lnTo>
                    <a:lnTo>
                      <a:pt x="147" y="130"/>
                    </a:lnTo>
                    <a:lnTo>
                      <a:pt x="126" y="72"/>
                    </a:lnTo>
                    <a:lnTo>
                      <a:pt x="132" y="50"/>
                    </a:lnTo>
                    <a:lnTo>
                      <a:pt x="61" y="0"/>
                    </a:lnTo>
                    <a:lnTo>
                      <a:pt x="43" y="25"/>
                    </a:lnTo>
                    <a:lnTo>
                      <a:pt x="35" y="18"/>
                    </a:lnTo>
                    <a:lnTo>
                      <a:pt x="29" y="24"/>
                    </a:lnTo>
                    <a:lnTo>
                      <a:pt x="29" y="0"/>
                    </a:lnTo>
                    <a:lnTo>
                      <a:pt x="11" y="1"/>
                    </a:lnTo>
                    <a:lnTo>
                      <a:pt x="14" y="19"/>
                    </a:lnTo>
                    <a:lnTo>
                      <a:pt x="15" y="30"/>
                    </a:lnTo>
                    <a:lnTo>
                      <a:pt x="0" y="4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5" name="Freeform 2678">
                <a:extLst>
                  <a:ext uri="{FF2B5EF4-FFF2-40B4-BE49-F238E27FC236}">
                    <a16:creationId xmlns:a16="http://schemas.microsoft.com/office/drawing/2014/main" id="{6C0D9CB8-940A-41C2-889A-C855D497B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578" y="4522978"/>
                <a:ext cx="112884" cy="129760"/>
              </a:xfrm>
              <a:custGeom>
                <a:avLst/>
                <a:gdLst>
                  <a:gd name="T0" fmla="*/ 0 w 74"/>
                  <a:gd name="T1" fmla="*/ 72 h 73"/>
                  <a:gd name="T2" fmla="*/ 0 w 74"/>
                  <a:gd name="T3" fmla="*/ 72 h 73"/>
                  <a:gd name="T4" fmla="*/ 11 w 74"/>
                  <a:gd name="T5" fmla="*/ 68 h 73"/>
                  <a:gd name="T6" fmla="*/ 29 w 74"/>
                  <a:gd name="T7" fmla="*/ 67 h 73"/>
                  <a:gd name="T8" fmla="*/ 29 w 74"/>
                  <a:gd name="T9" fmla="*/ 57 h 73"/>
                  <a:gd name="T10" fmla="*/ 58 w 74"/>
                  <a:gd name="T11" fmla="*/ 51 h 73"/>
                  <a:gd name="T12" fmla="*/ 73 w 74"/>
                  <a:gd name="T13" fmla="*/ 26 h 73"/>
                  <a:gd name="T14" fmla="*/ 58 w 74"/>
                  <a:gd name="T15" fmla="*/ 0 h 73"/>
                  <a:gd name="T16" fmla="*/ 16 w 74"/>
                  <a:gd name="T17" fmla="*/ 5 h 73"/>
                  <a:gd name="T18" fmla="*/ 21 w 74"/>
                  <a:gd name="T19" fmla="*/ 24 h 73"/>
                  <a:gd name="T20" fmla="*/ 12 w 74"/>
                  <a:gd name="T21" fmla="*/ 37 h 73"/>
                  <a:gd name="T22" fmla="*/ 0 w 74"/>
                  <a:gd name="T23" fmla="*/ 72 h 73"/>
                  <a:gd name="T24" fmla="*/ 0 w 74"/>
                  <a:gd name="T25" fmla="*/ 72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73"/>
                  <a:gd name="T41" fmla="*/ 74 w 74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73">
                    <a:moveTo>
                      <a:pt x="0" y="72"/>
                    </a:moveTo>
                    <a:lnTo>
                      <a:pt x="0" y="72"/>
                    </a:lnTo>
                    <a:lnTo>
                      <a:pt x="11" y="68"/>
                    </a:lnTo>
                    <a:lnTo>
                      <a:pt x="29" y="67"/>
                    </a:lnTo>
                    <a:lnTo>
                      <a:pt x="29" y="57"/>
                    </a:lnTo>
                    <a:lnTo>
                      <a:pt x="58" y="51"/>
                    </a:lnTo>
                    <a:lnTo>
                      <a:pt x="73" y="26"/>
                    </a:lnTo>
                    <a:lnTo>
                      <a:pt x="58" y="0"/>
                    </a:lnTo>
                    <a:lnTo>
                      <a:pt x="16" y="5"/>
                    </a:lnTo>
                    <a:lnTo>
                      <a:pt x="21" y="24"/>
                    </a:lnTo>
                    <a:lnTo>
                      <a:pt x="12" y="37"/>
                    </a:lnTo>
                    <a:lnTo>
                      <a:pt x="0" y="7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6" name="Freeform 2679">
                <a:extLst>
                  <a:ext uri="{FF2B5EF4-FFF2-40B4-BE49-F238E27FC236}">
                    <a16:creationId xmlns:a16="http://schemas.microsoft.com/office/drawing/2014/main" id="{426683E8-3357-47AF-BDA2-6183D4733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3270" y="3831516"/>
                <a:ext cx="234921" cy="255966"/>
              </a:xfrm>
              <a:custGeom>
                <a:avLst/>
                <a:gdLst>
                  <a:gd name="T0" fmla="*/ 0 w 154"/>
                  <a:gd name="T1" fmla="*/ 24 h 144"/>
                  <a:gd name="T2" fmla="*/ 0 w 154"/>
                  <a:gd name="T3" fmla="*/ 24 h 144"/>
                  <a:gd name="T4" fmla="*/ 6 w 154"/>
                  <a:gd name="T5" fmla="*/ 140 h 144"/>
                  <a:gd name="T6" fmla="*/ 129 w 154"/>
                  <a:gd name="T7" fmla="*/ 143 h 144"/>
                  <a:gd name="T8" fmla="*/ 150 w 154"/>
                  <a:gd name="T9" fmla="*/ 125 h 144"/>
                  <a:gd name="T10" fmla="*/ 153 w 154"/>
                  <a:gd name="T11" fmla="*/ 113 h 144"/>
                  <a:gd name="T12" fmla="*/ 107 w 154"/>
                  <a:gd name="T13" fmla="*/ 30 h 144"/>
                  <a:gd name="T14" fmla="*/ 129 w 154"/>
                  <a:gd name="T15" fmla="*/ 57 h 144"/>
                  <a:gd name="T16" fmla="*/ 140 w 154"/>
                  <a:gd name="T17" fmla="*/ 34 h 144"/>
                  <a:gd name="T18" fmla="*/ 129 w 154"/>
                  <a:gd name="T19" fmla="*/ 5 h 144"/>
                  <a:gd name="T20" fmla="*/ 100 w 154"/>
                  <a:gd name="T21" fmla="*/ 10 h 144"/>
                  <a:gd name="T22" fmla="*/ 100 w 154"/>
                  <a:gd name="T23" fmla="*/ 2 h 144"/>
                  <a:gd name="T24" fmla="*/ 85 w 154"/>
                  <a:gd name="T25" fmla="*/ 2 h 144"/>
                  <a:gd name="T26" fmla="*/ 59 w 154"/>
                  <a:gd name="T27" fmla="*/ 12 h 144"/>
                  <a:gd name="T28" fmla="*/ 6 w 154"/>
                  <a:gd name="T29" fmla="*/ 0 h 144"/>
                  <a:gd name="T30" fmla="*/ 0 w 154"/>
                  <a:gd name="T31" fmla="*/ 24 h 144"/>
                  <a:gd name="T32" fmla="*/ 0 w 154"/>
                  <a:gd name="T33" fmla="*/ 24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144"/>
                  <a:gd name="T53" fmla="*/ 154 w 154"/>
                  <a:gd name="T54" fmla="*/ 144 h 1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144">
                    <a:moveTo>
                      <a:pt x="0" y="24"/>
                    </a:moveTo>
                    <a:lnTo>
                      <a:pt x="0" y="24"/>
                    </a:lnTo>
                    <a:lnTo>
                      <a:pt x="6" y="140"/>
                    </a:lnTo>
                    <a:lnTo>
                      <a:pt x="129" y="143"/>
                    </a:lnTo>
                    <a:lnTo>
                      <a:pt x="150" y="125"/>
                    </a:lnTo>
                    <a:lnTo>
                      <a:pt x="153" y="113"/>
                    </a:lnTo>
                    <a:lnTo>
                      <a:pt x="107" y="30"/>
                    </a:lnTo>
                    <a:lnTo>
                      <a:pt x="129" y="57"/>
                    </a:lnTo>
                    <a:lnTo>
                      <a:pt x="140" y="34"/>
                    </a:lnTo>
                    <a:lnTo>
                      <a:pt x="129" y="5"/>
                    </a:lnTo>
                    <a:lnTo>
                      <a:pt x="100" y="10"/>
                    </a:lnTo>
                    <a:lnTo>
                      <a:pt x="100" y="2"/>
                    </a:lnTo>
                    <a:lnTo>
                      <a:pt x="85" y="2"/>
                    </a:lnTo>
                    <a:lnTo>
                      <a:pt x="59" y="12"/>
                    </a:lnTo>
                    <a:lnTo>
                      <a:pt x="6" y="0"/>
                    </a:lnTo>
                    <a:lnTo>
                      <a:pt x="0" y="2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7" name="Freeform 2680">
                <a:extLst>
                  <a:ext uri="{FF2B5EF4-FFF2-40B4-BE49-F238E27FC236}">
                    <a16:creationId xmlns:a16="http://schemas.microsoft.com/office/drawing/2014/main" id="{D9F19084-0564-4AB8-8197-30FDD3A07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457" y="4256348"/>
                <a:ext cx="157123" cy="135093"/>
              </a:xfrm>
              <a:custGeom>
                <a:avLst/>
                <a:gdLst>
                  <a:gd name="T0" fmla="*/ 0 w 103"/>
                  <a:gd name="T1" fmla="*/ 63 h 76"/>
                  <a:gd name="T2" fmla="*/ 0 w 103"/>
                  <a:gd name="T3" fmla="*/ 63 h 76"/>
                  <a:gd name="T4" fmla="*/ 7 w 103"/>
                  <a:gd name="T5" fmla="*/ 72 h 76"/>
                  <a:gd name="T6" fmla="*/ 34 w 103"/>
                  <a:gd name="T7" fmla="*/ 75 h 76"/>
                  <a:gd name="T8" fmla="*/ 32 w 103"/>
                  <a:gd name="T9" fmla="*/ 56 h 76"/>
                  <a:gd name="T10" fmla="*/ 68 w 103"/>
                  <a:gd name="T11" fmla="*/ 52 h 76"/>
                  <a:gd name="T12" fmla="*/ 83 w 103"/>
                  <a:gd name="T13" fmla="*/ 56 h 76"/>
                  <a:gd name="T14" fmla="*/ 102 w 103"/>
                  <a:gd name="T15" fmla="*/ 42 h 76"/>
                  <a:gd name="T16" fmla="*/ 76 w 103"/>
                  <a:gd name="T17" fmla="*/ 13 h 76"/>
                  <a:gd name="T18" fmla="*/ 73 w 103"/>
                  <a:gd name="T19" fmla="*/ 0 h 76"/>
                  <a:gd name="T20" fmla="*/ 17 w 103"/>
                  <a:gd name="T21" fmla="*/ 24 h 76"/>
                  <a:gd name="T22" fmla="*/ 0 w 103"/>
                  <a:gd name="T23" fmla="*/ 63 h 76"/>
                  <a:gd name="T24" fmla="*/ 0 w 103"/>
                  <a:gd name="T25" fmla="*/ 6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76"/>
                  <a:gd name="T41" fmla="*/ 103 w 103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76">
                    <a:moveTo>
                      <a:pt x="0" y="63"/>
                    </a:moveTo>
                    <a:lnTo>
                      <a:pt x="0" y="63"/>
                    </a:lnTo>
                    <a:lnTo>
                      <a:pt x="7" y="72"/>
                    </a:lnTo>
                    <a:lnTo>
                      <a:pt x="34" y="75"/>
                    </a:lnTo>
                    <a:lnTo>
                      <a:pt x="32" y="56"/>
                    </a:lnTo>
                    <a:lnTo>
                      <a:pt x="68" y="52"/>
                    </a:lnTo>
                    <a:lnTo>
                      <a:pt x="83" y="56"/>
                    </a:lnTo>
                    <a:lnTo>
                      <a:pt x="102" y="42"/>
                    </a:lnTo>
                    <a:lnTo>
                      <a:pt x="76" y="13"/>
                    </a:lnTo>
                    <a:lnTo>
                      <a:pt x="73" y="0"/>
                    </a:lnTo>
                    <a:lnTo>
                      <a:pt x="17" y="24"/>
                    </a:lnTo>
                    <a:lnTo>
                      <a:pt x="0" y="6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8" name="Freeform 2681">
                <a:extLst>
                  <a:ext uri="{FF2B5EF4-FFF2-40B4-BE49-F238E27FC236}">
                    <a16:creationId xmlns:a16="http://schemas.microsoft.com/office/drawing/2014/main" id="{D07556A2-ABEA-49D9-AE52-8C052FCBD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879" y="4816273"/>
                <a:ext cx="247126" cy="238190"/>
              </a:xfrm>
              <a:custGeom>
                <a:avLst/>
                <a:gdLst>
                  <a:gd name="T0" fmla="*/ 0 w 162"/>
                  <a:gd name="T1" fmla="*/ 65 h 134"/>
                  <a:gd name="T2" fmla="*/ 0 w 162"/>
                  <a:gd name="T3" fmla="*/ 65 h 134"/>
                  <a:gd name="T4" fmla="*/ 0 w 162"/>
                  <a:gd name="T5" fmla="*/ 116 h 134"/>
                  <a:gd name="T6" fmla="*/ 17 w 162"/>
                  <a:gd name="T7" fmla="*/ 129 h 134"/>
                  <a:gd name="T8" fmla="*/ 43 w 162"/>
                  <a:gd name="T9" fmla="*/ 132 h 134"/>
                  <a:gd name="T10" fmla="*/ 67 w 162"/>
                  <a:gd name="T11" fmla="*/ 133 h 134"/>
                  <a:gd name="T12" fmla="*/ 91 w 162"/>
                  <a:gd name="T13" fmla="*/ 115 h 134"/>
                  <a:gd name="T14" fmla="*/ 92 w 162"/>
                  <a:gd name="T15" fmla="*/ 107 h 134"/>
                  <a:gd name="T16" fmla="*/ 113 w 162"/>
                  <a:gd name="T17" fmla="*/ 102 h 134"/>
                  <a:gd name="T18" fmla="*/ 109 w 162"/>
                  <a:gd name="T19" fmla="*/ 95 h 134"/>
                  <a:gd name="T20" fmla="*/ 153 w 162"/>
                  <a:gd name="T21" fmla="*/ 81 h 134"/>
                  <a:gd name="T22" fmla="*/ 147 w 162"/>
                  <a:gd name="T23" fmla="*/ 75 h 134"/>
                  <a:gd name="T24" fmla="*/ 161 w 162"/>
                  <a:gd name="T25" fmla="*/ 34 h 134"/>
                  <a:gd name="T26" fmla="*/ 150 w 162"/>
                  <a:gd name="T27" fmla="*/ 17 h 134"/>
                  <a:gd name="T28" fmla="*/ 125 w 162"/>
                  <a:gd name="T29" fmla="*/ 5 h 134"/>
                  <a:gd name="T30" fmla="*/ 118 w 162"/>
                  <a:gd name="T31" fmla="*/ 0 h 134"/>
                  <a:gd name="T32" fmla="*/ 93 w 162"/>
                  <a:gd name="T33" fmla="*/ 12 h 134"/>
                  <a:gd name="T34" fmla="*/ 90 w 162"/>
                  <a:gd name="T35" fmla="*/ 48 h 134"/>
                  <a:gd name="T36" fmla="*/ 106 w 162"/>
                  <a:gd name="T37" fmla="*/ 55 h 134"/>
                  <a:gd name="T38" fmla="*/ 106 w 162"/>
                  <a:gd name="T39" fmla="*/ 69 h 134"/>
                  <a:gd name="T40" fmla="*/ 28 w 162"/>
                  <a:gd name="T41" fmla="*/ 37 h 134"/>
                  <a:gd name="T42" fmla="*/ 31 w 162"/>
                  <a:gd name="T43" fmla="*/ 65 h 134"/>
                  <a:gd name="T44" fmla="*/ 0 w 162"/>
                  <a:gd name="T45" fmla="*/ 65 h 134"/>
                  <a:gd name="T46" fmla="*/ 0 w 162"/>
                  <a:gd name="T47" fmla="*/ 65 h 1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34"/>
                  <a:gd name="T74" fmla="*/ 162 w 162"/>
                  <a:gd name="T75" fmla="*/ 134 h 1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34">
                    <a:moveTo>
                      <a:pt x="0" y="65"/>
                    </a:moveTo>
                    <a:lnTo>
                      <a:pt x="0" y="65"/>
                    </a:lnTo>
                    <a:lnTo>
                      <a:pt x="0" y="116"/>
                    </a:lnTo>
                    <a:lnTo>
                      <a:pt x="17" y="129"/>
                    </a:lnTo>
                    <a:lnTo>
                      <a:pt x="43" y="132"/>
                    </a:lnTo>
                    <a:lnTo>
                      <a:pt x="67" y="133"/>
                    </a:lnTo>
                    <a:lnTo>
                      <a:pt x="91" y="115"/>
                    </a:lnTo>
                    <a:lnTo>
                      <a:pt x="92" y="107"/>
                    </a:lnTo>
                    <a:lnTo>
                      <a:pt x="113" y="102"/>
                    </a:lnTo>
                    <a:lnTo>
                      <a:pt x="109" y="95"/>
                    </a:lnTo>
                    <a:lnTo>
                      <a:pt x="153" y="81"/>
                    </a:lnTo>
                    <a:lnTo>
                      <a:pt x="147" y="75"/>
                    </a:lnTo>
                    <a:lnTo>
                      <a:pt x="161" y="34"/>
                    </a:lnTo>
                    <a:lnTo>
                      <a:pt x="150" y="17"/>
                    </a:lnTo>
                    <a:lnTo>
                      <a:pt x="125" y="5"/>
                    </a:lnTo>
                    <a:lnTo>
                      <a:pt x="118" y="0"/>
                    </a:lnTo>
                    <a:lnTo>
                      <a:pt x="93" y="12"/>
                    </a:lnTo>
                    <a:lnTo>
                      <a:pt x="90" y="48"/>
                    </a:lnTo>
                    <a:lnTo>
                      <a:pt x="106" y="55"/>
                    </a:lnTo>
                    <a:lnTo>
                      <a:pt x="106" y="69"/>
                    </a:lnTo>
                    <a:lnTo>
                      <a:pt x="28" y="37"/>
                    </a:lnTo>
                    <a:lnTo>
                      <a:pt x="31" y="65"/>
                    </a:lnTo>
                    <a:lnTo>
                      <a:pt x="0" y="6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9" name="Freeform 2682">
                <a:extLst>
                  <a:ext uri="{FF2B5EF4-FFF2-40B4-BE49-F238E27FC236}">
                    <a16:creationId xmlns:a16="http://schemas.microsoft.com/office/drawing/2014/main" id="{E7110F7D-1728-4627-98C8-871DDE011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468" y="5161115"/>
                <a:ext cx="341704" cy="319957"/>
              </a:xfrm>
              <a:custGeom>
                <a:avLst/>
                <a:gdLst>
                  <a:gd name="T0" fmla="*/ 0 w 224"/>
                  <a:gd name="T1" fmla="*/ 94 h 180"/>
                  <a:gd name="T2" fmla="*/ 0 w 224"/>
                  <a:gd name="T3" fmla="*/ 94 h 180"/>
                  <a:gd name="T4" fmla="*/ 8 w 224"/>
                  <a:gd name="T5" fmla="*/ 88 h 180"/>
                  <a:gd name="T6" fmla="*/ 17 w 224"/>
                  <a:gd name="T7" fmla="*/ 100 h 180"/>
                  <a:gd name="T8" fmla="*/ 35 w 224"/>
                  <a:gd name="T9" fmla="*/ 100 h 180"/>
                  <a:gd name="T10" fmla="*/ 47 w 224"/>
                  <a:gd name="T11" fmla="*/ 91 h 180"/>
                  <a:gd name="T12" fmla="*/ 47 w 224"/>
                  <a:gd name="T13" fmla="*/ 36 h 180"/>
                  <a:gd name="T14" fmla="*/ 58 w 224"/>
                  <a:gd name="T15" fmla="*/ 50 h 180"/>
                  <a:gd name="T16" fmla="*/ 58 w 224"/>
                  <a:gd name="T17" fmla="*/ 65 h 180"/>
                  <a:gd name="T18" fmla="*/ 77 w 224"/>
                  <a:gd name="T19" fmla="*/ 64 h 180"/>
                  <a:gd name="T20" fmla="*/ 93 w 224"/>
                  <a:gd name="T21" fmla="*/ 47 h 180"/>
                  <a:gd name="T22" fmla="*/ 123 w 224"/>
                  <a:gd name="T23" fmla="*/ 47 h 180"/>
                  <a:gd name="T24" fmla="*/ 174 w 224"/>
                  <a:gd name="T25" fmla="*/ 0 h 180"/>
                  <a:gd name="T26" fmla="*/ 205 w 224"/>
                  <a:gd name="T27" fmla="*/ 6 h 180"/>
                  <a:gd name="T28" fmla="*/ 210 w 224"/>
                  <a:gd name="T29" fmla="*/ 51 h 180"/>
                  <a:gd name="T30" fmla="*/ 196 w 224"/>
                  <a:gd name="T31" fmla="*/ 63 h 180"/>
                  <a:gd name="T32" fmla="*/ 205 w 224"/>
                  <a:gd name="T33" fmla="*/ 73 h 180"/>
                  <a:gd name="T34" fmla="*/ 212 w 224"/>
                  <a:gd name="T35" fmla="*/ 65 h 180"/>
                  <a:gd name="T36" fmla="*/ 223 w 224"/>
                  <a:gd name="T37" fmla="*/ 65 h 180"/>
                  <a:gd name="T38" fmla="*/ 217 w 224"/>
                  <a:gd name="T39" fmla="*/ 91 h 180"/>
                  <a:gd name="T40" fmla="*/ 184 w 224"/>
                  <a:gd name="T41" fmla="*/ 132 h 180"/>
                  <a:gd name="T42" fmla="*/ 144 w 224"/>
                  <a:gd name="T43" fmla="*/ 167 h 180"/>
                  <a:gd name="T44" fmla="*/ 114 w 224"/>
                  <a:gd name="T45" fmla="*/ 178 h 180"/>
                  <a:gd name="T46" fmla="*/ 26 w 224"/>
                  <a:gd name="T47" fmla="*/ 179 h 180"/>
                  <a:gd name="T48" fmla="*/ 19 w 224"/>
                  <a:gd name="T49" fmla="*/ 159 h 180"/>
                  <a:gd name="T50" fmla="*/ 22 w 224"/>
                  <a:gd name="T51" fmla="*/ 143 h 180"/>
                  <a:gd name="T52" fmla="*/ 0 w 224"/>
                  <a:gd name="T53" fmla="*/ 94 h 180"/>
                  <a:gd name="T54" fmla="*/ 0 w 224"/>
                  <a:gd name="T55" fmla="*/ 94 h 1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4"/>
                  <a:gd name="T85" fmla="*/ 0 h 180"/>
                  <a:gd name="T86" fmla="*/ 224 w 224"/>
                  <a:gd name="T87" fmla="*/ 180 h 1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4" h="180">
                    <a:moveTo>
                      <a:pt x="0" y="94"/>
                    </a:moveTo>
                    <a:lnTo>
                      <a:pt x="0" y="94"/>
                    </a:lnTo>
                    <a:lnTo>
                      <a:pt x="8" y="88"/>
                    </a:lnTo>
                    <a:lnTo>
                      <a:pt x="17" y="100"/>
                    </a:lnTo>
                    <a:lnTo>
                      <a:pt x="35" y="100"/>
                    </a:lnTo>
                    <a:lnTo>
                      <a:pt x="47" y="91"/>
                    </a:lnTo>
                    <a:lnTo>
                      <a:pt x="47" y="36"/>
                    </a:lnTo>
                    <a:lnTo>
                      <a:pt x="58" y="50"/>
                    </a:lnTo>
                    <a:lnTo>
                      <a:pt x="58" y="65"/>
                    </a:lnTo>
                    <a:lnTo>
                      <a:pt x="77" y="64"/>
                    </a:lnTo>
                    <a:lnTo>
                      <a:pt x="93" y="47"/>
                    </a:lnTo>
                    <a:lnTo>
                      <a:pt x="123" y="47"/>
                    </a:lnTo>
                    <a:lnTo>
                      <a:pt x="174" y="0"/>
                    </a:lnTo>
                    <a:lnTo>
                      <a:pt x="205" y="6"/>
                    </a:lnTo>
                    <a:lnTo>
                      <a:pt x="210" y="51"/>
                    </a:lnTo>
                    <a:lnTo>
                      <a:pt x="196" y="63"/>
                    </a:lnTo>
                    <a:lnTo>
                      <a:pt x="205" y="73"/>
                    </a:lnTo>
                    <a:lnTo>
                      <a:pt x="212" y="65"/>
                    </a:lnTo>
                    <a:lnTo>
                      <a:pt x="223" y="65"/>
                    </a:lnTo>
                    <a:lnTo>
                      <a:pt x="217" y="91"/>
                    </a:lnTo>
                    <a:lnTo>
                      <a:pt x="184" y="132"/>
                    </a:lnTo>
                    <a:lnTo>
                      <a:pt x="144" y="167"/>
                    </a:lnTo>
                    <a:lnTo>
                      <a:pt x="114" y="178"/>
                    </a:lnTo>
                    <a:lnTo>
                      <a:pt x="26" y="179"/>
                    </a:lnTo>
                    <a:lnTo>
                      <a:pt x="19" y="159"/>
                    </a:lnTo>
                    <a:lnTo>
                      <a:pt x="22" y="143"/>
                    </a:lnTo>
                    <a:lnTo>
                      <a:pt x="0" y="9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0" name="Freeform 2683">
                <a:extLst>
                  <a:ext uri="{FF2B5EF4-FFF2-40B4-BE49-F238E27FC236}">
                    <a16:creationId xmlns:a16="http://schemas.microsoft.com/office/drawing/2014/main" id="{4278C389-ED84-4BF3-816D-824BD64B4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136" y="5331759"/>
                <a:ext cx="48815" cy="58659"/>
              </a:xfrm>
              <a:custGeom>
                <a:avLst/>
                <a:gdLst>
                  <a:gd name="T0" fmla="*/ 0 w 32"/>
                  <a:gd name="T1" fmla="*/ 16 h 33"/>
                  <a:gd name="T2" fmla="*/ 0 w 32"/>
                  <a:gd name="T3" fmla="*/ 16 h 33"/>
                  <a:gd name="T4" fmla="*/ 11 w 32"/>
                  <a:gd name="T5" fmla="*/ 32 h 33"/>
                  <a:gd name="T6" fmla="*/ 31 w 32"/>
                  <a:gd name="T7" fmla="*/ 16 h 33"/>
                  <a:gd name="T8" fmla="*/ 22 w 32"/>
                  <a:gd name="T9" fmla="*/ 0 h 33"/>
                  <a:gd name="T10" fmla="*/ 0 w 32"/>
                  <a:gd name="T11" fmla="*/ 16 h 33"/>
                  <a:gd name="T12" fmla="*/ 0 w 32"/>
                  <a:gd name="T13" fmla="*/ 16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3"/>
                  <a:gd name="T23" fmla="*/ 32 w 3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3">
                    <a:moveTo>
                      <a:pt x="0" y="16"/>
                    </a:moveTo>
                    <a:lnTo>
                      <a:pt x="0" y="16"/>
                    </a:lnTo>
                    <a:lnTo>
                      <a:pt x="11" y="32"/>
                    </a:lnTo>
                    <a:lnTo>
                      <a:pt x="31" y="16"/>
                    </a:lnTo>
                    <a:lnTo>
                      <a:pt x="22" y="0"/>
                    </a:lnTo>
                    <a:lnTo>
                      <a:pt x="0" y="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4" name="Freeform 2555">
              <a:extLst>
                <a:ext uri="{FF2B5EF4-FFF2-40B4-BE49-F238E27FC236}">
                  <a16:creationId xmlns:a16="http://schemas.microsoft.com/office/drawing/2014/main" id="{8526D043-7FA4-4196-8B1B-8CFF40FEF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821" y="3751526"/>
              <a:ext cx="65595" cy="47993"/>
            </a:xfrm>
            <a:custGeom>
              <a:avLst/>
              <a:gdLst>
                <a:gd name="T0" fmla="*/ 2 w 43"/>
                <a:gd name="T1" fmla="*/ 25 h 27"/>
                <a:gd name="T2" fmla="*/ 11 w 43"/>
                <a:gd name="T3" fmla="*/ 26 h 27"/>
                <a:gd name="T4" fmla="*/ 15 w 43"/>
                <a:gd name="T5" fmla="*/ 25 h 27"/>
                <a:gd name="T6" fmla="*/ 20 w 43"/>
                <a:gd name="T7" fmla="*/ 22 h 27"/>
                <a:gd name="T8" fmla="*/ 29 w 43"/>
                <a:gd name="T9" fmla="*/ 20 h 27"/>
                <a:gd name="T10" fmla="*/ 37 w 43"/>
                <a:gd name="T11" fmla="*/ 18 h 27"/>
                <a:gd name="T12" fmla="*/ 40 w 43"/>
                <a:gd name="T13" fmla="*/ 11 h 27"/>
                <a:gd name="T14" fmla="*/ 42 w 43"/>
                <a:gd name="T15" fmla="*/ 7 h 27"/>
                <a:gd name="T16" fmla="*/ 33 w 43"/>
                <a:gd name="T17" fmla="*/ 0 h 27"/>
                <a:gd name="T18" fmla="*/ 0 w 43"/>
                <a:gd name="T19" fmla="*/ 7 h 27"/>
                <a:gd name="T20" fmla="*/ 0 w 43"/>
                <a:gd name="T21" fmla="*/ 25 h 27"/>
                <a:gd name="T22" fmla="*/ 2 w 43"/>
                <a:gd name="T23" fmla="*/ 25 h 27"/>
                <a:gd name="T24" fmla="*/ 2 w 43"/>
                <a:gd name="T25" fmla="*/ 25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27"/>
                <a:gd name="T41" fmla="*/ 43 w 43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27">
                  <a:moveTo>
                    <a:pt x="2" y="25"/>
                  </a:moveTo>
                  <a:lnTo>
                    <a:pt x="11" y="26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9" y="20"/>
                  </a:lnTo>
                  <a:lnTo>
                    <a:pt x="37" y="18"/>
                  </a:lnTo>
                  <a:lnTo>
                    <a:pt x="40" y="11"/>
                  </a:lnTo>
                  <a:lnTo>
                    <a:pt x="42" y="7"/>
                  </a:lnTo>
                  <a:lnTo>
                    <a:pt x="33" y="0"/>
                  </a:lnTo>
                  <a:lnTo>
                    <a:pt x="0" y="7"/>
                  </a:lnTo>
                  <a:lnTo>
                    <a:pt x="0" y="25"/>
                  </a:lnTo>
                  <a:lnTo>
                    <a:pt x="2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5" name="Freeform 2556">
              <a:extLst>
                <a:ext uri="{FF2B5EF4-FFF2-40B4-BE49-F238E27FC236}">
                  <a16:creationId xmlns:a16="http://schemas.microsoft.com/office/drawing/2014/main" id="{D612620F-AD15-473C-939B-29561AE18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311" y="3685758"/>
              <a:ext cx="83901" cy="183086"/>
            </a:xfrm>
            <a:custGeom>
              <a:avLst/>
              <a:gdLst>
                <a:gd name="T0" fmla="*/ 0 w 55"/>
                <a:gd name="T1" fmla="*/ 47 h 103"/>
                <a:gd name="T2" fmla="*/ 0 w 55"/>
                <a:gd name="T3" fmla="*/ 47 h 103"/>
                <a:gd name="T4" fmla="*/ 12 w 55"/>
                <a:gd name="T5" fmla="*/ 38 h 103"/>
                <a:gd name="T6" fmla="*/ 18 w 55"/>
                <a:gd name="T7" fmla="*/ 1 h 103"/>
                <a:gd name="T8" fmla="*/ 51 w 55"/>
                <a:gd name="T9" fmla="*/ 0 h 103"/>
                <a:gd name="T10" fmla="*/ 42 w 55"/>
                <a:gd name="T11" fmla="*/ 12 h 103"/>
                <a:gd name="T12" fmla="*/ 52 w 55"/>
                <a:gd name="T13" fmla="*/ 28 h 103"/>
                <a:gd name="T14" fmla="*/ 33 w 55"/>
                <a:gd name="T15" fmla="*/ 47 h 103"/>
                <a:gd name="T16" fmla="*/ 54 w 55"/>
                <a:gd name="T17" fmla="*/ 60 h 103"/>
                <a:gd name="T18" fmla="*/ 27 w 55"/>
                <a:gd name="T19" fmla="*/ 102 h 103"/>
                <a:gd name="T20" fmla="*/ 23 w 55"/>
                <a:gd name="T21" fmla="*/ 75 h 103"/>
                <a:gd name="T22" fmla="*/ 0 w 55"/>
                <a:gd name="T23" fmla="*/ 47 h 103"/>
                <a:gd name="T24" fmla="*/ 0 w 55"/>
                <a:gd name="T25" fmla="*/ 47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103"/>
                <a:gd name="T41" fmla="*/ 55 w 55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103">
                  <a:moveTo>
                    <a:pt x="0" y="47"/>
                  </a:moveTo>
                  <a:lnTo>
                    <a:pt x="0" y="47"/>
                  </a:lnTo>
                  <a:lnTo>
                    <a:pt x="12" y="38"/>
                  </a:lnTo>
                  <a:lnTo>
                    <a:pt x="18" y="1"/>
                  </a:lnTo>
                  <a:lnTo>
                    <a:pt x="51" y="0"/>
                  </a:lnTo>
                  <a:lnTo>
                    <a:pt x="42" y="12"/>
                  </a:lnTo>
                  <a:lnTo>
                    <a:pt x="52" y="28"/>
                  </a:lnTo>
                  <a:lnTo>
                    <a:pt x="33" y="47"/>
                  </a:lnTo>
                  <a:lnTo>
                    <a:pt x="54" y="60"/>
                  </a:lnTo>
                  <a:lnTo>
                    <a:pt x="27" y="102"/>
                  </a:lnTo>
                  <a:lnTo>
                    <a:pt x="23" y="75"/>
                  </a:lnTo>
                  <a:lnTo>
                    <a:pt x="0" y="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6" name="Freeform 2557">
              <a:extLst>
                <a:ext uri="{FF2B5EF4-FFF2-40B4-BE49-F238E27FC236}">
                  <a16:creationId xmlns:a16="http://schemas.microsoft.com/office/drawing/2014/main" id="{8E55C66D-AFC7-42CF-8D41-9CEB0259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829" y="3270722"/>
              <a:ext cx="140142" cy="73393"/>
            </a:xfrm>
            <a:custGeom>
              <a:avLst/>
              <a:gdLst>
                <a:gd name="T0" fmla="*/ 0 w 90"/>
                <a:gd name="T1" fmla="*/ 23633520 h 43"/>
                <a:gd name="T2" fmla="*/ 0 w 90"/>
                <a:gd name="T3" fmla="*/ 23633520 h 43"/>
                <a:gd name="T4" fmla="*/ 38709597 w 90"/>
                <a:gd name="T5" fmla="*/ 66175857 h 43"/>
                <a:gd name="T6" fmla="*/ 104838504 w 90"/>
                <a:gd name="T7" fmla="*/ 64600540 h 43"/>
                <a:gd name="T8" fmla="*/ 143548091 w 90"/>
                <a:gd name="T9" fmla="*/ 40965765 h 43"/>
                <a:gd name="T10" fmla="*/ 59677300 w 90"/>
                <a:gd name="T11" fmla="*/ 9453155 h 43"/>
                <a:gd name="T12" fmla="*/ 48387003 w 90"/>
                <a:gd name="T13" fmla="*/ 0 h 43"/>
                <a:gd name="T14" fmla="*/ 0 w 90"/>
                <a:gd name="T15" fmla="*/ 23633520 h 43"/>
                <a:gd name="T16" fmla="*/ 0 w 90"/>
                <a:gd name="T17" fmla="*/ 2363352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43"/>
                <a:gd name="T29" fmla="*/ 90 w 9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43">
                  <a:moveTo>
                    <a:pt x="0" y="15"/>
                  </a:moveTo>
                  <a:lnTo>
                    <a:pt x="0" y="15"/>
                  </a:lnTo>
                  <a:lnTo>
                    <a:pt x="24" y="42"/>
                  </a:lnTo>
                  <a:lnTo>
                    <a:pt x="65" y="41"/>
                  </a:lnTo>
                  <a:lnTo>
                    <a:pt x="89" y="26"/>
                  </a:lnTo>
                  <a:lnTo>
                    <a:pt x="37" y="6"/>
                  </a:lnTo>
                  <a:lnTo>
                    <a:pt x="30" y="0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7" name="Freeform 2558">
              <a:extLst>
                <a:ext uri="{FF2B5EF4-FFF2-40B4-BE49-F238E27FC236}">
                  <a16:creationId xmlns:a16="http://schemas.microsoft.com/office/drawing/2014/main" id="{FD2AF2A1-2BFD-46F4-9027-E6354832E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477" y="3087218"/>
              <a:ext cx="118731" cy="105772"/>
            </a:xfrm>
            <a:custGeom>
              <a:avLst/>
              <a:gdLst>
                <a:gd name="T0" fmla="*/ 0 w 78"/>
                <a:gd name="T1" fmla="*/ 12590929 h 58"/>
                <a:gd name="T2" fmla="*/ 33909086 w 78"/>
                <a:gd name="T3" fmla="*/ 8993902 h 58"/>
                <a:gd name="T4" fmla="*/ 60110943 w 78"/>
                <a:gd name="T5" fmla="*/ 0 h 58"/>
                <a:gd name="T6" fmla="*/ 95561981 w 78"/>
                <a:gd name="T7" fmla="*/ 7195391 h 58"/>
                <a:gd name="T8" fmla="*/ 118682426 w 78"/>
                <a:gd name="T9" fmla="*/ 21584828 h 58"/>
                <a:gd name="T10" fmla="*/ 104809911 w 78"/>
                <a:gd name="T11" fmla="*/ 34175757 h 58"/>
                <a:gd name="T12" fmla="*/ 87854752 w 78"/>
                <a:gd name="T13" fmla="*/ 35974269 h 58"/>
                <a:gd name="T14" fmla="*/ 67818172 w 78"/>
                <a:gd name="T15" fmla="*/ 55760591 h 58"/>
                <a:gd name="T16" fmla="*/ 53946898 w 78"/>
                <a:gd name="T17" fmla="*/ 102528622 h 58"/>
                <a:gd name="T18" fmla="*/ 44697726 w 78"/>
                <a:gd name="T19" fmla="*/ 82742290 h 58"/>
                <a:gd name="T20" fmla="*/ 18495865 w 78"/>
                <a:gd name="T21" fmla="*/ 80943778 h 58"/>
                <a:gd name="T22" fmla="*/ 35449787 w 78"/>
                <a:gd name="T23" fmla="*/ 43169657 h 58"/>
                <a:gd name="T24" fmla="*/ 0 w 78"/>
                <a:gd name="T25" fmla="*/ 30578733 h 58"/>
                <a:gd name="T26" fmla="*/ 0 w 78"/>
                <a:gd name="T27" fmla="*/ 12590929 h 58"/>
                <a:gd name="T28" fmla="*/ 0 w 78"/>
                <a:gd name="T29" fmla="*/ 12590929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8"/>
                <a:gd name="T47" fmla="*/ 78 w 78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8">
                  <a:moveTo>
                    <a:pt x="0" y="7"/>
                  </a:moveTo>
                  <a:lnTo>
                    <a:pt x="22" y="5"/>
                  </a:lnTo>
                  <a:lnTo>
                    <a:pt x="39" y="0"/>
                  </a:lnTo>
                  <a:lnTo>
                    <a:pt x="62" y="4"/>
                  </a:lnTo>
                  <a:lnTo>
                    <a:pt x="77" y="12"/>
                  </a:lnTo>
                  <a:lnTo>
                    <a:pt x="68" y="19"/>
                  </a:lnTo>
                  <a:lnTo>
                    <a:pt x="57" y="20"/>
                  </a:lnTo>
                  <a:lnTo>
                    <a:pt x="44" y="31"/>
                  </a:lnTo>
                  <a:lnTo>
                    <a:pt x="35" y="57"/>
                  </a:lnTo>
                  <a:lnTo>
                    <a:pt x="29" y="46"/>
                  </a:lnTo>
                  <a:lnTo>
                    <a:pt x="12" y="45"/>
                  </a:lnTo>
                  <a:lnTo>
                    <a:pt x="23" y="24"/>
                  </a:lnTo>
                  <a:lnTo>
                    <a:pt x="0" y="17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8" name="Freeform 2559">
              <a:extLst>
                <a:ext uri="{FF2B5EF4-FFF2-40B4-BE49-F238E27FC236}">
                  <a16:creationId xmlns:a16="http://schemas.microsoft.com/office/drawing/2014/main" id="{E05E533C-80E3-4A51-8F2B-F3072C9BF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403" y="3121757"/>
              <a:ext cx="68125" cy="51806"/>
            </a:xfrm>
            <a:custGeom>
              <a:avLst/>
              <a:gdLst>
                <a:gd name="T0" fmla="*/ 67080589 w 45"/>
                <a:gd name="T1" fmla="*/ 15534291 h 29"/>
                <a:gd name="T2" fmla="*/ 51835342 w 45"/>
                <a:gd name="T3" fmla="*/ 48329201 h 29"/>
                <a:gd name="T4" fmla="*/ 0 w 45"/>
                <a:gd name="T5" fmla="*/ 39698886 h 29"/>
                <a:gd name="T6" fmla="*/ 21343603 w 45"/>
                <a:gd name="T7" fmla="*/ 18986938 h 29"/>
                <a:gd name="T8" fmla="*/ 35065190 w 45"/>
                <a:gd name="T9" fmla="*/ 0 h 29"/>
                <a:gd name="T10" fmla="*/ 67080589 w 45"/>
                <a:gd name="T11" fmla="*/ 15534291 h 29"/>
                <a:gd name="T12" fmla="*/ 67080589 w 45"/>
                <a:gd name="T13" fmla="*/ 1553429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29"/>
                <a:gd name="T23" fmla="*/ 45 w 4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29">
                  <a:moveTo>
                    <a:pt x="44" y="9"/>
                  </a:moveTo>
                  <a:lnTo>
                    <a:pt x="34" y="28"/>
                  </a:lnTo>
                  <a:lnTo>
                    <a:pt x="0" y="23"/>
                  </a:lnTo>
                  <a:lnTo>
                    <a:pt x="14" y="11"/>
                  </a:lnTo>
                  <a:lnTo>
                    <a:pt x="23" y="0"/>
                  </a:lnTo>
                  <a:lnTo>
                    <a:pt x="44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529" name="Group 2560">
              <a:extLst>
                <a:ext uri="{FF2B5EF4-FFF2-40B4-BE49-F238E27FC236}">
                  <a16:creationId xmlns:a16="http://schemas.microsoft.com/office/drawing/2014/main" id="{A29A3F88-E93D-4203-87E8-C39DF019AB34}"/>
                </a:ext>
              </a:extLst>
            </p:cNvPr>
            <p:cNvGrpSpPr/>
            <p:nvPr/>
          </p:nvGrpSpPr>
          <p:grpSpPr>
            <a:xfrm>
              <a:off x="2494511" y="3234028"/>
              <a:ext cx="4891108" cy="2823522"/>
              <a:chOff x="2494511" y="3234028"/>
              <a:chExt cx="4891108" cy="2823522"/>
            </a:xfrm>
            <a:grpFill/>
          </p:grpSpPr>
          <p:grpSp>
            <p:nvGrpSpPr>
              <p:cNvPr id="530" name="Group 2561">
                <a:extLst>
                  <a:ext uri="{FF2B5EF4-FFF2-40B4-BE49-F238E27FC236}">
                    <a16:creationId xmlns:a16="http://schemas.microsoft.com/office/drawing/2014/main" id="{58E51474-30E5-4CA5-977C-08C95B6C87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86015" y="4449327"/>
                <a:ext cx="397071" cy="151103"/>
                <a:chOff x="4449" y="3335"/>
                <a:chExt cx="260" cy="83"/>
              </a:xfrm>
              <a:grpFill/>
            </p:grpSpPr>
            <p:sp>
              <p:nvSpPr>
                <p:cNvPr id="600" name="Freeform 6">
                  <a:extLst>
                    <a:ext uri="{FF2B5EF4-FFF2-40B4-BE49-F238E27FC236}">
                      <a16:creationId xmlns:a16="http://schemas.microsoft.com/office/drawing/2014/main" id="{DF8706A7-3587-45C9-A405-994943BD0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9" y="3340"/>
                  <a:ext cx="52" cy="69"/>
                </a:xfrm>
                <a:custGeom>
                  <a:avLst/>
                  <a:gdLst>
                    <a:gd name="T0" fmla="*/ 0 w 52"/>
                    <a:gd name="T1" fmla="*/ 0 h 69"/>
                    <a:gd name="T2" fmla="*/ 0 w 52"/>
                    <a:gd name="T3" fmla="*/ 0 h 69"/>
                    <a:gd name="T4" fmla="*/ 10 w 52"/>
                    <a:gd name="T5" fmla="*/ 0 h 69"/>
                    <a:gd name="T6" fmla="*/ 13 w 52"/>
                    <a:gd name="T7" fmla="*/ 13 h 69"/>
                    <a:gd name="T8" fmla="*/ 26 w 52"/>
                    <a:gd name="T9" fmla="*/ 5 h 69"/>
                    <a:gd name="T10" fmla="*/ 43 w 52"/>
                    <a:gd name="T11" fmla="*/ 21 h 69"/>
                    <a:gd name="T12" fmla="*/ 51 w 52"/>
                    <a:gd name="T13" fmla="*/ 68 h 69"/>
                    <a:gd name="T14" fmla="*/ 50 w 52"/>
                    <a:gd name="T15" fmla="*/ 68 h 69"/>
                    <a:gd name="T16" fmla="*/ 16 w 52"/>
                    <a:gd name="T17" fmla="*/ 48 h 69"/>
                    <a:gd name="T18" fmla="*/ 0 w 52"/>
                    <a:gd name="T19" fmla="*/ 0 h 69"/>
                    <a:gd name="T20" fmla="*/ 0 w 52"/>
                    <a:gd name="T21" fmla="*/ 0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69"/>
                    <a:gd name="T35" fmla="*/ 52 w 52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6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3" y="13"/>
                      </a:lnTo>
                      <a:lnTo>
                        <a:pt x="26" y="5"/>
                      </a:lnTo>
                      <a:lnTo>
                        <a:pt x="43" y="21"/>
                      </a:lnTo>
                      <a:lnTo>
                        <a:pt x="51" y="68"/>
                      </a:lnTo>
                      <a:lnTo>
                        <a:pt x="50" y="68"/>
                      </a:lnTo>
                      <a:lnTo>
                        <a:pt x="16" y="4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Freeform 7">
                  <a:extLst>
                    <a:ext uri="{FF2B5EF4-FFF2-40B4-BE49-F238E27FC236}">
                      <a16:creationId xmlns:a16="http://schemas.microsoft.com/office/drawing/2014/main" id="{76483DBF-D3EB-4A3B-B9D4-0F96C6AAA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7" y="3335"/>
                  <a:ext cx="132" cy="83"/>
                </a:xfrm>
                <a:custGeom>
                  <a:avLst/>
                  <a:gdLst>
                    <a:gd name="T0" fmla="*/ 0 w 132"/>
                    <a:gd name="T1" fmla="*/ 72 h 83"/>
                    <a:gd name="T2" fmla="*/ 0 w 132"/>
                    <a:gd name="T3" fmla="*/ 72 h 83"/>
                    <a:gd name="T4" fmla="*/ 12 w 132"/>
                    <a:gd name="T5" fmla="*/ 82 h 83"/>
                    <a:gd name="T6" fmla="*/ 53 w 132"/>
                    <a:gd name="T7" fmla="*/ 79 h 83"/>
                    <a:gd name="T8" fmla="*/ 66 w 132"/>
                    <a:gd name="T9" fmla="*/ 73 h 83"/>
                    <a:gd name="T10" fmla="*/ 84 w 132"/>
                    <a:gd name="T11" fmla="*/ 36 h 83"/>
                    <a:gd name="T12" fmla="*/ 108 w 132"/>
                    <a:gd name="T13" fmla="*/ 37 h 83"/>
                    <a:gd name="T14" fmla="*/ 131 w 132"/>
                    <a:gd name="T15" fmla="*/ 25 h 83"/>
                    <a:gd name="T16" fmla="*/ 109 w 132"/>
                    <a:gd name="T17" fmla="*/ 14 h 83"/>
                    <a:gd name="T18" fmla="*/ 102 w 132"/>
                    <a:gd name="T19" fmla="*/ 0 h 83"/>
                    <a:gd name="T20" fmla="*/ 75 w 132"/>
                    <a:gd name="T21" fmla="*/ 26 h 83"/>
                    <a:gd name="T22" fmla="*/ 67 w 132"/>
                    <a:gd name="T23" fmla="*/ 40 h 83"/>
                    <a:gd name="T24" fmla="*/ 59 w 132"/>
                    <a:gd name="T25" fmla="*/ 32 h 83"/>
                    <a:gd name="T26" fmla="*/ 43 w 132"/>
                    <a:gd name="T27" fmla="*/ 52 h 83"/>
                    <a:gd name="T28" fmla="*/ 26 w 132"/>
                    <a:gd name="T29" fmla="*/ 55 h 83"/>
                    <a:gd name="T30" fmla="*/ 20 w 132"/>
                    <a:gd name="T31" fmla="*/ 73 h 83"/>
                    <a:gd name="T32" fmla="*/ 0 w 132"/>
                    <a:gd name="T33" fmla="*/ 72 h 83"/>
                    <a:gd name="T34" fmla="*/ 0 w 132"/>
                    <a:gd name="T35" fmla="*/ 72 h 8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2"/>
                    <a:gd name="T55" fmla="*/ 0 h 83"/>
                    <a:gd name="T56" fmla="*/ 132 w 132"/>
                    <a:gd name="T57" fmla="*/ 83 h 8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2" h="83">
                      <a:moveTo>
                        <a:pt x="0" y="72"/>
                      </a:moveTo>
                      <a:lnTo>
                        <a:pt x="0" y="72"/>
                      </a:lnTo>
                      <a:lnTo>
                        <a:pt x="12" y="82"/>
                      </a:lnTo>
                      <a:lnTo>
                        <a:pt x="53" y="79"/>
                      </a:lnTo>
                      <a:lnTo>
                        <a:pt x="66" y="73"/>
                      </a:lnTo>
                      <a:lnTo>
                        <a:pt x="84" y="36"/>
                      </a:lnTo>
                      <a:lnTo>
                        <a:pt x="108" y="37"/>
                      </a:lnTo>
                      <a:lnTo>
                        <a:pt x="131" y="25"/>
                      </a:lnTo>
                      <a:lnTo>
                        <a:pt x="109" y="14"/>
                      </a:lnTo>
                      <a:lnTo>
                        <a:pt x="102" y="0"/>
                      </a:lnTo>
                      <a:lnTo>
                        <a:pt x="75" y="26"/>
                      </a:lnTo>
                      <a:lnTo>
                        <a:pt x="67" y="40"/>
                      </a:lnTo>
                      <a:lnTo>
                        <a:pt x="59" y="32"/>
                      </a:lnTo>
                      <a:lnTo>
                        <a:pt x="43" y="52"/>
                      </a:lnTo>
                      <a:lnTo>
                        <a:pt x="26" y="55"/>
                      </a:lnTo>
                      <a:lnTo>
                        <a:pt x="20" y="73"/>
                      </a:lnTo>
                      <a:lnTo>
                        <a:pt x="0" y="7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1" name="Freeform 2562">
                <a:extLst>
                  <a:ext uri="{FF2B5EF4-FFF2-40B4-BE49-F238E27FC236}">
                    <a16:creationId xmlns:a16="http://schemas.microsoft.com/office/drawing/2014/main" id="{7E1ECEAE-3F24-49C9-8664-765F5528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8794" y="4268005"/>
                <a:ext cx="107053" cy="99295"/>
              </a:xfrm>
              <a:custGeom>
                <a:avLst/>
                <a:gdLst>
                  <a:gd name="T0" fmla="*/ 0 w 70"/>
                  <a:gd name="T1" fmla="*/ 18383734 h 59"/>
                  <a:gd name="T2" fmla="*/ 0 w 70"/>
                  <a:gd name="T3" fmla="*/ 18383734 h 59"/>
                  <a:gd name="T4" fmla="*/ 7779587 w 70"/>
                  <a:gd name="T5" fmla="*/ 62808929 h 59"/>
                  <a:gd name="T6" fmla="*/ 21782099 w 70"/>
                  <a:gd name="T7" fmla="*/ 85788301 h 59"/>
                  <a:gd name="T8" fmla="*/ 43562951 w 70"/>
                  <a:gd name="T9" fmla="*/ 88851637 h 59"/>
                  <a:gd name="T10" fmla="*/ 107352573 w 70"/>
                  <a:gd name="T11" fmla="*/ 47489774 h 59"/>
                  <a:gd name="T12" fmla="*/ 104240490 w 70"/>
                  <a:gd name="T13" fmla="*/ 0 h 59"/>
                  <a:gd name="T14" fmla="*/ 56010037 w 70"/>
                  <a:gd name="T15" fmla="*/ 7660199 h 59"/>
                  <a:gd name="T16" fmla="*/ 15557927 w 70"/>
                  <a:gd name="T17" fmla="*/ 6127912 h 59"/>
                  <a:gd name="T18" fmla="*/ 0 w 70"/>
                  <a:gd name="T19" fmla="*/ 18383734 h 59"/>
                  <a:gd name="T20" fmla="*/ 0 w 70"/>
                  <a:gd name="T21" fmla="*/ 18383734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59"/>
                  <a:gd name="T35" fmla="*/ 70 w 70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59">
                    <a:moveTo>
                      <a:pt x="0" y="12"/>
                    </a:moveTo>
                    <a:lnTo>
                      <a:pt x="0" y="12"/>
                    </a:lnTo>
                    <a:lnTo>
                      <a:pt x="5" y="41"/>
                    </a:lnTo>
                    <a:lnTo>
                      <a:pt x="14" y="56"/>
                    </a:lnTo>
                    <a:lnTo>
                      <a:pt x="28" y="58"/>
                    </a:lnTo>
                    <a:lnTo>
                      <a:pt x="69" y="31"/>
                    </a:lnTo>
                    <a:lnTo>
                      <a:pt x="67" y="0"/>
                    </a:lnTo>
                    <a:lnTo>
                      <a:pt x="36" y="5"/>
                    </a:lnTo>
                    <a:lnTo>
                      <a:pt x="10" y="4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" name="Freeform 2563">
                <a:extLst>
                  <a:ext uri="{FF2B5EF4-FFF2-40B4-BE49-F238E27FC236}">
                    <a16:creationId xmlns:a16="http://schemas.microsoft.com/office/drawing/2014/main" id="{98B644AF-A180-42DC-B3B2-1B09865DC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2956" y="4054302"/>
                <a:ext cx="145980" cy="360490"/>
              </a:xfrm>
              <a:custGeom>
                <a:avLst/>
                <a:gdLst>
                  <a:gd name="T0" fmla="*/ 0 w 95"/>
                  <a:gd name="T1" fmla="*/ 17056038 h 203"/>
                  <a:gd name="T2" fmla="*/ 0 w 95"/>
                  <a:gd name="T3" fmla="*/ 17056038 h 203"/>
                  <a:gd name="T4" fmla="*/ 21990127 w 95"/>
                  <a:gd name="T5" fmla="*/ 52872417 h 203"/>
                  <a:gd name="T6" fmla="*/ 50262967 w 95"/>
                  <a:gd name="T7" fmla="*/ 68222847 h 203"/>
                  <a:gd name="T8" fmla="*/ 36127169 w 95"/>
                  <a:gd name="T9" fmla="*/ 93806917 h 203"/>
                  <a:gd name="T10" fmla="*/ 87960510 w 95"/>
                  <a:gd name="T11" fmla="*/ 139856901 h 203"/>
                  <a:gd name="T12" fmla="*/ 111520992 w 95"/>
                  <a:gd name="T13" fmla="*/ 202962959 h 203"/>
                  <a:gd name="T14" fmla="*/ 114662975 w 95"/>
                  <a:gd name="T15" fmla="*/ 255835356 h 203"/>
                  <a:gd name="T16" fmla="*/ 50262967 w 95"/>
                  <a:gd name="T17" fmla="*/ 301886645 h 203"/>
                  <a:gd name="T18" fmla="*/ 59687661 w 95"/>
                  <a:gd name="T19" fmla="*/ 344525504 h 203"/>
                  <a:gd name="T20" fmla="*/ 80106161 w 95"/>
                  <a:gd name="T21" fmla="*/ 315530166 h 203"/>
                  <a:gd name="T22" fmla="*/ 92672857 w 95"/>
                  <a:gd name="T23" fmla="*/ 324058182 h 203"/>
                  <a:gd name="T24" fmla="*/ 97385204 w 95"/>
                  <a:gd name="T25" fmla="*/ 303592249 h 203"/>
                  <a:gd name="T26" fmla="*/ 147648151 w 95"/>
                  <a:gd name="T27" fmla="*/ 272891389 h 203"/>
                  <a:gd name="T28" fmla="*/ 141365440 w 95"/>
                  <a:gd name="T29" fmla="*/ 185906926 h 203"/>
                  <a:gd name="T30" fmla="*/ 72253084 w 95"/>
                  <a:gd name="T31" fmla="*/ 105744835 h 203"/>
                  <a:gd name="T32" fmla="*/ 80106161 w 95"/>
                  <a:gd name="T33" fmla="*/ 78456467 h 203"/>
                  <a:gd name="T34" fmla="*/ 120945686 w 95"/>
                  <a:gd name="T35" fmla="*/ 39227581 h 203"/>
                  <a:gd name="T36" fmla="*/ 62828390 w 95"/>
                  <a:gd name="T37" fmla="*/ 0 h 203"/>
                  <a:gd name="T38" fmla="*/ 0 w 95"/>
                  <a:gd name="T39" fmla="*/ 17056038 h 203"/>
                  <a:gd name="T40" fmla="*/ 0 w 95"/>
                  <a:gd name="T41" fmla="*/ 17056038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203"/>
                  <a:gd name="T65" fmla="*/ 95 w 95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203">
                    <a:moveTo>
                      <a:pt x="0" y="10"/>
                    </a:moveTo>
                    <a:lnTo>
                      <a:pt x="0" y="10"/>
                    </a:lnTo>
                    <a:lnTo>
                      <a:pt x="14" y="31"/>
                    </a:lnTo>
                    <a:lnTo>
                      <a:pt x="32" y="40"/>
                    </a:lnTo>
                    <a:lnTo>
                      <a:pt x="23" y="55"/>
                    </a:lnTo>
                    <a:lnTo>
                      <a:pt x="56" y="82"/>
                    </a:lnTo>
                    <a:lnTo>
                      <a:pt x="71" y="119"/>
                    </a:lnTo>
                    <a:lnTo>
                      <a:pt x="73" y="150"/>
                    </a:lnTo>
                    <a:lnTo>
                      <a:pt x="32" y="177"/>
                    </a:lnTo>
                    <a:lnTo>
                      <a:pt x="38" y="202"/>
                    </a:lnTo>
                    <a:lnTo>
                      <a:pt x="51" y="185"/>
                    </a:lnTo>
                    <a:lnTo>
                      <a:pt x="59" y="190"/>
                    </a:lnTo>
                    <a:lnTo>
                      <a:pt x="62" y="178"/>
                    </a:lnTo>
                    <a:lnTo>
                      <a:pt x="94" y="160"/>
                    </a:lnTo>
                    <a:lnTo>
                      <a:pt x="90" y="109"/>
                    </a:lnTo>
                    <a:lnTo>
                      <a:pt x="46" y="62"/>
                    </a:lnTo>
                    <a:lnTo>
                      <a:pt x="51" y="46"/>
                    </a:lnTo>
                    <a:lnTo>
                      <a:pt x="77" y="23"/>
                    </a:lnTo>
                    <a:lnTo>
                      <a:pt x="40" y="0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>
                  <a:solidFill>
                    <a:srgbClr val="3F3F3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33" name="Group 2564">
                <a:extLst>
                  <a:ext uri="{FF2B5EF4-FFF2-40B4-BE49-F238E27FC236}">
                    <a16:creationId xmlns:a16="http://schemas.microsoft.com/office/drawing/2014/main" id="{F7EE486B-A3C0-4ACC-945F-1BF3BF1320E9}"/>
                  </a:ext>
                </a:extLst>
              </p:cNvPr>
              <p:cNvGrpSpPr/>
              <p:nvPr/>
            </p:nvGrpSpPr>
            <p:grpSpPr>
              <a:xfrm>
                <a:off x="2494511" y="3234028"/>
                <a:ext cx="4891108" cy="2823522"/>
                <a:chOff x="2494511" y="3234028"/>
                <a:chExt cx="4891108" cy="2823522"/>
              </a:xfrm>
              <a:grpFill/>
            </p:grpSpPr>
            <p:sp>
              <p:nvSpPr>
                <p:cNvPr id="534" name="Freeform 2607">
                  <a:extLst>
                    <a:ext uri="{FF2B5EF4-FFF2-40B4-BE49-F238E27FC236}">
                      <a16:creationId xmlns:a16="http://schemas.microsoft.com/office/drawing/2014/main" id="{B4BB4794-A64F-413D-8B21-E625F33EF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1578" y="4642074"/>
                  <a:ext cx="225769" cy="259521"/>
                </a:xfrm>
                <a:custGeom>
                  <a:avLst/>
                  <a:gdLst>
                    <a:gd name="T0" fmla="*/ 0 w 148"/>
                    <a:gd name="T1" fmla="*/ 46 h 146"/>
                    <a:gd name="T2" fmla="*/ 0 w 148"/>
                    <a:gd name="T3" fmla="*/ 46 h 146"/>
                    <a:gd name="T4" fmla="*/ 1 w 148"/>
                    <a:gd name="T5" fmla="*/ 74 h 146"/>
                    <a:gd name="T6" fmla="*/ 19 w 148"/>
                    <a:gd name="T7" fmla="*/ 103 h 146"/>
                    <a:gd name="T8" fmla="*/ 44 w 148"/>
                    <a:gd name="T9" fmla="*/ 115 h 146"/>
                    <a:gd name="T10" fmla="*/ 57 w 148"/>
                    <a:gd name="T11" fmla="*/ 118 h 146"/>
                    <a:gd name="T12" fmla="*/ 72 w 148"/>
                    <a:gd name="T13" fmla="*/ 145 h 146"/>
                    <a:gd name="T14" fmla="*/ 127 w 148"/>
                    <a:gd name="T15" fmla="*/ 142 h 146"/>
                    <a:gd name="T16" fmla="*/ 147 w 148"/>
                    <a:gd name="T17" fmla="*/ 130 h 146"/>
                    <a:gd name="T18" fmla="*/ 126 w 148"/>
                    <a:gd name="T19" fmla="*/ 72 h 146"/>
                    <a:gd name="T20" fmla="*/ 132 w 148"/>
                    <a:gd name="T21" fmla="*/ 50 h 146"/>
                    <a:gd name="T22" fmla="*/ 61 w 148"/>
                    <a:gd name="T23" fmla="*/ 0 h 146"/>
                    <a:gd name="T24" fmla="*/ 43 w 148"/>
                    <a:gd name="T25" fmla="*/ 25 h 146"/>
                    <a:gd name="T26" fmla="*/ 35 w 148"/>
                    <a:gd name="T27" fmla="*/ 18 h 146"/>
                    <a:gd name="T28" fmla="*/ 29 w 148"/>
                    <a:gd name="T29" fmla="*/ 24 h 146"/>
                    <a:gd name="T30" fmla="*/ 29 w 148"/>
                    <a:gd name="T31" fmla="*/ 0 h 146"/>
                    <a:gd name="T32" fmla="*/ 11 w 148"/>
                    <a:gd name="T33" fmla="*/ 1 h 146"/>
                    <a:gd name="T34" fmla="*/ 14 w 148"/>
                    <a:gd name="T35" fmla="*/ 19 h 146"/>
                    <a:gd name="T36" fmla="*/ 15 w 148"/>
                    <a:gd name="T37" fmla="*/ 30 h 146"/>
                    <a:gd name="T38" fmla="*/ 0 w 148"/>
                    <a:gd name="T39" fmla="*/ 46 h 146"/>
                    <a:gd name="T40" fmla="*/ 0 w 148"/>
                    <a:gd name="T41" fmla="*/ 46 h 1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8"/>
                    <a:gd name="T64" fmla="*/ 0 h 146"/>
                    <a:gd name="T65" fmla="*/ 148 w 148"/>
                    <a:gd name="T66" fmla="*/ 146 h 1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8" h="146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74"/>
                      </a:lnTo>
                      <a:lnTo>
                        <a:pt x="19" y="103"/>
                      </a:lnTo>
                      <a:lnTo>
                        <a:pt x="44" y="115"/>
                      </a:lnTo>
                      <a:lnTo>
                        <a:pt x="57" y="118"/>
                      </a:lnTo>
                      <a:lnTo>
                        <a:pt x="72" y="145"/>
                      </a:lnTo>
                      <a:lnTo>
                        <a:pt x="127" y="142"/>
                      </a:lnTo>
                      <a:lnTo>
                        <a:pt x="147" y="130"/>
                      </a:lnTo>
                      <a:lnTo>
                        <a:pt x="126" y="72"/>
                      </a:lnTo>
                      <a:lnTo>
                        <a:pt x="132" y="50"/>
                      </a:lnTo>
                      <a:lnTo>
                        <a:pt x="61" y="0"/>
                      </a:lnTo>
                      <a:lnTo>
                        <a:pt x="43" y="25"/>
                      </a:lnTo>
                      <a:lnTo>
                        <a:pt x="35" y="18"/>
                      </a:lnTo>
                      <a:lnTo>
                        <a:pt x="29" y="24"/>
                      </a:lnTo>
                      <a:lnTo>
                        <a:pt x="29" y="0"/>
                      </a:lnTo>
                      <a:lnTo>
                        <a:pt x="11" y="1"/>
                      </a:lnTo>
                      <a:lnTo>
                        <a:pt x="14" y="19"/>
                      </a:lnTo>
                      <a:lnTo>
                        <a:pt x="15" y="30"/>
                      </a:lnTo>
                      <a:lnTo>
                        <a:pt x="0" y="46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35" name="Group 8">
                  <a:extLst>
                    <a:ext uri="{FF2B5EF4-FFF2-40B4-BE49-F238E27FC236}">
                      <a16:creationId xmlns:a16="http://schemas.microsoft.com/office/drawing/2014/main" id="{3C1EFA01-860C-4111-AF75-9336D80583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80843" y="4486023"/>
                  <a:ext cx="959580" cy="382076"/>
                  <a:chOff x="4380" y="3353"/>
                  <a:chExt cx="629" cy="218"/>
                </a:xfrm>
                <a:grpFill/>
              </p:grpSpPr>
              <p:sp>
                <p:nvSpPr>
                  <p:cNvPr id="591" name="Freeform 9">
                    <a:extLst>
                      <a:ext uri="{FF2B5EF4-FFF2-40B4-BE49-F238E27FC236}">
                        <a16:creationId xmlns:a16="http://schemas.microsoft.com/office/drawing/2014/main" id="{4C071042-91A0-4609-9EC6-6D968A6BC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0" y="3353"/>
                    <a:ext cx="149" cy="156"/>
                  </a:xfrm>
                  <a:custGeom>
                    <a:avLst/>
                    <a:gdLst>
                      <a:gd name="T0" fmla="*/ 0 w 149"/>
                      <a:gd name="T1" fmla="*/ 0 h 156"/>
                      <a:gd name="T2" fmla="*/ 0 w 149"/>
                      <a:gd name="T3" fmla="*/ 0 h 156"/>
                      <a:gd name="T4" fmla="*/ 33 w 149"/>
                      <a:gd name="T5" fmla="*/ 7 h 156"/>
                      <a:gd name="T6" fmla="*/ 74 w 149"/>
                      <a:gd name="T7" fmla="*/ 47 h 156"/>
                      <a:gd name="T8" fmla="*/ 108 w 149"/>
                      <a:gd name="T9" fmla="*/ 62 h 156"/>
                      <a:gd name="T10" fmla="*/ 104 w 149"/>
                      <a:gd name="T11" fmla="*/ 73 h 156"/>
                      <a:gd name="T12" fmla="*/ 115 w 149"/>
                      <a:gd name="T13" fmla="*/ 72 h 156"/>
                      <a:gd name="T14" fmla="*/ 114 w 149"/>
                      <a:gd name="T15" fmla="*/ 87 h 156"/>
                      <a:gd name="T16" fmla="*/ 148 w 149"/>
                      <a:gd name="T17" fmla="*/ 116 h 156"/>
                      <a:gd name="T18" fmla="*/ 144 w 149"/>
                      <a:gd name="T19" fmla="*/ 154 h 156"/>
                      <a:gd name="T20" fmla="*/ 129 w 149"/>
                      <a:gd name="T21" fmla="*/ 155 h 156"/>
                      <a:gd name="T22" fmla="*/ 99 w 149"/>
                      <a:gd name="T23" fmla="*/ 133 h 156"/>
                      <a:gd name="T24" fmla="*/ 50 w 149"/>
                      <a:gd name="T25" fmla="*/ 54 h 156"/>
                      <a:gd name="T26" fmla="*/ 0 w 149"/>
                      <a:gd name="T27" fmla="*/ 0 h 156"/>
                      <a:gd name="T28" fmla="*/ 0 w 149"/>
                      <a:gd name="T29" fmla="*/ 0 h 15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9"/>
                      <a:gd name="T46" fmla="*/ 0 h 156"/>
                      <a:gd name="T47" fmla="*/ 149 w 149"/>
                      <a:gd name="T48" fmla="*/ 156 h 15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9" h="15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3" y="7"/>
                        </a:lnTo>
                        <a:lnTo>
                          <a:pt x="74" y="47"/>
                        </a:lnTo>
                        <a:lnTo>
                          <a:pt x="108" y="62"/>
                        </a:lnTo>
                        <a:lnTo>
                          <a:pt x="104" y="73"/>
                        </a:lnTo>
                        <a:lnTo>
                          <a:pt x="115" y="72"/>
                        </a:lnTo>
                        <a:lnTo>
                          <a:pt x="114" y="87"/>
                        </a:lnTo>
                        <a:lnTo>
                          <a:pt x="148" y="116"/>
                        </a:lnTo>
                        <a:lnTo>
                          <a:pt x="144" y="154"/>
                        </a:lnTo>
                        <a:lnTo>
                          <a:pt x="129" y="155"/>
                        </a:lnTo>
                        <a:lnTo>
                          <a:pt x="99" y="133"/>
                        </a:lnTo>
                        <a:lnTo>
                          <a:pt x="50" y="5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2" name="Freeform 10">
                    <a:extLst>
                      <a:ext uri="{FF2B5EF4-FFF2-40B4-BE49-F238E27FC236}">
                        <a16:creationId xmlns:a16="http://schemas.microsoft.com/office/drawing/2014/main" id="{84F36C98-DCB3-4C05-92BC-E932B141AE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19" y="3510"/>
                    <a:ext cx="125" cy="40"/>
                  </a:xfrm>
                  <a:custGeom>
                    <a:avLst/>
                    <a:gdLst>
                      <a:gd name="T0" fmla="*/ 0 w 125"/>
                      <a:gd name="T1" fmla="*/ 11 h 40"/>
                      <a:gd name="T2" fmla="*/ 0 w 125"/>
                      <a:gd name="T3" fmla="*/ 11 h 40"/>
                      <a:gd name="T4" fmla="*/ 8 w 125"/>
                      <a:gd name="T5" fmla="*/ 0 h 40"/>
                      <a:gd name="T6" fmla="*/ 95 w 125"/>
                      <a:gd name="T7" fmla="*/ 12 h 40"/>
                      <a:gd name="T8" fmla="*/ 104 w 125"/>
                      <a:gd name="T9" fmla="*/ 22 h 40"/>
                      <a:gd name="T10" fmla="*/ 122 w 125"/>
                      <a:gd name="T11" fmla="*/ 26 h 40"/>
                      <a:gd name="T12" fmla="*/ 124 w 125"/>
                      <a:gd name="T13" fmla="*/ 39 h 40"/>
                      <a:gd name="T14" fmla="*/ 22 w 125"/>
                      <a:gd name="T15" fmla="*/ 21 h 40"/>
                      <a:gd name="T16" fmla="*/ 0 w 125"/>
                      <a:gd name="T17" fmla="*/ 11 h 40"/>
                      <a:gd name="T18" fmla="*/ 0 w 125"/>
                      <a:gd name="T19" fmla="*/ 11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5"/>
                      <a:gd name="T31" fmla="*/ 0 h 40"/>
                      <a:gd name="T32" fmla="*/ 125 w 125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5" h="40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0"/>
                        </a:lnTo>
                        <a:lnTo>
                          <a:pt x="95" y="12"/>
                        </a:lnTo>
                        <a:lnTo>
                          <a:pt x="104" y="22"/>
                        </a:lnTo>
                        <a:lnTo>
                          <a:pt x="122" y="26"/>
                        </a:lnTo>
                        <a:lnTo>
                          <a:pt x="124" y="39"/>
                        </a:lnTo>
                        <a:lnTo>
                          <a:pt x="22" y="21"/>
                        </a:lnTo>
                        <a:lnTo>
                          <a:pt x="0" y="11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3" name="Freeform 12">
                    <a:extLst>
                      <a:ext uri="{FF2B5EF4-FFF2-40B4-BE49-F238E27FC236}">
                        <a16:creationId xmlns:a16="http://schemas.microsoft.com/office/drawing/2014/main" id="{53D77BAC-E198-4F1B-AAC9-C6204CD09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4" y="3544"/>
                    <a:ext cx="34" cy="9"/>
                  </a:xfrm>
                  <a:custGeom>
                    <a:avLst/>
                    <a:gdLst>
                      <a:gd name="T0" fmla="*/ 0 w 34"/>
                      <a:gd name="T1" fmla="*/ 2 h 9"/>
                      <a:gd name="T2" fmla="*/ 0 w 34"/>
                      <a:gd name="T3" fmla="*/ 2 h 9"/>
                      <a:gd name="T4" fmla="*/ 4 w 34"/>
                      <a:gd name="T5" fmla="*/ 8 h 9"/>
                      <a:gd name="T6" fmla="*/ 33 w 34"/>
                      <a:gd name="T7" fmla="*/ 3 h 9"/>
                      <a:gd name="T8" fmla="*/ 11 w 34"/>
                      <a:gd name="T9" fmla="*/ 0 h 9"/>
                      <a:gd name="T10" fmla="*/ 0 w 34"/>
                      <a:gd name="T11" fmla="*/ 2 h 9"/>
                      <a:gd name="T12" fmla="*/ 0 w 34"/>
                      <a:gd name="T13" fmla="*/ 2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4"/>
                      <a:gd name="T22" fmla="*/ 0 h 9"/>
                      <a:gd name="T23" fmla="*/ 34 w 34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4" h="9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4" y="8"/>
                        </a:lnTo>
                        <a:lnTo>
                          <a:pt x="33" y="3"/>
                        </a:lnTo>
                        <a:lnTo>
                          <a:pt x="11" y="0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4" name="Freeform 13">
                    <a:extLst>
                      <a:ext uri="{FF2B5EF4-FFF2-40B4-BE49-F238E27FC236}">
                        <a16:creationId xmlns:a16="http://schemas.microsoft.com/office/drawing/2014/main" id="{05B1943A-D5FA-4D22-A240-A870F74A57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7" y="3369"/>
                    <a:ext cx="85" cy="101"/>
                  </a:xfrm>
                  <a:custGeom>
                    <a:avLst/>
                    <a:gdLst>
                      <a:gd name="T0" fmla="*/ 0 w 85"/>
                      <a:gd name="T1" fmla="*/ 60 h 101"/>
                      <a:gd name="T2" fmla="*/ 0 w 85"/>
                      <a:gd name="T3" fmla="*/ 60 h 101"/>
                      <a:gd name="T4" fmla="*/ 10 w 85"/>
                      <a:gd name="T5" fmla="*/ 78 h 101"/>
                      <a:gd name="T6" fmla="*/ 7 w 85"/>
                      <a:gd name="T7" fmla="*/ 96 h 101"/>
                      <a:gd name="T8" fmla="*/ 21 w 85"/>
                      <a:gd name="T9" fmla="*/ 100 h 101"/>
                      <a:gd name="T10" fmla="*/ 19 w 85"/>
                      <a:gd name="T11" fmla="*/ 63 h 101"/>
                      <a:gd name="T12" fmla="*/ 28 w 85"/>
                      <a:gd name="T13" fmla="*/ 60 h 101"/>
                      <a:gd name="T14" fmla="*/ 30 w 85"/>
                      <a:gd name="T15" fmla="*/ 74 h 101"/>
                      <a:gd name="T16" fmla="*/ 37 w 85"/>
                      <a:gd name="T17" fmla="*/ 90 h 101"/>
                      <a:gd name="T18" fmla="*/ 53 w 85"/>
                      <a:gd name="T19" fmla="*/ 83 h 101"/>
                      <a:gd name="T20" fmla="*/ 34 w 85"/>
                      <a:gd name="T21" fmla="*/ 48 h 101"/>
                      <a:gd name="T22" fmla="*/ 62 w 85"/>
                      <a:gd name="T23" fmla="*/ 33 h 101"/>
                      <a:gd name="T24" fmla="*/ 25 w 85"/>
                      <a:gd name="T25" fmla="*/ 43 h 101"/>
                      <a:gd name="T26" fmla="*/ 19 w 85"/>
                      <a:gd name="T27" fmla="*/ 21 h 101"/>
                      <a:gd name="T28" fmla="*/ 74 w 85"/>
                      <a:gd name="T29" fmla="*/ 19 h 101"/>
                      <a:gd name="T30" fmla="*/ 84 w 85"/>
                      <a:gd name="T31" fmla="*/ 0 h 101"/>
                      <a:gd name="T32" fmla="*/ 68 w 85"/>
                      <a:gd name="T33" fmla="*/ 12 h 101"/>
                      <a:gd name="T34" fmla="*/ 28 w 85"/>
                      <a:gd name="T35" fmla="*/ 6 h 101"/>
                      <a:gd name="T36" fmla="*/ 15 w 85"/>
                      <a:gd name="T37" fmla="*/ 14 h 101"/>
                      <a:gd name="T38" fmla="*/ 0 w 85"/>
                      <a:gd name="T39" fmla="*/ 60 h 101"/>
                      <a:gd name="T40" fmla="*/ 0 w 85"/>
                      <a:gd name="T41" fmla="*/ 60 h 10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5"/>
                      <a:gd name="T64" fmla="*/ 0 h 101"/>
                      <a:gd name="T65" fmla="*/ 85 w 85"/>
                      <a:gd name="T66" fmla="*/ 101 h 10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5" h="101">
                        <a:moveTo>
                          <a:pt x="0" y="60"/>
                        </a:moveTo>
                        <a:lnTo>
                          <a:pt x="0" y="60"/>
                        </a:lnTo>
                        <a:lnTo>
                          <a:pt x="10" y="78"/>
                        </a:lnTo>
                        <a:lnTo>
                          <a:pt x="7" y="96"/>
                        </a:lnTo>
                        <a:lnTo>
                          <a:pt x="21" y="100"/>
                        </a:lnTo>
                        <a:lnTo>
                          <a:pt x="19" y="63"/>
                        </a:lnTo>
                        <a:lnTo>
                          <a:pt x="28" y="60"/>
                        </a:lnTo>
                        <a:lnTo>
                          <a:pt x="30" y="74"/>
                        </a:lnTo>
                        <a:lnTo>
                          <a:pt x="37" y="90"/>
                        </a:lnTo>
                        <a:lnTo>
                          <a:pt x="53" y="83"/>
                        </a:lnTo>
                        <a:lnTo>
                          <a:pt x="34" y="48"/>
                        </a:lnTo>
                        <a:lnTo>
                          <a:pt x="62" y="33"/>
                        </a:lnTo>
                        <a:lnTo>
                          <a:pt x="25" y="43"/>
                        </a:lnTo>
                        <a:lnTo>
                          <a:pt x="19" y="21"/>
                        </a:lnTo>
                        <a:lnTo>
                          <a:pt x="74" y="19"/>
                        </a:lnTo>
                        <a:lnTo>
                          <a:pt x="84" y="0"/>
                        </a:lnTo>
                        <a:lnTo>
                          <a:pt x="68" y="12"/>
                        </a:lnTo>
                        <a:lnTo>
                          <a:pt x="28" y="6"/>
                        </a:lnTo>
                        <a:lnTo>
                          <a:pt x="15" y="14"/>
                        </a:lnTo>
                        <a:lnTo>
                          <a:pt x="0" y="6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5" name="Freeform 14">
                    <a:extLst>
                      <a:ext uri="{FF2B5EF4-FFF2-40B4-BE49-F238E27FC236}">
                        <a16:creationId xmlns:a16="http://schemas.microsoft.com/office/drawing/2014/main" id="{8B5E2F1C-2D6A-4E7A-B371-3FC792F4B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9" y="3545"/>
                    <a:ext cx="48" cy="26"/>
                  </a:xfrm>
                  <a:custGeom>
                    <a:avLst/>
                    <a:gdLst>
                      <a:gd name="T0" fmla="*/ 0 w 48"/>
                      <a:gd name="T1" fmla="*/ 15 h 26"/>
                      <a:gd name="T2" fmla="*/ 0 w 48"/>
                      <a:gd name="T3" fmla="*/ 15 h 26"/>
                      <a:gd name="T4" fmla="*/ 2 w 48"/>
                      <a:gd name="T5" fmla="*/ 25 h 26"/>
                      <a:gd name="T6" fmla="*/ 47 w 48"/>
                      <a:gd name="T7" fmla="*/ 0 h 26"/>
                      <a:gd name="T8" fmla="*/ 14 w 48"/>
                      <a:gd name="T9" fmla="*/ 7 h 26"/>
                      <a:gd name="T10" fmla="*/ 0 w 48"/>
                      <a:gd name="T11" fmla="*/ 15 h 26"/>
                      <a:gd name="T12" fmla="*/ 0 w 48"/>
                      <a:gd name="T13" fmla="*/ 15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8"/>
                      <a:gd name="T22" fmla="*/ 0 h 26"/>
                      <a:gd name="T23" fmla="*/ 48 w 48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8" h="26"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2" y="25"/>
                        </a:lnTo>
                        <a:lnTo>
                          <a:pt x="47" y="0"/>
                        </a:lnTo>
                        <a:lnTo>
                          <a:pt x="14" y="7"/>
                        </a:lnTo>
                        <a:lnTo>
                          <a:pt x="0" y="15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6" name="Freeform 15">
                    <a:extLst>
                      <a:ext uri="{FF2B5EF4-FFF2-40B4-BE49-F238E27FC236}">
                        <a16:creationId xmlns:a16="http://schemas.microsoft.com/office/drawing/2014/main" id="{D6060C68-E9F5-40DA-BB1C-2C34143274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9" y="3400"/>
                    <a:ext cx="17" cy="42"/>
                  </a:xfrm>
                  <a:custGeom>
                    <a:avLst/>
                    <a:gdLst>
                      <a:gd name="T0" fmla="*/ 0 w 17"/>
                      <a:gd name="T1" fmla="*/ 14 h 42"/>
                      <a:gd name="T2" fmla="*/ 0 w 17"/>
                      <a:gd name="T3" fmla="*/ 14 h 42"/>
                      <a:gd name="T4" fmla="*/ 3 w 17"/>
                      <a:gd name="T5" fmla="*/ 33 h 42"/>
                      <a:gd name="T6" fmla="*/ 13 w 17"/>
                      <a:gd name="T7" fmla="*/ 41 h 42"/>
                      <a:gd name="T8" fmla="*/ 7 w 17"/>
                      <a:gd name="T9" fmla="*/ 24 h 42"/>
                      <a:gd name="T10" fmla="*/ 16 w 17"/>
                      <a:gd name="T11" fmla="*/ 21 h 42"/>
                      <a:gd name="T12" fmla="*/ 15 w 17"/>
                      <a:gd name="T13" fmla="*/ 8 h 42"/>
                      <a:gd name="T14" fmla="*/ 3 w 17"/>
                      <a:gd name="T15" fmla="*/ 17 h 42"/>
                      <a:gd name="T16" fmla="*/ 8 w 17"/>
                      <a:gd name="T17" fmla="*/ 0 h 42"/>
                      <a:gd name="T18" fmla="*/ 0 w 17"/>
                      <a:gd name="T19" fmla="*/ 14 h 42"/>
                      <a:gd name="T20" fmla="*/ 0 w 17"/>
                      <a:gd name="T21" fmla="*/ 14 h 4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42"/>
                      <a:gd name="T35" fmla="*/ 17 w 17"/>
                      <a:gd name="T36" fmla="*/ 42 h 4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42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3" y="33"/>
                        </a:lnTo>
                        <a:lnTo>
                          <a:pt x="13" y="41"/>
                        </a:lnTo>
                        <a:lnTo>
                          <a:pt x="7" y="24"/>
                        </a:lnTo>
                        <a:lnTo>
                          <a:pt x="16" y="21"/>
                        </a:lnTo>
                        <a:lnTo>
                          <a:pt x="15" y="8"/>
                        </a:lnTo>
                        <a:lnTo>
                          <a:pt x="3" y="17"/>
                        </a:lnTo>
                        <a:lnTo>
                          <a:pt x="8" y="0"/>
                        </a:lnTo>
                        <a:lnTo>
                          <a:pt x="0" y="14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7" name="Freeform 16">
                    <a:extLst>
                      <a:ext uri="{FF2B5EF4-FFF2-40B4-BE49-F238E27FC236}">
                        <a16:creationId xmlns:a16="http://schemas.microsoft.com/office/drawing/2014/main" id="{0755BF29-8B68-4C7F-8B67-9269EFCAF2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6" y="3466"/>
                    <a:ext cx="40" cy="14"/>
                  </a:xfrm>
                  <a:custGeom>
                    <a:avLst/>
                    <a:gdLst>
                      <a:gd name="T0" fmla="*/ 0 w 40"/>
                      <a:gd name="T1" fmla="*/ 5 h 14"/>
                      <a:gd name="T2" fmla="*/ 0 w 40"/>
                      <a:gd name="T3" fmla="*/ 5 h 14"/>
                      <a:gd name="T4" fmla="*/ 22 w 40"/>
                      <a:gd name="T5" fmla="*/ 0 h 14"/>
                      <a:gd name="T6" fmla="*/ 39 w 40"/>
                      <a:gd name="T7" fmla="*/ 13 h 14"/>
                      <a:gd name="T8" fmla="*/ 0 w 40"/>
                      <a:gd name="T9" fmla="*/ 5 h 14"/>
                      <a:gd name="T10" fmla="*/ 0 w 40"/>
                      <a:gd name="T11" fmla="*/ 5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"/>
                      <a:gd name="T19" fmla="*/ 0 h 14"/>
                      <a:gd name="T20" fmla="*/ 40 w 40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" h="14">
                        <a:moveTo>
                          <a:pt x="0" y="5"/>
                        </a:moveTo>
                        <a:lnTo>
                          <a:pt x="0" y="5"/>
                        </a:lnTo>
                        <a:lnTo>
                          <a:pt x="22" y="0"/>
                        </a:lnTo>
                        <a:lnTo>
                          <a:pt x="39" y="13"/>
                        </a:lnTo>
                        <a:lnTo>
                          <a:pt x="0" y="5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8" name="Freeform 17">
                    <a:extLst>
                      <a:ext uri="{FF2B5EF4-FFF2-40B4-BE49-F238E27FC236}">
                        <a16:creationId xmlns:a16="http://schemas.microsoft.com/office/drawing/2014/main" id="{6CEA158E-6E0A-4C56-BBD9-E84B7E96F3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65" y="3434"/>
                    <a:ext cx="144" cy="119"/>
                  </a:xfrm>
                  <a:custGeom>
                    <a:avLst/>
                    <a:gdLst>
                      <a:gd name="T0" fmla="*/ 0 w 144"/>
                      <a:gd name="T1" fmla="*/ 15 h 119"/>
                      <a:gd name="T2" fmla="*/ 0 w 144"/>
                      <a:gd name="T3" fmla="*/ 15 h 119"/>
                      <a:gd name="T4" fmla="*/ 21 w 144"/>
                      <a:gd name="T5" fmla="*/ 26 h 119"/>
                      <a:gd name="T6" fmla="*/ 42 w 144"/>
                      <a:gd name="T7" fmla="*/ 23 h 119"/>
                      <a:gd name="T8" fmla="*/ 16 w 144"/>
                      <a:gd name="T9" fmla="*/ 32 h 119"/>
                      <a:gd name="T10" fmla="*/ 28 w 144"/>
                      <a:gd name="T11" fmla="*/ 51 h 119"/>
                      <a:gd name="T12" fmla="*/ 41 w 144"/>
                      <a:gd name="T13" fmla="*/ 35 h 119"/>
                      <a:gd name="T14" fmla="*/ 49 w 144"/>
                      <a:gd name="T15" fmla="*/ 51 h 119"/>
                      <a:gd name="T16" fmla="*/ 100 w 144"/>
                      <a:gd name="T17" fmla="*/ 69 h 119"/>
                      <a:gd name="T18" fmla="*/ 113 w 144"/>
                      <a:gd name="T19" fmla="*/ 98 h 119"/>
                      <a:gd name="T20" fmla="*/ 103 w 144"/>
                      <a:gd name="T21" fmla="*/ 97 h 119"/>
                      <a:gd name="T22" fmla="*/ 95 w 144"/>
                      <a:gd name="T23" fmla="*/ 110 h 119"/>
                      <a:gd name="T24" fmla="*/ 126 w 144"/>
                      <a:gd name="T25" fmla="*/ 104 h 119"/>
                      <a:gd name="T26" fmla="*/ 143 w 144"/>
                      <a:gd name="T27" fmla="*/ 118 h 119"/>
                      <a:gd name="T28" fmla="*/ 141 w 144"/>
                      <a:gd name="T29" fmla="*/ 30 h 119"/>
                      <a:gd name="T30" fmla="*/ 97 w 144"/>
                      <a:gd name="T31" fmla="*/ 15 h 119"/>
                      <a:gd name="T32" fmla="*/ 61 w 144"/>
                      <a:gd name="T33" fmla="*/ 41 h 119"/>
                      <a:gd name="T34" fmla="*/ 47 w 144"/>
                      <a:gd name="T35" fmla="*/ 27 h 119"/>
                      <a:gd name="T36" fmla="*/ 43 w 144"/>
                      <a:gd name="T37" fmla="*/ 6 h 119"/>
                      <a:gd name="T38" fmla="*/ 21 w 144"/>
                      <a:gd name="T39" fmla="*/ 0 h 119"/>
                      <a:gd name="T40" fmla="*/ 0 w 144"/>
                      <a:gd name="T41" fmla="*/ 15 h 119"/>
                      <a:gd name="T42" fmla="*/ 0 w 144"/>
                      <a:gd name="T43" fmla="*/ 15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44"/>
                      <a:gd name="T67" fmla="*/ 0 h 119"/>
                      <a:gd name="T68" fmla="*/ 144 w 144"/>
                      <a:gd name="T69" fmla="*/ 119 h 11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44" h="119"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21" y="26"/>
                        </a:lnTo>
                        <a:lnTo>
                          <a:pt x="42" y="23"/>
                        </a:lnTo>
                        <a:lnTo>
                          <a:pt x="16" y="32"/>
                        </a:lnTo>
                        <a:lnTo>
                          <a:pt x="28" y="51"/>
                        </a:lnTo>
                        <a:lnTo>
                          <a:pt x="41" y="35"/>
                        </a:lnTo>
                        <a:lnTo>
                          <a:pt x="49" y="51"/>
                        </a:lnTo>
                        <a:lnTo>
                          <a:pt x="100" y="69"/>
                        </a:lnTo>
                        <a:lnTo>
                          <a:pt x="113" y="98"/>
                        </a:lnTo>
                        <a:lnTo>
                          <a:pt x="103" y="97"/>
                        </a:lnTo>
                        <a:lnTo>
                          <a:pt x="95" y="110"/>
                        </a:lnTo>
                        <a:lnTo>
                          <a:pt x="126" y="104"/>
                        </a:lnTo>
                        <a:lnTo>
                          <a:pt x="143" y="118"/>
                        </a:lnTo>
                        <a:lnTo>
                          <a:pt x="141" y="30"/>
                        </a:lnTo>
                        <a:lnTo>
                          <a:pt x="97" y="15"/>
                        </a:lnTo>
                        <a:lnTo>
                          <a:pt x="61" y="41"/>
                        </a:lnTo>
                        <a:lnTo>
                          <a:pt x="47" y="27"/>
                        </a:lnTo>
                        <a:lnTo>
                          <a:pt x="43" y="6"/>
                        </a:lnTo>
                        <a:lnTo>
                          <a:pt x="21" y="0"/>
                        </a:lnTo>
                        <a:lnTo>
                          <a:pt x="0" y="15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9" name="Freeform 18">
                    <a:extLst>
                      <a:ext uri="{FF2B5EF4-FFF2-40B4-BE49-F238E27FC236}">
                        <a16:creationId xmlns:a16="http://schemas.microsoft.com/office/drawing/2014/main" id="{5C145F31-3307-4AA2-BFF8-F6C764A32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71" y="3526"/>
                    <a:ext cx="7" cy="11"/>
                  </a:xfrm>
                  <a:custGeom>
                    <a:avLst/>
                    <a:gdLst>
                      <a:gd name="T0" fmla="*/ 0 w 7"/>
                      <a:gd name="T1" fmla="*/ 10 h 11"/>
                      <a:gd name="T2" fmla="*/ 0 w 7"/>
                      <a:gd name="T3" fmla="*/ 10 h 11"/>
                      <a:gd name="T4" fmla="*/ 3 w 7"/>
                      <a:gd name="T5" fmla="*/ 0 h 11"/>
                      <a:gd name="T6" fmla="*/ 6 w 7"/>
                      <a:gd name="T7" fmla="*/ 6 h 11"/>
                      <a:gd name="T8" fmla="*/ 0 w 7"/>
                      <a:gd name="T9" fmla="*/ 10 h 11"/>
                      <a:gd name="T10" fmla="*/ 0 w 7"/>
                      <a:gd name="T11" fmla="*/ 1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11"/>
                      <a:gd name="T20" fmla="*/ 7 w 7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11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3" y="0"/>
                        </a:lnTo>
                        <a:lnTo>
                          <a:pt x="6" y="6"/>
                        </a:lnTo>
                        <a:lnTo>
                          <a:pt x="0" y="1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36" name="Freeform 2566">
                  <a:extLst>
                    <a:ext uri="{FF2B5EF4-FFF2-40B4-BE49-F238E27FC236}">
                      <a16:creationId xmlns:a16="http://schemas.microsoft.com/office/drawing/2014/main" id="{1F1C5D4D-61DF-4F8C-9318-DB974A6A3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6667" y="4006810"/>
                  <a:ext cx="40874" cy="79869"/>
                </a:xfrm>
                <a:custGeom>
                  <a:avLst/>
                  <a:gdLst>
                    <a:gd name="T0" fmla="*/ 0 w 25"/>
                    <a:gd name="T1" fmla="*/ 29348570 h 46"/>
                    <a:gd name="T2" fmla="*/ 0 w 25"/>
                    <a:gd name="T3" fmla="*/ 29348570 h 46"/>
                    <a:gd name="T4" fmla="*/ 16003094 w 25"/>
                    <a:gd name="T5" fmla="*/ 73372696 h 46"/>
                    <a:gd name="T6" fmla="*/ 42676691 w 25"/>
                    <a:gd name="T7" fmla="*/ 0 h 46"/>
                    <a:gd name="T8" fmla="*/ 19559484 w 25"/>
                    <a:gd name="T9" fmla="*/ 1630618 h 46"/>
                    <a:gd name="T10" fmla="*/ 0 w 25"/>
                    <a:gd name="T11" fmla="*/ 29348570 h 46"/>
                    <a:gd name="T12" fmla="*/ 0 w 25"/>
                    <a:gd name="T13" fmla="*/ 2934857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46"/>
                    <a:gd name="T23" fmla="*/ 25 w 25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46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9" y="45"/>
                      </a:lnTo>
                      <a:lnTo>
                        <a:pt x="24" y="0"/>
                      </a:lnTo>
                      <a:lnTo>
                        <a:pt x="11" y="1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Freeform 2567">
                  <a:extLst>
                    <a:ext uri="{FF2B5EF4-FFF2-40B4-BE49-F238E27FC236}">
                      <a16:creationId xmlns:a16="http://schemas.microsoft.com/office/drawing/2014/main" id="{3F662DB7-E8FF-4E2B-9D08-4AA458E84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2513" y="3715398"/>
                  <a:ext cx="611173" cy="710184"/>
                </a:xfrm>
                <a:custGeom>
                  <a:avLst/>
                  <a:gdLst>
                    <a:gd name="T0" fmla="*/ 0 w 401"/>
                    <a:gd name="T1" fmla="*/ 310135055 h 399"/>
                    <a:gd name="T2" fmla="*/ 64899953 w 401"/>
                    <a:gd name="T3" fmla="*/ 294713849 h 399"/>
                    <a:gd name="T4" fmla="*/ 50993623 w 401"/>
                    <a:gd name="T5" fmla="*/ 203901388 h 399"/>
                    <a:gd name="T6" fmla="*/ 140617183 w 401"/>
                    <a:gd name="T7" fmla="*/ 128508783 h 399"/>
                    <a:gd name="T8" fmla="*/ 152979608 w 401"/>
                    <a:gd name="T9" fmla="*/ 94239436 h 399"/>
                    <a:gd name="T10" fmla="*/ 125164463 w 401"/>
                    <a:gd name="T11" fmla="*/ 32555890 h 399"/>
                    <a:gd name="T12" fmla="*/ 202426860 w 401"/>
                    <a:gd name="T13" fmla="*/ 13707744 h 399"/>
                    <a:gd name="T14" fmla="*/ 258055907 w 401"/>
                    <a:gd name="T15" fmla="*/ 11994277 h 399"/>
                    <a:gd name="T16" fmla="*/ 242604430 w 401"/>
                    <a:gd name="T17" fmla="*/ 83959921 h 399"/>
                    <a:gd name="T18" fmla="*/ 230242005 w 401"/>
                    <a:gd name="T19" fmla="*/ 130222251 h 399"/>
                    <a:gd name="T20" fmla="*/ 251875316 w 401"/>
                    <a:gd name="T21" fmla="*/ 185053247 h 399"/>
                    <a:gd name="T22" fmla="*/ 418762536 w 401"/>
                    <a:gd name="T23" fmla="*/ 243311137 h 399"/>
                    <a:gd name="T24" fmla="*/ 435760404 w 401"/>
                    <a:gd name="T25" fmla="*/ 203901388 h 399"/>
                    <a:gd name="T26" fmla="*/ 446576438 w 401"/>
                    <a:gd name="T27" fmla="*/ 236457268 h 399"/>
                    <a:gd name="T28" fmla="*/ 499115190 w 401"/>
                    <a:gd name="T29" fmla="*/ 209041790 h 399"/>
                    <a:gd name="T30" fmla="*/ 596465711 w 401"/>
                    <a:gd name="T31" fmla="*/ 191907116 h 399"/>
                    <a:gd name="T32" fmla="*/ 610373284 w 401"/>
                    <a:gd name="T33" fmla="*/ 226176463 h 399"/>
                    <a:gd name="T34" fmla="*/ 517658205 w 401"/>
                    <a:gd name="T35" fmla="*/ 354685288 h 399"/>
                    <a:gd name="T36" fmla="*/ 496024894 w 401"/>
                    <a:gd name="T37" fmla="*/ 325556261 h 399"/>
                    <a:gd name="T38" fmla="*/ 508386076 w 401"/>
                    <a:gd name="T39" fmla="*/ 275865708 h 399"/>
                    <a:gd name="T40" fmla="*/ 429578570 w 401"/>
                    <a:gd name="T41" fmla="*/ 239884202 h 399"/>
                    <a:gd name="T42" fmla="*/ 431123717 w 401"/>
                    <a:gd name="T43" fmla="*/ 272438773 h 399"/>
                    <a:gd name="T44" fmla="*/ 431123717 w 401"/>
                    <a:gd name="T45" fmla="*/ 296427316 h 399"/>
                    <a:gd name="T46" fmla="*/ 420307683 w 401"/>
                    <a:gd name="T47" fmla="*/ 351258353 h 399"/>
                    <a:gd name="T48" fmla="*/ 256510760 w 401"/>
                    <a:gd name="T49" fmla="*/ 505469106 h 399"/>
                    <a:gd name="T50" fmla="*/ 194701121 w 401"/>
                    <a:gd name="T51" fmla="*/ 681954934 h 399"/>
                    <a:gd name="T52" fmla="*/ 128256001 w 401"/>
                    <a:gd name="T53" fmla="*/ 507182573 h 399"/>
                    <a:gd name="T54" fmla="*/ 97350561 w 401"/>
                    <a:gd name="T55" fmla="*/ 346117951 h 399"/>
                    <a:gd name="T56" fmla="*/ 78807526 w 401"/>
                    <a:gd name="T57" fmla="*/ 371819961 h 399"/>
                    <a:gd name="T58" fmla="*/ 18543021 w 401"/>
                    <a:gd name="T59" fmla="*/ 344404484 h 399"/>
                    <a:gd name="T60" fmla="*/ 18543021 w 401"/>
                    <a:gd name="T61" fmla="*/ 330696663 h 399"/>
                    <a:gd name="T62" fmla="*/ 0 w 401"/>
                    <a:gd name="T63" fmla="*/ 310135055 h 3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1"/>
                    <a:gd name="T97" fmla="*/ 0 h 399"/>
                    <a:gd name="T98" fmla="*/ 401 w 401"/>
                    <a:gd name="T99" fmla="*/ 399 h 3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1" h="399">
                      <a:moveTo>
                        <a:pt x="0" y="181"/>
                      </a:moveTo>
                      <a:lnTo>
                        <a:pt x="0" y="181"/>
                      </a:lnTo>
                      <a:lnTo>
                        <a:pt x="11" y="172"/>
                      </a:lnTo>
                      <a:lnTo>
                        <a:pt x="42" y="172"/>
                      </a:lnTo>
                      <a:lnTo>
                        <a:pt x="20" y="130"/>
                      </a:lnTo>
                      <a:lnTo>
                        <a:pt x="33" y="119"/>
                      </a:lnTo>
                      <a:lnTo>
                        <a:pt x="51" y="120"/>
                      </a:lnTo>
                      <a:lnTo>
                        <a:pt x="91" y="75"/>
                      </a:lnTo>
                      <a:lnTo>
                        <a:pt x="88" y="62"/>
                      </a:lnTo>
                      <a:lnTo>
                        <a:pt x="99" y="55"/>
                      </a:lnTo>
                      <a:lnTo>
                        <a:pt x="81" y="41"/>
                      </a:lnTo>
                      <a:lnTo>
                        <a:pt x="81" y="19"/>
                      </a:lnTo>
                      <a:lnTo>
                        <a:pt x="120" y="19"/>
                      </a:lnTo>
                      <a:lnTo>
                        <a:pt x="131" y="8"/>
                      </a:lnTo>
                      <a:lnTo>
                        <a:pt x="152" y="0"/>
                      </a:lnTo>
                      <a:lnTo>
                        <a:pt x="167" y="7"/>
                      </a:lnTo>
                      <a:lnTo>
                        <a:pt x="148" y="30"/>
                      </a:lnTo>
                      <a:lnTo>
                        <a:pt x="157" y="49"/>
                      </a:lnTo>
                      <a:lnTo>
                        <a:pt x="142" y="52"/>
                      </a:lnTo>
                      <a:lnTo>
                        <a:pt x="149" y="76"/>
                      </a:lnTo>
                      <a:lnTo>
                        <a:pt x="177" y="86"/>
                      </a:lnTo>
                      <a:lnTo>
                        <a:pt x="163" y="108"/>
                      </a:lnTo>
                      <a:lnTo>
                        <a:pt x="200" y="129"/>
                      </a:lnTo>
                      <a:lnTo>
                        <a:pt x="271" y="142"/>
                      </a:lnTo>
                      <a:lnTo>
                        <a:pt x="273" y="121"/>
                      </a:lnTo>
                      <a:lnTo>
                        <a:pt x="282" y="119"/>
                      </a:lnTo>
                      <a:lnTo>
                        <a:pt x="284" y="129"/>
                      </a:lnTo>
                      <a:lnTo>
                        <a:pt x="289" y="138"/>
                      </a:lnTo>
                      <a:lnTo>
                        <a:pt x="325" y="134"/>
                      </a:lnTo>
                      <a:lnTo>
                        <a:pt x="323" y="122"/>
                      </a:lnTo>
                      <a:lnTo>
                        <a:pt x="382" y="97"/>
                      </a:lnTo>
                      <a:lnTo>
                        <a:pt x="386" y="112"/>
                      </a:lnTo>
                      <a:lnTo>
                        <a:pt x="400" y="117"/>
                      </a:lnTo>
                      <a:lnTo>
                        <a:pt x="395" y="132"/>
                      </a:lnTo>
                      <a:lnTo>
                        <a:pt x="370" y="141"/>
                      </a:lnTo>
                      <a:lnTo>
                        <a:pt x="335" y="207"/>
                      </a:lnTo>
                      <a:lnTo>
                        <a:pt x="328" y="180"/>
                      </a:lnTo>
                      <a:lnTo>
                        <a:pt x="321" y="190"/>
                      </a:lnTo>
                      <a:lnTo>
                        <a:pt x="313" y="178"/>
                      </a:lnTo>
                      <a:lnTo>
                        <a:pt x="329" y="161"/>
                      </a:lnTo>
                      <a:lnTo>
                        <a:pt x="298" y="159"/>
                      </a:lnTo>
                      <a:lnTo>
                        <a:pt x="278" y="140"/>
                      </a:lnTo>
                      <a:lnTo>
                        <a:pt x="272" y="151"/>
                      </a:lnTo>
                      <a:lnTo>
                        <a:pt x="279" y="159"/>
                      </a:lnTo>
                      <a:lnTo>
                        <a:pt x="270" y="165"/>
                      </a:lnTo>
                      <a:lnTo>
                        <a:pt x="279" y="173"/>
                      </a:lnTo>
                      <a:lnTo>
                        <a:pt x="284" y="211"/>
                      </a:lnTo>
                      <a:lnTo>
                        <a:pt x="272" y="205"/>
                      </a:lnTo>
                      <a:lnTo>
                        <a:pt x="249" y="234"/>
                      </a:lnTo>
                      <a:lnTo>
                        <a:pt x="166" y="295"/>
                      </a:lnTo>
                      <a:lnTo>
                        <a:pt x="160" y="369"/>
                      </a:lnTo>
                      <a:lnTo>
                        <a:pt x="126" y="398"/>
                      </a:lnTo>
                      <a:lnTo>
                        <a:pt x="95" y="341"/>
                      </a:lnTo>
                      <a:lnTo>
                        <a:pt x="83" y="296"/>
                      </a:lnTo>
                      <a:lnTo>
                        <a:pt x="72" y="285"/>
                      </a:lnTo>
                      <a:lnTo>
                        <a:pt x="63" y="202"/>
                      </a:lnTo>
                      <a:lnTo>
                        <a:pt x="56" y="199"/>
                      </a:lnTo>
                      <a:lnTo>
                        <a:pt x="51" y="217"/>
                      </a:lnTo>
                      <a:lnTo>
                        <a:pt x="32" y="223"/>
                      </a:lnTo>
                      <a:lnTo>
                        <a:pt x="12" y="201"/>
                      </a:lnTo>
                      <a:lnTo>
                        <a:pt x="31" y="189"/>
                      </a:lnTo>
                      <a:lnTo>
                        <a:pt x="12" y="193"/>
                      </a:lnTo>
                      <a:lnTo>
                        <a:pt x="0" y="181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Freeform 2568">
                  <a:extLst>
                    <a:ext uri="{FF2B5EF4-FFF2-40B4-BE49-F238E27FC236}">
                      <a16:creationId xmlns:a16="http://schemas.microsoft.com/office/drawing/2014/main" id="{4647CDEB-C6D3-4AAD-95D2-6ECA40658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3208" y="3234028"/>
                  <a:ext cx="663727" cy="325951"/>
                </a:xfrm>
                <a:custGeom>
                  <a:avLst/>
                  <a:gdLst>
                    <a:gd name="T0" fmla="*/ 0 w 434"/>
                    <a:gd name="T1" fmla="*/ 97804222 h 183"/>
                    <a:gd name="T2" fmla="*/ 0 w 434"/>
                    <a:gd name="T3" fmla="*/ 97804222 h 183"/>
                    <a:gd name="T4" fmla="*/ 21780710 w 434"/>
                    <a:gd name="T5" fmla="*/ 130405179 h 183"/>
                    <a:gd name="T6" fmla="*/ 51342202 w 434"/>
                    <a:gd name="T7" fmla="*/ 140699736 h 183"/>
                    <a:gd name="T8" fmla="*/ 63787960 w 434"/>
                    <a:gd name="T9" fmla="*/ 207618979 h 183"/>
                    <a:gd name="T10" fmla="*/ 157136156 w 434"/>
                    <a:gd name="T11" fmla="*/ 233356025 h 183"/>
                    <a:gd name="T12" fmla="*/ 197588027 w 434"/>
                    <a:gd name="T13" fmla="*/ 279684804 h 183"/>
                    <a:gd name="T14" fmla="*/ 273821727 w 434"/>
                    <a:gd name="T15" fmla="*/ 276252848 h 183"/>
                    <a:gd name="T16" fmla="*/ 360947101 w 434"/>
                    <a:gd name="T17" fmla="*/ 312285761 h 183"/>
                    <a:gd name="T18" fmla="*/ 477632633 w 434"/>
                    <a:gd name="T19" fmla="*/ 279684804 h 183"/>
                    <a:gd name="T20" fmla="*/ 513416994 w 434"/>
                    <a:gd name="T21" fmla="*/ 253946448 h 183"/>
                    <a:gd name="T22" fmla="*/ 513416994 w 434"/>
                    <a:gd name="T23" fmla="*/ 217913535 h 183"/>
                    <a:gd name="T24" fmla="*/ 546088045 w 434"/>
                    <a:gd name="T25" fmla="*/ 221345491 h 183"/>
                    <a:gd name="T26" fmla="*/ 616100113 w 434"/>
                    <a:gd name="T27" fmla="*/ 169870047 h 183"/>
                    <a:gd name="T28" fmla="*/ 673665330 w 434"/>
                    <a:gd name="T29" fmla="*/ 166438092 h 183"/>
                    <a:gd name="T30" fmla="*/ 645660348 w 434"/>
                    <a:gd name="T31" fmla="*/ 126973224 h 183"/>
                    <a:gd name="T32" fmla="*/ 591207349 w 434"/>
                    <a:gd name="T33" fmla="*/ 137269090 h 183"/>
                    <a:gd name="T34" fmla="*/ 591207349 w 434"/>
                    <a:gd name="T35" fmla="*/ 92656289 h 183"/>
                    <a:gd name="T36" fmla="*/ 605209762 w 434"/>
                    <a:gd name="T37" fmla="*/ 68633890 h 183"/>
                    <a:gd name="T38" fmla="*/ 566314585 w 434"/>
                    <a:gd name="T39" fmla="*/ 61771289 h 183"/>
                    <a:gd name="T40" fmla="*/ 465186875 w 434"/>
                    <a:gd name="T41" fmla="*/ 89224334 h 183"/>
                    <a:gd name="T42" fmla="*/ 378061578 w 434"/>
                    <a:gd name="T43" fmla="*/ 49759445 h 183"/>
                    <a:gd name="T44" fmla="*/ 320496438 w 434"/>
                    <a:gd name="T45" fmla="*/ 54907378 h 183"/>
                    <a:gd name="T46" fmla="*/ 300271146 w 434"/>
                    <a:gd name="T47" fmla="*/ 22306411 h 183"/>
                    <a:gd name="T48" fmla="*/ 244261492 w 434"/>
                    <a:gd name="T49" fmla="*/ 0 h 183"/>
                    <a:gd name="T50" fmla="*/ 214701257 w 434"/>
                    <a:gd name="T51" fmla="*/ 24022389 h 183"/>
                    <a:gd name="T52" fmla="*/ 213145849 w 434"/>
                    <a:gd name="T53" fmla="*/ 68633890 h 183"/>
                    <a:gd name="T54" fmla="*/ 85569928 w 434"/>
                    <a:gd name="T55" fmla="*/ 48043467 h 183"/>
                    <a:gd name="T56" fmla="*/ 0 w 434"/>
                    <a:gd name="T57" fmla="*/ 97804222 h 183"/>
                    <a:gd name="T58" fmla="*/ 0 w 434"/>
                    <a:gd name="T59" fmla="*/ 97804222 h 18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34"/>
                    <a:gd name="T91" fmla="*/ 0 h 183"/>
                    <a:gd name="T92" fmla="*/ 434 w 434"/>
                    <a:gd name="T93" fmla="*/ 183 h 18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34" h="183"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14" y="76"/>
                      </a:lnTo>
                      <a:lnTo>
                        <a:pt x="33" y="82"/>
                      </a:lnTo>
                      <a:lnTo>
                        <a:pt x="41" y="121"/>
                      </a:lnTo>
                      <a:lnTo>
                        <a:pt x="101" y="136"/>
                      </a:lnTo>
                      <a:lnTo>
                        <a:pt x="127" y="163"/>
                      </a:lnTo>
                      <a:lnTo>
                        <a:pt x="176" y="161"/>
                      </a:lnTo>
                      <a:lnTo>
                        <a:pt x="232" y="182"/>
                      </a:lnTo>
                      <a:lnTo>
                        <a:pt x="307" y="163"/>
                      </a:lnTo>
                      <a:lnTo>
                        <a:pt x="330" y="148"/>
                      </a:lnTo>
                      <a:lnTo>
                        <a:pt x="330" y="127"/>
                      </a:lnTo>
                      <a:lnTo>
                        <a:pt x="351" y="129"/>
                      </a:lnTo>
                      <a:lnTo>
                        <a:pt x="396" y="99"/>
                      </a:lnTo>
                      <a:lnTo>
                        <a:pt x="433" y="97"/>
                      </a:lnTo>
                      <a:lnTo>
                        <a:pt x="415" y="74"/>
                      </a:lnTo>
                      <a:lnTo>
                        <a:pt x="380" y="80"/>
                      </a:lnTo>
                      <a:lnTo>
                        <a:pt x="380" y="54"/>
                      </a:lnTo>
                      <a:lnTo>
                        <a:pt x="389" y="40"/>
                      </a:lnTo>
                      <a:lnTo>
                        <a:pt x="364" y="36"/>
                      </a:lnTo>
                      <a:lnTo>
                        <a:pt x="299" y="52"/>
                      </a:lnTo>
                      <a:lnTo>
                        <a:pt x="243" y="29"/>
                      </a:lnTo>
                      <a:lnTo>
                        <a:pt x="206" y="32"/>
                      </a:lnTo>
                      <a:lnTo>
                        <a:pt x="193" y="13"/>
                      </a:lnTo>
                      <a:lnTo>
                        <a:pt x="157" y="0"/>
                      </a:lnTo>
                      <a:lnTo>
                        <a:pt x="138" y="14"/>
                      </a:lnTo>
                      <a:lnTo>
                        <a:pt x="137" y="40"/>
                      </a:lnTo>
                      <a:lnTo>
                        <a:pt x="55" y="28"/>
                      </a:lnTo>
                      <a:lnTo>
                        <a:pt x="0" y="57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Freeform 2569">
                  <a:extLst>
                    <a:ext uri="{FF2B5EF4-FFF2-40B4-BE49-F238E27FC236}">
                      <a16:creationId xmlns:a16="http://schemas.microsoft.com/office/drawing/2014/main" id="{E8B573FD-144C-4DB6-909E-EC1CAA42E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7731" y="4008971"/>
                  <a:ext cx="155713" cy="211544"/>
                </a:xfrm>
                <a:custGeom>
                  <a:avLst/>
                  <a:gdLst>
                    <a:gd name="T0" fmla="*/ 0 w 105"/>
                    <a:gd name="T1" fmla="*/ 143570889 h 119"/>
                    <a:gd name="T2" fmla="*/ 0 w 105"/>
                    <a:gd name="T3" fmla="*/ 143570889 h 119"/>
                    <a:gd name="T4" fmla="*/ 20480870 w 105"/>
                    <a:gd name="T5" fmla="*/ 201682754 h 119"/>
                    <a:gd name="T6" fmla="*/ 57054450 w 105"/>
                    <a:gd name="T7" fmla="*/ 193136590 h 119"/>
                    <a:gd name="T8" fmla="*/ 114110109 w 105"/>
                    <a:gd name="T9" fmla="*/ 141860872 h 119"/>
                    <a:gd name="T10" fmla="*/ 112646586 w 105"/>
                    <a:gd name="T11" fmla="*/ 117932397 h 119"/>
                    <a:gd name="T12" fmla="*/ 150683680 w 105"/>
                    <a:gd name="T13" fmla="*/ 73494155 h 119"/>
                    <a:gd name="T14" fmla="*/ 152145994 w 105"/>
                    <a:gd name="T15" fmla="*/ 59820554 h 119"/>
                    <a:gd name="T16" fmla="*/ 131665133 w 105"/>
                    <a:gd name="T17" fmla="*/ 34183359 h 119"/>
                    <a:gd name="T18" fmla="*/ 84850527 w 105"/>
                    <a:gd name="T19" fmla="*/ 0 h 119"/>
                    <a:gd name="T20" fmla="*/ 73147160 w 105"/>
                    <a:gd name="T21" fmla="*/ 1708710 h 119"/>
                    <a:gd name="T22" fmla="*/ 78998834 w 105"/>
                    <a:gd name="T23" fmla="*/ 18801043 h 119"/>
                    <a:gd name="T24" fmla="*/ 62907334 w 105"/>
                    <a:gd name="T25" fmla="*/ 54693117 h 119"/>
                    <a:gd name="T26" fmla="*/ 73147160 w 105"/>
                    <a:gd name="T27" fmla="*/ 71785445 h 119"/>
                    <a:gd name="T28" fmla="*/ 58517973 w 105"/>
                    <a:gd name="T29" fmla="*/ 119642415 h 119"/>
                    <a:gd name="T30" fmla="*/ 0 w 105"/>
                    <a:gd name="T31" fmla="*/ 143570889 h 119"/>
                    <a:gd name="T32" fmla="*/ 0 w 105"/>
                    <a:gd name="T33" fmla="*/ 143570889 h 1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5"/>
                    <a:gd name="T52" fmla="*/ 0 h 119"/>
                    <a:gd name="T53" fmla="*/ 105 w 105"/>
                    <a:gd name="T54" fmla="*/ 119 h 1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5" h="119">
                      <a:moveTo>
                        <a:pt x="0" y="84"/>
                      </a:moveTo>
                      <a:lnTo>
                        <a:pt x="0" y="84"/>
                      </a:lnTo>
                      <a:lnTo>
                        <a:pt x="14" y="118"/>
                      </a:lnTo>
                      <a:lnTo>
                        <a:pt x="39" y="113"/>
                      </a:lnTo>
                      <a:lnTo>
                        <a:pt x="78" y="83"/>
                      </a:lnTo>
                      <a:lnTo>
                        <a:pt x="77" y="69"/>
                      </a:lnTo>
                      <a:lnTo>
                        <a:pt x="103" y="43"/>
                      </a:lnTo>
                      <a:lnTo>
                        <a:pt x="104" y="35"/>
                      </a:lnTo>
                      <a:lnTo>
                        <a:pt x="90" y="20"/>
                      </a:lnTo>
                      <a:lnTo>
                        <a:pt x="58" y="0"/>
                      </a:lnTo>
                      <a:lnTo>
                        <a:pt x="50" y="1"/>
                      </a:lnTo>
                      <a:lnTo>
                        <a:pt x="54" y="11"/>
                      </a:lnTo>
                      <a:lnTo>
                        <a:pt x="43" y="32"/>
                      </a:lnTo>
                      <a:lnTo>
                        <a:pt x="50" y="42"/>
                      </a:lnTo>
                      <a:lnTo>
                        <a:pt x="40" y="70"/>
                      </a:lnTo>
                      <a:lnTo>
                        <a:pt x="0" y="8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Freeform 2570">
                  <a:extLst>
                    <a:ext uri="{FF2B5EF4-FFF2-40B4-BE49-F238E27FC236}">
                      <a16:creationId xmlns:a16="http://schemas.microsoft.com/office/drawing/2014/main" id="{0670219D-CF9E-4697-AE38-0828A3F7A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0693" y="3685179"/>
                  <a:ext cx="352302" cy="354013"/>
                </a:xfrm>
                <a:custGeom>
                  <a:avLst/>
                  <a:gdLst>
                    <a:gd name="T0" fmla="*/ 0 w 230"/>
                    <a:gd name="T1" fmla="*/ 184855067 h 199"/>
                    <a:gd name="T2" fmla="*/ 0 w 230"/>
                    <a:gd name="T3" fmla="*/ 184855067 h 199"/>
                    <a:gd name="T4" fmla="*/ 34336892 w 230"/>
                    <a:gd name="T5" fmla="*/ 196837704 h 199"/>
                    <a:gd name="T6" fmla="*/ 112372904 w 230"/>
                    <a:gd name="T7" fmla="*/ 184855067 h 199"/>
                    <a:gd name="T8" fmla="*/ 126419980 w 230"/>
                    <a:gd name="T9" fmla="*/ 150623590 h 199"/>
                    <a:gd name="T10" fmla="*/ 179485088 w 230"/>
                    <a:gd name="T11" fmla="*/ 131794665 h 199"/>
                    <a:gd name="T12" fmla="*/ 184167446 w 230"/>
                    <a:gd name="T13" fmla="*/ 102696964 h 199"/>
                    <a:gd name="T14" fmla="*/ 202895633 w 230"/>
                    <a:gd name="T15" fmla="*/ 95850677 h 199"/>
                    <a:gd name="T16" fmla="*/ 195092534 w 230"/>
                    <a:gd name="T17" fmla="*/ 80446837 h 199"/>
                    <a:gd name="T18" fmla="*/ 213821969 w 230"/>
                    <a:gd name="T19" fmla="*/ 78734284 h 199"/>
                    <a:gd name="T20" fmla="*/ 227867797 w 230"/>
                    <a:gd name="T21" fmla="*/ 49636583 h 199"/>
                    <a:gd name="T22" fmla="*/ 221625068 w 230"/>
                    <a:gd name="T23" fmla="*/ 20538866 h 199"/>
                    <a:gd name="T24" fmla="*/ 293419571 w 230"/>
                    <a:gd name="T25" fmla="*/ 0 h 199"/>
                    <a:gd name="T26" fmla="*/ 357409805 w 230"/>
                    <a:gd name="T27" fmla="*/ 42790286 h 199"/>
                    <a:gd name="T28" fmla="*/ 340240740 w 230"/>
                    <a:gd name="T29" fmla="*/ 61617913 h 199"/>
                    <a:gd name="T30" fmla="*/ 279372495 w 230"/>
                    <a:gd name="T31" fmla="*/ 61617913 h 199"/>
                    <a:gd name="T32" fmla="*/ 279372495 w 230"/>
                    <a:gd name="T33" fmla="*/ 99274475 h 199"/>
                    <a:gd name="T34" fmla="*/ 307465399 w 230"/>
                    <a:gd name="T35" fmla="*/ 123237133 h 199"/>
                    <a:gd name="T36" fmla="*/ 290297582 w 230"/>
                    <a:gd name="T37" fmla="*/ 135218463 h 199"/>
                    <a:gd name="T38" fmla="*/ 294979941 w 230"/>
                    <a:gd name="T39" fmla="*/ 157469877 h 199"/>
                    <a:gd name="T40" fmla="*/ 232550156 w 230"/>
                    <a:gd name="T41" fmla="*/ 234492937 h 199"/>
                    <a:gd name="T42" fmla="*/ 204457252 w 230"/>
                    <a:gd name="T43" fmla="*/ 232781693 h 199"/>
                    <a:gd name="T44" fmla="*/ 184167446 w 230"/>
                    <a:gd name="T45" fmla="*/ 251609309 h 199"/>
                    <a:gd name="T46" fmla="*/ 218503079 w 230"/>
                    <a:gd name="T47" fmla="*/ 323497286 h 199"/>
                    <a:gd name="T48" fmla="*/ 170120370 w 230"/>
                    <a:gd name="T49" fmla="*/ 323497286 h 199"/>
                    <a:gd name="T50" fmla="*/ 152952514 w 230"/>
                    <a:gd name="T51" fmla="*/ 338902414 h 199"/>
                    <a:gd name="T52" fmla="*/ 117055263 w 230"/>
                    <a:gd name="T53" fmla="*/ 296110830 h 199"/>
                    <a:gd name="T54" fmla="*/ 17167821 w 230"/>
                    <a:gd name="T55" fmla="*/ 304669670 h 199"/>
                    <a:gd name="T56" fmla="*/ 49943099 w 230"/>
                    <a:gd name="T57" fmla="*/ 255031799 h 199"/>
                    <a:gd name="T58" fmla="*/ 0 w 230"/>
                    <a:gd name="T59" fmla="*/ 184855067 h 199"/>
                    <a:gd name="T60" fmla="*/ 0 w 230"/>
                    <a:gd name="T61" fmla="*/ 184855067 h 19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30"/>
                    <a:gd name="T94" fmla="*/ 0 h 199"/>
                    <a:gd name="T95" fmla="*/ 230 w 230"/>
                    <a:gd name="T96" fmla="*/ 199 h 19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30" h="199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22" y="115"/>
                      </a:lnTo>
                      <a:lnTo>
                        <a:pt x="72" y="108"/>
                      </a:lnTo>
                      <a:lnTo>
                        <a:pt x="81" y="88"/>
                      </a:lnTo>
                      <a:lnTo>
                        <a:pt x="115" y="77"/>
                      </a:lnTo>
                      <a:lnTo>
                        <a:pt x="118" y="60"/>
                      </a:lnTo>
                      <a:lnTo>
                        <a:pt x="130" y="56"/>
                      </a:lnTo>
                      <a:lnTo>
                        <a:pt x="125" y="47"/>
                      </a:lnTo>
                      <a:lnTo>
                        <a:pt x="137" y="46"/>
                      </a:lnTo>
                      <a:lnTo>
                        <a:pt x="146" y="29"/>
                      </a:lnTo>
                      <a:lnTo>
                        <a:pt x="142" y="12"/>
                      </a:lnTo>
                      <a:lnTo>
                        <a:pt x="188" y="0"/>
                      </a:lnTo>
                      <a:lnTo>
                        <a:pt x="229" y="25"/>
                      </a:lnTo>
                      <a:lnTo>
                        <a:pt x="218" y="36"/>
                      </a:lnTo>
                      <a:lnTo>
                        <a:pt x="179" y="36"/>
                      </a:lnTo>
                      <a:lnTo>
                        <a:pt x="179" y="58"/>
                      </a:lnTo>
                      <a:lnTo>
                        <a:pt x="197" y="72"/>
                      </a:lnTo>
                      <a:lnTo>
                        <a:pt x="186" y="79"/>
                      </a:lnTo>
                      <a:lnTo>
                        <a:pt x="189" y="92"/>
                      </a:lnTo>
                      <a:lnTo>
                        <a:pt x="149" y="137"/>
                      </a:lnTo>
                      <a:lnTo>
                        <a:pt x="131" y="136"/>
                      </a:lnTo>
                      <a:lnTo>
                        <a:pt x="118" y="147"/>
                      </a:lnTo>
                      <a:lnTo>
                        <a:pt x="140" y="189"/>
                      </a:lnTo>
                      <a:lnTo>
                        <a:pt x="109" y="189"/>
                      </a:lnTo>
                      <a:lnTo>
                        <a:pt x="98" y="198"/>
                      </a:lnTo>
                      <a:lnTo>
                        <a:pt x="75" y="173"/>
                      </a:lnTo>
                      <a:lnTo>
                        <a:pt x="11" y="178"/>
                      </a:lnTo>
                      <a:lnTo>
                        <a:pt x="32" y="149"/>
                      </a:lnTo>
                      <a:lnTo>
                        <a:pt x="0" y="10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41" name="Group 73">
                  <a:extLst>
                    <a:ext uri="{FF2B5EF4-FFF2-40B4-BE49-F238E27FC236}">
                      <a16:creationId xmlns:a16="http://schemas.microsoft.com/office/drawing/2014/main" id="{3650AE1F-886A-4CDD-BC87-6782F9336B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36480" y="4682460"/>
                  <a:ext cx="249139" cy="185641"/>
                  <a:chOff x="5006" y="3464"/>
                  <a:chExt cx="164" cy="107"/>
                </a:xfrm>
                <a:grpFill/>
              </p:grpSpPr>
              <p:sp>
                <p:nvSpPr>
                  <p:cNvPr id="588" name="Freeform 2620">
                    <a:extLst>
                      <a:ext uri="{FF2B5EF4-FFF2-40B4-BE49-F238E27FC236}">
                        <a16:creationId xmlns:a16="http://schemas.microsoft.com/office/drawing/2014/main" id="{2AB4F2DC-FED7-4940-B054-CD6776B086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6" y="3464"/>
                    <a:ext cx="136" cy="107"/>
                  </a:xfrm>
                  <a:custGeom>
                    <a:avLst/>
                    <a:gdLst>
                      <a:gd name="T0" fmla="*/ 0 w 136"/>
                      <a:gd name="T1" fmla="*/ 0 h 107"/>
                      <a:gd name="T2" fmla="*/ 0 w 136"/>
                      <a:gd name="T3" fmla="*/ 0 h 107"/>
                      <a:gd name="T4" fmla="*/ 2 w 136"/>
                      <a:gd name="T5" fmla="*/ 88 h 107"/>
                      <a:gd name="T6" fmla="*/ 24 w 136"/>
                      <a:gd name="T7" fmla="*/ 91 h 107"/>
                      <a:gd name="T8" fmla="*/ 46 w 136"/>
                      <a:gd name="T9" fmla="*/ 67 h 107"/>
                      <a:gd name="T10" fmla="*/ 70 w 136"/>
                      <a:gd name="T11" fmla="*/ 78 h 107"/>
                      <a:gd name="T12" fmla="*/ 93 w 136"/>
                      <a:gd name="T13" fmla="*/ 101 h 107"/>
                      <a:gd name="T14" fmla="*/ 135 w 136"/>
                      <a:gd name="T15" fmla="*/ 106 h 107"/>
                      <a:gd name="T16" fmla="*/ 87 w 136"/>
                      <a:gd name="T17" fmla="*/ 67 h 107"/>
                      <a:gd name="T18" fmla="*/ 90 w 136"/>
                      <a:gd name="T19" fmla="*/ 47 h 107"/>
                      <a:gd name="T20" fmla="*/ 67 w 136"/>
                      <a:gd name="T21" fmla="*/ 41 h 107"/>
                      <a:gd name="T22" fmla="*/ 46 w 136"/>
                      <a:gd name="T23" fmla="*/ 16 h 107"/>
                      <a:gd name="T24" fmla="*/ 0 w 136"/>
                      <a:gd name="T25" fmla="*/ 0 h 107"/>
                      <a:gd name="T26" fmla="*/ 0 w 136"/>
                      <a:gd name="T27" fmla="*/ 0 h 10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36"/>
                      <a:gd name="T43" fmla="*/ 0 h 107"/>
                      <a:gd name="T44" fmla="*/ 136 w 136"/>
                      <a:gd name="T45" fmla="*/ 107 h 10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36" h="10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88"/>
                        </a:lnTo>
                        <a:lnTo>
                          <a:pt x="24" y="91"/>
                        </a:lnTo>
                        <a:lnTo>
                          <a:pt x="46" y="67"/>
                        </a:lnTo>
                        <a:lnTo>
                          <a:pt x="70" y="78"/>
                        </a:lnTo>
                        <a:lnTo>
                          <a:pt x="93" y="101"/>
                        </a:lnTo>
                        <a:lnTo>
                          <a:pt x="135" y="106"/>
                        </a:lnTo>
                        <a:lnTo>
                          <a:pt x="87" y="67"/>
                        </a:lnTo>
                        <a:lnTo>
                          <a:pt x="90" y="47"/>
                        </a:lnTo>
                        <a:lnTo>
                          <a:pt x="67" y="41"/>
                        </a:lnTo>
                        <a:lnTo>
                          <a:pt x="46" y="1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9" name="Freeform 75">
                    <a:extLst>
                      <a:ext uri="{FF2B5EF4-FFF2-40B4-BE49-F238E27FC236}">
                        <a16:creationId xmlns:a16="http://schemas.microsoft.com/office/drawing/2014/main" id="{195162B9-4A31-450E-B954-C79D2AE4A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5" y="3487"/>
                    <a:ext cx="57" cy="28"/>
                  </a:xfrm>
                  <a:custGeom>
                    <a:avLst/>
                    <a:gdLst>
                      <a:gd name="T0" fmla="*/ 0 w 57"/>
                      <a:gd name="T1" fmla="*/ 18 h 28"/>
                      <a:gd name="T2" fmla="*/ 0 w 57"/>
                      <a:gd name="T3" fmla="*/ 18 h 28"/>
                      <a:gd name="T4" fmla="*/ 33 w 57"/>
                      <a:gd name="T5" fmla="*/ 27 h 28"/>
                      <a:gd name="T6" fmla="*/ 56 w 57"/>
                      <a:gd name="T7" fmla="*/ 8 h 28"/>
                      <a:gd name="T8" fmla="*/ 47 w 57"/>
                      <a:gd name="T9" fmla="*/ 0 h 28"/>
                      <a:gd name="T10" fmla="*/ 40 w 57"/>
                      <a:gd name="T11" fmla="*/ 10 h 28"/>
                      <a:gd name="T12" fmla="*/ 0 w 57"/>
                      <a:gd name="T13" fmla="*/ 18 h 28"/>
                      <a:gd name="T14" fmla="*/ 0 w 57"/>
                      <a:gd name="T15" fmla="*/ 18 h 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7"/>
                      <a:gd name="T25" fmla="*/ 0 h 28"/>
                      <a:gd name="T26" fmla="*/ 57 w 57"/>
                      <a:gd name="T27" fmla="*/ 28 h 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7" h="28"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33" y="27"/>
                        </a:lnTo>
                        <a:lnTo>
                          <a:pt x="56" y="8"/>
                        </a:lnTo>
                        <a:lnTo>
                          <a:pt x="47" y="0"/>
                        </a:lnTo>
                        <a:lnTo>
                          <a:pt x="40" y="10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0" name="Freeform 2622">
                    <a:extLst>
                      <a:ext uri="{FF2B5EF4-FFF2-40B4-BE49-F238E27FC236}">
                        <a16:creationId xmlns:a16="http://schemas.microsoft.com/office/drawing/2014/main" id="{F4DBDD7E-4F89-4EAF-BFFD-CBD68388F8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9" y="3466"/>
                    <a:ext cx="31" cy="28"/>
                  </a:xfrm>
                  <a:custGeom>
                    <a:avLst/>
                    <a:gdLst>
                      <a:gd name="T0" fmla="*/ 0 w 31"/>
                      <a:gd name="T1" fmla="*/ 0 h 28"/>
                      <a:gd name="T2" fmla="*/ 0 w 31"/>
                      <a:gd name="T3" fmla="*/ 0 h 28"/>
                      <a:gd name="T4" fmla="*/ 23 w 31"/>
                      <a:gd name="T5" fmla="*/ 12 h 28"/>
                      <a:gd name="T6" fmla="*/ 30 w 31"/>
                      <a:gd name="T7" fmla="*/ 27 h 28"/>
                      <a:gd name="T8" fmla="*/ 29 w 31"/>
                      <a:gd name="T9" fmla="*/ 16 h 28"/>
                      <a:gd name="T10" fmla="*/ 0 w 31"/>
                      <a:gd name="T11" fmla="*/ 0 h 28"/>
                      <a:gd name="T12" fmla="*/ 0 w 31"/>
                      <a:gd name="T13" fmla="*/ 0 h 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8"/>
                      <a:gd name="T23" fmla="*/ 31 w 31"/>
                      <a:gd name="T24" fmla="*/ 28 h 2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3" y="12"/>
                        </a:lnTo>
                        <a:lnTo>
                          <a:pt x="30" y="27"/>
                        </a:lnTo>
                        <a:lnTo>
                          <a:pt x="29" y="1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42" name="Group 77">
                  <a:extLst>
                    <a:ext uri="{FF2B5EF4-FFF2-40B4-BE49-F238E27FC236}">
                      <a16:creationId xmlns:a16="http://schemas.microsoft.com/office/drawing/2014/main" id="{7B2011EF-2DD9-4543-A03D-529BF9F2B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94256" y="4168734"/>
                  <a:ext cx="132918" cy="319476"/>
                  <a:chOff x="4717" y="3175"/>
                  <a:chExt cx="88" cy="179"/>
                </a:xfrm>
                <a:grpFill/>
              </p:grpSpPr>
              <p:sp>
                <p:nvSpPr>
                  <p:cNvPr id="583" name="Freeform 79">
                    <a:extLst>
                      <a:ext uri="{FF2B5EF4-FFF2-40B4-BE49-F238E27FC236}">
                        <a16:creationId xmlns:a16="http://schemas.microsoft.com/office/drawing/2014/main" id="{06D6148B-F2F7-489F-A6F7-43C8431F70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17" y="3175"/>
                    <a:ext cx="57" cy="84"/>
                  </a:xfrm>
                  <a:custGeom>
                    <a:avLst/>
                    <a:gdLst>
                      <a:gd name="T0" fmla="*/ 0 w 57"/>
                      <a:gd name="T1" fmla="*/ 33 h 84"/>
                      <a:gd name="T2" fmla="*/ 0 w 57"/>
                      <a:gd name="T3" fmla="*/ 33 h 84"/>
                      <a:gd name="T4" fmla="*/ 11 w 57"/>
                      <a:gd name="T5" fmla="*/ 0 h 84"/>
                      <a:gd name="T6" fmla="*/ 30 w 57"/>
                      <a:gd name="T7" fmla="*/ 1 h 84"/>
                      <a:gd name="T8" fmla="*/ 35 w 57"/>
                      <a:gd name="T9" fmla="*/ 23 h 84"/>
                      <a:gd name="T10" fmla="*/ 20 w 57"/>
                      <a:gd name="T11" fmla="*/ 45 h 84"/>
                      <a:gd name="T12" fmla="*/ 23 w 57"/>
                      <a:gd name="T13" fmla="*/ 58 h 84"/>
                      <a:gd name="T14" fmla="*/ 53 w 57"/>
                      <a:gd name="T15" fmla="*/ 66 h 84"/>
                      <a:gd name="T16" fmla="*/ 56 w 57"/>
                      <a:gd name="T17" fmla="*/ 83 h 84"/>
                      <a:gd name="T18" fmla="*/ 38 w 57"/>
                      <a:gd name="T19" fmla="*/ 66 h 84"/>
                      <a:gd name="T20" fmla="*/ 38 w 57"/>
                      <a:gd name="T21" fmla="*/ 74 h 84"/>
                      <a:gd name="T22" fmla="*/ 11 w 57"/>
                      <a:gd name="T23" fmla="*/ 66 h 84"/>
                      <a:gd name="T24" fmla="*/ 0 w 57"/>
                      <a:gd name="T25" fmla="*/ 33 h 84"/>
                      <a:gd name="T26" fmla="*/ 0 w 57"/>
                      <a:gd name="T27" fmla="*/ 33 h 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7"/>
                      <a:gd name="T43" fmla="*/ 0 h 84"/>
                      <a:gd name="T44" fmla="*/ 57 w 57"/>
                      <a:gd name="T45" fmla="*/ 84 h 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7" h="84">
                        <a:moveTo>
                          <a:pt x="0" y="33"/>
                        </a:moveTo>
                        <a:lnTo>
                          <a:pt x="0" y="33"/>
                        </a:lnTo>
                        <a:lnTo>
                          <a:pt x="11" y="0"/>
                        </a:lnTo>
                        <a:lnTo>
                          <a:pt x="30" y="1"/>
                        </a:lnTo>
                        <a:lnTo>
                          <a:pt x="35" y="23"/>
                        </a:lnTo>
                        <a:lnTo>
                          <a:pt x="20" y="45"/>
                        </a:lnTo>
                        <a:lnTo>
                          <a:pt x="23" y="58"/>
                        </a:lnTo>
                        <a:lnTo>
                          <a:pt x="53" y="66"/>
                        </a:lnTo>
                        <a:lnTo>
                          <a:pt x="56" y="83"/>
                        </a:lnTo>
                        <a:lnTo>
                          <a:pt x="38" y="66"/>
                        </a:lnTo>
                        <a:lnTo>
                          <a:pt x="38" y="74"/>
                        </a:lnTo>
                        <a:lnTo>
                          <a:pt x="11" y="66"/>
                        </a:lnTo>
                        <a:lnTo>
                          <a:pt x="0" y="33"/>
                        </a:lnTo>
                      </a:path>
                    </a:pathLst>
                  </a:custGeom>
                  <a:solidFill>
                    <a:srgbClr val="31859C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4" name="Freeform 2616">
                    <a:extLst>
                      <a:ext uri="{FF2B5EF4-FFF2-40B4-BE49-F238E27FC236}">
                        <a16:creationId xmlns:a16="http://schemas.microsoft.com/office/drawing/2014/main" id="{7434C8F6-585E-4945-995D-708E9E4206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2" y="3246"/>
                    <a:ext cx="17" cy="18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8 w 17"/>
                      <a:gd name="T5" fmla="*/ 0 h 18"/>
                      <a:gd name="T6" fmla="*/ 16 w 17"/>
                      <a:gd name="T7" fmla="*/ 3 h 18"/>
                      <a:gd name="T8" fmla="*/ 12 w 17"/>
                      <a:gd name="T9" fmla="*/ 17 h 18"/>
                      <a:gd name="T10" fmla="*/ 0 w 17"/>
                      <a:gd name="T11" fmla="*/ 0 h 18"/>
                      <a:gd name="T12" fmla="*/ 0 w 17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8"/>
                      <a:gd name="T23" fmla="*/ 17 w 17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6" y="3"/>
                        </a:lnTo>
                        <a:lnTo>
                          <a:pt x="12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1859C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5" name="Freeform 81">
                    <a:extLst>
                      <a:ext uri="{FF2B5EF4-FFF2-40B4-BE49-F238E27FC236}">
                        <a16:creationId xmlns:a16="http://schemas.microsoft.com/office/drawing/2014/main" id="{A1913900-2B48-4C03-B73B-0F8A194E54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4" y="3267"/>
                    <a:ext cx="15" cy="22"/>
                  </a:xfrm>
                  <a:custGeom>
                    <a:avLst/>
                    <a:gdLst>
                      <a:gd name="T0" fmla="*/ 0 w 15"/>
                      <a:gd name="T1" fmla="*/ 0 h 22"/>
                      <a:gd name="T2" fmla="*/ 0 w 15"/>
                      <a:gd name="T3" fmla="*/ 0 h 22"/>
                      <a:gd name="T4" fmla="*/ 1 w 15"/>
                      <a:gd name="T5" fmla="*/ 21 h 22"/>
                      <a:gd name="T6" fmla="*/ 14 w 15"/>
                      <a:gd name="T7" fmla="*/ 12 h 22"/>
                      <a:gd name="T8" fmla="*/ 0 w 15"/>
                      <a:gd name="T9" fmla="*/ 0 h 22"/>
                      <a:gd name="T10" fmla="*/ 0 w 15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22"/>
                      <a:gd name="T20" fmla="*/ 15 w 15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2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21"/>
                        </a:lnTo>
                        <a:lnTo>
                          <a:pt x="14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1859C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6" name="Freeform 2618">
                    <a:extLst>
                      <a:ext uri="{FF2B5EF4-FFF2-40B4-BE49-F238E27FC236}">
                        <a16:creationId xmlns:a16="http://schemas.microsoft.com/office/drawing/2014/main" id="{390484E2-5291-4679-9F7F-22A23D108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5" y="3297"/>
                    <a:ext cx="60" cy="57"/>
                  </a:xfrm>
                  <a:custGeom>
                    <a:avLst/>
                    <a:gdLst>
                      <a:gd name="T0" fmla="*/ 0 w 60"/>
                      <a:gd name="T1" fmla="*/ 38 h 57"/>
                      <a:gd name="T2" fmla="*/ 0 w 60"/>
                      <a:gd name="T3" fmla="*/ 38 h 57"/>
                      <a:gd name="T4" fmla="*/ 13 w 60"/>
                      <a:gd name="T5" fmla="*/ 18 h 57"/>
                      <a:gd name="T6" fmla="*/ 28 w 60"/>
                      <a:gd name="T7" fmla="*/ 22 h 57"/>
                      <a:gd name="T8" fmla="*/ 49 w 60"/>
                      <a:gd name="T9" fmla="*/ 0 h 57"/>
                      <a:gd name="T10" fmla="*/ 59 w 60"/>
                      <a:gd name="T11" fmla="*/ 13 h 57"/>
                      <a:gd name="T12" fmla="*/ 58 w 60"/>
                      <a:gd name="T13" fmla="*/ 46 h 57"/>
                      <a:gd name="T14" fmla="*/ 53 w 60"/>
                      <a:gd name="T15" fmla="*/ 32 h 57"/>
                      <a:gd name="T16" fmla="*/ 47 w 60"/>
                      <a:gd name="T17" fmla="*/ 56 h 57"/>
                      <a:gd name="T18" fmla="*/ 32 w 60"/>
                      <a:gd name="T19" fmla="*/ 50 h 57"/>
                      <a:gd name="T20" fmla="*/ 23 w 60"/>
                      <a:gd name="T21" fmla="*/ 25 h 57"/>
                      <a:gd name="T22" fmla="*/ 0 w 60"/>
                      <a:gd name="T23" fmla="*/ 38 h 57"/>
                      <a:gd name="T24" fmla="*/ 0 w 60"/>
                      <a:gd name="T25" fmla="*/ 38 h 5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0"/>
                      <a:gd name="T40" fmla="*/ 0 h 57"/>
                      <a:gd name="T41" fmla="*/ 60 w 60"/>
                      <a:gd name="T42" fmla="*/ 57 h 5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0" h="57">
                        <a:moveTo>
                          <a:pt x="0" y="38"/>
                        </a:moveTo>
                        <a:lnTo>
                          <a:pt x="0" y="38"/>
                        </a:lnTo>
                        <a:lnTo>
                          <a:pt x="13" y="18"/>
                        </a:lnTo>
                        <a:lnTo>
                          <a:pt x="28" y="22"/>
                        </a:lnTo>
                        <a:lnTo>
                          <a:pt x="49" y="0"/>
                        </a:lnTo>
                        <a:lnTo>
                          <a:pt x="59" y="13"/>
                        </a:lnTo>
                        <a:lnTo>
                          <a:pt x="58" y="46"/>
                        </a:lnTo>
                        <a:lnTo>
                          <a:pt x="53" y="32"/>
                        </a:lnTo>
                        <a:lnTo>
                          <a:pt x="47" y="56"/>
                        </a:lnTo>
                        <a:lnTo>
                          <a:pt x="32" y="50"/>
                        </a:lnTo>
                        <a:lnTo>
                          <a:pt x="23" y="25"/>
                        </a:lnTo>
                        <a:lnTo>
                          <a:pt x="0" y="38"/>
                        </a:lnTo>
                      </a:path>
                    </a:pathLst>
                  </a:custGeom>
                  <a:solidFill>
                    <a:srgbClr val="31859C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7" name="Freeform 2619">
                    <a:extLst>
                      <a:ext uri="{FF2B5EF4-FFF2-40B4-BE49-F238E27FC236}">
                        <a16:creationId xmlns:a16="http://schemas.microsoft.com/office/drawing/2014/main" id="{E76CEC5F-B732-4C0A-BD51-A04156F3D9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2" y="3283"/>
                    <a:ext cx="14" cy="24"/>
                  </a:xfrm>
                  <a:custGeom>
                    <a:avLst/>
                    <a:gdLst>
                      <a:gd name="T0" fmla="*/ 0 w 14"/>
                      <a:gd name="T1" fmla="*/ 14 h 24"/>
                      <a:gd name="T2" fmla="*/ 0 w 14"/>
                      <a:gd name="T3" fmla="*/ 14 h 24"/>
                      <a:gd name="T4" fmla="*/ 3 w 14"/>
                      <a:gd name="T5" fmla="*/ 10 h 24"/>
                      <a:gd name="T6" fmla="*/ 13 w 14"/>
                      <a:gd name="T7" fmla="*/ 0 h 24"/>
                      <a:gd name="T8" fmla="*/ 9 w 14"/>
                      <a:gd name="T9" fmla="*/ 23 h 24"/>
                      <a:gd name="T10" fmla="*/ 0 w 14"/>
                      <a:gd name="T11" fmla="*/ 14 h 24"/>
                      <a:gd name="T12" fmla="*/ 0 w 14"/>
                      <a:gd name="T13" fmla="*/ 14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24"/>
                      <a:gd name="T23" fmla="*/ 14 w 14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24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3" y="10"/>
                        </a:lnTo>
                        <a:lnTo>
                          <a:pt x="13" y="0"/>
                        </a:lnTo>
                        <a:lnTo>
                          <a:pt x="9" y="23"/>
                        </a:lnTo>
                        <a:lnTo>
                          <a:pt x="0" y="14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3" name="Freeform 2573">
                  <a:extLst>
                    <a:ext uri="{FF2B5EF4-FFF2-40B4-BE49-F238E27FC236}">
                      <a16:creationId xmlns:a16="http://schemas.microsoft.com/office/drawing/2014/main" id="{D0F56F12-E018-46FB-BC3C-B509A6148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9529" y="4114742"/>
                  <a:ext cx="167391" cy="373440"/>
                </a:xfrm>
                <a:custGeom>
                  <a:avLst/>
                  <a:gdLst>
                    <a:gd name="T0" fmla="*/ 0 w 109"/>
                    <a:gd name="T1" fmla="*/ 56982790 h 209"/>
                    <a:gd name="T2" fmla="*/ 0 w 109"/>
                    <a:gd name="T3" fmla="*/ 56982790 h 209"/>
                    <a:gd name="T4" fmla="*/ 10982123 w 109"/>
                    <a:gd name="T5" fmla="*/ 29354730 h 209"/>
                    <a:gd name="T6" fmla="*/ 56477515 w 109"/>
                    <a:gd name="T7" fmla="*/ 0 h 209"/>
                    <a:gd name="T8" fmla="*/ 76872341 w 109"/>
                    <a:gd name="T9" fmla="*/ 27628059 h 209"/>
                    <a:gd name="T10" fmla="*/ 70597203 w 109"/>
                    <a:gd name="T11" fmla="*/ 75977484 h 209"/>
                    <a:gd name="T12" fmla="*/ 125505307 w 109"/>
                    <a:gd name="T13" fmla="*/ 55256119 h 209"/>
                    <a:gd name="T14" fmla="*/ 149037702 w 109"/>
                    <a:gd name="T15" fmla="*/ 75977484 h 209"/>
                    <a:gd name="T16" fmla="*/ 169431313 w 109"/>
                    <a:gd name="T17" fmla="*/ 124325605 h 209"/>
                    <a:gd name="T18" fmla="*/ 161587978 w 109"/>
                    <a:gd name="T19" fmla="*/ 153680325 h 209"/>
                    <a:gd name="T20" fmla="*/ 120798327 w 109"/>
                    <a:gd name="T21" fmla="*/ 151953654 h 209"/>
                    <a:gd name="T22" fmla="*/ 105110482 w 109"/>
                    <a:gd name="T23" fmla="*/ 165768336 h 209"/>
                    <a:gd name="T24" fmla="*/ 112955031 w 109"/>
                    <a:gd name="T25" fmla="*/ 215843148 h 209"/>
                    <a:gd name="T26" fmla="*/ 58045674 w 109"/>
                    <a:gd name="T27" fmla="*/ 172675061 h 209"/>
                    <a:gd name="T28" fmla="*/ 34514522 w 109"/>
                    <a:gd name="T29" fmla="*/ 250377881 h 209"/>
                    <a:gd name="T30" fmla="*/ 61183243 w 109"/>
                    <a:gd name="T31" fmla="*/ 319448661 h 209"/>
                    <a:gd name="T32" fmla="*/ 98835344 w 109"/>
                    <a:gd name="T33" fmla="*/ 345348807 h 209"/>
                    <a:gd name="T34" fmla="*/ 78440499 w 109"/>
                    <a:gd name="T35" fmla="*/ 359163489 h 209"/>
                    <a:gd name="T36" fmla="*/ 73734772 w 109"/>
                    <a:gd name="T37" fmla="*/ 336715370 h 209"/>
                    <a:gd name="T38" fmla="*/ 58045674 w 109"/>
                    <a:gd name="T39" fmla="*/ 336715370 h 209"/>
                    <a:gd name="T40" fmla="*/ 15687850 w 109"/>
                    <a:gd name="T41" fmla="*/ 298727295 h 209"/>
                    <a:gd name="T42" fmla="*/ 23532404 w 109"/>
                    <a:gd name="T43" fmla="*/ 252104552 h 209"/>
                    <a:gd name="T44" fmla="*/ 45495397 w 109"/>
                    <a:gd name="T45" fmla="*/ 210663135 h 209"/>
                    <a:gd name="T46" fmla="*/ 15687850 w 109"/>
                    <a:gd name="T47" fmla="*/ 141593628 h 209"/>
                    <a:gd name="T48" fmla="*/ 25100562 w 109"/>
                    <a:gd name="T49" fmla="*/ 110512237 h 209"/>
                    <a:gd name="T50" fmla="*/ 0 w 109"/>
                    <a:gd name="T51" fmla="*/ 56982790 h 209"/>
                    <a:gd name="T52" fmla="*/ 0 w 109"/>
                    <a:gd name="T53" fmla="*/ 56982790 h 20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9"/>
                    <a:gd name="T82" fmla="*/ 0 h 209"/>
                    <a:gd name="T83" fmla="*/ 109 w 109"/>
                    <a:gd name="T84" fmla="*/ 209 h 20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9" h="209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7" y="17"/>
                      </a:lnTo>
                      <a:lnTo>
                        <a:pt x="36" y="0"/>
                      </a:lnTo>
                      <a:lnTo>
                        <a:pt x="49" y="16"/>
                      </a:lnTo>
                      <a:lnTo>
                        <a:pt x="45" y="44"/>
                      </a:lnTo>
                      <a:lnTo>
                        <a:pt x="80" y="32"/>
                      </a:lnTo>
                      <a:lnTo>
                        <a:pt x="95" y="44"/>
                      </a:lnTo>
                      <a:lnTo>
                        <a:pt x="108" y="72"/>
                      </a:lnTo>
                      <a:lnTo>
                        <a:pt x="103" y="89"/>
                      </a:lnTo>
                      <a:lnTo>
                        <a:pt x="77" y="88"/>
                      </a:lnTo>
                      <a:lnTo>
                        <a:pt x="67" y="96"/>
                      </a:lnTo>
                      <a:lnTo>
                        <a:pt x="72" y="125"/>
                      </a:lnTo>
                      <a:lnTo>
                        <a:pt x="37" y="100"/>
                      </a:lnTo>
                      <a:lnTo>
                        <a:pt x="22" y="145"/>
                      </a:lnTo>
                      <a:lnTo>
                        <a:pt x="39" y="185"/>
                      </a:lnTo>
                      <a:lnTo>
                        <a:pt x="63" y="200"/>
                      </a:lnTo>
                      <a:lnTo>
                        <a:pt x="50" y="208"/>
                      </a:lnTo>
                      <a:lnTo>
                        <a:pt x="47" y="195"/>
                      </a:lnTo>
                      <a:lnTo>
                        <a:pt x="37" y="195"/>
                      </a:lnTo>
                      <a:lnTo>
                        <a:pt x="10" y="173"/>
                      </a:lnTo>
                      <a:lnTo>
                        <a:pt x="15" y="146"/>
                      </a:lnTo>
                      <a:lnTo>
                        <a:pt x="29" y="122"/>
                      </a:lnTo>
                      <a:lnTo>
                        <a:pt x="10" y="82"/>
                      </a:lnTo>
                      <a:lnTo>
                        <a:pt x="16" y="64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 dirty="0">
                    <a:solidFill>
                      <a:srgbClr val="3F3F3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44" name="Freeform 2574">
                  <a:extLst>
                    <a:ext uri="{FF2B5EF4-FFF2-40B4-BE49-F238E27FC236}">
                      <a16:creationId xmlns:a16="http://schemas.microsoft.com/office/drawing/2014/main" id="{2E6DDC41-675C-4A80-A8E9-8256DFFE9A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0519" y="3542711"/>
                  <a:ext cx="387337" cy="174847"/>
                </a:xfrm>
                <a:custGeom>
                  <a:avLst/>
                  <a:gdLst>
                    <a:gd name="T0" fmla="*/ 0 w 252"/>
                    <a:gd name="T1" fmla="*/ 55671680 h 99"/>
                    <a:gd name="T2" fmla="*/ 0 w 252"/>
                    <a:gd name="T3" fmla="*/ 55671680 h 99"/>
                    <a:gd name="T4" fmla="*/ 17287462 w 252"/>
                    <a:gd name="T5" fmla="*/ 97848223 h 99"/>
                    <a:gd name="T6" fmla="*/ 1572043 w 252"/>
                    <a:gd name="T7" fmla="*/ 102908575 h 99"/>
                    <a:gd name="T8" fmla="*/ 17287462 w 252"/>
                    <a:gd name="T9" fmla="*/ 109657442 h 99"/>
                    <a:gd name="T10" fmla="*/ 23573131 w 252"/>
                    <a:gd name="T11" fmla="*/ 136650313 h 99"/>
                    <a:gd name="T12" fmla="*/ 45575473 w 252"/>
                    <a:gd name="T13" fmla="*/ 133275879 h 99"/>
                    <a:gd name="T14" fmla="*/ 23573131 w 252"/>
                    <a:gd name="T15" fmla="*/ 145085098 h 99"/>
                    <a:gd name="T16" fmla="*/ 48718305 w 252"/>
                    <a:gd name="T17" fmla="*/ 140023447 h 99"/>
                    <a:gd name="T18" fmla="*/ 75435513 w 252"/>
                    <a:gd name="T19" fmla="*/ 156894316 h 99"/>
                    <a:gd name="T20" fmla="*/ 100580697 w 252"/>
                    <a:gd name="T21" fmla="*/ 138336230 h 99"/>
                    <a:gd name="T22" fmla="*/ 139869232 w 252"/>
                    <a:gd name="T23" fmla="*/ 161954668 h 99"/>
                    <a:gd name="T24" fmla="*/ 207447058 w 252"/>
                    <a:gd name="T25" fmla="*/ 138336230 h 99"/>
                    <a:gd name="T26" fmla="*/ 205876268 w 252"/>
                    <a:gd name="T27" fmla="*/ 165329101 h 99"/>
                    <a:gd name="T28" fmla="*/ 218448850 w 252"/>
                    <a:gd name="T29" fmla="*/ 138336230 h 99"/>
                    <a:gd name="T30" fmla="*/ 347317583 w 252"/>
                    <a:gd name="T31" fmla="*/ 133275879 h 99"/>
                    <a:gd name="T32" fmla="*/ 394463826 w 252"/>
                    <a:gd name="T33" fmla="*/ 129901445 h 99"/>
                    <a:gd name="T34" fmla="*/ 380320454 w 252"/>
                    <a:gd name="T35" fmla="*/ 72542549 h 99"/>
                    <a:gd name="T36" fmla="*/ 391320994 w 252"/>
                    <a:gd name="T37" fmla="*/ 60733330 h 99"/>
                    <a:gd name="T38" fmla="*/ 350460415 w 252"/>
                    <a:gd name="T39" fmla="*/ 11809224 h 99"/>
                    <a:gd name="T40" fmla="*/ 323743129 w 252"/>
                    <a:gd name="T41" fmla="*/ 11809224 h 99"/>
                    <a:gd name="T42" fmla="*/ 253022511 w 252"/>
                    <a:gd name="T43" fmla="*/ 32053232 h 99"/>
                    <a:gd name="T44" fmla="*/ 190159600 w 252"/>
                    <a:gd name="T45" fmla="*/ 0 h 99"/>
                    <a:gd name="T46" fmla="*/ 150871025 w 252"/>
                    <a:gd name="T47" fmla="*/ 1687217 h 99"/>
                    <a:gd name="T48" fmla="*/ 102152740 w 252"/>
                    <a:gd name="T49" fmla="*/ 30366016 h 99"/>
                    <a:gd name="T50" fmla="*/ 61290888 w 252"/>
                    <a:gd name="T51" fmla="*/ 21931231 h 99"/>
                    <a:gd name="T52" fmla="*/ 73863470 w 252"/>
                    <a:gd name="T53" fmla="*/ 37114883 h 99"/>
                    <a:gd name="T54" fmla="*/ 0 w 252"/>
                    <a:gd name="T55" fmla="*/ 55671680 h 99"/>
                    <a:gd name="T56" fmla="*/ 0 w 252"/>
                    <a:gd name="T57" fmla="*/ 55671680 h 9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52"/>
                    <a:gd name="T88" fmla="*/ 0 h 99"/>
                    <a:gd name="T89" fmla="*/ 252 w 252"/>
                    <a:gd name="T90" fmla="*/ 99 h 9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52" h="99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11" y="58"/>
                      </a:lnTo>
                      <a:lnTo>
                        <a:pt x="1" y="61"/>
                      </a:lnTo>
                      <a:lnTo>
                        <a:pt x="11" y="65"/>
                      </a:lnTo>
                      <a:lnTo>
                        <a:pt x="15" y="81"/>
                      </a:lnTo>
                      <a:lnTo>
                        <a:pt x="29" y="79"/>
                      </a:lnTo>
                      <a:lnTo>
                        <a:pt x="15" y="86"/>
                      </a:lnTo>
                      <a:lnTo>
                        <a:pt x="31" y="83"/>
                      </a:lnTo>
                      <a:lnTo>
                        <a:pt x="48" y="93"/>
                      </a:lnTo>
                      <a:lnTo>
                        <a:pt x="64" y="82"/>
                      </a:lnTo>
                      <a:lnTo>
                        <a:pt x="89" y="96"/>
                      </a:lnTo>
                      <a:lnTo>
                        <a:pt x="132" y="82"/>
                      </a:lnTo>
                      <a:lnTo>
                        <a:pt x="131" y="98"/>
                      </a:lnTo>
                      <a:lnTo>
                        <a:pt x="139" y="82"/>
                      </a:lnTo>
                      <a:lnTo>
                        <a:pt x="221" y="79"/>
                      </a:lnTo>
                      <a:lnTo>
                        <a:pt x="251" y="77"/>
                      </a:lnTo>
                      <a:lnTo>
                        <a:pt x="242" y="43"/>
                      </a:lnTo>
                      <a:lnTo>
                        <a:pt x="249" y="36"/>
                      </a:lnTo>
                      <a:lnTo>
                        <a:pt x="223" y="7"/>
                      </a:lnTo>
                      <a:lnTo>
                        <a:pt x="206" y="7"/>
                      </a:lnTo>
                      <a:lnTo>
                        <a:pt x="161" y="19"/>
                      </a:lnTo>
                      <a:lnTo>
                        <a:pt x="121" y="0"/>
                      </a:lnTo>
                      <a:lnTo>
                        <a:pt x="96" y="1"/>
                      </a:lnTo>
                      <a:lnTo>
                        <a:pt x="65" y="18"/>
                      </a:lnTo>
                      <a:lnTo>
                        <a:pt x="39" y="13"/>
                      </a:lnTo>
                      <a:lnTo>
                        <a:pt x="47" y="22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reeform 2575">
                  <a:extLst>
                    <a:ext uri="{FF2B5EF4-FFF2-40B4-BE49-F238E27FC236}">
                      <a16:creationId xmlns:a16="http://schemas.microsoft.com/office/drawing/2014/main" id="{5BDA9E90-4F68-4C4D-9FAD-DBE4966A0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0809" y="4496293"/>
                  <a:ext cx="816732" cy="966238"/>
                </a:xfrm>
                <a:custGeom>
                  <a:avLst/>
                  <a:gdLst>
                    <a:gd name="T0" fmla="*/ 0 w 533"/>
                    <a:gd name="T1" fmla="*/ 172 h 544"/>
                    <a:gd name="T2" fmla="*/ 30 w 533"/>
                    <a:gd name="T3" fmla="*/ 205 h 544"/>
                    <a:gd name="T4" fmla="*/ 45 w 533"/>
                    <a:gd name="T5" fmla="*/ 218 h 544"/>
                    <a:gd name="T6" fmla="*/ 73 w 533"/>
                    <a:gd name="T7" fmla="*/ 219 h 544"/>
                    <a:gd name="T8" fmla="*/ 118 w 533"/>
                    <a:gd name="T9" fmla="*/ 231 h 544"/>
                    <a:gd name="T10" fmla="*/ 188 w 533"/>
                    <a:gd name="T11" fmla="*/ 291 h 544"/>
                    <a:gd name="T12" fmla="*/ 220 w 533"/>
                    <a:gd name="T13" fmla="*/ 317 h 544"/>
                    <a:gd name="T14" fmla="*/ 218 w 533"/>
                    <a:gd name="T15" fmla="*/ 372 h 544"/>
                    <a:gd name="T16" fmla="*/ 250 w 533"/>
                    <a:gd name="T17" fmla="*/ 396 h 544"/>
                    <a:gd name="T18" fmla="*/ 262 w 533"/>
                    <a:gd name="T19" fmla="*/ 424 h 544"/>
                    <a:gd name="T20" fmla="*/ 275 w 533"/>
                    <a:gd name="T21" fmla="*/ 445 h 544"/>
                    <a:gd name="T22" fmla="*/ 232 w 533"/>
                    <a:gd name="T23" fmla="*/ 488 h 544"/>
                    <a:gd name="T24" fmla="*/ 281 w 533"/>
                    <a:gd name="T25" fmla="*/ 529 h 544"/>
                    <a:gd name="T26" fmla="*/ 343 w 533"/>
                    <a:gd name="T27" fmla="*/ 462 h 544"/>
                    <a:gd name="T28" fmla="*/ 399 w 533"/>
                    <a:gd name="T29" fmla="*/ 384 h 544"/>
                    <a:gd name="T30" fmla="*/ 445 w 533"/>
                    <a:gd name="T31" fmla="*/ 371 h 544"/>
                    <a:gd name="T32" fmla="*/ 475 w 533"/>
                    <a:gd name="T33" fmla="*/ 249 h 544"/>
                    <a:gd name="T34" fmla="*/ 532 w 533"/>
                    <a:gd name="T35" fmla="*/ 166 h 544"/>
                    <a:gd name="T36" fmla="*/ 502 w 533"/>
                    <a:gd name="T37" fmla="*/ 137 h 544"/>
                    <a:gd name="T38" fmla="*/ 401 w 533"/>
                    <a:gd name="T39" fmla="*/ 106 h 544"/>
                    <a:gd name="T40" fmla="*/ 365 w 533"/>
                    <a:gd name="T41" fmla="*/ 78 h 544"/>
                    <a:gd name="T42" fmla="*/ 334 w 533"/>
                    <a:gd name="T43" fmla="*/ 102 h 544"/>
                    <a:gd name="T44" fmla="*/ 305 w 533"/>
                    <a:gd name="T45" fmla="*/ 98 h 544"/>
                    <a:gd name="T46" fmla="*/ 306 w 533"/>
                    <a:gd name="T47" fmla="*/ 75 h 544"/>
                    <a:gd name="T48" fmla="*/ 305 w 533"/>
                    <a:gd name="T49" fmla="*/ 15 h 544"/>
                    <a:gd name="T50" fmla="*/ 265 w 533"/>
                    <a:gd name="T51" fmla="*/ 39 h 544"/>
                    <a:gd name="T52" fmla="*/ 198 w 533"/>
                    <a:gd name="T53" fmla="*/ 49 h 544"/>
                    <a:gd name="T54" fmla="*/ 194 w 533"/>
                    <a:gd name="T55" fmla="*/ 9 h 544"/>
                    <a:gd name="T56" fmla="*/ 147 w 533"/>
                    <a:gd name="T57" fmla="*/ 16 h 544"/>
                    <a:gd name="T58" fmla="*/ 131 w 533"/>
                    <a:gd name="T59" fmla="*/ 37 h 544"/>
                    <a:gd name="T60" fmla="*/ 111 w 533"/>
                    <a:gd name="T61" fmla="*/ 59 h 544"/>
                    <a:gd name="T62" fmla="*/ 87 w 533"/>
                    <a:gd name="T63" fmla="*/ 42 h 544"/>
                    <a:gd name="T64" fmla="*/ 65 w 533"/>
                    <a:gd name="T65" fmla="*/ 61 h 544"/>
                    <a:gd name="T66" fmla="*/ 59 w 533"/>
                    <a:gd name="T67" fmla="*/ 87 h 544"/>
                    <a:gd name="T68" fmla="*/ 19 w 533"/>
                    <a:gd name="T69" fmla="*/ 140 h 544"/>
                    <a:gd name="T70" fmla="*/ 0 w 533"/>
                    <a:gd name="T71" fmla="*/ 172 h 5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3"/>
                    <a:gd name="T109" fmla="*/ 0 h 544"/>
                    <a:gd name="T110" fmla="*/ 533 w 533"/>
                    <a:gd name="T111" fmla="*/ 544 h 5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3" h="544">
                      <a:moveTo>
                        <a:pt x="0" y="172"/>
                      </a:moveTo>
                      <a:lnTo>
                        <a:pt x="0" y="172"/>
                      </a:lnTo>
                      <a:lnTo>
                        <a:pt x="11" y="197"/>
                      </a:lnTo>
                      <a:lnTo>
                        <a:pt x="30" y="205"/>
                      </a:lnTo>
                      <a:lnTo>
                        <a:pt x="45" y="196"/>
                      </a:lnTo>
                      <a:lnTo>
                        <a:pt x="45" y="218"/>
                      </a:lnTo>
                      <a:lnTo>
                        <a:pt x="56" y="218"/>
                      </a:lnTo>
                      <a:lnTo>
                        <a:pt x="73" y="219"/>
                      </a:lnTo>
                      <a:lnTo>
                        <a:pt x="114" y="200"/>
                      </a:lnTo>
                      <a:lnTo>
                        <a:pt x="118" y="231"/>
                      </a:lnTo>
                      <a:lnTo>
                        <a:pt x="178" y="255"/>
                      </a:lnTo>
                      <a:lnTo>
                        <a:pt x="188" y="291"/>
                      </a:lnTo>
                      <a:lnTo>
                        <a:pt x="211" y="293"/>
                      </a:lnTo>
                      <a:lnTo>
                        <a:pt x="220" y="317"/>
                      </a:lnTo>
                      <a:lnTo>
                        <a:pt x="215" y="345"/>
                      </a:lnTo>
                      <a:lnTo>
                        <a:pt x="218" y="372"/>
                      </a:lnTo>
                      <a:lnTo>
                        <a:pt x="246" y="377"/>
                      </a:lnTo>
                      <a:lnTo>
                        <a:pt x="250" y="396"/>
                      </a:lnTo>
                      <a:lnTo>
                        <a:pt x="264" y="399"/>
                      </a:lnTo>
                      <a:lnTo>
                        <a:pt x="262" y="424"/>
                      </a:lnTo>
                      <a:lnTo>
                        <a:pt x="273" y="424"/>
                      </a:lnTo>
                      <a:lnTo>
                        <a:pt x="275" y="445"/>
                      </a:lnTo>
                      <a:lnTo>
                        <a:pt x="222" y="491"/>
                      </a:lnTo>
                      <a:lnTo>
                        <a:pt x="232" y="488"/>
                      </a:lnTo>
                      <a:lnTo>
                        <a:pt x="273" y="517"/>
                      </a:lnTo>
                      <a:lnTo>
                        <a:pt x="281" y="529"/>
                      </a:lnTo>
                      <a:lnTo>
                        <a:pt x="278" y="543"/>
                      </a:lnTo>
                      <a:lnTo>
                        <a:pt x="343" y="462"/>
                      </a:lnTo>
                      <a:lnTo>
                        <a:pt x="347" y="421"/>
                      </a:lnTo>
                      <a:lnTo>
                        <a:pt x="399" y="384"/>
                      </a:lnTo>
                      <a:lnTo>
                        <a:pt x="432" y="384"/>
                      </a:lnTo>
                      <a:lnTo>
                        <a:pt x="445" y="371"/>
                      </a:lnTo>
                      <a:lnTo>
                        <a:pt x="472" y="310"/>
                      </a:lnTo>
                      <a:lnTo>
                        <a:pt x="475" y="249"/>
                      </a:lnTo>
                      <a:lnTo>
                        <a:pt x="527" y="191"/>
                      </a:lnTo>
                      <a:lnTo>
                        <a:pt x="532" y="166"/>
                      </a:lnTo>
                      <a:lnTo>
                        <a:pt x="524" y="141"/>
                      </a:lnTo>
                      <a:lnTo>
                        <a:pt x="502" y="137"/>
                      </a:lnTo>
                      <a:lnTo>
                        <a:pt x="468" y="111"/>
                      </a:lnTo>
                      <a:lnTo>
                        <a:pt x="401" y="106"/>
                      </a:lnTo>
                      <a:lnTo>
                        <a:pt x="395" y="90"/>
                      </a:lnTo>
                      <a:lnTo>
                        <a:pt x="365" y="78"/>
                      </a:lnTo>
                      <a:lnTo>
                        <a:pt x="352" y="79"/>
                      </a:lnTo>
                      <a:lnTo>
                        <a:pt x="334" y="102"/>
                      </a:lnTo>
                      <a:lnTo>
                        <a:pt x="334" y="94"/>
                      </a:lnTo>
                      <a:lnTo>
                        <a:pt x="305" y="98"/>
                      </a:lnTo>
                      <a:lnTo>
                        <a:pt x="317" y="93"/>
                      </a:lnTo>
                      <a:lnTo>
                        <a:pt x="306" y="75"/>
                      </a:lnTo>
                      <a:lnTo>
                        <a:pt x="327" y="48"/>
                      </a:lnTo>
                      <a:lnTo>
                        <a:pt x="305" y="15"/>
                      </a:lnTo>
                      <a:lnTo>
                        <a:pt x="285" y="41"/>
                      </a:lnTo>
                      <a:lnTo>
                        <a:pt x="265" y="39"/>
                      </a:lnTo>
                      <a:lnTo>
                        <a:pt x="237" y="43"/>
                      </a:lnTo>
                      <a:lnTo>
                        <a:pt x="198" y="49"/>
                      </a:lnTo>
                      <a:lnTo>
                        <a:pt x="191" y="35"/>
                      </a:lnTo>
                      <a:lnTo>
                        <a:pt x="194" y="9"/>
                      </a:lnTo>
                      <a:lnTo>
                        <a:pt x="181" y="0"/>
                      </a:lnTo>
                      <a:lnTo>
                        <a:pt x="147" y="16"/>
                      </a:lnTo>
                      <a:lnTo>
                        <a:pt x="124" y="11"/>
                      </a:lnTo>
                      <a:lnTo>
                        <a:pt x="131" y="37"/>
                      </a:lnTo>
                      <a:lnTo>
                        <a:pt x="144" y="40"/>
                      </a:lnTo>
                      <a:lnTo>
                        <a:pt x="111" y="59"/>
                      </a:lnTo>
                      <a:lnTo>
                        <a:pt x="95" y="52"/>
                      </a:lnTo>
                      <a:lnTo>
                        <a:pt x="87" y="42"/>
                      </a:lnTo>
                      <a:lnTo>
                        <a:pt x="55" y="47"/>
                      </a:lnTo>
                      <a:lnTo>
                        <a:pt x="65" y="61"/>
                      </a:lnTo>
                      <a:lnTo>
                        <a:pt x="52" y="63"/>
                      </a:lnTo>
                      <a:lnTo>
                        <a:pt x="59" y="87"/>
                      </a:lnTo>
                      <a:lnTo>
                        <a:pt x="53" y="126"/>
                      </a:lnTo>
                      <a:lnTo>
                        <a:pt x="19" y="140"/>
                      </a:lnTo>
                      <a:lnTo>
                        <a:pt x="0" y="17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Freeform 2576">
                  <a:extLst>
                    <a:ext uri="{FF2B5EF4-FFF2-40B4-BE49-F238E27FC236}">
                      <a16:creationId xmlns:a16="http://schemas.microsoft.com/office/drawing/2014/main" id="{20F9B857-F643-46DA-85BC-6CD58860A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033" y="5043355"/>
                  <a:ext cx="176218" cy="1014195"/>
                </a:xfrm>
                <a:custGeom>
                  <a:avLst/>
                  <a:gdLst>
                    <a:gd name="T0" fmla="*/ 0 w 115"/>
                    <a:gd name="T1" fmla="*/ 445 h 571"/>
                    <a:gd name="T2" fmla="*/ 0 w 115"/>
                    <a:gd name="T3" fmla="*/ 445 h 571"/>
                    <a:gd name="T4" fmla="*/ 9 w 115"/>
                    <a:gd name="T5" fmla="*/ 430 h 571"/>
                    <a:gd name="T6" fmla="*/ 24 w 115"/>
                    <a:gd name="T7" fmla="*/ 441 h 571"/>
                    <a:gd name="T8" fmla="*/ 39 w 115"/>
                    <a:gd name="T9" fmla="*/ 412 h 571"/>
                    <a:gd name="T10" fmla="*/ 33 w 115"/>
                    <a:gd name="T11" fmla="*/ 400 h 571"/>
                    <a:gd name="T12" fmla="*/ 45 w 115"/>
                    <a:gd name="T13" fmla="*/ 360 h 571"/>
                    <a:gd name="T14" fmla="*/ 24 w 115"/>
                    <a:gd name="T15" fmla="*/ 357 h 571"/>
                    <a:gd name="T16" fmla="*/ 27 w 115"/>
                    <a:gd name="T17" fmla="*/ 292 h 571"/>
                    <a:gd name="T18" fmla="*/ 55 w 115"/>
                    <a:gd name="T19" fmla="*/ 224 h 571"/>
                    <a:gd name="T20" fmla="*/ 54 w 115"/>
                    <a:gd name="T21" fmla="*/ 166 h 571"/>
                    <a:gd name="T22" fmla="*/ 74 w 115"/>
                    <a:gd name="T23" fmla="*/ 58 h 571"/>
                    <a:gd name="T24" fmla="*/ 68 w 115"/>
                    <a:gd name="T25" fmla="*/ 9 h 571"/>
                    <a:gd name="T26" fmla="*/ 81 w 115"/>
                    <a:gd name="T27" fmla="*/ 0 h 571"/>
                    <a:gd name="T28" fmla="*/ 96 w 115"/>
                    <a:gd name="T29" fmla="*/ 25 h 571"/>
                    <a:gd name="T30" fmla="*/ 104 w 115"/>
                    <a:gd name="T31" fmla="*/ 75 h 571"/>
                    <a:gd name="T32" fmla="*/ 114 w 115"/>
                    <a:gd name="T33" fmla="*/ 76 h 571"/>
                    <a:gd name="T34" fmla="*/ 112 w 115"/>
                    <a:gd name="T35" fmla="*/ 93 h 571"/>
                    <a:gd name="T36" fmla="*/ 97 w 115"/>
                    <a:gd name="T37" fmla="*/ 100 h 571"/>
                    <a:gd name="T38" fmla="*/ 98 w 115"/>
                    <a:gd name="T39" fmla="*/ 134 h 571"/>
                    <a:gd name="T40" fmla="*/ 81 w 115"/>
                    <a:gd name="T41" fmla="*/ 152 h 571"/>
                    <a:gd name="T42" fmla="*/ 69 w 115"/>
                    <a:gd name="T43" fmla="*/ 199 h 571"/>
                    <a:gd name="T44" fmla="*/ 78 w 115"/>
                    <a:gd name="T45" fmla="*/ 243 h 571"/>
                    <a:gd name="T46" fmla="*/ 61 w 115"/>
                    <a:gd name="T47" fmla="*/ 281 h 571"/>
                    <a:gd name="T48" fmla="*/ 48 w 115"/>
                    <a:gd name="T49" fmla="*/ 374 h 571"/>
                    <a:gd name="T50" fmla="*/ 58 w 115"/>
                    <a:gd name="T51" fmla="*/ 409 h 571"/>
                    <a:gd name="T52" fmla="*/ 49 w 115"/>
                    <a:gd name="T53" fmla="*/ 412 h 571"/>
                    <a:gd name="T54" fmla="*/ 53 w 115"/>
                    <a:gd name="T55" fmla="*/ 442 h 571"/>
                    <a:gd name="T56" fmla="*/ 30 w 115"/>
                    <a:gd name="T57" fmla="*/ 505 h 571"/>
                    <a:gd name="T58" fmla="*/ 33 w 115"/>
                    <a:gd name="T59" fmla="*/ 516 h 571"/>
                    <a:gd name="T60" fmla="*/ 44 w 115"/>
                    <a:gd name="T61" fmla="*/ 512 h 571"/>
                    <a:gd name="T62" fmla="*/ 48 w 115"/>
                    <a:gd name="T63" fmla="*/ 536 h 571"/>
                    <a:gd name="T64" fmla="*/ 98 w 115"/>
                    <a:gd name="T65" fmla="*/ 541 h 571"/>
                    <a:gd name="T66" fmla="*/ 65 w 115"/>
                    <a:gd name="T67" fmla="*/ 551 h 571"/>
                    <a:gd name="T68" fmla="*/ 61 w 115"/>
                    <a:gd name="T69" fmla="*/ 570 h 571"/>
                    <a:gd name="T70" fmla="*/ 46 w 115"/>
                    <a:gd name="T71" fmla="*/ 565 h 571"/>
                    <a:gd name="T72" fmla="*/ 62 w 115"/>
                    <a:gd name="T73" fmla="*/ 553 h 571"/>
                    <a:gd name="T74" fmla="*/ 38 w 115"/>
                    <a:gd name="T75" fmla="*/ 548 h 571"/>
                    <a:gd name="T76" fmla="*/ 35 w 115"/>
                    <a:gd name="T77" fmla="*/ 527 h 571"/>
                    <a:gd name="T78" fmla="*/ 29 w 115"/>
                    <a:gd name="T79" fmla="*/ 537 h 571"/>
                    <a:gd name="T80" fmla="*/ 20 w 115"/>
                    <a:gd name="T81" fmla="*/ 518 h 571"/>
                    <a:gd name="T82" fmla="*/ 25 w 115"/>
                    <a:gd name="T83" fmla="*/ 513 h 571"/>
                    <a:gd name="T84" fmla="*/ 14 w 115"/>
                    <a:gd name="T85" fmla="*/ 504 h 571"/>
                    <a:gd name="T86" fmla="*/ 24 w 115"/>
                    <a:gd name="T87" fmla="*/ 494 h 571"/>
                    <a:gd name="T88" fmla="*/ 15 w 115"/>
                    <a:gd name="T89" fmla="*/ 466 h 571"/>
                    <a:gd name="T90" fmla="*/ 32 w 115"/>
                    <a:gd name="T91" fmla="*/ 469 h 571"/>
                    <a:gd name="T92" fmla="*/ 15 w 115"/>
                    <a:gd name="T93" fmla="*/ 455 h 571"/>
                    <a:gd name="T94" fmla="*/ 19 w 115"/>
                    <a:gd name="T95" fmla="*/ 444 h 571"/>
                    <a:gd name="T96" fmla="*/ 0 w 115"/>
                    <a:gd name="T97" fmla="*/ 445 h 571"/>
                    <a:gd name="T98" fmla="*/ 0 w 115"/>
                    <a:gd name="T99" fmla="*/ 445 h 57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5"/>
                    <a:gd name="T151" fmla="*/ 0 h 571"/>
                    <a:gd name="T152" fmla="*/ 115 w 115"/>
                    <a:gd name="T153" fmla="*/ 571 h 57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5" h="571">
                      <a:moveTo>
                        <a:pt x="0" y="445"/>
                      </a:moveTo>
                      <a:lnTo>
                        <a:pt x="0" y="445"/>
                      </a:lnTo>
                      <a:lnTo>
                        <a:pt x="9" y="430"/>
                      </a:lnTo>
                      <a:lnTo>
                        <a:pt x="24" y="441"/>
                      </a:lnTo>
                      <a:lnTo>
                        <a:pt x="39" y="412"/>
                      </a:lnTo>
                      <a:lnTo>
                        <a:pt x="33" y="400"/>
                      </a:lnTo>
                      <a:lnTo>
                        <a:pt x="45" y="360"/>
                      </a:lnTo>
                      <a:lnTo>
                        <a:pt x="24" y="357"/>
                      </a:lnTo>
                      <a:lnTo>
                        <a:pt x="27" y="292"/>
                      </a:lnTo>
                      <a:lnTo>
                        <a:pt x="55" y="224"/>
                      </a:lnTo>
                      <a:lnTo>
                        <a:pt x="54" y="166"/>
                      </a:lnTo>
                      <a:lnTo>
                        <a:pt x="74" y="58"/>
                      </a:lnTo>
                      <a:lnTo>
                        <a:pt x="68" y="9"/>
                      </a:lnTo>
                      <a:lnTo>
                        <a:pt x="81" y="0"/>
                      </a:lnTo>
                      <a:lnTo>
                        <a:pt x="96" y="25"/>
                      </a:lnTo>
                      <a:lnTo>
                        <a:pt x="104" y="75"/>
                      </a:lnTo>
                      <a:lnTo>
                        <a:pt x="114" y="76"/>
                      </a:lnTo>
                      <a:lnTo>
                        <a:pt x="112" y="93"/>
                      </a:lnTo>
                      <a:lnTo>
                        <a:pt x="97" y="100"/>
                      </a:lnTo>
                      <a:lnTo>
                        <a:pt x="98" y="134"/>
                      </a:lnTo>
                      <a:lnTo>
                        <a:pt x="81" y="152"/>
                      </a:lnTo>
                      <a:lnTo>
                        <a:pt x="69" y="199"/>
                      </a:lnTo>
                      <a:lnTo>
                        <a:pt x="78" y="243"/>
                      </a:lnTo>
                      <a:lnTo>
                        <a:pt x="61" y="281"/>
                      </a:lnTo>
                      <a:lnTo>
                        <a:pt x="48" y="374"/>
                      </a:lnTo>
                      <a:lnTo>
                        <a:pt x="58" y="409"/>
                      </a:lnTo>
                      <a:lnTo>
                        <a:pt x="49" y="412"/>
                      </a:lnTo>
                      <a:lnTo>
                        <a:pt x="53" y="442"/>
                      </a:lnTo>
                      <a:lnTo>
                        <a:pt x="30" y="505"/>
                      </a:lnTo>
                      <a:lnTo>
                        <a:pt x="33" y="516"/>
                      </a:lnTo>
                      <a:lnTo>
                        <a:pt x="44" y="512"/>
                      </a:lnTo>
                      <a:lnTo>
                        <a:pt x="48" y="536"/>
                      </a:lnTo>
                      <a:lnTo>
                        <a:pt x="98" y="541"/>
                      </a:lnTo>
                      <a:lnTo>
                        <a:pt x="65" y="551"/>
                      </a:lnTo>
                      <a:lnTo>
                        <a:pt x="61" y="570"/>
                      </a:lnTo>
                      <a:lnTo>
                        <a:pt x="46" y="565"/>
                      </a:lnTo>
                      <a:lnTo>
                        <a:pt x="62" y="553"/>
                      </a:lnTo>
                      <a:lnTo>
                        <a:pt x="38" y="548"/>
                      </a:lnTo>
                      <a:lnTo>
                        <a:pt x="35" y="527"/>
                      </a:lnTo>
                      <a:lnTo>
                        <a:pt x="29" y="537"/>
                      </a:lnTo>
                      <a:lnTo>
                        <a:pt x="20" y="518"/>
                      </a:lnTo>
                      <a:lnTo>
                        <a:pt x="25" y="513"/>
                      </a:lnTo>
                      <a:lnTo>
                        <a:pt x="14" y="504"/>
                      </a:lnTo>
                      <a:lnTo>
                        <a:pt x="24" y="494"/>
                      </a:lnTo>
                      <a:lnTo>
                        <a:pt x="15" y="466"/>
                      </a:lnTo>
                      <a:lnTo>
                        <a:pt x="32" y="469"/>
                      </a:lnTo>
                      <a:lnTo>
                        <a:pt x="15" y="455"/>
                      </a:lnTo>
                      <a:lnTo>
                        <a:pt x="19" y="444"/>
                      </a:lnTo>
                      <a:lnTo>
                        <a:pt x="0" y="44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Freeform 2577">
                  <a:extLst>
                    <a:ext uri="{FF2B5EF4-FFF2-40B4-BE49-F238E27FC236}">
                      <a16:creationId xmlns:a16="http://schemas.microsoft.com/office/drawing/2014/main" id="{3A1BB2D9-557E-459C-A8DB-165A80A41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6610" y="4320452"/>
                  <a:ext cx="251302" cy="401415"/>
                </a:xfrm>
                <a:custGeom>
                  <a:avLst/>
                  <a:gdLst>
                    <a:gd name="T0" fmla="*/ 0 w 164"/>
                    <a:gd name="T1" fmla="*/ 150 h 226"/>
                    <a:gd name="T2" fmla="*/ 0 w 164"/>
                    <a:gd name="T3" fmla="*/ 150 h 226"/>
                    <a:gd name="T4" fmla="*/ 20 w 164"/>
                    <a:gd name="T5" fmla="*/ 166 h 226"/>
                    <a:gd name="T6" fmla="*/ 49 w 164"/>
                    <a:gd name="T7" fmla="*/ 170 h 226"/>
                    <a:gd name="T8" fmla="*/ 78 w 164"/>
                    <a:gd name="T9" fmla="*/ 200 h 226"/>
                    <a:gd name="T10" fmla="*/ 117 w 164"/>
                    <a:gd name="T11" fmla="*/ 203 h 226"/>
                    <a:gd name="T12" fmla="*/ 111 w 164"/>
                    <a:gd name="T13" fmla="*/ 219 h 226"/>
                    <a:gd name="T14" fmla="*/ 121 w 164"/>
                    <a:gd name="T15" fmla="*/ 225 h 226"/>
                    <a:gd name="T16" fmla="*/ 127 w 164"/>
                    <a:gd name="T17" fmla="*/ 186 h 226"/>
                    <a:gd name="T18" fmla="*/ 120 w 164"/>
                    <a:gd name="T19" fmla="*/ 162 h 226"/>
                    <a:gd name="T20" fmla="*/ 133 w 164"/>
                    <a:gd name="T21" fmla="*/ 160 h 226"/>
                    <a:gd name="T22" fmla="*/ 123 w 164"/>
                    <a:gd name="T23" fmla="*/ 146 h 226"/>
                    <a:gd name="T24" fmla="*/ 155 w 164"/>
                    <a:gd name="T25" fmla="*/ 141 h 226"/>
                    <a:gd name="T26" fmla="*/ 163 w 164"/>
                    <a:gd name="T27" fmla="*/ 151 h 226"/>
                    <a:gd name="T28" fmla="*/ 151 w 164"/>
                    <a:gd name="T29" fmla="*/ 131 h 226"/>
                    <a:gd name="T30" fmla="*/ 155 w 164"/>
                    <a:gd name="T31" fmla="*/ 84 h 226"/>
                    <a:gd name="T32" fmla="*/ 128 w 164"/>
                    <a:gd name="T33" fmla="*/ 86 h 226"/>
                    <a:gd name="T34" fmla="*/ 120 w 164"/>
                    <a:gd name="T35" fmla="*/ 74 h 226"/>
                    <a:gd name="T36" fmla="*/ 93 w 164"/>
                    <a:gd name="T37" fmla="*/ 71 h 226"/>
                    <a:gd name="T38" fmla="*/ 76 w 164"/>
                    <a:gd name="T39" fmla="*/ 44 h 226"/>
                    <a:gd name="T40" fmla="*/ 102 w 164"/>
                    <a:gd name="T41" fmla="*/ 8 h 226"/>
                    <a:gd name="T42" fmla="*/ 98 w 164"/>
                    <a:gd name="T43" fmla="*/ 0 h 226"/>
                    <a:gd name="T44" fmla="*/ 52 w 164"/>
                    <a:gd name="T45" fmla="*/ 20 h 226"/>
                    <a:gd name="T46" fmla="*/ 27 w 164"/>
                    <a:gd name="T47" fmla="*/ 60 h 226"/>
                    <a:gd name="T48" fmla="*/ 19 w 164"/>
                    <a:gd name="T49" fmla="*/ 50 h 226"/>
                    <a:gd name="T50" fmla="*/ 13 w 164"/>
                    <a:gd name="T51" fmla="*/ 70 h 226"/>
                    <a:gd name="T52" fmla="*/ 19 w 164"/>
                    <a:gd name="T53" fmla="*/ 115 h 226"/>
                    <a:gd name="T54" fmla="*/ 25 w 164"/>
                    <a:gd name="T55" fmla="*/ 115 h 226"/>
                    <a:gd name="T56" fmla="*/ 0 w 164"/>
                    <a:gd name="T57" fmla="*/ 150 h 226"/>
                    <a:gd name="T58" fmla="*/ 0 w 164"/>
                    <a:gd name="T59" fmla="*/ 150 h 2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64"/>
                    <a:gd name="T91" fmla="*/ 0 h 226"/>
                    <a:gd name="T92" fmla="*/ 164 w 164"/>
                    <a:gd name="T93" fmla="*/ 226 h 2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64" h="226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20" y="166"/>
                      </a:lnTo>
                      <a:lnTo>
                        <a:pt x="49" y="170"/>
                      </a:lnTo>
                      <a:lnTo>
                        <a:pt x="78" y="200"/>
                      </a:lnTo>
                      <a:lnTo>
                        <a:pt x="117" y="203"/>
                      </a:lnTo>
                      <a:lnTo>
                        <a:pt x="111" y="219"/>
                      </a:lnTo>
                      <a:lnTo>
                        <a:pt x="121" y="225"/>
                      </a:lnTo>
                      <a:lnTo>
                        <a:pt x="127" y="186"/>
                      </a:lnTo>
                      <a:lnTo>
                        <a:pt x="120" y="162"/>
                      </a:lnTo>
                      <a:lnTo>
                        <a:pt x="133" y="160"/>
                      </a:lnTo>
                      <a:lnTo>
                        <a:pt x="123" y="146"/>
                      </a:lnTo>
                      <a:lnTo>
                        <a:pt x="155" y="141"/>
                      </a:lnTo>
                      <a:lnTo>
                        <a:pt x="163" y="151"/>
                      </a:lnTo>
                      <a:lnTo>
                        <a:pt x="151" y="131"/>
                      </a:lnTo>
                      <a:lnTo>
                        <a:pt x="155" y="84"/>
                      </a:lnTo>
                      <a:lnTo>
                        <a:pt x="128" y="86"/>
                      </a:lnTo>
                      <a:lnTo>
                        <a:pt x="120" y="74"/>
                      </a:lnTo>
                      <a:lnTo>
                        <a:pt x="93" y="71"/>
                      </a:lnTo>
                      <a:lnTo>
                        <a:pt x="76" y="44"/>
                      </a:lnTo>
                      <a:lnTo>
                        <a:pt x="102" y="8"/>
                      </a:lnTo>
                      <a:lnTo>
                        <a:pt x="98" y="0"/>
                      </a:lnTo>
                      <a:lnTo>
                        <a:pt x="52" y="20"/>
                      </a:lnTo>
                      <a:lnTo>
                        <a:pt x="27" y="60"/>
                      </a:lnTo>
                      <a:lnTo>
                        <a:pt x="19" y="50"/>
                      </a:lnTo>
                      <a:lnTo>
                        <a:pt x="13" y="70"/>
                      </a:lnTo>
                      <a:lnTo>
                        <a:pt x="19" y="115"/>
                      </a:lnTo>
                      <a:lnTo>
                        <a:pt x="25" y="115"/>
                      </a:lnTo>
                      <a:lnTo>
                        <a:pt x="0" y="15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Freeform 2578">
                  <a:extLst>
                    <a:ext uri="{FF2B5EF4-FFF2-40B4-BE49-F238E27FC236}">
                      <a16:creationId xmlns:a16="http://schemas.microsoft.com/office/drawing/2014/main" id="{C7532D3C-E8D7-4E34-BB38-22777E195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237" y="4586879"/>
                  <a:ext cx="117989" cy="152751"/>
                </a:xfrm>
                <a:custGeom>
                  <a:avLst/>
                  <a:gdLst>
                    <a:gd name="T0" fmla="*/ 0 w 77"/>
                    <a:gd name="T1" fmla="*/ 32 h 86"/>
                    <a:gd name="T2" fmla="*/ 0 w 77"/>
                    <a:gd name="T3" fmla="*/ 32 h 86"/>
                    <a:gd name="T4" fmla="*/ 1 w 77"/>
                    <a:gd name="T5" fmla="*/ 49 h 86"/>
                    <a:gd name="T6" fmla="*/ 14 w 77"/>
                    <a:gd name="T7" fmla="*/ 53 h 86"/>
                    <a:gd name="T8" fmla="*/ 7 w 77"/>
                    <a:gd name="T9" fmla="*/ 67 h 86"/>
                    <a:gd name="T10" fmla="*/ 4 w 77"/>
                    <a:gd name="T11" fmla="*/ 81 h 86"/>
                    <a:gd name="T12" fmla="*/ 22 w 77"/>
                    <a:gd name="T13" fmla="*/ 85 h 86"/>
                    <a:gd name="T14" fmla="*/ 38 w 77"/>
                    <a:gd name="T15" fmla="*/ 61 h 86"/>
                    <a:gd name="T16" fmla="*/ 69 w 77"/>
                    <a:gd name="T17" fmla="*/ 42 h 86"/>
                    <a:gd name="T18" fmla="*/ 76 w 77"/>
                    <a:gd name="T19" fmla="*/ 20 h 86"/>
                    <a:gd name="T20" fmla="*/ 47 w 77"/>
                    <a:gd name="T21" fmla="*/ 16 h 86"/>
                    <a:gd name="T22" fmla="*/ 27 w 77"/>
                    <a:gd name="T23" fmla="*/ 0 h 86"/>
                    <a:gd name="T24" fmla="*/ 9 w 77"/>
                    <a:gd name="T25" fmla="*/ 8 h 86"/>
                    <a:gd name="T26" fmla="*/ 0 w 77"/>
                    <a:gd name="T27" fmla="*/ 32 h 86"/>
                    <a:gd name="T28" fmla="*/ 0 w 77"/>
                    <a:gd name="T29" fmla="*/ 32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7"/>
                    <a:gd name="T46" fmla="*/ 0 h 86"/>
                    <a:gd name="T47" fmla="*/ 77 w 77"/>
                    <a:gd name="T48" fmla="*/ 86 h 8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7" h="86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1" y="49"/>
                      </a:lnTo>
                      <a:lnTo>
                        <a:pt x="14" y="53"/>
                      </a:lnTo>
                      <a:lnTo>
                        <a:pt x="7" y="67"/>
                      </a:lnTo>
                      <a:lnTo>
                        <a:pt x="4" y="81"/>
                      </a:lnTo>
                      <a:lnTo>
                        <a:pt x="22" y="85"/>
                      </a:lnTo>
                      <a:lnTo>
                        <a:pt x="38" y="61"/>
                      </a:lnTo>
                      <a:lnTo>
                        <a:pt x="69" y="42"/>
                      </a:lnTo>
                      <a:lnTo>
                        <a:pt x="76" y="20"/>
                      </a:lnTo>
                      <a:lnTo>
                        <a:pt x="47" y="16"/>
                      </a:lnTo>
                      <a:lnTo>
                        <a:pt x="27" y="0"/>
                      </a:lnTo>
                      <a:lnTo>
                        <a:pt x="9" y="8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Freeform 2579">
                  <a:extLst>
                    <a:ext uri="{FF2B5EF4-FFF2-40B4-BE49-F238E27FC236}">
                      <a16:creationId xmlns:a16="http://schemas.microsoft.com/office/drawing/2014/main" id="{3B7D1287-4891-44ED-ACAB-022672D5F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256" y="5087759"/>
                  <a:ext cx="171621" cy="206036"/>
                </a:xfrm>
                <a:custGeom>
                  <a:avLst/>
                  <a:gdLst>
                    <a:gd name="T0" fmla="*/ 0 w 112"/>
                    <a:gd name="T1" fmla="*/ 43 h 116"/>
                    <a:gd name="T2" fmla="*/ 0 w 112"/>
                    <a:gd name="T3" fmla="*/ 43 h 116"/>
                    <a:gd name="T4" fmla="*/ 9 w 112"/>
                    <a:gd name="T5" fmla="*/ 6 h 116"/>
                    <a:gd name="T6" fmla="*/ 48 w 112"/>
                    <a:gd name="T7" fmla="*/ 0 h 116"/>
                    <a:gd name="T8" fmla="*/ 62 w 112"/>
                    <a:gd name="T9" fmla="*/ 12 h 116"/>
                    <a:gd name="T10" fmla="*/ 65 w 112"/>
                    <a:gd name="T11" fmla="*/ 39 h 116"/>
                    <a:gd name="T12" fmla="*/ 93 w 112"/>
                    <a:gd name="T13" fmla="*/ 44 h 116"/>
                    <a:gd name="T14" fmla="*/ 97 w 112"/>
                    <a:gd name="T15" fmla="*/ 63 h 116"/>
                    <a:gd name="T16" fmla="*/ 111 w 112"/>
                    <a:gd name="T17" fmla="*/ 66 h 116"/>
                    <a:gd name="T18" fmla="*/ 109 w 112"/>
                    <a:gd name="T19" fmla="*/ 91 h 116"/>
                    <a:gd name="T20" fmla="*/ 95 w 112"/>
                    <a:gd name="T21" fmla="*/ 115 h 116"/>
                    <a:gd name="T22" fmla="*/ 58 w 112"/>
                    <a:gd name="T23" fmla="*/ 114 h 116"/>
                    <a:gd name="T24" fmla="*/ 66 w 112"/>
                    <a:gd name="T25" fmla="*/ 86 h 116"/>
                    <a:gd name="T26" fmla="*/ 0 w 112"/>
                    <a:gd name="T27" fmla="*/ 43 h 116"/>
                    <a:gd name="T28" fmla="*/ 0 w 112"/>
                    <a:gd name="T29" fmla="*/ 43 h 1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12"/>
                    <a:gd name="T46" fmla="*/ 0 h 116"/>
                    <a:gd name="T47" fmla="*/ 112 w 112"/>
                    <a:gd name="T48" fmla="*/ 116 h 1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12" h="116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9" y="6"/>
                      </a:lnTo>
                      <a:lnTo>
                        <a:pt x="48" y="0"/>
                      </a:lnTo>
                      <a:lnTo>
                        <a:pt x="62" y="12"/>
                      </a:lnTo>
                      <a:lnTo>
                        <a:pt x="65" y="39"/>
                      </a:lnTo>
                      <a:lnTo>
                        <a:pt x="93" y="44"/>
                      </a:lnTo>
                      <a:lnTo>
                        <a:pt x="97" y="63"/>
                      </a:lnTo>
                      <a:lnTo>
                        <a:pt x="111" y="66"/>
                      </a:lnTo>
                      <a:lnTo>
                        <a:pt x="109" y="91"/>
                      </a:lnTo>
                      <a:lnTo>
                        <a:pt x="95" y="115"/>
                      </a:lnTo>
                      <a:lnTo>
                        <a:pt x="58" y="114"/>
                      </a:lnTo>
                      <a:lnTo>
                        <a:pt x="66" y="86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Freeform 2580">
                  <a:extLst>
                    <a:ext uri="{FF2B5EF4-FFF2-40B4-BE49-F238E27FC236}">
                      <a16:creationId xmlns:a16="http://schemas.microsoft.com/office/drawing/2014/main" id="{FD140992-99E9-466B-96CA-C60E86BC3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4511" y="4622402"/>
                  <a:ext cx="263561" cy="438715"/>
                </a:xfrm>
                <a:custGeom>
                  <a:avLst/>
                  <a:gdLst>
                    <a:gd name="T0" fmla="*/ 0 w 172"/>
                    <a:gd name="T1" fmla="*/ 58 h 247"/>
                    <a:gd name="T2" fmla="*/ 0 w 172"/>
                    <a:gd name="T3" fmla="*/ 58 h 247"/>
                    <a:gd name="T4" fmla="*/ 3 w 172"/>
                    <a:gd name="T5" fmla="*/ 78 h 247"/>
                    <a:gd name="T6" fmla="*/ 34 w 172"/>
                    <a:gd name="T7" fmla="*/ 112 h 247"/>
                    <a:gd name="T8" fmla="*/ 68 w 172"/>
                    <a:gd name="T9" fmla="*/ 193 h 247"/>
                    <a:gd name="T10" fmla="*/ 146 w 172"/>
                    <a:gd name="T11" fmla="*/ 246 h 247"/>
                    <a:gd name="T12" fmla="*/ 159 w 172"/>
                    <a:gd name="T13" fmla="*/ 237 h 247"/>
                    <a:gd name="T14" fmla="*/ 167 w 172"/>
                    <a:gd name="T15" fmla="*/ 220 h 247"/>
                    <a:gd name="T16" fmla="*/ 155 w 172"/>
                    <a:gd name="T17" fmla="*/ 213 h 247"/>
                    <a:gd name="T18" fmla="*/ 162 w 172"/>
                    <a:gd name="T19" fmla="*/ 209 h 247"/>
                    <a:gd name="T20" fmla="*/ 171 w 172"/>
                    <a:gd name="T21" fmla="*/ 167 h 247"/>
                    <a:gd name="T22" fmla="*/ 158 w 172"/>
                    <a:gd name="T23" fmla="*/ 147 h 247"/>
                    <a:gd name="T24" fmla="*/ 147 w 172"/>
                    <a:gd name="T25" fmla="*/ 147 h 247"/>
                    <a:gd name="T26" fmla="*/ 147 w 172"/>
                    <a:gd name="T27" fmla="*/ 125 h 247"/>
                    <a:gd name="T28" fmla="*/ 132 w 172"/>
                    <a:gd name="T29" fmla="*/ 134 h 247"/>
                    <a:gd name="T30" fmla="*/ 113 w 172"/>
                    <a:gd name="T31" fmla="*/ 126 h 247"/>
                    <a:gd name="T32" fmla="*/ 102 w 172"/>
                    <a:gd name="T33" fmla="*/ 101 h 247"/>
                    <a:gd name="T34" fmla="*/ 121 w 172"/>
                    <a:gd name="T35" fmla="*/ 69 h 247"/>
                    <a:gd name="T36" fmla="*/ 155 w 172"/>
                    <a:gd name="T37" fmla="*/ 55 h 247"/>
                    <a:gd name="T38" fmla="*/ 145 w 172"/>
                    <a:gd name="T39" fmla="*/ 49 h 247"/>
                    <a:gd name="T40" fmla="*/ 151 w 172"/>
                    <a:gd name="T41" fmla="*/ 33 h 247"/>
                    <a:gd name="T42" fmla="*/ 112 w 172"/>
                    <a:gd name="T43" fmla="*/ 30 h 247"/>
                    <a:gd name="T44" fmla="*/ 83 w 172"/>
                    <a:gd name="T45" fmla="*/ 0 h 247"/>
                    <a:gd name="T46" fmla="*/ 76 w 172"/>
                    <a:gd name="T47" fmla="*/ 22 h 247"/>
                    <a:gd name="T48" fmla="*/ 45 w 172"/>
                    <a:gd name="T49" fmla="*/ 41 h 247"/>
                    <a:gd name="T50" fmla="*/ 29 w 172"/>
                    <a:gd name="T51" fmla="*/ 65 h 247"/>
                    <a:gd name="T52" fmla="*/ 11 w 172"/>
                    <a:gd name="T53" fmla="*/ 61 h 247"/>
                    <a:gd name="T54" fmla="*/ 14 w 172"/>
                    <a:gd name="T55" fmla="*/ 47 h 247"/>
                    <a:gd name="T56" fmla="*/ 0 w 172"/>
                    <a:gd name="T57" fmla="*/ 58 h 247"/>
                    <a:gd name="T58" fmla="*/ 0 w 172"/>
                    <a:gd name="T59" fmla="*/ 58 h 2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2"/>
                    <a:gd name="T91" fmla="*/ 0 h 247"/>
                    <a:gd name="T92" fmla="*/ 172 w 172"/>
                    <a:gd name="T93" fmla="*/ 247 h 2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2" h="247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3" y="78"/>
                      </a:lnTo>
                      <a:lnTo>
                        <a:pt x="34" y="112"/>
                      </a:lnTo>
                      <a:lnTo>
                        <a:pt x="68" y="193"/>
                      </a:lnTo>
                      <a:lnTo>
                        <a:pt x="146" y="246"/>
                      </a:lnTo>
                      <a:lnTo>
                        <a:pt x="159" y="237"/>
                      </a:lnTo>
                      <a:lnTo>
                        <a:pt x="167" y="220"/>
                      </a:lnTo>
                      <a:lnTo>
                        <a:pt x="155" y="213"/>
                      </a:lnTo>
                      <a:lnTo>
                        <a:pt x="162" y="209"/>
                      </a:lnTo>
                      <a:lnTo>
                        <a:pt x="171" y="167"/>
                      </a:lnTo>
                      <a:lnTo>
                        <a:pt x="158" y="147"/>
                      </a:lnTo>
                      <a:lnTo>
                        <a:pt x="147" y="147"/>
                      </a:lnTo>
                      <a:lnTo>
                        <a:pt x="147" y="125"/>
                      </a:lnTo>
                      <a:lnTo>
                        <a:pt x="132" y="134"/>
                      </a:lnTo>
                      <a:lnTo>
                        <a:pt x="113" y="126"/>
                      </a:lnTo>
                      <a:lnTo>
                        <a:pt x="102" y="101"/>
                      </a:lnTo>
                      <a:lnTo>
                        <a:pt x="121" y="69"/>
                      </a:lnTo>
                      <a:lnTo>
                        <a:pt x="155" y="55"/>
                      </a:lnTo>
                      <a:lnTo>
                        <a:pt x="145" y="49"/>
                      </a:lnTo>
                      <a:lnTo>
                        <a:pt x="151" y="33"/>
                      </a:lnTo>
                      <a:lnTo>
                        <a:pt x="112" y="30"/>
                      </a:lnTo>
                      <a:lnTo>
                        <a:pt x="83" y="0"/>
                      </a:lnTo>
                      <a:lnTo>
                        <a:pt x="76" y="22"/>
                      </a:lnTo>
                      <a:lnTo>
                        <a:pt x="45" y="41"/>
                      </a:lnTo>
                      <a:lnTo>
                        <a:pt x="29" y="65"/>
                      </a:lnTo>
                      <a:lnTo>
                        <a:pt x="11" y="61"/>
                      </a:lnTo>
                      <a:lnTo>
                        <a:pt x="14" y="47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Freeform 2581">
                  <a:extLst>
                    <a:ext uri="{FF2B5EF4-FFF2-40B4-BE49-F238E27FC236}">
                      <a16:creationId xmlns:a16="http://schemas.microsoft.com/office/drawing/2014/main" id="{E93BC61E-6722-41AE-970A-ED2643E5F9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2598" y="5363066"/>
                  <a:ext cx="110327" cy="131437"/>
                </a:xfrm>
                <a:custGeom>
                  <a:avLst/>
                  <a:gdLst>
                    <a:gd name="T0" fmla="*/ 0 w 72"/>
                    <a:gd name="T1" fmla="*/ 59 h 74"/>
                    <a:gd name="T2" fmla="*/ 0 w 72"/>
                    <a:gd name="T3" fmla="*/ 59 h 74"/>
                    <a:gd name="T4" fmla="*/ 12 w 72"/>
                    <a:gd name="T5" fmla="*/ 3 h 74"/>
                    <a:gd name="T6" fmla="*/ 22 w 72"/>
                    <a:gd name="T7" fmla="*/ 0 h 74"/>
                    <a:gd name="T8" fmla="*/ 63 w 72"/>
                    <a:gd name="T9" fmla="*/ 29 h 74"/>
                    <a:gd name="T10" fmla="*/ 71 w 72"/>
                    <a:gd name="T11" fmla="*/ 41 h 74"/>
                    <a:gd name="T12" fmla="*/ 68 w 72"/>
                    <a:gd name="T13" fmla="*/ 55 h 74"/>
                    <a:gd name="T14" fmla="*/ 49 w 72"/>
                    <a:gd name="T15" fmla="*/ 73 h 74"/>
                    <a:gd name="T16" fmla="*/ 0 w 72"/>
                    <a:gd name="T17" fmla="*/ 59 h 74"/>
                    <a:gd name="T18" fmla="*/ 0 w 72"/>
                    <a:gd name="T19" fmla="*/ 59 h 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"/>
                    <a:gd name="T31" fmla="*/ 0 h 74"/>
                    <a:gd name="T32" fmla="*/ 72 w 72"/>
                    <a:gd name="T33" fmla="*/ 74 h 7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" h="74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12" y="3"/>
                      </a:lnTo>
                      <a:lnTo>
                        <a:pt x="22" y="0"/>
                      </a:lnTo>
                      <a:lnTo>
                        <a:pt x="63" y="29"/>
                      </a:lnTo>
                      <a:lnTo>
                        <a:pt x="71" y="41"/>
                      </a:lnTo>
                      <a:lnTo>
                        <a:pt x="68" y="55"/>
                      </a:lnTo>
                      <a:lnTo>
                        <a:pt x="49" y="73"/>
                      </a:lnTo>
                      <a:lnTo>
                        <a:pt x="0" y="5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 2582">
                  <a:extLst>
                    <a:ext uri="{FF2B5EF4-FFF2-40B4-BE49-F238E27FC236}">
                      <a16:creationId xmlns:a16="http://schemas.microsoft.com/office/drawing/2014/main" id="{F35A16C8-EA0B-4DC5-A189-5BB232D44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1179" y="3477953"/>
                  <a:ext cx="155713" cy="82027"/>
                </a:xfrm>
                <a:custGeom>
                  <a:avLst/>
                  <a:gdLst>
                    <a:gd name="T0" fmla="*/ 0 w 102"/>
                    <a:gd name="T1" fmla="*/ 3439837 h 46"/>
                    <a:gd name="T2" fmla="*/ 37206018 w 102"/>
                    <a:gd name="T3" fmla="*/ 0 h 46"/>
                    <a:gd name="T4" fmla="*/ 72863135 w 102"/>
                    <a:gd name="T5" fmla="*/ 15478608 h 46"/>
                    <a:gd name="T6" fmla="*/ 86814474 w 102"/>
                    <a:gd name="T7" fmla="*/ 32676478 h 46"/>
                    <a:gd name="T8" fmla="*/ 105418723 w 102"/>
                    <a:gd name="T9" fmla="*/ 32676478 h 46"/>
                    <a:gd name="T10" fmla="*/ 119371288 w 102"/>
                    <a:gd name="T11" fmla="*/ 24077546 h 46"/>
                    <a:gd name="T12" fmla="*/ 128672167 w 102"/>
                    <a:gd name="T13" fmla="*/ 22356972 h 46"/>
                    <a:gd name="T14" fmla="*/ 137974292 w 102"/>
                    <a:gd name="T15" fmla="*/ 39556149 h 46"/>
                    <a:gd name="T16" fmla="*/ 155027149 w 102"/>
                    <a:gd name="T17" fmla="*/ 44715256 h 46"/>
                    <a:gd name="T18" fmla="*/ 150376710 w 102"/>
                    <a:gd name="T19" fmla="*/ 51593615 h 46"/>
                    <a:gd name="T20" fmla="*/ 156577296 w 102"/>
                    <a:gd name="T21" fmla="*/ 65352956 h 46"/>
                    <a:gd name="T22" fmla="*/ 155027149 w 102"/>
                    <a:gd name="T23" fmla="*/ 75671151 h 46"/>
                    <a:gd name="T24" fmla="*/ 137974292 w 102"/>
                    <a:gd name="T25" fmla="*/ 60192548 h 46"/>
                    <a:gd name="T26" fmla="*/ 128672167 w 102"/>
                    <a:gd name="T27" fmla="*/ 55033451 h 46"/>
                    <a:gd name="T28" fmla="*/ 119371288 w 102"/>
                    <a:gd name="T29" fmla="*/ 55033451 h 46"/>
                    <a:gd name="T30" fmla="*/ 114719603 w 102"/>
                    <a:gd name="T31" fmla="*/ 72231316 h 46"/>
                    <a:gd name="T32" fmla="*/ 103868576 w 102"/>
                    <a:gd name="T33" fmla="*/ 67072218 h 46"/>
                    <a:gd name="T34" fmla="*/ 83714181 w 102"/>
                    <a:gd name="T35" fmla="*/ 77391724 h 46"/>
                    <a:gd name="T36" fmla="*/ 58910570 w 102"/>
                    <a:gd name="T37" fmla="*/ 75671151 h 46"/>
                    <a:gd name="T38" fmla="*/ 58910570 w 102"/>
                    <a:gd name="T39" fmla="*/ 44715256 h 46"/>
                    <a:gd name="T40" fmla="*/ 20153156 w 102"/>
                    <a:gd name="T41" fmla="*/ 17197870 h 46"/>
                    <a:gd name="T42" fmla="*/ 0 w 102"/>
                    <a:gd name="T43" fmla="*/ 3439837 h 46"/>
                    <a:gd name="T44" fmla="*/ 0 w 102"/>
                    <a:gd name="T45" fmla="*/ 3439837 h 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6"/>
                    <a:gd name="T71" fmla="*/ 102 w 102"/>
                    <a:gd name="T72" fmla="*/ 46 h 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6">
                      <a:moveTo>
                        <a:pt x="0" y="2"/>
                      </a:moveTo>
                      <a:lnTo>
                        <a:pt x="24" y="0"/>
                      </a:lnTo>
                      <a:lnTo>
                        <a:pt x="47" y="9"/>
                      </a:lnTo>
                      <a:lnTo>
                        <a:pt x="56" y="19"/>
                      </a:lnTo>
                      <a:lnTo>
                        <a:pt x="68" y="19"/>
                      </a:lnTo>
                      <a:lnTo>
                        <a:pt x="77" y="14"/>
                      </a:lnTo>
                      <a:lnTo>
                        <a:pt x="83" y="13"/>
                      </a:lnTo>
                      <a:lnTo>
                        <a:pt x="89" y="23"/>
                      </a:lnTo>
                      <a:lnTo>
                        <a:pt x="100" y="26"/>
                      </a:lnTo>
                      <a:lnTo>
                        <a:pt x="97" y="30"/>
                      </a:lnTo>
                      <a:lnTo>
                        <a:pt x="101" y="38"/>
                      </a:lnTo>
                      <a:lnTo>
                        <a:pt x="100" y="44"/>
                      </a:lnTo>
                      <a:lnTo>
                        <a:pt x="89" y="35"/>
                      </a:lnTo>
                      <a:lnTo>
                        <a:pt x="83" y="32"/>
                      </a:lnTo>
                      <a:lnTo>
                        <a:pt x="77" y="32"/>
                      </a:lnTo>
                      <a:lnTo>
                        <a:pt x="74" y="42"/>
                      </a:lnTo>
                      <a:lnTo>
                        <a:pt x="67" y="39"/>
                      </a:lnTo>
                      <a:lnTo>
                        <a:pt x="54" y="45"/>
                      </a:lnTo>
                      <a:lnTo>
                        <a:pt x="38" y="44"/>
                      </a:lnTo>
                      <a:lnTo>
                        <a:pt x="38" y="26"/>
                      </a:lnTo>
                      <a:lnTo>
                        <a:pt x="13" y="10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Freeform 2583">
                  <a:extLst>
                    <a:ext uri="{FF2B5EF4-FFF2-40B4-BE49-F238E27FC236}">
                      <a16:creationId xmlns:a16="http://schemas.microsoft.com/office/drawing/2014/main" id="{91AB2D0B-8DF1-40FD-A073-86151344E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2126" y="3523284"/>
                  <a:ext cx="128463" cy="123042"/>
                </a:xfrm>
                <a:custGeom>
                  <a:avLst/>
                  <a:gdLst>
                    <a:gd name="T0" fmla="*/ 48621765 w 85"/>
                    <a:gd name="T1" fmla="*/ 3439855 h 69"/>
                    <a:gd name="T2" fmla="*/ 54698713 w 85"/>
                    <a:gd name="T3" fmla="*/ 3439855 h 69"/>
                    <a:gd name="T4" fmla="*/ 74451875 w 85"/>
                    <a:gd name="T5" fmla="*/ 10319564 h 69"/>
                    <a:gd name="T6" fmla="*/ 92683970 w 85"/>
                    <a:gd name="T7" fmla="*/ 25796947 h 69"/>
                    <a:gd name="T8" fmla="*/ 103320478 w 85"/>
                    <a:gd name="T9" fmla="*/ 44715498 h 69"/>
                    <a:gd name="T10" fmla="*/ 127630734 w 85"/>
                    <a:gd name="T11" fmla="*/ 65353310 h 69"/>
                    <a:gd name="T12" fmla="*/ 115475606 w 85"/>
                    <a:gd name="T13" fmla="*/ 70512435 h 69"/>
                    <a:gd name="T14" fmla="*/ 106358952 w 85"/>
                    <a:gd name="T15" fmla="*/ 84271851 h 69"/>
                    <a:gd name="T16" fmla="*/ 104840331 w 85"/>
                    <a:gd name="T17" fmla="*/ 91150268 h 69"/>
                    <a:gd name="T18" fmla="*/ 100282004 w 85"/>
                    <a:gd name="T19" fmla="*/ 116948516 h 69"/>
                    <a:gd name="T20" fmla="*/ 82048695 w 85"/>
                    <a:gd name="T21" fmla="*/ 110068809 h 69"/>
                    <a:gd name="T22" fmla="*/ 79010202 w 85"/>
                    <a:gd name="T23" fmla="*/ 87710414 h 69"/>
                    <a:gd name="T24" fmla="*/ 60776893 w 85"/>
                    <a:gd name="T25" fmla="*/ 96310704 h 69"/>
                    <a:gd name="T26" fmla="*/ 44063438 w 85"/>
                    <a:gd name="T27" fmla="*/ 108348226 h 69"/>
                    <a:gd name="T28" fmla="*/ 33426921 w 85"/>
                    <a:gd name="T29" fmla="*/ 106628955 h 69"/>
                    <a:gd name="T30" fmla="*/ 24310266 w 85"/>
                    <a:gd name="T31" fmla="*/ 94590122 h 69"/>
                    <a:gd name="T32" fmla="*/ 18233314 w 85"/>
                    <a:gd name="T33" fmla="*/ 84271851 h 69"/>
                    <a:gd name="T34" fmla="*/ 25830119 w 85"/>
                    <a:gd name="T35" fmla="*/ 73952289 h 69"/>
                    <a:gd name="T36" fmla="*/ 30388447 w 85"/>
                    <a:gd name="T37" fmla="*/ 82551268 h 69"/>
                    <a:gd name="T38" fmla="*/ 53180092 w 85"/>
                    <a:gd name="T39" fmla="*/ 94590122 h 69"/>
                    <a:gd name="T40" fmla="*/ 57738419 w 85"/>
                    <a:gd name="T41" fmla="*/ 84271851 h 69"/>
                    <a:gd name="T42" fmla="*/ 36466627 w 85"/>
                    <a:gd name="T43" fmla="*/ 65353310 h 69"/>
                    <a:gd name="T44" fmla="*/ 30388447 w 85"/>
                    <a:gd name="T45" fmla="*/ 49874623 h 69"/>
                    <a:gd name="T46" fmla="*/ 22791646 w 85"/>
                    <a:gd name="T47" fmla="*/ 44715498 h 69"/>
                    <a:gd name="T48" fmla="*/ 22791646 w 85"/>
                    <a:gd name="T49" fmla="*/ 34395926 h 69"/>
                    <a:gd name="T50" fmla="*/ 13674986 w 85"/>
                    <a:gd name="T51" fmla="*/ 30957384 h 69"/>
                    <a:gd name="T52" fmla="*/ 0 w 85"/>
                    <a:gd name="T53" fmla="*/ 29236801 h 69"/>
                    <a:gd name="T54" fmla="*/ 4558328 w 85"/>
                    <a:gd name="T55" fmla="*/ 17197963 h 69"/>
                    <a:gd name="T56" fmla="*/ 6078183 w 85"/>
                    <a:gd name="T57" fmla="*/ 10319564 h 69"/>
                    <a:gd name="T58" fmla="*/ 16713460 w 85"/>
                    <a:gd name="T59" fmla="*/ 10319564 h 69"/>
                    <a:gd name="T60" fmla="*/ 22791646 w 85"/>
                    <a:gd name="T61" fmla="*/ 15478692 h 69"/>
                    <a:gd name="T62" fmla="*/ 39505101 w 85"/>
                    <a:gd name="T63" fmla="*/ 30957384 h 69"/>
                    <a:gd name="T64" fmla="*/ 41023731 w 85"/>
                    <a:gd name="T65" fmla="*/ 20637817 h 69"/>
                    <a:gd name="T66" fmla="*/ 34946774 w 85"/>
                    <a:gd name="T67" fmla="*/ 8598982 h 69"/>
                    <a:gd name="T68" fmla="*/ 39505101 w 85"/>
                    <a:gd name="T69" fmla="*/ 0 h 69"/>
                    <a:gd name="T70" fmla="*/ 48621765 w 85"/>
                    <a:gd name="T71" fmla="*/ 3439855 h 69"/>
                    <a:gd name="T72" fmla="*/ 48621765 w 85"/>
                    <a:gd name="T73" fmla="*/ 3439855 h 6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5"/>
                    <a:gd name="T112" fmla="*/ 0 h 69"/>
                    <a:gd name="T113" fmla="*/ 85 w 85"/>
                    <a:gd name="T114" fmla="*/ 69 h 6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5" h="69">
                      <a:moveTo>
                        <a:pt x="32" y="2"/>
                      </a:moveTo>
                      <a:lnTo>
                        <a:pt x="36" y="2"/>
                      </a:lnTo>
                      <a:lnTo>
                        <a:pt x="49" y="6"/>
                      </a:lnTo>
                      <a:lnTo>
                        <a:pt x="61" y="15"/>
                      </a:lnTo>
                      <a:lnTo>
                        <a:pt x="68" y="26"/>
                      </a:lnTo>
                      <a:lnTo>
                        <a:pt x="84" y="38"/>
                      </a:lnTo>
                      <a:lnTo>
                        <a:pt x="76" y="41"/>
                      </a:lnTo>
                      <a:lnTo>
                        <a:pt x="70" y="49"/>
                      </a:lnTo>
                      <a:lnTo>
                        <a:pt x="69" y="53"/>
                      </a:lnTo>
                      <a:lnTo>
                        <a:pt x="66" y="68"/>
                      </a:lnTo>
                      <a:lnTo>
                        <a:pt x="54" y="64"/>
                      </a:lnTo>
                      <a:lnTo>
                        <a:pt x="52" y="51"/>
                      </a:lnTo>
                      <a:lnTo>
                        <a:pt x="40" y="56"/>
                      </a:lnTo>
                      <a:lnTo>
                        <a:pt x="29" y="63"/>
                      </a:lnTo>
                      <a:lnTo>
                        <a:pt x="22" y="62"/>
                      </a:lnTo>
                      <a:lnTo>
                        <a:pt x="16" y="55"/>
                      </a:lnTo>
                      <a:lnTo>
                        <a:pt x="12" y="49"/>
                      </a:lnTo>
                      <a:lnTo>
                        <a:pt x="17" y="43"/>
                      </a:lnTo>
                      <a:lnTo>
                        <a:pt x="20" y="48"/>
                      </a:lnTo>
                      <a:lnTo>
                        <a:pt x="35" y="55"/>
                      </a:lnTo>
                      <a:lnTo>
                        <a:pt x="38" y="49"/>
                      </a:lnTo>
                      <a:lnTo>
                        <a:pt x="24" y="38"/>
                      </a:lnTo>
                      <a:lnTo>
                        <a:pt x="20" y="29"/>
                      </a:lnTo>
                      <a:lnTo>
                        <a:pt x="15" y="26"/>
                      </a:lnTo>
                      <a:lnTo>
                        <a:pt x="15" y="20"/>
                      </a:lnTo>
                      <a:lnTo>
                        <a:pt x="9" y="18"/>
                      </a:lnTo>
                      <a:lnTo>
                        <a:pt x="0" y="17"/>
                      </a:lnTo>
                      <a:lnTo>
                        <a:pt x="3" y="10"/>
                      </a:lnTo>
                      <a:lnTo>
                        <a:pt x="4" y="6"/>
                      </a:lnTo>
                      <a:lnTo>
                        <a:pt x="11" y="6"/>
                      </a:lnTo>
                      <a:lnTo>
                        <a:pt x="15" y="9"/>
                      </a:lnTo>
                      <a:lnTo>
                        <a:pt x="26" y="18"/>
                      </a:lnTo>
                      <a:lnTo>
                        <a:pt x="27" y="12"/>
                      </a:lnTo>
                      <a:lnTo>
                        <a:pt x="23" y="5"/>
                      </a:lnTo>
                      <a:lnTo>
                        <a:pt x="26" y="0"/>
                      </a:lnTo>
                      <a:lnTo>
                        <a:pt x="32" y="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Freeform 2584">
                  <a:extLst>
                    <a:ext uri="{FF2B5EF4-FFF2-40B4-BE49-F238E27FC236}">
                      <a16:creationId xmlns:a16="http://schemas.microsoft.com/office/drawing/2014/main" id="{81D431AC-A4F5-4F64-8050-0960DE989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3784" y="3817296"/>
                  <a:ext cx="439334" cy="426609"/>
                </a:xfrm>
                <a:custGeom>
                  <a:avLst/>
                  <a:gdLst>
                    <a:gd name="T0" fmla="*/ 0 w 288"/>
                    <a:gd name="T1" fmla="*/ 62 h 240"/>
                    <a:gd name="T2" fmla="*/ 0 w 288"/>
                    <a:gd name="T3" fmla="*/ 62 h 240"/>
                    <a:gd name="T4" fmla="*/ 4 w 288"/>
                    <a:gd name="T5" fmla="*/ 41 h 240"/>
                    <a:gd name="T6" fmla="*/ 19 w 288"/>
                    <a:gd name="T7" fmla="*/ 46 h 240"/>
                    <a:gd name="T8" fmla="*/ 38 w 288"/>
                    <a:gd name="T9" fmla="*/ 33 h 240"/>
                    <a:gd name="T10" fmla="*/ 46 w 288"/>
                    <a:gd name="T11" fmla="*/ 24 h 240"/>
                    <a:gd name="T12" fmla="*/ 30 w 288"/>
                    <a:gd name="T13" fmla="*/ 10 h 240"/>
                    <a:gd name="T14" fmla="*/ 61 w 288"/>
                    <a:gd name="T15" fmla="*/ 0 h 240"/>
                    <a:gd name="T16" fmla="*/ 123 w 288"/>
                    <a:gd name="T17" fmla="*/ 27 h 240"/>
                    <a:gd name="T18" fmla="*/ 123 w 288"/>
                    <a:gd name="T19" fmla="*/ 37 h 240"/>
                    <a:gd name="T20" fmla="*/ 138 w 288"/>
                    <a:gd name="T21" fmla="*/ 44 h 240"/>
                    <a:gd name="T22" fmla="*/ 151 w 288"/>
                    <a:gd name="T23" fmla="*/ 51 h 240"/>
                    <a:gd name="T24" fmla="*/ 163 w 288"/>
                    <a:gd name="T25" fmla="*/ 46 h 240"/>
                    <a:gd name="T26" fmla="*/ 187 w 288"/>
                    <a:gd name="T27" fmla="*/ 54 h 240"/>
                    <a:gd name="T28" fmla="*/ 220 w 288"/>
                    <a:gd name="T29" fmla="*/ 108 h 240"/>
                    <a:gd name="T30" fmla="*/ 224 w 288"/>
                    <a:gd name="T31" fmla="*/ 112 h 240"/>
                    <a:gd name="T32" fmla="*/ 237 w 288"/>
                    <a:gd name="T33" fmla="*/ 133 h 240"/>
                    <a:gd name="T34" fmla="*/ 280 w 288"/>
                    <a:gd name="T35" fmla="*/ 139 h 240"/>
                    <a:gd name="T36" fmla="*/ 287 w 288"/>
                    <a:gd name="T37" fmla="*/ 149 h 240"/>
                    <a:gd name="T38" fmla="*/ 277 w 288"/>
                    <a:gd name="T39" fmla="*/ 177 h 240"/>
                    <a:gd name="T40" fmla="*/ 237 w 288"/>
                    <a:gd name="T41" fmla="*/ 191 h 240"/>
                    <a:gd name="T42" fmla="*/ 193 w 288"/>
                    <a:gd name="T43" fmla="*/ 200 h 240"/>
                    <a:gd name="T44" fmla="*/ 159 w 288"/>
                    <a:gd name="T45" fmla="*/ 239 h 240"/>
                    <a:gd name="T46" fmla="*/ 159 w 288"/>
                    <a:gd name="T47" fmla="*/ 224 h 240"/>
                    <a:gd name="T48" fmla="*/ 134 w 288"/>
                    <a:gd name="T49" fmla="*/ 214 h 240"/>
                    <a:gd name="T50" fmla="*/ 109 w 288"/>
                    <a:gd name="T51" fmla="*/ 227 h 240"/>
                    <a:gd name="T52" fmla="*/ 84 w 288"/>
                    <a:gd name="T53" fmla="*/ 184 h 240"/>
                    <a:gd name="T54" fmla="*/ 64 w 288"/>
                    <a:gd name="T55" fmla="*/ 167 h 240"/>
                    <a:gd name="T56" fmla="*/ 51 w 288"/>
                    <a:gd name="T57" fmla="*/ 122 h 240"/>
                    <a:gd name="T58" fmla="*/ 0 w 288"/>
                    <a:gd name="T59" fmla="*/ 62 h 240"/>
                    <a:gd name="T60" fmla="*/ 0 w 288"/>
                    <a:gd name="T61" fmla="*/ 62 h 24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88"/>
                    <a:gd name="T94" fmla="*/ 0 h 240"/>
                    <a:gd name="T95" fmla="*/ 288 w 288"/>
                    <a:gd name="T96" fmla="*/ 240 h 24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88" h="240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4" y="41"/>
                      </a:lnTo>
                      <a:lnTo>
                        <a:pt x="19" y="46"/>
                      </a:lnTo>
                      <a:lnTo>
                        <a:pt x="38" y="33"/>
                      </a:lnTo>
                      <a:lnTo>
                        <a:pt x="46" y="24"/>
                      </a:lnTo>
                      <a:lnTo>
                        <a:pt x="30" y="10"/>
                      </a:lnTo>
                      <a:lnTo>
                        <a:pt x="61" y="0"/>
                      </a:lnTo>
                      <a:lnTo>
                        <a:pt x="123" y="27"/>
                      </a:lnTo>
                      <a:lnTo>
                        <a:pt x="123" y="37"/>
                      </a:lnTo>
                      <a:lnTo>
                        <a:pt x="138" y="44"/>
                      </a:lnTo>
                      <a:lnTo>
                        <a:pt x="151" y="51"/>
                      </a:lnTo>
                      <a:lnTo>
                        <a:pt x="163" y="46"/>
                      </a:lnTo>
                      <a:lnTo>
                        <a:pt x="187" y="54"/>
                      </a:lnTo>
                      <a:lnTo>
                        <a:pt x="220" y="108"/>
                      </a:lnTo>
                      <a:lnTo>
                        <a:pt x="224" y="112"/>
                      </a:lnTo>
                      <a:lnTo>
                        <a:pt x="237" y="133"/>
                      </a:lnTo>
                      <a:lnTo>
                        <a:pt x="280" y="139"/>
                      </a:lnTo>
                      <a:lnTo>
                        <a:pt x="287" y="149"/>
                      </a:lnTo>
                      <a:lnTo>
                        <a:pt x="277" y="177"/>
                      </a:lnTo>
                      <a:lnTo>
                        <a:pt x="237" y="191"/>
                      </a:lnTo>
                      <a:lnTo>
                        <a:pt x="193" y="200"/>
                      </a:lnTo>
                      <a:lnTo>
                        <a:pt x="159" y="239"/>
                      </a:lnTo>
                      <a:lnTo>
                        <a:pt x="159" y="224"/>
                      </a:lnTo>
                      <a:lnTo>
                        <a:pt x="134" y="214"/>
                      </a:lnTo>
                      <a:lnTo>
                        <a:pt x="109" y="227"/>
                      </a:lnTo>
                      <a:lnTo>
                        <a:pt x="84" y="184"/>
                      </a:lnTo>
                      <a:lnTo>
                        <a:pt x="64" y="167"/>
                      </a:lnTo>
                      <a:lnTo>
                        <a:pt x="51" y="122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Freeform 2585">
                  <a:extLst>
                    <a:ext uri="{FF2B5EF4-FFF2-40B4-BE49-F238E27FC236}">
                      <a16:creationId xmlns:a16="http://schemas.microsoft.com/office/drawing/2014/main" id="{8958FDC9-B688-4930-AA12-F4AF793B1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0404" y="3682202"/>
                  <a:ext cx="149495" cy="133316"/>
                </a:xfrm>
                <a:custGeom>
                  <a:avLst/>
                  <a:gdLst>
                    <a:gd name="T0" fmla="*/ 0 w 98"/>
                    <a:gd name="T1" fmla="*/ 68 h 75"/>
                    <a:gd name="T2" fmla="*/ 0 w 98"/>
                    <a:gd name="T3" fmla="*/ 68 h 75"/>
                    <a:gd name="T4" fmla="*/ 1 w 98"/>
                    <a:gd name="T5" fmla="*/ 61 h 75"/>
                    <a:gd name="T6" fmla="*/ 15 w 98"/>
                    <a:gd name="T7" fmla="*/ 45 h 75"/>
                    <a:gd name="T8" fmla="*/ 8 w 98"/>
                    <a:gd name="T9" fmla="*/ 38 h 75"/>
                    <a:gd name="T10" fmla="*/ 7 w 98"/>
                    <a:gd name="T11" fmla="*/ 19 h 75"/>
                    <a:gd name="T12" fmla="*/ 15 w 98"/>
                    <a:gd name="T13" fmla="*/ 3 h 75"/>
                    <a:gd name="T14" fmla="*/ 97 w 98"/>
                    <a:gd name="T15" fmla="*/ 0 h 75"/>
                    <a:gd name="T16" fmla="*/ 82 w 98"/>
                    <a:gd name="T17" fmla="*/ 11 h 75"/>
                    <a:gd name="T18" fmla="*/ 77 w 98"/>
                    <a:gd name="T19" fmla="*/ 40 h 75"/>
                    <a:gd name="T20" fmla="*/ 44 w 98"/>
                    <a:gd name="T21" fmla="*/ 58 h 75"/>
                    <a:gd name="T22" fmla="*/ 14 w 98"/>
                    <a:gd name="T23" fmla="*/ 74 h 75"/>
                    <a:gd name="T24" fmla="*/ 0 w 98"/>
                    <a:gd name="T25" fmla="*/ 68 h 75"/>
                    <a:gd name="T26" fmla="*/ 0 w 98"/>
                    <a:gd name="T27" fmla="*/ 68 h 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8"/>
                    <a:gd name="T43" fmla="*/ 0 h 75"/>
                    <a:gd name="T44" fmla="*/ 98 w 98"/>
                    <a:gd name="T45" fmla="*/ 75 h 7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8" h="75">
                      <a:moveTo>
                        <a:pt x="0" y="68"/>
                      </a:moveTo>
                      <a:lnTo>
                        <a:pt x="0" y="68"/>
                      </a:lnTo>
                      <a:lnTo>
                        <a:pt x="1" y="61"/>
                      </a:lnTo>
                      <a:lnTo>
                        <a:pt x="15" y="45"/>
                      </a:lnTo>
                      <a:lnTo>
                        <a:pt x="8" y="38"/>
                      </a:lnTo>
                      <a:lnTo>
                        <a:pt x="7" y="19"/>
                      </a:lnTo>
                      <a:lnTo>
                        <a:pt x="15" y="3"/>
                      </a:lnTo>
                      <a:lnTo>
                        <a:pt x="97" y="0"/>
                      </a:lnTo>
                      <a:lnTo>
                        <a:pt x="82" y="11"/>
                      </a:lnTo>
                      <a:lnTo>
                        <a:pt x="77" y="40"/>
                      </a:lnTo>
                      <a:lnTo>
                        <a:pt x="44" y="58"/>
                      </a:lnTo>
                      <a:lnTo>
                        <a:pt x="14" y="74"/>
                      </a:lnTo>
                      <a:lnTo>
                        <a:pt x="0" y="6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Freeform 2586">
                  <a:extLst>
                    <a:ext uri="{FF2B5EF4-FFF2-40B4-BE49-F238E27FC236}">
                      <a16:creationId xmlns:a16="http://schemas.microsoft.com/office/drawing/2014/main" id="{9A88A145-B0AD-4010-887B-ABBC3A9C5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5328" y="3977274"/>
                  <a:ext cx="109834" cy="88876"/>
                </a:xfrm>
                <a:custGeom>
                  <a:avLst/>
                  <a:gdLst>
                    <a:gd name="T0" fmla="*/ 0 w 72"/>
                    <a:gd name="T1" fmla="*/ 22 h 50"/>
                    <a:gd name="T2" fmla="*/ 0 w 72"/>
                    <a:gd name="T3" fmla="*/ 22 h 50"/>
                    <a:gd name="T4" fmla="*/ 4 w 72"/>
                    <a:gd name="T5" fmla="*/ 21 h 50"/>
                    <a:gd name="T6" fmla="*/ 10 w 72"/>
                    <a:gd name="T7" fmla="*/ 29 h 50"/>
                    <a:gd name="T8" fmla="*/ 40 w 72"/>
                    <a:gd name="T9" fmla="*/ 28 h 50"/>
                    <a:gd name="T10" fmla="*/ 67 w 72"/>
                    <a:gd name="T11" fmla="*/ 0 h 50"/>
                    <a:gd name="T12" fmla="*/ 71 w 72"/>
                    <a:gd name="T13" fmla="*/ 17 h 50"/>
                    <a:gd name="T14" fmla="*/ 63 w 72"/>
                    <a:gd name="T15" fmla="*/ 18 h 50"/>
                    <a:gd name="T16" fmla="*/ 67 w 72"/>
                    <a:gd name="T17" fmla="*/ 28 h 50"/>
                    <a:gd name="T18" fmla="*/ 56 w 72"/>
                    <a:gd name="T19" fmla="*/ 49 h 50"/>
                    <a:gd name="T20" fmla="*/ 13 w 72"/>
                    <a:gd name="T21" fmla="*/ 43 h 50"/>
                    <a:gd name="T22" fmla="*/ 0 w 72"/>
                    <a:gd name="T23" fmla="*/ 22 h 50"/>
                    <a:gd name="T24" fmla="*/ 0 w 72"/>
                    <a:gd name="T25" fmla="*/ 22 h 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2"/>
                    <a:gd name="T40" fmla="*/ 0 h 50"/>
                    <a:gd name="T41" fmla="*/ 72 w 72"/>
                    <a:gd name="T42" fmla="*/ 50 h 5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2" h="50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" y="21"/>
                      </a:lnTo>
                      <a:lnTo>
                        <a:pt x="10" y="29"/>
                      </a:lnTo>
                      <a:lnTo>
                        <a:pt x="40" y="28"/>
                      </a:lnTo>
                      <a:lnTo>
                        <a:pt x="67" y="0"/>
                      </a:lnTo>
                      <a:lnTo>
                        <a:pt x="71" y="17"/>
                      </a:lnTo>
                      <a:lnTo>
                        <a:pt x="63" y="18"/>
                      </a:lnTo>
                      <a:lnTo>
                        <a:pt x="67" y="28"/>
                      </a:lnTo>
                      <a:lnTo>
                        <a:pt x="56" y="49"/>
                      </a:lnTo>
                      <a:lnTo>
                        <a:pt x="13" y="43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Freeform 2587">
                  <a:extLst>
                    <a:ext uri="{FF2B5EF4-FFF2-40B4-BE49-F238E27FC236}">
                      <a16:creationId xmlns:a16="http://schemas.microsoft.com/office/drawing/2014/main" id="{0015248E-1D70-461D-83A9-3B80C7B4F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7166" y="5050908"/>
                  <a:ext cx="195260" cy="227525"/>
                </a:xfrm>
                <a:custGeom>
                  <a:avLst/>
                  <a:gdLst>
                    <a:gd name="T0" fmla="*/ 0 w 128"/>
                    <a:gd name="T1" fmla="*/ 98 h 128"/>
                    <a:gd name="T2" fmla="*/ 0 w 128"/>
                    <a:gd name="T3" fmla="*/ 98 h 128"/>
                    <a:gd name="T4" fmla="*/ 0 w 128"/>
                    <a:gd name="T5" fmla="*/ 59 h 128"/>
                    <a:gd name="T6" fmla="*/ 14 w 128"/>
                    <a:gd name="T7" fmla="*/ 59 h 128"/>
                    <a:gd name="T8" fmla="*/ 14 w 128"/>
                    <a:gd name="T9" fmla="*/ 10 h 128"/>
                    <a:gd name="T10" fmla="*/ 40 w 128"/>
                    <a:gd name="T11" fmla="*/ 4 h 128"/>
                    <a:gd name="T12" fmla="*/ 48 w 128"/>
                    <a:gd name="T13" fmla="*/ 13 h 128"/>
                    <a:gd name="T14" fmla="*/ 71 w 128"/>
                    <a:gd name="T15" fmla="*/ 0 h 128"/>
                    <a:gd name="T16" fmla="*/ 109 w 128"/>
                    <a:gd name="T17" fmla="*/ 53 h 128"/>
                    <a:gd name="T18" fmla="*/ 127 w 128"/>
                    <a:gd name="T19" fmla="*/ 62 h 128"/>
                    <a:gd name="T20" fmla="*/ 76 w 128"/>
                    <a:gd name="T21" fmla="*/ 109 h 128"/>
                    <a:gd name="T22" fmla="*/ 46 w 128"/>
                    <a:gd name="T23" fmla="*/ 109 h 128"/>
                    <a:gd name="T24" fmla="*/ 30 w 128"/>
                    <a:gd name="T25" fmla="*/ 126 h 128"/>
                    <a:gd name="T26" fmla="*/ 11 w 128"/>
                    <a:gd name="T27" fmla="*/ 127 h 128"/>
                    <a:gd name="T28" fmla="*/ 11 w 128"/>
                    <a:gd name="T29" fmla="*/ 112 h 128"/>
                    <a:gd name="T30" fmla="*/ 0 w 128"/>
                    <a:gd name="T31" fmla="*/ 98 h 128"/>
                    <a:gd name="T32" fmla="*/ 0 w 128"/>
                    <a:gd name="T33" fmla="*/ 98 h 1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8"/>
                    <a:gd name="T52" fmla="*/ 0 h 128"/>
                    <a:gd name="T53" fmla="*/ 128 w 128"/>
                    <a:gd name="T54" fmla="*/ 128 h 1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8" h="128">
                      <a:moveTo>
                        <a:pt x="0" y="98"/>
                      </a:moveTo>
                      <a:lnTo>
                        <a:pt x="0" y="98"/>
                      </a:lnTo>
                      <a:lnTo>
                        <a:pt x="0" y="59"/>
                      </a:lnTo>
                      <a:lnTo>
                        <a:pt x="14" y="59"/>
                      </a:lnTo>
                      <a:lnTo>
                        <a:pt x="14" y="10"/>
                      </a:lnTo>
                      <a:lnTo>
                        <a:pt x="40" y="4"/>
                      </a:lnTo>
                      <a:lnTo>
                        <a:pt x="48" y="13"/>
                      </a:lnTo>
                      <a:lnTo>
                        <a:pt x="71" y="0"/>
                      </a:lnTo>
                      <a:lnTo>
                        <a:pt x="109" y="53"/>
                      </a:lnTo>
                      <a:lnTo>
                        <a:pt x="127" y="62"/>
                      </a:lnTo>
                      <a:lnTo>
                        <a:pt x="76" y="109"/>
                      </a:lnTo>
                      <a:lnTo>
                        <a:pt x="46" y="109"/>
                      </a:lnTo>
                      <a:lnTo>
                        <a:pt x="30" y="126"/>
                      </a:lnTo>
                      <a:lnTo>
                        <a:pt x="11" y="127"/>
                      </a:lnTo>
                      <a:lnTo>
                        <a:pt x="11" y="112"/>
                      </a:lnTo>
                      <a:lnTo>
                        <a:pt x="0" y="9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Freeform 2588">
                  <a:extLst>
                    <a:ext uri="{FF2B5EF4-FFF2-40B4-BE49-F238E27FC236}">
                      <a16:creationId xmlns:a16="http://schemas.microsoft.com/office/drawing/2014/main" id="{A6202965-FEC4-4BF6-AF07-C02D3B957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668" y="4311451"/>
                  <a:ext cx="161699" cy="271964"/>
                </a:xfrm>
                <a:custGeom>
                  <a:avLst/>
                  <a:gdLst>
                    <a:gd name="T0" fmla="*/ 0 w 106"/>
                    <a:gd name="T1" fmla="*/ 109 h 153"/>
                    <a:gd name="T2" fmla="*/ 0 w 106"/>
                    <a:gd name="T3" fmla="*/ 109 h 153"/>
                    <a:gd name="T4" fmla="*/ 14 w 106"/>
                    <a:gd name="T5" fmla="*/ 80 h 153"/>
                    <a:gd name="T6" fmla="*/ 40 w 106"/>
                    <a:gd name="T7" fmla="*/ 84 h 153"/>
                    <a:gd name="T8" fmla="*/ 68 w 106"/>
                    <a:gd name="T9" fmla="*/ 25 h 153"/>
                    <a:gd name="T10" fmla="*/ 82 w 106"/>
                    <a:gd name="T11" fmla="*/ 14 h 153"/>
                    <a:gd name="T12" fmla="*/ 77 w 106"/>
                    <a:gd name="T13" fmla="*/ 2 h 153"/>
                    <a:gd name="T14" fmla="*/ 84 w 106"/>
                    <a:gd name="T15" fmla="*/ 0 h 153"/>
                    <a:gd name="T16" fmla="*/ 94 w 106"/>
                    <a:gd name="T17" fmla="*/ 37 h 153"/>
                    <a:gd name="T18" fmla="*/ 77 w 106"/>
                    <a:gd name="T19" fmla="*/ 44 h 153"/>
                    <a:gd name="T20" fmla="*/ 96 w 106"/>
                    <a:gd name="T21" fmla="*/ 73 h 153"/>
                    <a:gd name="T22" fmla="*/ 84 w 106"/>
                    <a:gd name="T23" fmla="*/ 107 h 153"/>
                    <a:gd name="T24" fmla="*/ 105 w 106"/>
                    <a:gd name="T25" fmla="*/ 134 h 153"/>
                    <a:gd name="T26" fmla="*/ 103 w 106"/>
                    <a:gd name="T27" fmla="*/ 152 h 153"/>
                    <a:gd name="T28" fmla="*/ 67 w 106"/>
                    <a:gd name="T29" fmla="*/ 144 h 153"/>
                    <a:gd name="T30" fmla="*/ 39 w 106"/>
                    <a:gd name="T31" fmla="*/ 143 h 153"/>
                    <a:gd name="T32" fmla="*/ 17 w 106"/>
                    <a:gd name="T33" fmla="*/ 144 h 153"/>
                    <a:gd name="T34" fmla="*/ 16 w 106"/>
                    <a:gd name="T35" fmla="*/ 119 h 153"/>
                    <a:gd name="T36" fmla="*/ 0 w 106"/>
                    <a:gd name="T37" fmla="*/ 109 h 153"/>
                    <a:gd name="T38" fmla="*/ 0 w 106"/>
                    <a:gd name="T39" fmla="*/ 109 h 1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6"/>
                    <a:gd name="T61" fmla="*/ 0 h 153"/>
                    <a:gd name="T62" fmla="*/ 106 w 106"/>
                    <a:gd name="T63" fmla="*/ 153 h 15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6" h="153">
                      <a:moveTo>
                        <a:pt x="0" y="109"/>
                      </a:moveTo>
                      <a:lnTo>
                        <a:pt x="0" y="109"/>
                      </a:lnTo>
                      <a:lnTo>
                        <a:pt x="14" y="80"/>
                      </a:lnTo>
                      <a:lnTo>
                        <a:pt x="40" y="84"/>
                      </a:lnTo>
                      <a:lnTo>
                        <a:pt x="68" y="25"/>
                      </a:lnTo>
                      <a:lnTo>
                        <a:pt x="82" y="14"/>
                      </a:lnTo>
                      <a:lnTo>
                        <a:pt x="77" y="2"/>
                      </a:lnTo>
                      <a:lnTo>
                        <a:pt x="84" y="0"/>
                      </a:lnTo>
                      <a:lnTo>
                        <a:pt x="94" y="37"/>
                      </a:lnTo>
                      <a:lnTo>
                        <a:pt x="77" y="44"/>
                      </a:lnTo>
                      <a:lnTo>
                        <a:pt x="96" y="73"/>
                      </a:lnTo>
                      <a:lnTo>
                        <a:pt x="84" y="107"/>
                      </a:lnTo>
                      <a:lnTo>
                        <a:pt x="105" y="134"/>
                      </a:lnTo>
                      <a:lnTo>
                        <a:pt x="103" y="152"/>
                      </a:lnTo>
                      <a:lnTo>
                        <a:pt x="67" y="144"/>
                      </a:lnTo>
                      <a:lnTo>
                        <a:pt x="39" y="143"/>
                      </a:lnTo>
                      <a:lnTo>
                        <a:pt x="17" y="144"/>
                      </a:lnTo>
                      <a:lnTo>
                        <a:pt x="16" y="119"/>
                      </a:lnTo>
                      <a:lnTo>
                        <a:pt x="0" y="10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Freeform 2589">
                  <a:extLst>
                    <a:ext uri="{FF2B5EF4-FFF2-40B4-BE49-F238E27FC236}">
                      <a16:creationId xmlns:a16="http://schemas.microsoft.com/office/drawing/2014/main" id="{F5B10ACF-4288-4694-A5FE-F8A77A161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807" y="4354112"/>
                  <a:ext cx="271533" cy="197306"/>
                </a:xfrm>
                <a:custGeom>
                  <a:avLst/>
                  <a:gdLst>
                    <a:gd name="T0" fmla="*/ 0 w 178"/>
                    <a:gd name="T1" fmla="*/ 83 h 111"/>
                    <a:gd name="T2" fmla="*/ 0 w 178"/>
                    <a:gd name="T3" fmla="*/ 83 h 111"/>
                    <a:gd name="T4" fmla="*/ 12 w 178"/>
                    <a:gd name="T5" fmla="*/ 49 h 111"/>
                    <a:gd name="T6" fmla="*/ 56 w 178"/>
                    <a:gd name="T7" fmla="*/ 40 h 111"/>
                    <a:gd name="T8" fmla="*/ 61 w 178"/>
                    <a:gd name="T9" fmla="*/ 29 h 111"/>
                    <a:gd name="T10" fmla="*/ 81 w 178"/>
                    <a:gd name="T11" fmla="*/ 25 h 111"/>
                    <a:gd name="T12" fmla="*/ 111 w 178"/>
                    <a:gd name="T13" fmla="*/ 0 h 111"/>
                    <a:gd name="T14" fmla="*/ 121 w 178"/>
                    <a:gd name="T15" fmla="*/ 29 h 111"/>
                    <a:gd name="T16" fmla="*/ 144 w 178"/>
                    <a:gd name="T17" fmla="*/ 40 h 111"/>
                    <a:gd name="T18" fmla="*/ 177 w 178"/>
                    <a:gd name="T19" fmla="*/ 80 h 111"/>
                    <a:gd name="T20" fmla="*/ 95 w 178"/>
                    <a:gd name="T21" fmla="*/ 91 h 111"/>
                    <a:gd name="T22" fmla="*/ 68 w 178"/>
                    <a:gd name="T23" fmla="*/ 80 h 111"/>
                    <a:gd name="T24" fmla="*/ 56 w 178"/>
                    <a:gd name="T25" fmla="*/ 99 h 111"/>
                    <a:gd name="T26" fmla="*/ 33 w 178"/>
                    <a:gd name="T27" fmla="*/ 99 h 111"/>
                    <a:gd name="T28" fmla="*/ 21 w 178"/>
                    <a:gd name="T29" fmla="*/ 110 h 111"/>
                    <a:gd name="T30" fmla="*/ 0 w 178"/>
                    <a:gd name="T31" fmla="*/ 83 h 111"/>
                    <a:gd name="T32" fmla="*/ 0 w 178"/>
                    <a:gd name="T33" fmla="*/ 83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11"/>
                    <a:gd name="T53" fmla="*/ 178 w 178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11"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12" y="49"/>
                      </a:lnTo>
                      <a:lnTo>
                        <a:pt x="56" y="40"/>
                      </a:lnTo>
                      <a:lnTo>
                        <a:pt x="61" y="29"/>
                      </a:lnTo>
                      <a:lnTo>
                        <a:pt x="81" y="25"/>
                      </a:lnTo>
                      <a:lnTo>
                        <a:pt x="111" y="0"/>
                      </a:lnTo>
                      <a:lnTo>
                        <a:pt x="121" y="29"/>
                      </a:lnTo>
                      <a:lnTo>
                        <a:pt x="144" y="40"/>
                      </a:lnTo>
                      <a:lnTo>
                        <a:pt x="177" y="80"/>
                      </a:lnTo>
                      <a:lnTo>
                        <a:pt x="95" y="91"/>
                      </a:lnTo>
                      <a:lnTo>
                        <a:pt x="68" y="80"/>
                      </a:lnTo>
                      <a:lnTo>
                        <a:pt x="56" y="99"/>
                      </a:lnTo>
                      <a:lnTo>
                        <a:pt x="33" y="99"/>
                      </a:lnTo>
                      <a:lnTo>
                        <a:pt x="21" y="110"/>
                      </a:lnTo>
                      <a:lnTo>
                        <a:pt x="0" y="8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Freeform 2590">
                  <a:extLst>
                    <a:ext uri="{FF2B5EF4-FFF2-40B4-BE49-F238E27FC236}">
                      <a16:creationId xmlns:a16="http://schemas.microsoft.com/office/drawing/2014/main" id="{CC746BBD-8B8F-4658-9F45-647E42438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1399" y="4044821"/>
                  <a:ext cx="224243" cy="398169"/>
                </a:xfrm>
                <a:custGeom>
                  <a:avLst/>
                  <a:gdLst>
                    <a:gd name="T0" fmla="*/ 0 w 147"/>
                    <a:gd name="T1" fmla="*/ 128 h 224"/>
                    <a:gd name="T2" fmla="*/ 0 w 147"/>
                    <a:gd name="T3" fmla="*/ 128 h 224"/>
                    <a:gd name="T4" fmla="*/ 21 w 147"/>
                    <a:gd name="T5" fmla="*/ 139 h 224"/>
                    <a:gd name="T6" fmla="*/ 16 w 147"/>
                    <a:gd name="T7" fmla="*/ 150 h 224"/>
                    <a:gd name="T8" fmla="*/ 26 w 147"/>
                    <a:gd name="T9" fmla="*/ 187 h 224"/>
                    <a:gd name="T10" fmla="*/ 9 w 147"/>
                    <a:gd name="T11" fmla="*/ 194 h 224"/>
                    <a:gd name="T12" fmla="*/ 28 w 147"/>
                    <a:gd name="T13" fmla="*/ 223 h 224"/>
                    <a:gd name="T14" fmla="*/ 72 w 147"/>
                    <a:gd name="T15" fmla="*/ 214 h 224"/>
                    <a:gd name="T16" fmla="*/ 77 w 147"/>
                    <a:gd name="T17" fmla="*/ 203 h 224"/>
                    <a:gd name="T18" fmla="*/ 97 w 147"/>
                    <a:gd name="T19" fmla="*/ 199 h 224"/>
                    <a:gd name="T20" fmla="*/ 127 w 147"/>
                    <a:gd name="T21" fmla="*/ 174 h 224"/>
                    <a:gd name="T22" fmla="*/ 117 w 147"/>
                    <a:gd name="T23" fmla="*/ 147 h 224"/>
                    <a:gd name="T24" fmla="*/ 131 w 147"/>
                    <a:gd name="T25" fmla="*/ 111 h 224"/>
                    <a:gd name="T26" fmla="*/ 145 w 147"/>
                    <a:gd name="T27" fmla="*/ 108 h 224"/>
                    <a:gd name="T28" fmla="*/ 146 w 147"/>
                    <a:gd name="T29" fmla="*/ 56 h 224"/>
                    <a:gd name="T30" fmla="*/ 36 w 147"/>
                    <a:gd name="T31" fmla="*/ 0 h 224"/>
                    <a:gd name="T32" fmla="*/ 22 w 147"/>
                    <a:gd name="T33" fmla="*/ 5 h 224"/>
                    <a:gd name="T34" fmla="*/ 22 w 147"/>
                    <a:gd name="T35" fmla="*/ 27 h 224"/>
                    <a:gd name="T36" fmla="*/ 36 w 147"/>
                    <a:gd name="T37" fmla="*/ 43 h 224"/>
                    <a:gd name="T38" fmla="*/ 28 w 147"/>
                    <a:gd name="T39" fmla="*/ 92 h 224"/>
                    <a:gd name="T40" fmla="*/ 0 w 147"/>
                    <a:gd name="T41" fmla="*/ 128 h 224"/>
                    <a:gd name="T42" fmla="*/ 0 w 147"/>
                    <a:gd name="T43" fmla="*/ 128 h 2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7"/>
                    <a:gd name="T67" fmla="*/ 0 h 224"/>
                    <a:gd name="T68" fmla="*/ 147 w 147"/>
                    <a:gd name="T69" fmla="*/ 224 h 2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7" h="224">
                      <a:moveTo>
                        <a:pt x="0" y="128"/>
                      </a:moveTo>
                      <a:lnTo>
                        <a:pt x="0" y="128"/>
                      </a:lnTo>
                      <a:lnTo>
                        <a:pt x="21" y="139"/>
                      </a:lnTo>
                      <a:lnTo>
                        <a:pt x="16" y="150"/>
                      </a:lnTo>
                      <a:lnTo>
                        <a:pt x="26" y="187"/>
                      </a:lnTo>
                      <a:lnTo>
                        <a:pt x="9" y="194"/>
                      </a:lnTo>
                      <a:lnTo>
                        <a:pt x="28" y="223"/>
                      </a:lnTo>
                      <a:lnTo>
                        <a:pt x="72" y="214"/>
                      </a:lnTo>
                      <a:lnTo>
                        <a:pt x="77" y="203"/>
                      </a:lnTo>
                      <a:lnTo>
                        <a:pt x="97" y="199"/>
                      </a:lnTo>
                      <a:lnTo>
                        <a:pt x="127" y="174"/>
                      </a:lnTo>
                      <a:lnTo>
                        <a:pt x="117" y="147"/>
                      </a:lnTo>
                      <a:lnTo>
                        <a:pt x="131" y="111"/>
                      </a:lnTo>
                      <a:lnTo>
                        <a:pt x="145" y="108"/>
                      </a:lnTo>
                      <a:lnTo>
                        <a:pt x="146" y="56"/>
                      </a:lnTo>
                      <a:lnTo>
                        <a:pt x="36" y="0"/>
                      </a:lnTo>
                      <a:lnTo>
                        <a:pt x="22" y="5"/>
                      </a:lnTo>
                      <a:lnTo>
                        <a:pt x="22" y="27"/>
                      </a:lnTo>
                      <a:lnTo>
                        <a:pt x="36" y="43"/>
                      </a:lnTo>
                      <a:lnTo>
                        <a:pt x="28" y="92"/>
                      </a:lnTo>
                      <a:lnTo>
                        <a:pt x="0" y="12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reeform 2591">
                  <a:extLst>
                    <a:ext uri="{FF2B5EF4-FFF2-40B4-BE49-F238E27FC236}">
                      <a16:creationId xmlns:a16="http://schemas.microsoft.com/office/drawing/2014/main" id="{4684FE08-0D21-4691-9085-E9F3B41D3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109" y="4530089"/>
                  <a:ext cx="158648" cy="211527"/>
                </a:xfrm>
                <a:custGeom>
                  <a:avLst/>
                  <a:gdLst>
                    <a:gd name="T0" fmla="*/ 0 w 104"/>
                    <a:gd name="T1" fmla="*/ 104 h 119"/>
                    <a:gd name="T2" fmla="*/ 0 w 104"/>
                    <a:gd name="T3" fmla="*/ 104 h 119"/>
                    <a:gd name="T4" fmla="*/ 11 w 104"/>
                    <a:gd name="T5" fmla="*/ 118 h 119"/>
                    <a:gd name="T6" fmla="*/ 25 w 104"/>
                    <a:gd name="T7" fmla="*/ 114 h 119"/>
                    <a:gd name="T8" fmla="*/ 46 w 104"/>
                    <a:gd name="T9" fmla="*/ 115 h 119"/>
                    <a:gd name="T10" fmla="*/ 65 w 104"/>
                    <a:gd name="T11" fmla="*/ 103 h 119"/>
                    <a:gd name="T12" fmla="*/ 70 w 104"/>
                    <a:gd name="T13" fmla="*/ 79 h 119"/>
                    <a:gd name="T14" fmla="*/ 90 w 104"/>
                    <a:gd name="T15" fmla="*/ 59 h 119"/>
                    <a:gd name="T16" fmla="*/ 103 w 104"/>
                    <a:gd name="T17" fmla="*/ 0 h 119"/>
                    <a:gd name="T18" fmla="*/ 80 w 104"/>
                    <a:gd name="T19" fmla="*/ 0 h 119"/>
                    <a:gd name="T20" fmla="*/ 68 w 104"/>
                    <a:gd name="T21" fmla="*/ 11 h 119"/>
                    <a:gd name="T22" fmla="*/ 66 w 104"/>
                    <a:gd name="T23" fmla="*/ 29 h 119"/>
                    <a:gd name="T24" fmla="*/ 30 w 104"/>
                    <a:gd name="T25" fmla="*/ 21 h 119"/>
                    <a:gd name="T26" fmla="*/ 29 w 104"/>
                    <a:gd name="T27" fmla="*/ 33 h 119"/>
                    <a:gd name="T28" fmla="*/ 43 w 104"/>
                    <a:gd name="T29" fmla="*/ 35 h 119"/>
                    <a:gd name="T30" fmla="*/ 39 w 104"/>
                    <a:gd name="T31" fmla="*/ 81 h 119"/>
                    <a:gd name="T32" fmla="*/ 21 w 104"/>
                    <a:gd name="T33" fmla="*/ 76 h 119"/>
                    <a:gd name="T34" fmla="*/ 0 w 104"/>
                    <a:gd name="T35" fmla="*/ 104 h 119"/>
                    <a:gd name="T36" fmla="*/ 0 w 104"/>
                    <a:gd name="T37" fmla="*/ 104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119"/>
                    <a:gd name="T59" fmla="*/ 104 w 104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119">
                      <a:moveTo>
                        <a:pt x="0" y="104"/>
                      </a:moveTo>
                      <a:lnTo>
                        <a:pt x="0" y="104"/>
                      </a:lnTo>
                      <a:lnTo>
                        <a:pt x="11" y="118"/>
                      </a:lnTo>
                      <a:lnTo>
                        <a:pt x="25" y="114"/>
                      </a:lnTo>
                      <a:lnTo>
                        <a:pt x="46" y="115"/>
                      </a:lnTo>
                      <a:lnTo>
                        <a:pt x="65" y="103"/>
                      </a:lnTo>
                      <a:lnTo>
                        <a:pt x="70" y="79"/>
                      </a:lnTo>
                      <a:lnTo>
                        <a:pt x="90" y="59"/>
                      </a:lnTo>
                      <a:lnTo>
                        <a:pt x="103" y="0"/>
                      </a:lnTo>
                      <a:lnTo>
                        <a:pt x="80" y="0"/>
                      </a:lnTo>
                      <a:lnTo>
                        <a:pt x="68" y="11"/>
                      </a:lnTo>
                      <a:lnTo>
                        <a:pt x="66" y="29"/>
                      </a:lnTo>
                      <a:lnTo>
                        <a:pt x="30" y="21"/>
                      </a:lnTo>
                      <a:lnTo>
                        <a:pt x="29" y="33"/>
                      </a:lnTo>
                      <a:lnTo>
                        <a:pt x="43" y="35"/>
                      </a:lnTo>
                      <a:lnTo>
                        <a:pt x="39" y="81"/>
                      </a:lnTo>
                      <a:lnTo>
                        <a:pt x="21" y="76"/>
                      </a:lnTo>
                      <a:lnTo>
                        <a:pt x="0" y="10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Freeform 2592">
                  <a:extLst>
                    <a:ext uri="{FF2B5EF4-FFF2-40B4-BE49-F238E27FC236}">
                      <a16:creationId xmlns:a16="http://schemas.microsoft.com/office/drawing/2014/main" id="{E6E61DEB-798C-47A0-8470-78548DC64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2071" y="4318562"/>
                  <a:ext cx="57968" cy="151091"/>
                </a:xfrm>
                <a:custGeom>
                  <a:avLst/>
                  <a:gdLst>
                    <a:gd name="T0" fmla="*/ 0 w 38"/>
                    <a:gd name="T1" fmla="*/ 21 h 85"/>
                    <a:gd name="T2" fmla="*/ 0 w 38"/>
                    <a:gd name="T3" fmla="*/ 21 h 85"/>
                    <a:gd name="T4" fmla="*/ 14 w 38"/>
                    <a:gd name="T5" fmla="*/ 84 h 85"/>
                    <a:gd name="T6" fmla="*/ 26 w 38"/>
                    <a:gd name="T7" fmla="*/ 83 h 85"/>
                    <a:gd name="T8" fmla="*/ 37 w 38"/>
                    <a:gd name="T9" fmla="*/ 10 h 85"/>
                    <a:gd name="T10" fmla="*/ 26 w 38"/>
                    <a:gd name="T11" fmla="*/ 0 h 85"/>
                    <a:gd name="T12" fmla="*/ 19 w 38"/>
                    <a:gd name="T13" fmla="*/ 7 h 85"/>
                    <a:gd name="T14" fmla="*/ 0 w 38"/>
                    <a:gd name="T15" fmla="*/ 21 h 85"/>
                    <a:gd name="T16" fmla="*/ 0 w 38"/>
                    <a:gd name="T17" fmla="*/ 21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85"/>
                    <a:gd name="T29" fmla="*/ 38 w 38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85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14" y="84"/>
                      </a:lnTo>
                      <a:lnTo>
                        <a:pt x="26" y="83"/>
                      </a:lnTo>
                      <a:lnTo>
                        <a:pt x="37" y="10"/>
                      </a:lnTo>
                      <a:lnTo>
                        <a:pt x="26" y="0"/>
                      </a:lnTo>
                      <a:lnTo>
                        <a:pt x="19" y="7"/>
                      </a:lnTo>
                      <a:lnTo>
                        <a:pt x="0" y="2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Freeform 2593">
                  <a:extLst>
                    <a:ext uri="{FF2B5EF4-FFF2-40B4-BE49-F238E27FC236}">
                      <a16:creationId xmlns:a16="http://schemas.microsoft.com/office/drawing/2014/main" id="{D46193C4-A3AC-4C1C-A990-2FB8B0D7E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9024" y="4565639"/>
                  <a:ext cx="39662" cy="31995"/>
                </a:xfrm>
                <a:custGeom>
                  <a:avLst/>
                  <a:gdLst>
                    <a:gd name="T0" fmla="*/ 0 w 26"/>
                    <a:gd name="T1" fmla="*/ 17 h 18"/>
                    <a:gd name="T2" fmla="*/ 0 w 26"/>
                    <a:gd name="T3" fmla="*/ 17 h 18"/>
                    <a:gd name="T4" fmla="*/ 3 w 26"/>
                    <a:gd name="T5" fmla="*/ 1 h 18"/>
                    <a:gd name="T6" fmla="*/ 25 w 26"/>
                    <a:gd name="T7" fmla="*/ 0 h 18"/>
                    <a:gd name="T8" fmla="*/ 25 w 26"/>
                    <a:gd name="T9" fmla="*/ 15 h 18"/>
                    <a:gd name="T10" fmla="*/ 0 w 26"/>
                    <a:gd name="T11" fmla="*/ 17 h 18"/>
                    <a:gd name="T12" fmla="*/ 0 w 26"/>
                    <a:gd name="T13" fmla="*/ 17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8"/>
                    <a:gd name="T23" fmla="*/ 26 w 26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8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3" y="1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0" y="17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4" name="Freeform 2594">
                  <a:extLst>
                    <a:ext uri="{FF2B5EF4-FFF2-40B4-BE49-F238E27FC236}">
                      <a16:creationId xmlns:a16="http://schemas.microsoft.com/office/drawing/2014/main" id="{77CADD9C-03D1-490F-9CE8-2EEA7F3F6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770" y="4565639"/>
                  <a:ext cx="117461" cy="151091"/>
                </a:xfrm>
                <a:custGeom>
                  <a:avLst/>
                  <a:gdLst>
                    <a:gd name="T0" fmla="*/ 0 w 77"/>
                    <a:gd name="T1" fmla="*/ 40 h 85"/>
                    <a:gd name="T2" fmla="*/ 0 w 77"/>
                    <a:gd name="T3" fmla="*/ 40 h 85"/>
                    <a:gd name="T4" fmla="*/ 9 w 77"/>
                    <a:gd name="T5" fmla="*/ 27 h 85"/>
                    <a:gd name="T6" fmla="*/ 14 w 77"/>
                    <a:gd name="T7" fmla="*/ 28 h 85"/>
                    <a:gd name="T8" fmla="*/ 10 w 77"/>
                    <a:gd name="T9" fmla="*/ 17 h 85"/>
                    <a:gd name="T10" fmla="*/ 35 w 77"/>
                    <a:gd name="T11" fmla="*/ 15 h 85"/>
                    <a:gd name="T12" fmla="*/ 35 w 77"/>
                    <a:gd name="T13" fmla="*/ 0 h 85"/>
                    <a:gd name="T14" fmla="*/ 63 w 77"/>
                    <a:gd name="T15" fmla="*/ 1 h 85"/>
                    <a:gd name="T16" fmla="*/ 62 w 77"/>
                    <a:gd name="T17" fmla="*/ 13 h 85"/>
                    <a:gd name="T18" fmla="*/ 76 w 77"/>
                    <a:gd name="T19" fmla="*/ 15 h 85"/>
                    <a:gd name="T20" fmla="*/ 72 w 77"/>
                    <a:gd name="T21" fmla="*/ 61 h 85"/>
                    <a:gd name="T22" fmla="*/ 54 w 77"/>
                    <a:gd name="T23" fmla="*/ 56 h 85"/>
                    <a:gd name="T24" fmla="*/ 33 w 77"/>
                    <a:gd name="T25" fmla="*/ 84 h 85"/>
                    <a:gd name="T26" fmla="*/ 0 w 77"/>
                    <a:gd name="T27" fmla="*/ 40 h 85"/>
                    <a:gd name="T28" fmla="*/ 0 w 77"/>
                    <a:gd name="T29" fmla="*/ 40 h 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7"/>
                    <a:gd name="T46" fmla="*/ 0 h 85"/>
                    <a:gd name="T47" fmla="*/ 77 w 77"/>
                    <a:gd name="T48" fmla="*/ 85 h 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7" h="85"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10" y="17"/>
                      </a:lnTo>
                      <a:lnTo>
                        <a:pt x="35" y="15"/>
                      </a:lnTo>
                      <a:lnTo>
                        <a:pt x="35" y="0"/>
                      </a:lnTo>
                      <a:lnTo>
                        <a:pt x="63" y="1"/>
                      </a:lnTo>
                      <a:lnTo>
                        <a:pt x="62" y="13"/>
                      </a:lnTo>
                      <a:lnTo>
                        <a:pt x="76" y="15"/>
                      </a:lnTo>
                      <a:lnTo>
                        <a:pt x="72" y="61"/>
                      </a:lnTo>
                      <a:lnTo>
                        <a:pt x="54" y="56"/>
                      </a:lnTo>
                      <a:lnTo>
                        <a:pt x="33" y="84"/>
                      </a:lnTo>
                      <a:lnTo>
                        <a:pt x="0" y="4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Freeform 2595">
                  <a:extLst>
                    <a:ext uri="{FF2B5EF4-FFF2-40B4-BE49-F238E27FC236}">
                      <a16:creationId xmlns:a16="http://schemas.microsoft.com/office/drawing/2014/main" id="{2361F1DA-93F9-4573-A14F-E3E5DFF752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9695" y="4348780"/>
                  <a:ext cx="90002" cy="158200"/>
                </a:xfrm>
                <a:custGeom>
                  <a:avLst/>
                  <a:gdLst>
                    <a:gd name="T0" fmla="*/ 0 w 59"/>
                    <a:gd name="T1" fmla="*/ 83 h 89"/>
                    <a:gd name="T2" fmla="*/ 0 w 59"/>
                    <a:gd name="T3" fmla="*/ 83 h 89"/>
                    <a:gd name="T4" fmla="*/ 5 w 59"/>
                    <a:gd name="T5" fmla="*/ 23 h 89"/>
                    <a:gd name="T6" fmla="*/ 3 w 59"/>
                    <a:gd name="T7" fmla="*/ 4 h 89"/>
                    <a:gd name="T8" fmla="*/ 39 w 59"/>
                    <a:gd name="T9" fmla="*/ 0 h 89"/>
                    <a:gd name="T10" fmla="*/ 58 w 59"/>
                    <a:gd name="T11" fmla="*/ 70 h 89"/>
                    <a:gd name="T12" fmla="*/ 15 w 59"/>
                    <a:gd name="T13" fmla="*/ 88 h 89"/>
                    <a:gd name="T14" fmla="*/ 0 w 59"/>
                    <a:gd name="T15" fmla="*/ 83 h 89"/>
                    <a:gd name="T16" fmla="*/ 0 w 59"/>
                    <a:gd name="T17" fmla="*/ 83 h 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89"/>
                    <a:gd name="T29" fmla="*/ 59 w 59"/>
                    <a:gd name="T30" fmla="*/ 89 h 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89"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5" y="23"/>
                      </a:lnTo>
                      <a:lnTo>
                        <a:pt x="3" y="4"/>
                      </a:lnTo>
                      <a:lnTo>
                        <a:pt x="39" y="0"/>
                      </a:lnTo>
                      <a:lnTo>
                        <a:pt x="58" y="70"/>
                      </a:lnTo>
                      <a:lnTo>
                        <a:pt x="15" y="88"/>
                      </a:lnTo>
                      <a:lnTo>
                        <a:pt x="0" y="8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Freeform 2596">
                  <a:extLst>
                    <a:ext uri="{FF2B5EF4-FFF2-40B4-BE49-F238E27FC236}">
                      <a16:creationId xmlns:a16="http://schemas.microsoft.com/office/drawing/2014/main" id="{A28DB9AD-1F26-4A0E-9516-BE7C97432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1044" y="4311451"/>
                  <a:ext cx="154072" cy="131538"/>
                </a:xfrm>
                <a:custGeom>
                  <a:avLst/>
                  <a:gdLst>
                    <a:gd name="T0" fmla="*/ 0 w 101"/>
                    <a:gd name="T1" fmla="*/ 25 h 74"/>
                    <a:gd name="T2" fmla="*/ 0 w 101"/>
                    <a:gd name="T3" fmla="*/ 25 h 74"/>
                    <a:gd name="T4" fmla="*/ 17 w 101"/>
                    <a:gd name="T5" fmla="*/ 14 h 74"/>
                    <a:gd name="T6" fmla="*/ 17 w 101"/>
                    <a:gd name="T7" fmla="*/ 0 h 74"/>
                    <a:gd name="T8" fmla="*/ 50 w 101"/>
                    <a:gd name="T9" fmla="*/ 3 h 74"/>
                    <a:gd name="T10" fmla="*/ 59 w 101"/>
                    <a:gd name="T11" fmla="*/ 10 h 74"/>
                    <a:gd name="T12" fmla="*/ 82 w 101"/>
                    <a:gd name="T13" fmla="*/ 2 h 74"/>
                    <a:gd name="T14" fmla="*/ 96 w 101"/>
                    <a:gd name="T15" fmla="*/ 35 h 74"/>
                    <a:gd name="T16" fmla="*/ 100 w 101"/>
                    <a:gd name="T17" fmla="*/ 59 h 74"/>
                    <a:gd name="T18" fmla="*/ 91 w 101"/>
                    <a:gd name="T19" fmla="*/ 58 h 74"/>
                    <a:gd name="T20" fmla="*/ 89 w 101"/>
                    <a:gd name="T21" fmla="*/ 71 h 74"/>
                    <a:gd name="T22" fmla="*/ 75 w 101"/>
                    <a:gd name="T23" fmla="*/ 73 h 74"/>
                    <a:gd name="T24" fmla="*/ 74 w 101"/>
                    <a:gd name="T25" fmla="*/ 59 h 74"/>
                    <a:gd name="T26" fmla="*/ 66 w 101"/>
                    <a:gd name="T27" fmla="*/ 59 h 74"/>
                    <a:gd name="T28" fmla="*/ 52 w 101"/>
                    <a:gd name="T29" fmla="*/ 38 h 74"/>
                    <a:gd name="T30" fmla="*/ 23 w 101"/>
                    <a:gd name="T31" fmla="*/ 50 h 74"/>
                    <a:gd name="T32" fmla="*/ 0 w 101"/>
                    <a:gd name="T33" fmla="*/ 25 h 74"/>
                    <a:gd name="T34" fmla="*/ 0 w 101"/>
                    <a:gd name="T35" fmla="*/ 25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1"/>
                    <a:gd name="T55" fmla="*/ 0 h 74"/>
                    <a:gd name="T56" fmla="*/ 101 w 101"/>
                    <a:gd name="T57" fmla="*/ 74 h 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1" h="74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17" y="14"/>
                      </a:lnTo>
                      <a:lnTo>
                        <a:pt x="17" y="0"/>
                      </a:lnTo>
                      <a:lnTo>
                        <a:pt x="50" y="3"/>
                      </a:lnTo>
                      <a:lnTo>
                        <a:pt x="59" y="10"/>
                      </a:lnTo>
                      <a:lnTo>
                        <a:pt x="82" y="2"/>
                      </a:lnTo>
                      <a:lnTo>
                        <a:pt x="96" y="35"/>
                      </a:lnTo>
                      <a:lnTo>
                        <a:pt x="100" y="59"/>
                      </a:lnTo>
                      <a:lnTo>
                        <a:pt x="91" y="58"/>
                      </a:lnTo>
                      <a:lnTo>
                        <a:pt x="89" y="71"/>
                      </a:lnTo>
                      <a:lnTo>
                        <a:pt x="75" y="73"/>
                      </a:lnTo>
                      <a:lnTo>
                        <a:pt x="74" y="59"/>
                      </a:lnTo>
                      <a:lnTo>
                        <a:pt x="66" y="59"/>
                      </a:lnTo>
                      <a:lnTo>
                        <a:pt x="52" y="38"/>
                      </a:lnTo>
                      <a:lnTo>
                        <a:pt x="23" y="50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Freeform 2597">
                  <a:extLst>
                    <a:ext uri="{FF2B5EF4-FFF2-40B4-BE49-F238E27FC236}">
                      <a16:creationId xmlns:a16="http://schemas.microsoft.com/office/drawing/2014/main" id="{C82E3299-2D57-4758-97D2-3AA38257D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5285" y="4359444"/>
                  <a:ext cx="123562" cy="154646"/>
                </a:xfrm>
                <a:custGeom>
                  <a:avLst/>
                  <a:gdLst>
                    <a:gd name="T0" fmla="*/ 0 w 81"/>
                    <a:gd name="T1" fmla="*/ 57 h 87"/>
                    <a:gd name="T2" fmla="*/ 0 w 81"/>
                    <a:gd name="T3" fmla="*/ 57 h 87"/>
                    <a:gd name="T4" fmla="*/ 1 w 81"/>
                    <a:gd name="T5" fmla="*/ 44 h 87"/>
                    <a:gd name="T6" fmla="*/ 3 w 81"/>
                    <a:gd name="T7" fmla="*/ 31 h 87"/>
                    <a:gd name="T8" fmla="*/ 12 w 81"/>
                    <a:gd name="T9" fmla="*/ 32 h 87"/>
                    <a:gd name="T10" fmla="*/ 8 w 81"/>
                    <a:gd name="T11" fmla="*/ 8 h 87"/>
                    <a:gd name="T12" fmla="*/ 32 w 81"/>
                    <a:gd name="T13" fmla="*/ 0 h 87"/>
                    <a:gd name="T14" fmla="*/ 46 w 81"/>
                    <a:gd name="T15" fmla="*/ 5 h 87"/>
                    <a:gd name="T16" fmla="*/ 53 w 81"/>
                    <a:gd name="T17" fmla="*/ 14 h 87"/>
                    <a:gd name="T18" fmla="*/ 80 w 81"/>
                    <a:gd name="T19" fmla="*/ 17 h 87"/>
                    <a:gd name="T20" fmla="*/ 75 w 81"/>
                    <a:gd name="T21" fmla="*/ 77 h 87"/>
                    <a:gd name="T22" fmla="*/ 13 w 81"/>
                    <a:gd name="T23" fmla="*/ 86 h 87"/>
                    <a:gd name="T24" fmla="*/ 15 w 81"/>
                    <a:gd name="T25" fmla="*/ 66 h 87"/>
                    <a:gd name="T26" fmla="*/ 0 w 81"/>
                    <a:gd name="T27" fmla="*/ 57 h 87"/>
                    <a:gd name="T28" fmla="*/ 0 w 81"/>
                    <a:gd name="T29" fmla="*/ 57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1"/>
                    <a:gd name="T46" fmla="*/ 0 h 87"/>
                    <a:gd name="T47" fmla="*/ 81 w 81"/>
                    <a:gd name="T48" fmla="*/ 87 h 8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1" h="87"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1" y="44"/>
                      </a:lnTo>
                      <a:lnTo>
                        <a:pt x="3" y="31"/>
                      </a:lnTo>
                      <a:lnTo>
                        <a:pt x="12" y="32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46" y="5"/>
                      </a:lnTo>
                      <a:lnTo>
                        <a:pt x="53" y="14"/>
                      </a:lnTo>
                      <a:lnTo>
                        <a:pt x="80" y="17"/>
                      </a:lnTo>
                      <a:lnTo>
                        <a:pt x="75" y="77"/>
                      </a:lnTo>
                      <a:lnTo>
                        <a:pt x="13" y="86"/>
                      </a:lnTo>
                      <a:lnTo>
                        <a:pt x="15" y="66"/>
                      </a:lnTo>
                      <a:lnTo>
                        <a:pt x="0" y="57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Freeform 2598">
                  <a:extLst>
                    <a:ext uri="{FF2B5EF4-FFF2-40B4-BE49-F238E27FC236}">
                      <a16:creationId xmlns:a16="http://schemas.microsoft.com/office/drawing/2014/main" id="{B5BA3883-32AF-4FAE-BE96-2BF4C374E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055" y="4508758"/>
                  <a:ext cx="166275" cy="223970"/>
                </a:xfrm>
                <a:custGeom>
                  <a:avLst/>
                  <a:gdLst>
                    <a:gd name="T0" fmla="*/ 0 w 109"/>
                    <a:gd name="T1" fmla="*/ 8 h 126"/>
                    <a:gd name="T2" fmla="*/ 0 w 109"/>
                    <a:gd name="T3" fmla="*/ 8 h 126"/>
                    <a:gd name="T4" fmla="*/ 15 w 109"/>
                    <a:gd name="T5" fmla="*/ 34 h 126"/>
                    <a:gd name="T6" fmla="*/ 0 w 109"/>
                    <a:gd name="T7" fmla="*/ 59 h 126"/>
                    <a:gd name="T8" fmla="*/ 11 w 109"/>
                    <a:gd name="T9" fmla="*/ 66 h 126"/>
                    <a:gd name="T10" fmla="*/ 3 w 109"/>
                    <a:gd name="T11" fmla="*/ 75 h 126"/>
                    <a:gd name="T12" fmla="*/ 74 w 109"/>
                    <a:gd name="T13" fmla="*/ 125 h 126"/>
                    <a:gd name="T14" fmla="*/ 104 w 109"/>
                    <a:gd name="T15" fmla="*/ 85 h 126"/>
                    <a:gd name="T16" fmla="*/ 97 w 109"/>
                    <a:gd name="T17" fmla="*/ 74 h 126"/>
                    <a:gd name="T18" fmla="*/ 97 w 109"/>
                    <a:gd name="T19" fmla="*/ 23 h 126"/>
                    <a:gd name="T20" fmla="*/ 108 w 109"/>
                    <a:gd name="T21" fmla="*/ 9 h 126"/>
                    <a:gd name="T22" fmla="*/ 69 w 109"/>
                    <a:gd name="T23" fmla="*/ 15 h 126"/>
                    <a:gd name="T24" fmla="*/ 25 w 109"/>
                    <a:gd name="T25" fmla="*/ 0 h 126"/>
                    <a:gd name="T26" fmla="*/ 0 w 109"/>
                    <a:gd name="T27" fmla="*/ 8 h 126"/>
                    <a:gd name="T28" fmla="*/ 0 w 109"/>
                    <a:gd name="T29" fmla="*/ 8 h 1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9"/>
                    <a:gd name="T46" fmla="*/ 0 h 126"/>
                    <a:gd name="T47" fmla="*/ 109 w 109"/>
                    <a:gd name="T48" fmla="*/ 126 h 1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9" h="126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5" y="34"/>
                      </a:lnTo>
                      <a:lnTo>
                        <a:pt x="0" y="59"/>
                      </a:lnTo>
                      <a:lnTo>
                        <a:pt x="11" y="66"/>
                      </a:lnTo>
                      <a:lnTo>
                        <a:pt x="3" y="75"/>
                      </a:lnTo>
                      <a:lnTo>
                        <a:pt x="74" y="125"/>
                      </a:lnTo>
                      <a:lnTo>
                        <a:pt x="104" y="85"/>
                      </a:lnTo>
                      <a:lnTo>
                        <a:pt x="97" y="74"/>
                      </a:lnTo>
                      <a:lnTo>
                        <a:pt x="97" y="23"/>
                      </a:lnTo>
                      <a:lnTo>
                        <a:pt x="108" y="9"/>
                      </a:lnTo>
                      <a:lnTo>
                        <a:pt x="69" y="15"/>
                      </a:lnTo>
                      <a:lnTo>
                        <a:pt x="25" y="0"/>
                      </a:lnTo>
                      <a:lnTo>
                        <a:pt x="0" y="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Freeform 2599">
                  <a:extLst>
                    <a:ext uri="{FF2B5EF4-FFF2-40B4-BE49-F238E27FC236}">
                      <a16:creationId xmlns:a16="http://schemas.microsoft.com/office/drawing/2014/main" id="{02ED2238-4265-40A0-947C-E3879065F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4122" y="4846491"/>
                  <a:ext cx="68646" cy="190197"/>
                </a:xfrm>
                <a:custGeom>
                  <a:avLst/>
                  <a:gdLst>
                    <a:gd name="T0" fmla="*/ 0 w 45"/>
                    <a:gd name="T1" fmla="*/ 58 h 107"/>
                    <a:gd name="T2" fmla="*/ 0 w 45"/>
                    <a:gd name="T3" fmla="*/ 58 h 107"/>
                    <a:gd name="T4" fmla="*/ 6 w 45"/>
                    <a:gd name="T5" fmla="*/ 64 h 107"/>
                    <a:gd name="T6" fmla="*/ 23 w 45"/>
                    <a:gd name="T7" fmla="*/ 70 h 107"/>
                    <a:gd name="T8" fmla="*/ 21 w 45"/>
                    <a:gd name="T9" fmla="*/ 90 h 107"/>
                    <a:gd name="T10" fmla="*/ 36 w 45"/>
                    <a:gd name="T11" fmla="*/ 106 h 107"/>
                    <a:gd name="T12" fmla="*/ 44 w 45"/>
                    <a:gd name="T13" fmla="*/ 76 h 107"/>
                    <a:gd name="T14" fmla="*/ 30 w 45"/>
                    <a:gd name="T15" fmla="*/ 56 h 107"/>
                    <a:gd name="T16" fmla="*/ 34 w 45"/>
                    <a:gd name="T17" fmla="*/ 67 h 107"/>
                    <a:gd name="T18" fmla="*/ 26 w 45"/>
                    <a:gd name="T19" fmla="*/ 67 h 107"/>
                    <a:gd name="T20" fmla="*/ 17 w 45"/>
                    <a:gd name="T21" fmla="*/ 39 h 107"/>
                    <a:gd name="T22" fmla="*/ 16 w 45"/>
                    <a:gd name="T23" fmla="*/ 3 h 107"/>
                    <a:gd name="T24" fmla="*/ 3 w 45"/>
                    <a:gd name="T25" fmla="*/ 0 h 107"/>
                    <a:gd name="T26" fmla="*/ 14 w 45"/>
                    <a:gd name="T27" fmla="*/ 17 h 107"/>
                    <a:gd name="T28" fmla="*/ 0 w 45"/>
                    <a:gd name="T29" fmla="*/ 58 h 107"/>
                    <a:gd name="T30" fmla="*/ 0 w 45"/>
                    <a:gd name="T31" fmla="*/ 58 h 1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5"/>
                    <a:gd name="T49" fmla="*/ 0 h 107"/>
                    <a:gd name="T50" fmla="*/ 45 w 45"/>
                    <a:gd name="T51" fmla="*/ 107 h 10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5" h="107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6" y="64"/>
                      </a:lnTo>
                      <a:lnTo>
                        <a:pt x="23" y="70"/>
                      </a:lnTo>
                      <a:lnTo>
                        <a:pt x="21" y="90"/>
                      </a:lnTo>
                      <a:lnTo>
                        <a:pt x="36" y="106"/>
                      </a:lnTo>
                      <a:lnTo>
                        <a:pt x="44" y="76"/>
                      </a:lnTo>
                      <a:lnTo>
                        <a:pt x="30" y="56"/>
                      </a:lnTo>
                      <a:lnTo>
                        <a:pt x="34" y="67"/>
                      </a:lnTo>
                      <a:lnTo>
                        <a:pt x="26" y="67"/>
                      </a:lnTo>
                      <a:lnTo>
                        <a:pt x="17" y="39"/>
                      </a:lnTo>
                      <a:lnTo>
                        <a:pt x="16" y="3"/>
                      </a:lnTo>
                      <a:lnTo>
                        <a:pt x="3" y="0"/>
                      </a:lnTo>
                      <a:lnTo>
                        <a:pt x="14" y="17"/>
                      </a:lnTo>
                      <a:lnTo>
                        <a:pt x="0" y="5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Freeform 2600">
                  <a:extLst>
                    <a:ext uri="{FF2B5EF4-FFF2-40B4-BE49-F238E27FC236}">
                      <a16:creationId xmlns:a16="http://schemas.microsoft.com/office/drawing/2014/main" id="{494912E1-1096-4F44-99CA-8254FF1AF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2064" y="4005715"/>
                  <a:ext cx="337128" cy="369728"/>
                </a:xfrm>
                <a:custGeom>
                  <a:avLst/>
                  <a:gdLst>
                    <a:gd name="T0" fmla="*/ 0 w 221"/>
                    <a:gd name="T1" fmla="*/ 143 h 208"/>
                    <a:gd name="T2" fmla="*/ 0 w 221"/>
                    <a:gd name="T3" fmla="*/ 143 h 208"/>
                    <a:gd name="T4" fmla="*/ 9 w 221"/>
                    <a:gd name="T5" fmla="*/ 129 h 208"/>
                    <a:gd name="T6" fmla="*/ 20 w 221"/>
                    <a:gd name="T7" fmla="*/ 138 h 208"/>
                    <a:gd name="T8" fmla="*/ 89 w 221"/>
                    <a:gd name="T9" fmla="*/ 134 h 208"/>
                    <a:gd name="T10" fmla="*/ 75 w 221"/>
                    <a:gd name="T11" fmla="*/ 0 h 208"/>
                    <a:gd name="T12" fmla="*/ 99 w 221"/>
                    <a:gd name="T13" fmla="*/ 0 h 208"/>
                    <a:gd name="T14" fmla="*/ 208 w 221"/>
                    <a:gd name="T15" fmla="*/ 72 h 208"/>
                    <a:gd name="T16" fmla="*/ 209 w 221"/>
                    <a:gd name="T17" fmla="*/ 85 h 208"/>
                    <a:gd name="T18" fmla="*/ 220 w 221"/>
                    <a:gd name="T19" fmla="*/ 83 h 208"/>
                    <a:gd name="T20" fmla="*/ 220 w 221"/>
                    <a:gd name="T21" fmla="*/ 126 h 208"/>
                    <a:gd name="T22" fmla="*/ 211 w 221"/>
                    <a:gd name="T23" fmla="*/ 135 h 208"/>
                    <a:gd name="T24" fmla="*/ 167 w 221"/>
                    <a:gd name="T25" fmla="*/ 141 h 208"/>
                    <a:gd name="T26" fmla="*/ 111 w 221"/>
                    <a:gd name="T27" fmla="*/ 165 h 208"/>
                    <a:gd name="T28" fmla="*/ 94 w 221"/>
                    <a:gd name="T29" fmla="*/ 204 h 208"/>
                    <a:gd name="T30" fmla="*/ 80 w 221"/>
                    <a:gd name="T31" fmla="*/ 199 h 208"/>
                    <a:gd name="T32" fmla="*/ 56 w 221"/>
                    <a:gd name="T33" fmla="*/ 207 h 208"/>
                    <a:gd name="T34" fmla="*/ 42 w 221"/>
                    <a:gd name="T35" fmla="*/ 174 h 208"/>
                    <a:gd name="T36" fmla="*/ 19 w 221"/>
                    <a:gd name="T37" fmla="*/ 182 h 208"/>
                    <a:gd name="T38" fmla="*/ 10 w 221"/>
                    <a:gd name="T39" fmla="*/ 175 h 208"/>
                    <a:gd name="T40" fmla="*/ 0 w 221"/>
                    <a:gd name="T41" fmla="*/ 143 h 208"/>
                    <a:gd name="T42" fmla="*/ 0 w 221"/>
                    <a:gd name="T43" fmla="*/ 143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21"/>
                    <a:gd name="T67" fmla="*/ 0 h 208"/>
                    <a:gd name="T68" fmla="*/ 221 w 221"/>
                    <a:gd name="T69" fmla="*/ 208 h 2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21" h="208">
                      <a:moveTo>
                        <a:pt x="0" y="143"/>
                      </a:moveTo>
                      <a:lnTo>
                        <a:pt x="0" y="143"/>
                      </a:lnTo>
                      <a:lnTo>
                        <a:pt x="9" y="129"/>
                      </a:lnTo>
                      <a:lnTo>
                        <a:pt x="20" y="138"/>
                      </a:lnTo>
                      <a:lnTo>
                        <a:pt x="89" y="134"/>
                      </a:lnTo>
                      <a:lnTo>
                        <a:pt x="75" y="0"/>
                      </a:lnTo>
                      <a:lnTo>
                        <a:pt x="99" y="0"/>
                      </a:lnTo>
                      <a:lnTo>
                        <a:pt x="208" y="72"/>
                      </a:lnTo>
                      <a:lnTo>
                        <a:pt x="209" y="85"/>
                      </a:lnTo>
                      <a:lnTo>
                        <a:pt x="220" y="83"/>
                      </a:lnTo>
                      <a:lnTo>
                        <a:pt x="220" y="126"/>
                      </a:lnTo>
                      <a:lnTo>
                        <a:pt x="211" y="135"/>
                      </a:lnTo>
                      <a:lnTo>
                        <a:pt x="167" y="141"/>
                      </a:lnTo>
                      <a:lnTo>
                        <a:pt x="111" y="165"/>
                      </a:lnTo>
                      <a:lnTo>
                        <a:pt x="94" y="204"/>
                      </a:lnTo>
                      <a:lnTo>
                        <a:pt x="80" y="199"/>
                      </a:lnTo>
                      <a:lnTo>
                        <a:pt x="56" y="207"/>
                      </a:lnTo>
                      <a:lnTo>
                        <a:pt x="42" y="174"/>
                      </a:lnTo>
                      <a:lnTo>
                        <a:pt x="19" y="182"/>
                      </a:lnTo>
                      <a:lnTo>
                        <a:pt x="10" y="175"/>
                      </a:lnTo>
                      <a:lnTo>
                        <a:pt x="0" y="14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Freeform 2601">
                  <a:extLst>
                    <a:ext uri="{FF2B5EF4-FFF2-40B4-BE49-F238E27FC236}">
                      <a16:creationId xmlns:a16="http://schemas.microsoft.com/office/drawing/2014/main" id="{73E7C663-C459-4715-9CD1-36D2581D3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2232" y="3723086"/>
                  <a:ext cx="245600" cy="216860"/>
                </a:xfrm>
                <a:custGeom>
                  <a:avLst/>
                  <a:gdLst>
                    <a:gd name="T0" fmla="*/ 0 w 161"/>
                    <a:gd name="T1" fmla="*/ 119 h 122"/>
                    <a:gd name="T2" fmla="*/ 0 w 161"/>
                    <a:gd name="T3" fmla="*/ 119 h 122"/>
                    <a:gd name="T4" fmla="*/ 40 w 161"/>
                    <a:gd name="T5" fmla="*/ 96 h 122"/>
                    <a:gd name="T6" fmla="*/ 54 w 161"/>
                    <a:gd name="T7" fmla="*/ 48 h 122"/>
                    <a:gd name="T8" fmla="*/ 88 w 161"/>
                    <a:gd name="T9" fmla="*/ 24 h 122"/>
                    <a:gd name="T10" fmla="*/ 99 w 161"/>
                    <a:gd name="T11" fmla="*/ 0 h 122"/>
                    <a:gd name="T12" fmla="*/ 148 w 161"/>
                    <a:gd name="T13" fmla="*/ 8 h 122"/>
                    <a:gd name="T14" fmla="*/ 160 w 161"/>
                    <a:gd name="T15" fmla="*/ 53 h 122"/>
                    <a:gd name="T16" fmla="*/ 139 w 161"/>
                    <a:gd name="T17" fmla="*/ 54 h 122"/>
                    <a:gd name="T18" fmla="*/ 127 w 161"/>
                    <a:gd name="T19" fmla="*/ 59 h 122"/>
                    <a:gd name="T20" fmla="*/ 129 w 161"/>
                    <a:gd name="T21" fmla="*/ 71 h 122"/>
                    <a:gd name="T22" fmla="*/ 67 w 161"/>
                    <a:gd name="T23" fmla="*/ 98 h 122"/>
                    <a:gd name="T24" fmla="*/ 60 w 161"/>
                    <a:gd name="T25" fmla="*/ 121 h 122"/>
                    <a:gd name="T26" fmla="*/ 0 w 161"/>
                    <a:gd name="T27" fmla="*/ 119 h 122"/>
                    <a:gd name="T28" fmla="*/ 0 w 161"/>
                    <a:gd name="T29" fmla="*/ 119 h 1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1"/>
                    <a:gd name="T46" fmla="*/ 0 h 122"/>
                    <a:gd name="T47" fmla="*/ 161 w 161"/>
                    <a:gd name="T48" fmla="*/ 122 h 12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1" h="122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40" y="96"/>
                      </a:lnTo>
                      <a:lnTo>
                        <a:pt x="54" y="48"/>
                      </a:lnTo>
                      <a:lnTo>
                        <a:pt x="88" y="24"/>
                      </a:lnTo>
                      <a:lnTo>
                        <a:pt x="99" y="0"/>
                      </a:lnTo>
                      <a:lnTo>
                        <a:pt x="148" y="8"/>
                      </a:lnTo>
                      <a:lnTo>
                        <a:pt x="160" y="53"/>
                      </a:lnTo>
                      <a:lnTo>
                        <a:pt x="139" y="54"/>
                      </a:lnTo>
                      <a:lnTo>
                        <a:pt x="127" y="59"/>
                      </a:lnTo>
                      <a:lnTo>
                        <a:pt x="129" y="71"/>
                      </a:lnTo>
                      <a:lnTo>
                        <a:pt x="67" y="98"/>
                      </a:lnTo>
                      <a:lnTo>
                        <a:pt x="60" y="121"/>
                      </a:lnTo>
                      <a:lnTo>
                        <a:pt x="0" y="11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Freeform 2602">
                  <a:extLst>
                    <a:ext uri="{FF2B5EF4-FFF2-40B4-BE49-F238E27FC236}">
                      <a16:creationId xmlns:a16="http://schemas.microsoft.com/office/drawing/2014/main" id="{2934C443-102B-45E3-B018-0EC3869D0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6816" y="4043043"/>
                  <a:ext cx="331026" cy="295071"/>
                </a:xfrm>
                <a:custGeom>
                  <a:avLst/>
                  <a:gdLst>
                    <a:gd name="T0" fmla="*/ 0 w 217"/>
                    <a:gd name="T1" fmla="*/ 120 h 166"/>
                    <a:gd name="T2" fmla="*/ 0 w 217"/>
                    <a:gd name="T3" fmla="*/ 120 h 166"/>
                    <a:gd name="T4" fmla="*/ 3 w 217"/>
                    <a:gd name="T5" fmla="*/ 133 h 166"/>
                    <a:gd name="T6" fmla="*/ 29 w 217"/>
                    <a:gd name="T7" fmla="*/ 162 h 166"/>
                    <a:gd name="T8" fmla="*/ 36 w 217"/>
                    <a:gd name="T9" fmla="*/ 155 h 166"/>
                    <a:gd name="T10" fmla="*/ 47 w 217"/>
                    <a:gd name="T11" fmla="*/ 165 h 166"/>
                    <a:gd name="T12" fmla="*/ 63 w 217"/>
                    <a:gd name="T13" fmla="*/ 136 h 166"/>
                    <a:gd name="T14" fmla="*/ 125 w 217"/>
                    <a:gd name="T15" fmla="*/ 151 h 166"/>
                    <a:gd name="T16" fmla="*/ 178 w 217"/>
                    <a:gd name="T17" fmla="*/ 136 h 166"/>
                    <a:gd name="T18" fmla="*/ 180 w 217"/>
                    <a:gd name="T19" fmla="*/ 129 h 166"/>
                    <a:gd name="T20" fmla="*/ 208 w 217"/>
                    <a:gd name="T21" fmla="*/ 93 h 166"/>
                    <a:gd name="T22" fmla="*/ 216 w 217"/>
                    <a:gd name="T23" fmla="*/ 44 h 166"/>
                    <a:gd name="T24" fmla="*/ 202 w 217"/>
                    <a:gd name="T25" fmla="*/ 28 h 166"/>
                    <a:gd name="T26" fmla="*/ 202 w 217"/>
                    <a:gd name="T27" fmla="*/ 6 h 166"/>
                    <a:gd name="T28" fmla="*/ 157 w 217"/>
                    <a:gd name="T29" fmla="*/ 0 h 166"/>
                    <a:gd name="T30" fmla="*/ 74 w 217"/>
                    <a:gd name="T31" fmla="*/ 57 h 166"/>
                    <a:gd name="T32" fmla="*/ 53 w 217"/>
                    <a:gd name="T33" fmla="*/ 62 h 166"/>
                    <a:gd name="T34" fmla="*/ 53 w 217"/>
                    <a:gd name="T35" fmla="*/ 105 h 166"/>
                    <a:gd name="T36" fmla="*/ 44 w 217"/>
                    <a:gd name="T37" fmla="*/ 114 h 166"/>
                    <a:gd name="T38" fmla="*/ 0 w 217"/>
                    <a:gd name="T39" fmla="*/ 120 h 166"/>
                    <a:gd name="T40" fmla="*/ 0 w 217"/>
                    <a:gd name="T41" fmla="*/ 120 h 1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66"/>
                    <a:gd name="T65" fmla="*/ 217 w 217"/>
                    <a:gd name="T66" fmla="*/ 166 h 16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66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3" y="133"/>
                      </a:lnTo>
                      <a:lnTo>
                        <a:pt x="29" y="162"/>
                      </a:lnTo>
                      <a:lnTo>
                        <a:pt x="36" y="155"/>
                      </a:lnTo>
                      <a:lnTo>
                        <a:pt x="47" y="165"/>
                      </a:lnTo>
                      <a:lnTo>
                        <a:pt x="63" y="136"/>
                      </a:lnTo>
                      <a:lnTo>
                        <a:pt x="125" y="151"/>
                      </a:lnTo>
                      <a:lnTo>
                        <a:pt x="178" y="136"/>
                      </a:lnTo>
                      <a:lnTo>
                        <a:pt x="180" y="129"/>
                      </a:lnTo>
                      <a:lnTo>
                        <a:pt x="208" y="93"/>
                      </a:lnTo>
                      <a:lnTo>
                        <a:pt x="216" y="44"/>
                      </a:lnTo>
                      <a:lnTo>
                        <a:pt x="202" y="28"/>
                      </a:lnTo>
                      <a:lnTo>
                        <a:pt x="202" y="6"/>
                      </a:lnTo>
                      <a:lnTo>
                        <a:pt x="157" y="0"/>
                      </a:lnTo>
                      <a:lnTo>
                        <a:pt x="74" y="57"/>
                      </a:lnTo>
                      <a:lnTo>
                        <a:pt x="53" y="62"/>
                      </a:lnTo>
                      <a:lnTo>
                        <a:pt x="53" y="105"/>
                      </a:lnTo>
                      <a:lnTo>
                        <a:pt x="44" y="114"/>
                      </a:lnTo>
                      <a:lnTo>
                        <a:pt x="0" y="12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Freeform 2603">
                  <a:extLst>
                    <a:ext uri="{FF2B5EF4-FFF2-40B4-BE49-F238E27FC236}">
                      <a16:creationId xmlns:a16="http://schemas.microsoft.com/office/drawing/2014/main" id="{8C4F6D82-8601-4C18-B7F9-82FCC3C91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1732" y="4284789"/>
                  <a:ext cx="242548" cy="234636"/>
                </a:xfrm>
                <a:custGeom>
                  <a:avLst/>
                  <a:gdLst>
                    <a:gd name="T0" fmla="*/ 0 w 159"/>
                    <a:gd name="T1" fmla="*/ 102 h 132"/>
                    <a:gd name="T2" fmla="*/ 0 w 159"/>
                    <a:gd name="T3" fmla="*/ 102 h 132"/>
                    <a:gd name="T4" fmla="*/ 11 w 159"/>
                    <a:gd name="T5" fmla="*/ 29 h 132"/>
                    <a:gd name="T6" fmla="*/ 27 w 159"/>
                    <a:gd name="T7" fmla="*/ 0 h 132"/>
                    <a:gd name="T8" fmla="*/ 89 w 159"/>
                    <a:gd name="T9" fmla="*/ 15 h 132"/>
                    <a:gd name="T10" fmla="*/ 142 w 159"/>
                    <a:gd name="T11" fmla="*/ 0 h 132"/>
                    <a:gd name="T12" fmla="*/ 153 w 159"/>
                    <a:gd name="T13" fmla="*/ 17 h 132"/>
                    <a:gd name="T14" fmla="*/ 158 w 159"/>
                    <a:gd name="T15" fmla="*/ 29 h 132"/>
                    <a:gd name="T16" fmla="*/ 144 w 159"/>
                    <a:gd name="T17" fmla="*/ 40 h 132"/>
                    <a:gd name="T18" fmla="*/ 116 w 159"/>
                    <a:gd name="T19" fmla="*/ 99 h 132"/>
                    <a:gd name="T20" fmla="*/ 90 w 159"/>
                    <a:gd name="T21" fmla="*/ 95 h 132"/>
                    <a:gd name="T22" fmla="*/ 76 w 159"/>
                    <a:gd name="T23" fmla="*/ 124 h 132"/>
                    <a:gd name="T24" fmla="*/ 45 w 159"/>
                    <a:gd name="T25" fmla="*/ 131 h 132"/>
                    <a:gd name="T26" fmla="*/ 27 w 159"/>
                    <a:gd name="T27" fmla="*/ 106 h 132"/>
                    <a:gd name="T28" fmla="*/ 0 w 159"/>
                    <a:gd name="T29" fmla="*/ 102 h 132"/>
                    <a:gd name="T30" fmla="*/ 0 w 159"/>
                    <a:gd name="T31" fmla="*/ 102 h 13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9"/>
                    <a:gd name="T49" fmla="*/ 0 h 132"/>
                    <a:gd name="T50" fmla="*/ 159 w 159"/>
                    <a:gd name="T51" fmla="*/ 132 h 13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9" h="132">
                      <a:moveTo>
                        <a:pt x="0" y="102"/>
                      </a:moveTo>
                      <a:lnTo>
                        <a:pt x="0" y="102"/>
                      </a:lnTo>
                      <a:lnTo>
                        <a:pt x="11" y="29"/>
                      </a:lnTo>
                      <a:lnTo>
                        <a:pt x="27" y="0"/>
                      </a:lnTo>
                      <a:lnTo>
                        <a:pt x="89" y="15"/>
                      </a:lnTo>
                      <a:lnTo>
                        <a:pt x="142" y="0"/>
                      </a:lnTo>
                      <a:lnTo>
                        <a:pt x="153" y="17"/>
                      </a:lnTo>
                      <a:lnTo>
                        <a:pt x="158" y="29"/>
                      </a:lnTo>
                      <a:lnTo>
                        <a:pt x="144" y="40"/>
                      </a:lnTo>
                      <a:lnTo>
                        <a:pt x="116" y="99"/>
                      </a:lnTo>
                      <a:lnTo>
                        <a:pt x="90" y="95"/>
                      </a:lnTo>
                      <a:lnTo>
                        <a:pt x="76" y="124"/>
                      </a:lnTo>
                      <a:lnTo>
                        <a:pt x="45" y="131"/>
                      </a:lnTo>
                      <a:lnTo>
                        <a:pt x="27" y="106"/>
                      </a:lnTo>
                      <a:lnTo>
                        <a:pt x="0" y="10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Freeform 2604">
                  <a:extLst>
                    <a:ext uri="{FF2B5EF4-FFF2-40B4-BE49-F238E27FC236}">
                      <a16:creationId xmlns:a16="http://schemas.microsoft.com/office/drawing/2014/main" id="{ABCD26DD-B1AD-4D5F-A025-3A1C8141B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7653" y="4215464"/>
                  <a:ext cx="131190" cy="103097"/>
                </a:xfrm>
                <a:custGeom>
                  <a:avLst/>
                  <a:gdLst>
                    <a:gd name="T0" fmla="*/ 0 w 86"/>
                    <a:gd name="T1" fmla="*/ 25 h 58"/>
                    <a:gd name="T2" fmla="*/ 0 w 86"/>
                    <a:gd name="T3" fmla="*/ 25 h 58"/>
                    <a:gd name="T4" fmla="*/ 13 w 86"/>
                    <a:gd name="T5" fmla="*/ 42 h 58"/>
                    <a:gd name="T6" fmla="*/ 52 w 86"/>
                    <a:gd name="T7" fmla="*/ 44 h 58"/>
                    <a:gd name="T8" fmla="*/ 11 w 86"/>
                    <a:gd name="T9" fmla="*/ 49 h 58"/>
                    <a:gd name="T10" fmla="*/ 11 w 86"/>
                    <a:gd name="T11" fmla="*/ 57 h 58"/>
                    <a:gd name="T12" fmla="*/ 52 w 86"/>
                    <a:gd name="T13" fmla="*/ 54 h 58"/>
                    <a:gd name="T14" fmla="*/ 85 w 86"/>
                    <a:gd name="T15" fmla="*/ 57 h 58"/>
                    <a:gd name="T16" fmla="*/ 75 w 86"/>
                    <a:gd name="T17" fmla="*/ 25 h 58"/>
                    <a:gd name="T18" fmla="*/ 44 w 86"/>
                    <a:gd name="T19" fmla="*/ 0 h 58"/>
                    <a:gd name="T20" fmla="*/ 13 w 86"/>
                    <a:gd name="T21" fmla="*/ 7 h 58"/>
                    <a:gd name="T22" fmla="*/ 0 w 86"/>
                    <a:gd name="T23" fmla="*/ 25 h 58"/>
                    <a:gd name="T24" fmla="*/ 0 w 86"/>
                    <a:gd name="T25" fmla="*/ 25 h 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6"/>
                    <a:gd name="T40" fmla="*/ 0 h 58"/>
                    <a:gd name="T41" fmla="*/ 86 w 86"/>
                    <a:gd name="T42" fmla="*/ 58 h 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6" h="58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13" y="42"/>
                      </a:lnTo>
                      <a:lnTo>
                        <a:pt x="52" y="44"/>
                      </a:lnTo>
                      <a:lnTo>
                        <a:pt x="11" y="49"/>
                      </a:lnTo>
                      <a:lnTo>
                        <a:pt x="11" y="57"/>
                      </a:lnTo>
                      <a:lnTo>
                        <a:pt x="52" y="54"/>
                      </a:lnTo>
                      <a:lnTo>
                        <a:pt x="85" y="57"/>
                      </a:lnTo>
                      <a:lnTo>
                        <a:pt x="75" y="25"/>
                      </a:lnTo>
                      <a:lnTo>
                        <a:pt x="44" y="0"/>
                      </a:lnTo>
                      <a:lnTo>
                        <a:pt x="13" y="7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Freeform 2605">
                  <a:extLst>
                    <a:ext uri="{FF2B5EF4-FFF2-40B4-BE49-F238E27FC236}">
                      <a16:creationId xmlns:a16="http://schemas.microsoft.com/office/drawing/2014/main" id="{C01843FD-5248-4D17-A8A3-8377011CC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3262" y="5029577"/>
                  <a:ext cx="283737" cy="311070"/>
                </a:xfrm>
                <a:custGeom>
                  <a:avLst/>
                  <a:gdLst>
                    <a:gd name="T0" fmla="*/ 0 w 186"/>
                    <a:gd name="T1" fmla="*/ 6 h 175"/>
                    <a:gd name="T2" fmla="*/ 0 w 186"/>
                    <a:gd name="T3" fmla="*/ 6 h 175"/>
                    <a:gd name="T4" fmla="*/ 23 w 186"/>
                    <a:gd name="T5" fmla="*/ 0 h 175"/>
                    <a:gd name="T6" fmla="*/ 134 w 186"/>
                    <a:gd name="T7" fmla="*/ 16 h 175"/>
                    <a:gd name="T8" fmla="*/ 159 w 186"/>
                    <a:gd name="T9" fmla="*/ 9 h 175"/>
                    <a:gd name="T10" fmla="*/ 185 w 186"/>
                    <a:gd name="T11" fmla="*/ 12 h 175"/>
                    <a:gd name="T12" fmla="*/ 185 w 186"/>
                    <a:gd name="T13" fmla="*/ 12 h 175"/>
                    <a:gd name="T14" fmla="*/ 162 w 186"/>
                    <a:gd name="T15" fmla="*/ 25 h 175"/>
                    <a:gd name="T16" fmla="*/ 154 w 186"/>
                    <a:gd name="T17" fmla="*/ 16 h 175"/>
                    <a:gd name="T18" fmla="*/ 128 w 186"/>
                    <a:gd name="T19" fmla="*/ 22 h 175"/>
                    <a:gd name="T20" fmla="*/ 128 w 186"/>
                    <a:gd name="T21" fmla="*/ 71 h 175"/>
                    <a:gd name="T22" fmla="*/ 114 w 186"/>
                    <a:gd name="T23" fmla="*/ 71 h 175"/>
                    <a:gd name="T24" fmla="*/ 114 w 186"/>
                    <a:gd name="T25" fmla="*/ 110 h 175"/>
                    <a:gd name="T26" fmla="*/ 114 w 186"/>
                    <a:gd name="T27" fmla="*/ 165 h 175"/>
                    <a:gd name="T28" fmla="*/ 102 w 186"/>
                    <a:gd name="T29" fmla="*/ 174 h 175"/>
                    <a:gd name="T30" fmla="*/ 84 w 186"/>
                    <a:gd name="T31" fmla="*/ 174 h 175"/>
                    <a:gd name="T32" fmla="*/ 75 w 186"/>
                    <a:gd name="T33" fmla="*/ 162 h 175"/>
                    <a:gd name="T34" fmla="*/ 67 w 186"/>
                    <a:gd name="T35" fmla="*/ 168 h 175"/>
                    <a:gd name="T36" fmla="*/ 49 w 186"/>
                    <a:gd name="T37" fmla="*/ 149 h 175"/>
                    <a:gd name="T38" fmla="*/ 39 w 186"/>
                    <a:gd name="T39" fmla="*/ 88 h 175"/>
                    <a:gd name="T40" fmla="*/ 39 w 186"/>
                    <a:gd name="T41" fmla="*/ 81 h 175"/>
                    <a:gd name="T42" fmla="*/ 0 w 186"/>
                    <a:gd name="T43" fmla="*/ 6 h 175"/>
                    <a:gd name="T44" fmla="*/ 0 w 186"/>
                    <a:gd name="T45" fmla="*/ 6 h 17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6"/>
                    <a:gd name="T70" fmla="*/ 0 h 175"/>
                    <a:gd name="T71" fmla="*/ 186 w 186"/>
                    <a:gd name="T72" fmla="*/ 175 h 17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6" h="17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3" y="0"/>
                      </a:lnTo>
                      <a:lnTo>
                        <a:pt x="134" y="16"/>
                      </a:lnTo>
                      <a:lnTo>
                        <a:pt x="159" y="9"/>
                      </a:lnTo>
                      <a:lnTo>
                        <a:pt x="185" y="12"/>
                      </a:lnTo>
                      <a:lnTo>
                        <a:pt x="162" y="25"/>
                      </a:lnTo>
                      <a:lnTo>
                        <a:pt x="154" y="16"/>
                      </a:lnTo>
                      <a:lnTo>
                        <a:pt x="128" y="22"/>
                      </a:lnTo>
                      <a:lnTo>
                        <a:pt x="128" y="71"/>
                      </a:lnTo>
                      <a:lnTo>
                        <a:pt x="114" y="71"/>
                      </a:lnTo>
                      <a:lnTo>
                        <a:pt x="114" y="110"/>
                      </a:lnTo>
                      <a:lnTo>
                        <a:pt x="114" y="165"/>
                      </a:lnTo>
                      <a:lnTo>
                        <a:pt x="102" y="174"/>
                      </a:lnTo>
                      <a:lnTo>
                        <a:pt x="84" y="174"/>
                      </a:lnTo>
                      <a:lnTo>
                        <a:pt x="75" y="162"/>
                      </a:lnTo>
                      <a:lnTo>
                        <a:pt x="67" y="168"/>
                      </a:lnTo>
                      <a:lnTo>
                        <a:pt x="49" y="149"/>
                      </a:lnTo>
                      <a:lnTo>
                        <a:pt x="39" y="88"/>
                      </a:lnTo>
                      <a:lnTo>
                        <a:pt x="39" y="81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Freeform 2606">
                  <a:extLst>
                    <a:ext uri="{FF2B5EF4-FFF2-40B4-BE49-F238E27FC236}">
                      <a16:creationId xmlns:a16="http://schemas.microsoft.com/office/drawing/2014/main" id="{43E2A523-138A-41ED-A5CA-77F7CE992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4460" y="5251769"/>
                  <a:ext cx="25933" cy="40883"/>
                </a:xfrm>
                <a:custGeom>
                  <a:avLst/>
                  <a:gdLst>
                    <a:gd name="T0" fmla="*/ 0 w 17"/>
                    <a:gd name="T1" fmla="*/ 12 h 23"/>
                    <a:gd name="T2" fmla="*/ 0 w 17"/>
                    <a:gd name="T3" fmla="*/ 12 h 23"/>
                    <a:gd name="T4" fmla="*/ 9 w 17"/>
                    <a:gd name="T5" fmla="*/ 22 h 23"/>
                    <a:gd name="T6" fmla="*/ 16 w 17"/>
                    <a:gd name="T7" fmla="*/ 14 h 23"/>
                    <a:gd name="T8" fmla="*/ 14 w 17"/>
                    <a:gd name="T9" fmla="*/ 0 h 23"/>
                    <a:gd name="T10" fmla="*/ 0 w 17"/>
                    <a:gd name="T11" fmla="*/ 12 h 23"/>
                    <a:gd name="T12" fmla="*/ 0 w 17"/>
                    <a:gd name="T13" fmla="*/ 12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23"/>
                    <a:gd name="T23" fmla="*/ 17 w 17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23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22"/>
                      </a:lnTo>
                      <a:lnTo>
                        <a:pt x="16" y="14"/>
                      </a:lnTo>
                      <a:lnTo>
                        <a:pt x="14" y="0"/>
                      </a:lnTo>
                      <a:lnTo>
                        <a:pt x="0" y="1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Freeform 2608">
                  <a:extLst>
                    <a:ext uri="{FF2B5EF4-FFF2-40B4-BE49-F238E27FC236}">
                      <a16:creationId xmlns:a16="http://schemas.microsoft.com/office/drawing/2014/main" id="{408659EF-05C0-442F-AAFE-925E97316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1578" y="4522978"/>
                  <a:ext cx="112884" cy="129760"/>
                </a:xfrm>
                <a:custGeom>
                  <a:avLst/>
                  <a:gdLst>
                    <a:gd name="T0" fmla="*/ 0 w 74"/>
                    <a:gd name="T1" fmla="*/ 72 h 73"/>
                    <a:gd name="T2" fmla="*/ 0 w 74"/>
                    <a:gd name="T3" fmla="*/ 72 h 73"/>
                    <a:gd name="T4" fmla="*/ 11 w 74"/>
                    <a:gd name="T5" fmla="*/ 68 h 73"/>
                    <a:gd name="T6" fmla="*/ 29 w 74"/>
                    <a:gd name="T7" fmla="*/ 67 h 73"/>
                    <a:gd name="T8" fmla="*/ 29 w 74"/>
                    <a:gd name="T9" fmla="*/ 57 h 73"/>
                    <a:gd name="T10" fmla="*/ 58 w 74"/>
                    <a:gd name="T11" fmla="*/ 51 h 73"/>
                    <a:gd name="T12" fmla="*/ 73 w 74"/>
                    <a:gd name="T13" fmla="*/ 26 h 73"/>
                    <a:gd name="T14" fmla="*/ 58 w 74"/>
                    <a:gd name="T15" fmla="*/ 0 h 73"/>
                    <a:gd name="T16" fmla="*/ 16 w 74"/>
                    <a:gd name="T17" fmla="*/ 5 h 73"/>
                    <a:gd name="T18" fmla="*/ 21 w 74"/>
                    <a:gd name="T19" fmla="*/ 24 h 73"/>
                    <a:gd name="T20" fmla="*/ 12 w 74"/>
                    <a:gd name="T21" fmla="*/ 37 h 73"/>
                    <a:gd name="T22" fmla="*/ 0 w 74"/>
                    <a:gd name="T23" fmla="*/ 72 h 73"/>
                    <a:gd name="T24" fmla="*/ 0 w 74"/>
                    <a:gd name="T25" fmla="*/ 72 h 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73"/>
                    <a:gd name="T41" fmla="*/ 74 w 74"/>
                    <a:gd name="T42" fmla="*/ 73 h 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73">
                      <a:moveTo>
                        <a:pt x="0" y="72"/>
                      </a:moveTo>
                      <a:lnTo>
                        <a:pt x="0" y="72"/>
                      </a:lnTo>
                      <a:lnTo>
                        <a:pt x="11" y="68"/>
                      </a:lnTo>
                      <a:lnTo>
                        <a:pt x="29" y="67"/>
                      </a:lnTo>
                      <a:lnTo>
                        <a:pt x="29" y="57"/>
                      </a:lnTo>
                      <a:lnTo>
                        <a:pt x="58" y="51"/>
                      </a:lnTo>
                      <a:lnTo>
                        <a:pt x="73" y="26"/>
                      </a:lnTo>
                      <a:lnTo>
                        <a:pt x="58" y="0"/>
                      </a:lnTo>
                      <a:lnTo>
                        <a:pt x="16" y="5"/>
                      </a:lnTo>
                      <a:lnTo>
                        <a:pt x="21" y="24"/>
                      </a:lnTo>
                      <a:lnTo>
                        <a:pt x="12" y="37"/>
                      </a:lnTo>
                      <a:lnTo>
                        <a:pt x="0" y="7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reeform 2609">
                  <a:extLst>
                    <a:ext uri="{FF2B5EF4-FFF2-40B4-BE49-F238E27FC236}">
                      <a16:creationId xmlns:a16="http://schemas.microsoft.com/office/drawing/2014/main" id="{C6B58071-4D99-4825-94AC-97EBD125A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3270" y="3831516"/>
                  <a:ext cx="234921" cy="255966"/>
                </a:xfrm>
                <a:custGeom>
                  <a:avLst/>
                  <a:gdLst>
                    <a:gd name="T0" fmla="*/ 0 w 154"/>
                    <a:gd name="T1" fmla="*/ 24 h 144"/>
                    <a:gd name="T2" fmla="*/ 0 w 154"/>
                    <a:gd name="T3" fmla="*/ 24 h 144"/>
                    <a:gd name="T4" fmla="*/ 6 w 154"/>
                    <a:gd name="T5" fmla="*/ 140 h 144"/>
                    <a:gd name="T6" fmla="*/ 129 w 154"/>
                    <a:gd name="T7" fmla="*/ 143 h 144"/>
                    <a:gd name="T8" fmla="*/ 150 w 154"/>
                    <a:gd name="T9" fmla="*/ 125 h 144"/>
                    <a:gd name="T10" fmla="*/ 153 w 154"/>
                    <a:gd name="T11" fmla="*/ 113 h 144"/>
                    <a:gd name="T12" fmla="*/ 107 w 154"/>
                    <a:gd name="T13" fmla="*/ 30 h 144"/>
                    <a:gd name="T14" fmla="*/ 129 w 154"/>
                    <a:gd name="T15" fmla="*/ 57 h 144"/>
                    <a:gd name="T16" fmla="*/ 140 w 154"/>
                    <a:gd name="T17" fmla="*/ 34 h 144"/>
                    <a:gd name="T18" fmla="*/ 129 w 154"/>
                    <a:gd name="T19" fmla="*/ 5 h 144"/>
                    <a:gd name="T20" fmla="*/ 100 w 154"/>
                    <a:gd name="T21" fmla="*/ 10 h 144"/>
                    <a:gd name="T22" fmla="*/ 100 w 154"/>
                    <a:gd name="T23" fmla="*/ 2 h 144"/>
                    <a:gd name="T24" fmla="*/ 85 w 154"/>
                    <a:gd name="T25" fmla="*/ 2 h 144"/>
                    <a:gd name="T26" fmla="*/ 59 w 154"/>
                    <a:gd name="T27" fmla="*/ 12 h 144"/>
                    <a:gd name="T28" fmla="*/ 6 w 154"/>
                    <a:gd name="T29" fmla="*/ 0 h 144"/>
                    <a:gd name="T30" fmla="*/ 0 w 154"/>
                    <a:gd name="T31" fmla="*/ 24 h 144"/>
                    <a:gd name="T32" fmla="*/ 0 w 154"/>
                    <a:gd name="T33" fmla="*/ 24 h 1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4"/>
                    <a:gd name="T52" fmla="*/ 0 h 144"/>
                    <a:gd name="T53" fmla="*/ 154 w 154"/>
                    <a:gd name="T54" fmla="*/ 144 h 1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4" h="14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6" y="140"/>
                      </a:lnTo>
                      <a:lnTo>
                        <a:pt x="129" y="143"/>
                      </a:lnTo>
                      <a:lnTo>
                        <a:pt x="150" y="125"/>
                      </a:lnTo>
                      <a:lnTo>
                        <a:pt x="153" y="113"/>
                      </a:lnTo>
                      <a:lnTo>
                        <a:pt x="107" y="30"/>
                      </a:lnTo>
                      <a:lnTo>
                        <a:pt x="129" y="57"/>
                      </a:lnTo>
                      <a:lnTo>
                        <a:pt x="140" y="34"/>
                      </a:lnTo>
                      <a:lnTo>
                        <a:pt x="129" y="5"/>
                      </a:lnTo>
                      <a:lnTo>
                        <a:pt x="100" y="10"/>
                      </a:lnTo>
                      <a:lnTo>
                        <a:pt x="100" y="2"/>
                      </a:lnTo>
                      <a:lnTo>
                        <a:pt x="85" y="2"/>
                      </a:lnTo>
                      <a:lnTo>
                        <a:pt x="59" y="12"/>
                      </a:lnTo>
                      <a:lnTo>
                        <a:pt x="6" y="0"/>
                      </a:lnTo>
                      <a:lnTo>
                        <a:pt x="0" y="2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Freeform 2610">
                  <a:extLst>
                    <a:ext uri="{FF2B5EF4-FFF2-40B4-BE49-F238E27FC236}">
                      <a16:creationId xmlns:a16="http://schemas.microsoft.com/office/drawing/2014/main" id="{4374977D-EAF8-4E65-BE74-2E0964171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5457" y="4256348"/>
                  <a:ext cx="157123" cy="135093"/>
                </a:xfrm>
                <a:custGeom>
                  <a:avLst/>
                  <a:gdLst>
                    <a:gd name="T0" fmla="*/ 0 w 103"/>
                    <a:gd name="T1" fmla="*/ 63 h 76"/>
                    <a:gd name="T2" fmla="*/ 0 w 103"/>
                    <a:gd name="T3" fmla="*/ 63 h 76"/>
                    <a:gd name="T4" fmla="*/ 7 w 103"/>
                    <a:gd name="T5" fmla="*/ 72 h 76"/>
                    <a:gd name="T6" fmla="*/ 34 w 103"/>
                    <a:gd name="T7" fmla="*/ 75 h 76"/>
                    <a:gd name="T8" fmla="*/ 32 w 103"/>
                    <a:gd name="T9" fmla="*/ 56 h 76"/>
                    <a:gd name="T10" fmla="*/ 68 w 103"/>
                    <a:gd name="T11" fmla="*/ 52 h 76"/>
                    <a:gd name="T12" fmla="*/ 83 w 103"/>
                    <a:gd name="T13" fmla="*/ 56 h 76"/>
                    <a:gd name="T14" fmla="*/ 102 w 103"/>
                    <a:gd name="T15" fmla="*/ 42 h 76"/>
                    <a:gd name="T16" fmla="*/ 76 w 103"/>
                    <a:gd name="T17" fmla="*/ 13 h 76"/>
                    <a:gd name="T18" fmla="*/ 73 w 103"/>
                    <a:gd name="T19" fmla="*/ 0 h 76"/>
                    <a:gd name="T20" fmla="*/ 17 w 103"/>
                    <a:gd name="T21" fmla="*/ 24 h 76"/>
                    <a:gd name="T22" fmla="*/ 0 w 103"/>
                    <a:gd name="T23" fmla="*/ 63 h 76"/>
                    <a:gd name="T24" fmla="*/ 0 w 103"/>
                    <a:gd name="T25" fmla="*/ 63 h 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3"/>
                    <a:gd name="T40" fmla="*/ 0 h 76"/>
                    <a:gd name="T41" fmla="*/ 103 w 103"/>
                    <a:gd name="T42" fmla="*/ 76 h 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3" h="76">
                      <a:moveTo>
                        <a:pt x="0" y="63"/>
                      </a:moveTo>
                      <a:lnTo>
                        <a:pt x="0" y="63"/>
                      </a:lnTo>
                      <a:lnTo>
                        <a:pt x="7" y="72"/>
                      </a:lnTo>
                      <a:lnTo>
                        <a:pt x="34" y="75"/>
                      </a:lnTo>
                      <a:lnTo>
                        <a:pt x="32" y="56"/>
                      </a:lnTo>
                      <a:lnTo>
                        <a:pt x="68" y="52"/>
                      </a:lnTo>
                      <a:lnTo>
                        <a:pt x="83" y="56"/>
                      </a:lnTo>
                      <a:lnTo>
                        <a:pt x="102" y="42"/>
                      </a:lnTo>
                      <a:lnTo>
                        <a:pt x="76" y="13"/>
                      </a:lnTo>
                      <a:lnTo>
                        <a:pt x="73" y="0"/>
                      </a:lnTo>
                      <a:lnTo>
                        <a:pt x="17" y="24"/>
                      </a:lnTo>
                      <a:lnTo>
                        <a:pt x="0" y="6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Freeform 2611">
                  <a:extLst>
                    <a:ext uri="{FF2B5EF4-FFF2-40B4-BE49-F238E27FC236}">
                      <a16:creationId xmlns:a16="http://schemas.microsoft.com/office/drawing/2014/main" id="{19735D25-0C18-4730-862E-FDCA2A2FD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879" y="4816273"/>
                  <a:ext cx="247126" cy="238190"/>
                </a:xfrm>
                <a:custGeom>
                  <a:avLst/>
                  <a:gdLst>
                    <a:gd name="T0" fmla="*/ 0 w 162"/>
                    <a:gd name="T1" fmla="*/ 65 h 134"/>
                    <a:gd name="T2" fmla="*/ 0 w 162"/>
                    <a:gd name="T3" fmla="*/ 65 h 134"/>
                    <a:gd name="T4" fmla="*/ 0 w 162"/>
                    <a:gd name="T5" fmla="*/ 116 h 134"/>
                    <a:gd name="T6" fmla="*/ 17 w 162"/>
                    <a:gd name="T7" fmla="*/ 129 h 134"/>
                    <a:gd name="T8" fmla="*/ 43 w 162"/>
                    <a:gd name="T9" fmla="*/ 132 h 134"/>
                    <a:gd name="T10" fmla="*/ 67 w 162"/>
                    <a:gd name="T11" fmla="*/ 133 h 134"/>
                    <a:gd name="T12" fmla="*/ 91 w 162"/>
                    <a:gd name="T13" fmla="*/ 115 h 134"/>
                    <a:gd name="T14" fmla="*/ 92 w 162"/>
                    <a:gd name="T15" fmla="*/ 107 h 134"/>
                    <a:gd name="T16" fmla="*/ 113 w 162"/>
                    <a:gd name="T17" fmla="*/ 102 h 134"/>
                    <a:gd name="T18" fmla="*/ 109 w 162"/>
                    <a:gd name="T19" fmla="*/ 95 h 134"/>
                    <a:gd name="T20" fmla="*/ 153 w 162"/>
                    <a:gd name="T21" fmla="*/ 81 h 134"/>
                    <a:gd name="T22" fmla="*/ 147 w 162"/>
                    <a:gd name="T23" fmla="*/ 75 h 134"/>
                    <a:gd name="T24" fmla="*/ 161 w 162"/>
                    <a:gd name="T25" fmla="*/ 34 h 134"/>
                    <a:gd name="T26" fmla="*/ 150 w 162"/>
                    <a:gd name="T27" fmla="*/ 17 h 134"/>
                    <a:gd name="T28" fmla="*/ 125 w 162"/>
                    <a:gd name="T29" fmla="*/ 5 h 134"/>
                    <a:gd name="T30" fmla="*/ 118 w 162"/>
                    <a:gd name="T31" fmla="*/ 0 h 134"/>
                    <a:gd name="T32" fmla="*/ 93 w 162"/>
                    <a:gd name="T33" fmla="*/ 12 h 134"/>
                    <a:gd name="T34" fmla="*/ 90 w 162"/>
                    <a:gd name="T35" fmla="*/ 48 h 134"/>
                    <a:gd name="T36" fmla="*/ 106 w 162"/>
                    <a:gd name="T37" fmla="*/ 55 h 134"/>
                    <a:gd name="T38" fmla="*/ 106 w 162"/>
                    <a:gd name="T39" fmla="*/ 69 h 134"/>
                    <a:gd name="T40" fmla="*/ 28 w 162"/>
                    <a:gd name="T41" fmla="*/ 37 h 134"/>
                    <a:gd name="T42" fmla="*/ 31 w 162"/>
                    <a:gd name="T43" fmla="*/ 65 h 134"/>
                    <a:gd name="T44" fmla="*/ 0 w 162"/>
                    <a:gd name="T45" fmla="*/ 65 h 134"/>
                    <a:gd name="T46" fmla="*/ 0 w 162"/>
                    <a:gd name="T47" fmla="*/ 65 h 1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2"/>
                    <a:gd name="T73" fmla="*/ 0 h 134"/>
                    <a:gd name="T74" fmla="*/ 162 w 162"/>
                    <a:gd name="T75" fmla="*/ 134 h 1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2" h="134">
                      <a:moveTo>
                        <a:pt x="0" y="65"/>
                      </a:moveTo>
                      <a:lnTo>
                        <a:pt x="0" y="65"/>
                      </a:lnTo>
                      <a:lnTo>
                        <a:pt x="0" y="116"/>
                      </a:lnTo>
                      <a:lnTo>
                        <a:pt x="17" y="129"/>
                      </a:lnTo>
                      <a:lnTo>
                        <a:pt x="43" y="132"/>
                      </a:lnTo>
                      <a:lnTo>
                        <a:pt x="67" y="133"/>
                      </a:lnTo>
                      <a:lnTo>
                        <a:pt x="91" y="115"/>
                      </a:lnTo>
                      <a:lnTo>
                        <a:pt x="92" y="107"/>
                      </a:lnTo>
                      <a:lnTo>
                        <a:pt x="113" y="102"/>
                      </a:lnTo>
                      <a:lnTo>
                        <a:pt x="109" y="95"/>
                      </a:lnTo>
                      <a:lnTo>
                        <a:pt x="153" y="81"/>
                      </a:lnTo>
                      <a:lnTo>
                        <a:pt x="147" y="75"/>
                      </a:lnTo>
                      <a:lnTo>
                        <a:pt x="161" y="34"/>
                      </a:lnTo>
                      <a:lnTo>
                        <a:pt x="150" y="17"/>
                      </a:lnTo>
                      <a:lnTo>
                        <a:pt x="125" y="5"/>
                      </a:lnTo>
                      <a:lnTo>
                        <a:pt x="118" y="0"/>
                      </a:lnTo>
                      <a:lnTo>
                        <a:pt x="93" y="12"/>
                      </a:lnTo>
                      <a:lnTo>
                        <a:pt x="90" y="48"/>
                      </a:lnTo>
                      <a:lnTo>
                        <a:pt x="106" y="55"/>
                      </a:lnTo>
                      <a:lnTo>
                        <a:pt x="106" y="69"/>
                      </a:lnTo>
                      <a:lnTo>
                        <a:pt x="28" y="37"/>
                      </a:lnTo>
                      <a:lnTo>
                        <a:pt x="31" y="65"/>
                      </a:lnTo>
                      <a:lnTo>
                        <a:pt x="0" y="6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Freeform 2612">
                  <a:extLst>
                    <a:ext uri="{FF2B5EF4-FFF2-40B4-BE49-F238E27FC236}">
                      <a16:creationId xmlns:a16="http://schemas.microsoft.com/office/drawing/2014/main" id="{AD301669-3F04-424C-B6EE-D55712C0D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5468" y="5161115"/>
                  <a:ext cx="341704" cy="319957"/>
                </a:xfrm>
                <a:custGeom>
                  <a:avLst/>
                  <a:gdLst>
                    <a:gd name="T0" fmla="*/ 0 w 224"/>
                    <a:gd name="T1" fmla="*/ 94 h 180"/>
                    <a:gd name="T2" fmla="*/ 0 w 224"/>
                    <a:gd name="T3" fmla="*/ 94 h 180"/>
                    <a:gd name="T4" fmla="*/ 8 w 224"/>
                    <a:gd name="T5" fmla="*/ 88 h 180"/>
                    <a:gd name="T6" fmla="*/ 17 w 224"/>
                    <a:gd name="T7" fmla="*/ 100 h 180"/>
                    <a:gd name="T8" fmla="*/ 35 w 224"/>
                    <a:gd name="T9" fmla="*/ 100 h 180"/>
                    <a:gd name="T10" fmla="*/ 47 w 224"/>
                    <a:gd name="T11" fmla="*/ 91 h 180"/>
                    <a:gd name="T12" fmla="*/ 47 w 224"/>
                    <a:gd name="T13" fmla="*/ 36 h 180"/>
                    <a:gd name="T14" fmla="*/ 58 w 224"/>
                    <a:gd name="T15" fmla="*/ 50 h 180"/>
                    <a:gd name="T16" fmla="*/ 58 w 224"/>
                    <a:gd name="T17" fmla="*/ 65 h 180"/>
                    <a:gd name="T18" fmla="*/ 77 w 224"/>
                    <a:gd name="T19" fmla="*/ 64 h 180"/>
                    <a:gd name="T20" fmla="*/ 93 w 224"/>
                    <a:gd name="T21" fmla="*/ 47 h 180"/>
                    <a:gd name="T22" fmla="*/ 123 w 224"/>
                    <a:gd name="T23" fmla="*/ 47 h 180"/>
                    <a:gd name="T24" fmla="*/ 174 w 224"/>
                    <a:gd name="T25" fmla="*/ 0 h 180"/>
                    <a:gd name="T26" fmla="*/ 205 w 224"/>
                    <a:gd name="T27" fmla="*/ 6 h 180"/>
                    <a:gd name="T28" fmla="*/ 210 w 224"/>
                    <a:gd name="T29" fmla="*/ 51 h 180"/>
                    <a:gd name="T30" fmla="*/ 196 w 224"/>
                    <a:gd name="T31" fmla="*/ 63 h 180"/>
                    <a:gd name="T32" fmla="*/ 205 w 224"/>
                    <a:gd name="T33" fmla="*/ 73 h 180"/>
                    <a:gd name="T34" fmla="*/ 212 w 224"/>
                    <a:gd name="T35" fmla="*/ 65 h 180"/>
                    <a:gd name="T36" fmla="*/ 223 w 224"/>
                    <a:gd name="T37" fmla="*/ 65 h 180"/>
                    <a:gd name="T38" fmla="*/ 217 w 224"/>
                    <a:gd name="T39" fmla="*/ 91 h 180"/>
                    <a:gd name="T40" fmla="*/ 184 w 224"/>
                    <a:gd name="T41" fmla="*/ 132 h 180"/>
                    <a:gd name="T42" fmla="*/ 144 w 224"/>
                    <a:gd name="T43" fmla="*/ 167 h 180"/>
                    <a:gd name="T44" fmla="*/ 114 w 224"/>
                    <a:gd name="T45" fmla="*/ 178 h 180"/>
                    <a:gd name="T46" fmla="*/ 26 w 224"/>
                    <a:gd name="T47" fmla="*/ 179 h 180"/>
                    <a:gd name="T48" fmla="*/ 19 w 224"/>
                    <a:gd name="T49" fmla="*/ 159 h 180"/>
                    <a:gd name="T50" fmla="*/ 22 w 224"/>
                    <a:gd name="T51" fmla="*/ 143 h 180"/>
                    <a:gd name="T52" fmla="*/ 0 w 224"/>
                    <a:gd name="T53" fmla="*/ 94 h 180"/>
                    <a:gd name="T54" fmla="*/ 0 w 224"/>
                    <a:gd name="T55" fmla="*/ 94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24"/>
                    <a:gd name="T85" fmla="*/ 0 h 180"/>
                    <a:gd name="T86" fmla="*/ 224 w 224"/>
                    <a:gd name="T87" fmla="*/ 180 h 18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24" h="180">
                      <a:moveTo>
                        <a:pt x="0" y="94"/>
                      </a:moveTo>
                      <a:lnTo>
                        <a:pt x="0" y="94"/>
                      </a:lnTo>
                      <a:lnTo>
                        <a:pt x="8" y="88"/>
                      </a:lnTo>
                      <a:lnTo>
                        <a:pt x="17" y="100"/>
                      </a:lnTo>
                      <a:lnTo>
                        <a:pt x="35" y="100"/>
                      </a:lnTo>
                      <a:lnTo>
                        <a:pt x="47" y="91"/>
                      </a:lnTo>
                      <a:lnTo>
                        <a:pt x="47" y="36"/>
                      </a:lnTo>
                      <a:lnTo>
                        <a:pt x="58" y="50"/>
                      </a:lnTo>
                      <a:lnTo>
                        <a:pt x="58" y="65"/>
                      </a:lnTo>
                      <a:lnTo>
                        <a:pt x="77" y="64"/>
                      </a:lnTo>
                      <a:lnTo>
                        <a:pt x="93" y="47"/>
                      </a:lnTo>
                      <a:lnTo>
                        <a:pt x="123" y="47"/>
                      </a:lnTo>
                      <a:lnTo>
                        <a:pt x="174" y="0"/>
                      </a:lnTo>
                      <a:lnTo>
                        <a:pt x="205" y="6"/>
                      </a:lnTo>
                      <a:lnTo>
                        <a:pt x="210" y="51"/>
                      </a:lnTo>
                      <a:lnTo>
                        <a:pt x="196" y="63"/>
                      </a:lnTo>
                      <a:lnTo>
                        <a:pt x="205" y="73"/>
                      </a:lnTo>
                      <a:lnTo>
                        <a:pt x="212" y="65"/>
                      </a:lnTo>
                      <a:lnTo>
                        <a:pt x="223" y="65"/>
                      </a:lnTo>
                      <a:lnTo>
                        <a:pt x="217" y="91"/>
                      </a:lnTo>
                      <a:lnTo>
                        <a:pt x="184" y="132"/>
                      </a:lnTo>
                      <a:lnTo>
                        <a:pt x="144" y="167"/>
                      </a:lnTo>
                      <a:lnTo>
                        <a:pt x="114" y="178"/>
                      </a:lnTo>
                      <a:lnTo>
                        <a:pt x="26" y="179"/>
                      </a:lnTo>
                      <a:lnTo>
                        <a:pt x="19" y="159"/>
                      </a:lnTo>
                      <a:lnTo>
                        <a:pt x="22" y="143"/>
                      </a:lnTo>
                      <a:lnTo>
                        <a:pt x="0" y="9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2613">
                  <a:extLst>
                    <a:ext uri="{FF2B5EF4-FFF2-40B4-BE49-F238E27FC236}">
                      <a16:creationId xmlns:a16="http://schemas.microsoft.com/office/drawing/2014/main" id="{53DE4BB5-9516-46A1-B4D4-71F732474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5136" y="5331759"/>
                  <a:ext cx="48815" cy="58659"/>
                </a:xfrm>
                <a:custGeom>
                  <a:avLst/>
                  <a:gdLst>
                    <a:gd name="T0" fmla="*/ 0 w 32"/>
                    <a:gd name="T1" fmla="*/ 16 h 33"/>
                    <a:gd name="T2" fmla="*/ 0 w 32"/>
                    <a:gd name="T3" fmla="*/ 16 h 33"/>
                    <a:gd name="T4" fmla="*/ 11 w 32"/>
                    <a:gd name="T5" fmla="*/ 32 h 33"/>
                    <a:gd name="T6" fmla="*/ 31 w 32"/>
                    <a:gd name="T7" fmla="*/ 16 h 33"/>
                    <a:gd name="T8" fmla="*/ 22 w 32"/>
                    <a:gd name="T9" fmla="*/ 0 h 33"/>
                    <a:gd name="T10" fmla="*/ 0 w 32"/>
                    <a:gd name="T11" fmla="*/ 16 h 33"/>
                    <a:gd name="T12" fmla="*/ 0 w 32"/>
                    <a:gd name="T13" fmla="*/ 16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33"/>
                    <a:gd name="T23" fmla="*/ 32 w 32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33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1" y="32"/>
                      </a:lnTo>
                      <a:lnTo>
                        <a:pt x="31" y="16"/>
                      </a:lnTo>
                      <a:lnTo>
                        <a:pt x="22" y="0"/>
                      </a:lnTo>
                      <a:lnTo>
                        <a:pt x="0" y="16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16" name="Freeform 2708">
            <a:extLst>
              <a:ext uri="{FF2B5EF4-FFF2-40B4-BE49-F238E27FC236}">
                <a16:creationId xmlns:a16="http://schemas.microsoft.com/office/drawing/2014/main" id="{74ABE858-56D6-427C-AC26-04C490C142C6}"/>
              </a:ext>
            </a:extLst>
          </p:cNvPr>
          <p:cNvSpPr>
            <a:spLocks/>
          </p:cNvSpPr>
          <p:nvPr/>
        </p:nvSpPr>
        <p:spPr bwMode="auto">
          <a:xfrm>
            <a:off x="6165540" y="2356977"/>
            <a:ext cx="205631" cy="245041"/>
          </a:xfrm>
          <a:custGeom>
            <a:avLst/>
            <a:gdLst>
              <a:gd name="T0" fmla="*/ 0 w 161"/>
              <a:gd name="T1" fmla="*/ 37 h 151"/>
              <a:gd name="T2" fmla="*/ 0 w 161"/>
              <a:gd name="T3" fmla="*/ 37 h 151"/>
              <a:gd name="T4" fmla="*/ 4 w 161"/>
              <a:gd name="T5" fmla="*/ 20 h 151"/>
              <a:gd name="T6" fmla="*/ 23 w 161"/>
              <a:gd name="T7" fmla="*/ 11 h 151"/>
              <a:gd name="T8" fmla="*/ 31 w 161"/>
              <a:gd name="T9" fmla="*/ 19 h 151"/>
              <a:gd name="T10" fmla="*/ 50 w 161"/>
              <a:gd name="T11" fmla="*/ 4 h 151"/>
              <a:gd name="T12" fmla="*/ 72 w 161"/>
              <a:gd name="T13" fmla="*/ 0 h 151"/>
              <a:gd name="T14" fmla="*/ 95 w 161"/>
              <a:gd name="T15" fmla="*/ 10 h 151"/>
              <a:gd name="T16" fmla="*/ 95 w 161"/>
              <a:gd name="T17" fmla="*/ 27 h 151"/>
              <a:gd name="T18" fmla="*/ 76 w 161"/>
              <a:gd name="T19" fmla="*/ 29 h 151"/>
              <a:gd name="T20" fmla="*/ 78 w 161"/>
              <a:gd name="T21" fmla="*/ 50 h 151"/>
              <a:gd name="T22" fmla="*/ 108 w 161"/>
              <a:gd name="T23" fmla="*/ 83 h 151"/>
              <a:gd name="T24" fmla="*/ 127 w 161"/>
              <a:gd name="T25" fmla="*/ 86 h 151"/>
              <a:gd name="T26" fmla="*/ 126 w 161"/>
              <a:gd name="T27" fmla="*/ 93 h 151"/>
              <a:gd name="T28" fmla="*/ 160 w 161"/>
              <a:gd name="T29" fmla="*/ 115 h 151"/>
              <a:gd name="T30" fmla="*/ 136 w 161"/>
              <a:gd name="T31" fmla="*/ 112 h 151"/>
              <a:gd name="T32" fmla="*/ 141 w 161"/>
              <a:gd name="T33" fmla="*/ 133 h 151"/>
              <a:gd name="T34" fmla="*/ 127 w 161"/>
              <a:gd name="T35" fmla="*/ 150 h 151"/>
              <a:gd name="T36" fmla="*/ 121 w 161"/>
              <a:gd name="T37" fmla="*/ 116 h 151"/>
              <a:gd name="T38" fmla="*/ 61 w 161"/>
              <a:gd name="T39" fmla="*/ 78 h 151"/>
              <a:gd name="T40" fmla="*/ 47 w 161"/>
              <a:gd name="T41" fmla="*/ 53 h 151"/>
              <a:gd name="T42" fmla="*/ 28 w 161"/>
              <a:gd name="T43" fmla="*/ 45 h 151"/>
              <a:gd name="T44" fmla="*/ 10 w 161"/>
              <a:gd name="T45" fmla="*/ 55 h 151"/>
              <a:gd name="T46" fmla="*/ 0 w 161"/>
              <a:gd name="T47" fmla="*/ 37 h 151"/>
              <a:gd name="T48" fmla="*/ 0 w 161"/>
              <a:gd name="T49" fmla="*/ 37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1"/>
              <a:gd name="T76" fmla="*/ 0 h 151"/>
              <a:gd name="T77" fmla="*/ 161 w 161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1" h="151">
                <a:moveTo>
                  <a:pt x="0" y="37"/>
                </a:moveTo>
                <a:lnTo>
                  <a:pt x="0" y="37"/>
                </a:lnTo>
                <a:lnTo>
                  <a:pt x="4" y="20"/>
                </a:lnTo>
                <a:lnTo>
                  <a:pt x="23" y="11"/>
                </a:lnTo>
                <a:lnTo>
                  <a:pt x="31" y="19"/>
                </a:lnTo>
                <a:lnTo>
                  <a:pt x="50" y="4"/>
                </a:lnTo>
                <a:lnTo>
                  <a:pt x="72" y="0"/>
                </a:lnTo>
                <a:lnTo>
                  <a:pt x="95" y="10"/>
                </a:lnTo>
                <a:lnTo>
                  <a:pt x="95" y="27"/>
                </a:lnTo>
                <a:lnTo>
                  <a:pt x="76" y="29"/>
                </a:lnTo>
                <a:lnTo>
                  <a:pt x="78" y="50"/>
                </a:lnTo>
                <a:lnTo>
                  <a:pt x="108" y="83"/>
                </a:lnTo>
                <a:lnTo>
                  <a:pt x="127" y="86"/>
                </a:lnTo>
                <a:lnTo>
                  <a:pt x="126" y="93"/>
                </a:lnTo>
                <a:lnTo>
                  <a:pt x="160" y="115"/>
                </a:lnTo>
                <a:lnTo>
                  <a:pt x="136" y="112"/>
                </a:lnTo>
                <a:lnTo>
                  <a:pt x="141" y="133"/>
                </a:lnTo>
                <a:lnTo>
                  <a:pt x="127" y="150"/>
                </a:lnTo>
                <a:lnTo>
                  <a:pt x="121" y="116"/>
                </a:lnTo>
                <a:lnTo>
                  <a:pt x="61" y="78"/>
                </a:lnTo>
                <a:lnTo>
                  <a:pt x="47" y="53"/>
                </a:lnTo>
                <a:lnTo>
                  <a:pt x="28" y="45"/>
                </a:lnTo>
                <a:lnTo>
                  <a:pt x="10" y="55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rgbClr val="3F3F3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17" name="Freeform 2507">
            <a:extLst>
              <a:ext uri="{FF2B5EF4-FFF2-40B4-BE49-F238E27FC236}">
                <a16:creationId xmlns:a16="http://schemas.microsoft.com/office/drawing/2014/main" id="{856F940B-9A7D-48A3-A7C1-A10C6D2D07D5}"/>
              </a:ext>
            </a:extLst>
          </p:cNvPr>
          <p:cNvSpPr>
            <a:spLocks/>
          </p:cNvSpPr>
          <p:nvPr/>
        </p:nvSpPr>
        <p:spPr bwMode="auto">
          <a:xfrm>
            <a:off x="6385871" y="2328782"/>
            <a:ext cx="150224" cy="112120"/>
          </a:xfrm>
          <a:custGeom>
            <a:avLst/>
            <a:gdLst>
              <a:gd name="T0" fmla="*/ 0 w 130"/>
              <a:gd name="T1" fmla="*/ 62420472 h 77"/>
              <a:gd name="T2" fmla="*/ 0 w 130"/>
              <a:gd name="T3" fmla="*/ 62420472 h 77"/>
              <a:gd name="T4" fmla="*/ 54300920 w 130"/>
              <a:gd name="T5" fmla="*/ 116404870 h 77"/>
              <a:gd name="T6" fmla="*/ 178417678 w 130"/>
              <a:gd name="T7" fmla="*/ 128214075 h 77"/>
              <a:gd name="T8" fmla="*/ 200138038 w 130"/>
              <a:gd name="T9" fmla="*/ 82664452 h 77"/>
              <a:gd name="T10" fmla="*/ 169109486 w 130"/>
              <a:gd name="T11" fmla="*/ 80977237 h 77"/>
              <a:gd name="T12" fmla="*/ 166006755 w 130"/>
              <a:gd name="T13" fmla="*/ 42175184 h 77"/>
              <a:gd name="T14" fmla="*/ 138079649 w 130"/>
              <a:gd name="T15" fmla="*/ 0 h 77"/>
              <a:gd name="T16" fmla="*/ 54300920 w 130"/>
              <a:gd name="T17" fmla="*/ 8434777 h 77"/>
              <a:gd name="T18" fmla="*/ 0 w 130"/>
              <a:gd name="T19" fmla="*/ 62420472 h 77"/>
              <a:gd name="T20" fmla="*/ 0 w 130"/>
              <a:gd name="T21" fmla="*/ 62420472 h 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77"/>
              <a:gd name="T35" fmla="*/ 130 w 130"/>
              <a:gd name="T36" fmla="*/ 77 h 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77">
                <a:moveTo>
                  <a:pt x="0" y="37"/>
                </a:moveTo>
                <a:lnTo>
                  <a:pt x="0" y="37"/>
                </a:lnTo>
                <a:lnTo>
                  <a:pt x="35" y="69"/>
                </a:lnTo>
                <a:lnTo>
                  <a:pt x="115" y="76"/>
                </a:lnTo>
                <a:lnTo>
                  <a:pt x="129" y="49"/>
                </a:lnTo>
                <a:lnTo>
                  <a:pt x="109" y="48"/>
                </a:lnTo>
                <a:lnTo>
                  <a:pt x="107" y="25"/>
                </a:lnTo>
                <a:lnTo>
                  <a:pt x="89" y="0"/>
                </a:lnTo>
                <a:lnTo>
                  <a:pt x="35" y="5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rgbClr val="3F3F3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18" name="Freeform 2711">
            <a:extLst>
              <a:ext uri="{FF2B5EF4-FFF2-40B4-BE49-F238E27FC236}">
                <a16:creationId xmlns:a16="http://schemas.microsoft.com/office/drawing/2014/main" id="{740BA4A5-A466-4D39-B2F2-DD2E9CCC6DAC}"/>
              </a:ext>
            </a:extLst>
          </p:cNvPr>
          <p:cNvSpPr>
            <a:spLocks/>
          </p:cNvSpPr>
          <p:nvPr/>
        </p:nvSpPr>
        <p:spPr bwMode="auto">
          <a:xfrm>
            <a:off x="6391475" y="2476200"/>
            <a:ext cx="98837" cy="122177"/>
          </a:xfrm>
          <a:custGeom>
            <a:avLst/>
            <a:gdLst>
              <a:gd name="T0" fmla="*/ 0 w 86"/>
              <a:gd name="T1" fmla="*/ 34 h 86"/>
              <a:gd name="T2" fmla="*/ 0 w 86"/>
              <a:gd name="T3" fmla="*/ 34 h 86"/>
              <a:gd name="T4" fmla="*/ 11 w 86"/>
              <a:gd name="T5" fmla="*/ 15 h 86"/>
              <a:gd name="T6" fmla="*/ 38 w 86"/>
              <a:gd name="T7" fmla="*/ 8 h 86"/>
              <a:gd name="T8" fmla="*/ 72 w 86"/>
              <a:gd name="T9" fmla="*/ 8 h 86"/>
              <a:gd name="T10" fmla="*/ 85 w 86"/>
              <a:gd name="T11" fmla="*/ 0 h 86"/>
              <a:gd name="T12" fmla="*/ 80 w 86"/>
              <a:gd name="T13" fmla="*/ 18 h 86"/>
              <a:gd name="T14" fmla="*/ 57 w 86"/>
              <a:gd name="T15" fmla="*/ 14 h 86"/>
              <a:gd name="T16" fmla="*/ 46 w 86"/>
              <a:gd name="T17" fmla="*/ 29 h 86"/>
              <a:gd name="T18" fmla="*/ 33 w 86"/>
              <a:gd name="T19" fmla="*/ 21 h 86"/>
              <a:gd name="T20" fmla="*/ 42 w 86"/>
              <a:gd name="T21" fmla="*/ 43 h 86"/>
              <a:gd name="T22" fmla="*/ 31 w 86"/>
              <a:gd name="T23" fmla="*/ 48 h 86"/>
              <a:gd name="T24" fmla="*/ 52 w 86"/>
              <a:gd name="T25" fmla="*/ 57 h 86"/>
              <a:gd name="T26" fmla="*/ 52 w 86"/>
              <a:gd name="T27" fmla="*/ 66 h 86"/>
              <a:gd name="T28" fmla="*/ 35 w 86"/>
              <a:gd name="T29" fmla="*/ 69 h 86"/>
              <a:gd name="T30" fmla="*/ 41 w 86"/>
              <a:gd name="T31" fmla="*/ 85 h 86"/>
              <a:gd name="T32" fmla="*/ 20 w 86"/>
              <a:gd name="T33" fmla="*/ 80 h 86"/>
              <a:gd name="T34" fmla="*/ 14 w 86"/>
              <a:gd name="T35" fmla="*/ 65 h 86"/>
              <a:gd name="T36" fmla="*/ 41 w 86"/>
              <a:gd name="T37" fmla="*/ 58 h 86"/>
              <a:gd name="T38" fmla="*/ 14 w 86"/>
              <a:gd name="T39" fmla="*/ 56 h 86"/>
              <a:gd name="T40" fmla="*/ 0 w 86"/>
              <a:gd name="T41" fmla="*/ 34 h 86"/>
              <a:gd name="T42" fmla="*/ 0 w 86"/>
              <a:gd name="T43" fmla="*/ 34 h 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6"/>
              <a:gd name="T67" fmla="*/ 0 h 86"/>
              <a:gd name="T68" fmla="*/ 86 w 86"/>
              <a:gd name="T69" fmla="*/ 86 h 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6" h="86">
                <a:moveTo>
                  <a:pt x="0" y="34"/>
                </a:moveTo>
                <a:lnTo>
                  <a:pt x="0" y="34"/>
                </a:lnTo>
                <a:lnTo>
                  <a:pt x="11" y="15"/>
                </a:lnTo>
                <a:lnTo>
                  <a:pt x="38" y="8"/>
                </a:lnTo>
                <a:lnTo>
                  <a:pt x="72" y="8"/>
                </a:lnTo>
                <a:lnTo>
                  <a:pt x="85" y="0"/>
                </a:lnTo>
                <a:lnTo>
                  <a:pt x="80" y="18"/>
                </a:lnTo>
                <a:lnTo>
                  <a:pt x="57" y="14"/>
                </a:lnTo>
                <a:lnTo>
                  <a:pt x="46" y="29"/>
                </a:lnTo>
                <a:lnTo>
                  <a:pt x="33" y="21"/>
                </a:lnTo>
                <a:lnTo>
                  <a:pt x="42" y="43"/>
                </a:lnTo>
                <a:lnTo>
                  <a:pt x="31" y="48"/>
                </a:lnTo>
                <a:lnTo>
                  <a:pt x="52" y="57"/>
                </a:lnTo>
                <a:lnTo>
                  <a:pt x="52" y="66"/>
                </a:lnTo>
                <a:lnTo>
                  <a:pt x="35" y="69"/>
                </a:lnTo>
                <a:lnTo>
                  <a:pt x="41" y="85"/>
                </a:lnTo>
                <a:lnTo>
                  <a:pt x="20" y="80"/>
                </a:lnTo>
                <a:lnTo>
                  <a:pt x="14" y="65"/>
                </a:lnTo>
                <a:lnTo>
                  <a:pt x="41" y="58"/>
                </a:lnTo>
                <a:lnTo>
                  <a:pt x="14" y="56"/>
                </a:lnTo>
                <a:lnTo>
                  <a:pt x="0" y="34"/>
                </a:lnTo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rgbClr val="3F3F3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19" name="Freeform 2505">
            <a:extLst>
              <a:ext uri="{FF2B5EF4-FFF2-40B4-BE49-F238E27FC236}">
                <a16:creationId xmlns:a16="http://schemas.microsoft.com/office/drawing/2014/main" id="{F20C3239-223D-42B9-B5CC-6AD9781C67D3}"/>
              </a:ext>
            </a:extLst>
          </p:cNvPr>
          <p:cNvSpPr>
            <a:spLocks/>
          </p:cNvSpPr>
          <p:nvPr/>
        </p:nvSpPr>
        <p:spPr bwMode="auto">
          <a:xfrm>
            <a:off x="6289103" y="2166029"/>
            <a:ext cx="162318" cy="159483"/>
          </a:xfrm>
          <a:custGeom>
            <a:avLst/>
            <a:gdLst>
              <a:gd name="T0" fmla="*/ 0 w 137"/>
              <a:gd name="T1" fmla="*/ 32364034 h 103"/>
              <a:gd name="T2" fmla="*/ 0 w 137"/>
              <a:gd name="T3" fmla="*/ 32364034 h 103"/>
              <a:gd name="T4" fmla="*/ 12298256 w 137"/>
              <a:gd name="T5" fmla="*/ 129457475 h 103"/>
              <a:gd name="T6" fmla="*/ 122981312 w 137"/>
              <a:gd name="T7" fmla="*/ 178003552 h 103"/>
              <a:gd name="T8" fmla="*/ 175249229 w 137"/>
              <a:gd name="T9" fmla="*/ 183398003 h 103"/>
              <a:gd name="T10" fmla="*/ 209069110 w 137"/>
              <a:gd name="T11" fmla="*/ 134851926 h 103"/>
              <a:gd name="T12" fmla="*/ 192159789 w 137"/>
              <a:gd name="T13" fmla="*/ 79113269 h 103"/>
              <a:gd name="T14" fmla="*/ 204458040 w 137"/>
              <a:gd name="T15" fmla="*/ 66526217 h 103"/>
              <a:gd name="T16" fmla="*/ 196770858 w 137"/>
              <a:gd name="T17" fmla="*/ 23374623 h 103"/>
              <a:gd name="T18" fmla="*/ 116832806 w 137"/>
              <a:gd name="T19" fmla="*/ 8990754 h 103"/>
              <a:gd name="T20" fmla="*/ 66102345 w 137"/>
              <a:gd name="T21" fmla="*/ 0 h 103"/>
              <a:gd name="T22" fmla="*/ 0 w 137"/>
              <a:gd name="T23" fmla="*/ 32364034 h 103"/>
              <a:gd name="T24" fmla="*/ 0 w 137"/>
              <a:gd name="T25" fmla="*/ 32364034 h 1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03"/>
              <a:gd name="T41" fmla="*/ 137 w 137"/>
              <a:gd name="T42" fmla="*/ 103 h 1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03">
                <a:moveTo>
                  <a:pt x="0" y="18"/>
                </a:moveTo>
                <a:lnTo>
                  <a:pt x="0" y="18"/>
                </a:lnTo>
                <a:lnTo>
                  <a:pt x="8" y="72"/>
                </a:lnTo>
                <a:lnTo>
                  <a:pt x="80" y="99"/>
                </a:lnTo>
                <a:lnTo>
                  <a:pt x="114" y="102"/>
                </a:lnTo>
                <a:lnTo>
                  <a:pt x="136" y="75"/>
                </a:lnTo>
                <a:lnTo>
                  <a:pt x="125" y="44"/>
                </a:lnTo>
                <a:lnTo>
                  <a:pt x="133" y="37"/>
                </a:lnTo>
                <a:lnTo>
                  <a:pt x="128" y="13"/>
                </a:lnTo>
                <a:lnTo>
                  <a:pt x="76" y="5"/>
                </a:lnTo>
                <a:lnTo>
                  <a:pt x="43" y="0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rgbClr val="3F3F3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20" name="Freeform 2433">
            <a:extLst>
              <a:ext uri="{FF2B5EF4-FFF2-40B4-BE49-F238E27FC236}">
                <a16:creationId xmlns:a16="http://schemas.microsoft.com/office/drawing/2014/main" id="{024D9C19-DF43-49AF-9D64-B6707F00F00C}"/>
              </a:ext>
            </a:extLst>
          </p:cNvPr>
          <p:cNvSpPr>
            <a:spLocks/>
          </p:cNvSpPr>
          <p:nvPr/>
        </p:nvSpPr>
        <p:spPr bwMode="auto">
          <a:xfrm rot="5400000">
            <a:off x="4809317" y="2825464"/>
            <a:ext cx="46908" cy="26387"/>
          </a:xfrm>
          <a:custGeom>
            <a:avLst/>
            <a:gdLst>
              <a:gd name="T0" fmla="*/ 0 w 41"/>
              <a:gd name="T1" fmla="*/ 20480869 h 21"/>
              <a:gd name="T2" fmla="*/ 0 w 41"/>
              <a:gd name="T3" fmla="*/ 20480869 h 21"/>
              <a:gd name="T4" fmla="*/ 18421813 w 41"/>
              <a:gd name="T5" fmla="*/ 29258380 h 21"/>
              <a:gd name="T6" fmla="*/ 61407284 w 41"/>
              <a:gd name="T7" fmla="*/ 19018550 h 21"/>
              <a:gd name="T8" fmla="*/ 35309714 w 41"/>
              <a:gd name="T9" fmla="*/ 0 h 21"/>
              <a:gd name="T10" fmla="*/ 0 w 41"/>
              <a:gd name="T11" fmla="*/ 20480869 h 21"/>
              <a:gd name="T12" fmla="*/ 0 w 41"/>
              <a:gd name="T13" fmla="*/ 20480869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21"/>
              <a:gd name="T23" fmla="*/ 41 w 41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21">
                <a:moveTo>
                  <a:pt x="0" y="14"/>
                </a:moveTo>
                <a:lnTo>
                  <a:pt x="0" y="14"/>
                </a:lnTo>
                <a:lnTo>
                  <a:pt x="12" y="20"/>
                </a:lnTo>
                <a:lnTo>
                  <a:pt x="40" y="13"/>
                </a:lnTo>
                <a:lnTo>
                  <a:pt x="23" y="0"/>
                </a:lnTo>
                <a:lnTo>
                  <a:pt x="0" y="14"/>
                </a:lnTo>
              </a:path>
            </a:pathLst>
          </a:custGeom>
          <a:solidFill>
            <a:srgbClr val="D9D9D9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rgbClr val="3F3F3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21" name="Freeform 2749">
            <a:extLst>
              <a:ext uri="{FF2B5EF4-FFF2-40B4-BE49-F238E27FC236}">
                <a16:creationId xmlns:a16="http://schemas.microsoft.com/office/drawing/2014/main" id="{75530C75-67D7-4E75-9335-68CFBCDFC9E7}"/>
              </a:ext>
            </a:extLst>
          </p:cNvPr>
          <p:cNvSpPr>
            <a:spLocks/>
          </p:cNvSpPr>
          <p:nvPr/>
        </p:nvSpPr>
        <p:spPr bwMode="auto">
          <a:xfrm flipH="1">
            <a:off x="8795835" y="3710898"/>
            <a:ext cx="36513" cy="36513"/>
          </a:xfrm>
          <a:custGeom>
            <a:avLst/>
            <a:gdLst>
              <a:gd name="T0" fmla="*/ 0 w 49"/>
              <a:gd name="T1" fmla="*/ 8 h 48"/>
              <a:gd name="T2" fmla="*/ 0 w 49"/>
              <a:gd name="T3" fmla="*/ 8 h 48"/>
              <a:gd name="T4" fmla="*/ 1 w 49"/>
              <a:gd name="T5" fmla="*/ 0 h 48"/>
              <a:gd name="T6" fmla="*/ 25 w 49"/>
              <a:gd name="T7" fmla="*/ 7 h 48"/>
              <a:gd name="T8" fmla="*/ 44 w 49"/>
              <a:gd name="T9" fmla="*/ 1 h 48"/>
              <a:gd name="T10" fmla="*/ 48 w 49"/>
              <a:gd name="T11" fmla="*/ 13 h 48"/>
              <a:gd name="T12" fmla="*/ 48 w 49"/>
              <a:gd name="T13" fmla="*/ 27 h 48"/>
              <a:gd name="T14" fmla="*/ 30 w 49"/>
              <a:gd name="T15" fmla="*/ 47 h 48"/>
              <a:gd name="T16" fmla="*/ 18 w 49"/>
              <a:gd name="T17" fmla="*/ 46 h 48"/>
              <a:gd name="T18" fmla="*/ 0 w 49"/>
              <a:gd name="T19" fmla="*/ 8 h 48"/>
              <a:gd name="T20" fmla="*/ 0 w 49"/>
              <a:gd name="T21" fmla="*/ 8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"/>
              <a:gd name="T34" fmla="*/ 0 h 48"/>
              <a:gd name="T35" fmla="*/ 49 w 49"/>
              <a:gd name="T36" fmla="*/ 48 h 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" h="48">
                <a:moveTo>
                  <a:pt x="0" y="8"/>
                </a:moveTo>
                <a:lnTo>
                  <a:pt x="0" y="8"/>
                </a:lnTo>
                <a:lnTo>
                  <a:pt x="1" y="0"/>
                </a:lnTo>
                <a:lnTo>
                  <a:pt x="25" y="7"/>
                </a:lnTo>
                <a:lnTo>
                  <a:pt x="44" y="1"/>
                </a:lnTo>
                <a:lnTo>
                  <a:pt x="48" y="13"/>
                </a:lnTo>
                <a:lnTo>
                  <a:pt x="48" y="27"/>
                </a:lnTo>
                <a:lnTo>
                  <a:pt x="30" y="47"/>
                </a:lnTo>
                <a:lnTo>
                  <a:pt x="18" y="46"/>
                </a:lnTo>
                <a:lnTo>
                  <a:pt x="0" y="8"/>
                </a:lnTo>
              </a:path>
            </a:pathLst>
          </a:custGeom>
          <a:solidFill>
            <a:srgbClr val="A3CCB8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rgbClr val="3F3F3F"/>
              </a:solidFill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57" name="Gerade Verbindung 2">
            <a:extLst>
              <a:ext uri="{FF2B5EF4-FFF2-40B4-BE49-F238E27FC236}">
                <a16:creationId xmlns:a16="http://schemas.microsoft.com/office/drawing/2014/main" id="{FCEFB36E-46C0-4538-A4FB-824420CAA688}"/>
              </a:ext>
            </a:extLst>
          </p:cNvPr>
          <p:cNvCxnSpPr>
            <a:cxnSpLocks/>
          </p:cNvCxnSpPr>
          <p:nvPr/>
        </p:nvCxnSpPr>
        <p:spPr>
          <a:xfrm>
            <a:off x="5874041" y="2772871"/>
            <a:ext cx="61200" cy="2716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2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5" name="Gerade Verbindung 350">
            <a:extLst>
              <a:ext uri="{FF2B5EF4-FFF2-40B4-BE49-F238E27FC236}">
                <a16:creationId xmlns:a16="http://schemas.microsoft.com/office/drawing/2014/main" id="{7F8238B1-6B7D-49A7-899B-0B23DB084ACB}"/>
              </a:ext>
            </a:extLst>
          </p:cNvPr>
          <p:cNvCxnSpPr>
            <a:cxnSpLocks/>
          </p:cNvCxnSpPr>
          <p:nvPr/>
        </p:nvCxnSpPr>
        <p:spPr>
          <a:xfrm>
            <a:off x="2352971" y="1486461"/>
            <a:ext cx="0" cy="3031454"/>
          </a:xfrm>
          <a:prstGeom prst="line">
            <a:avLst/>
          </a:prstGeom>
          <a:ln w="9525" cmpd="sng">
            <a:solidFill>
              <a:schemeClr val="tx1"/>
            </a:solidFill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6" name="Textfeld 352">
            <a:extLst>
              <a:ext uri="{FF2B5EF4-FFF2-40B4-BE49-F238E27FC236}">
                <a16:creationId xmlns:a16="http://schemas.microsoft.com/office/drawing/2014/main" id="{A099F8A6-325C-4751-A78F-F39D335279A3}"/>
              </a:ext>
            </a:extLst>
          </p:cNvPr>
          <p:cNvSpPr txBox="1"/>
          <p:nvPr/>
        </p:nvSpPr>
        <p:spPr>
          <a:xfrm>
            <a:off x="2359592" y="1824430"/>
            <a:ext cx="1382274" cy="288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Medium"/>
              </a:rPr>
              <a:t>ASIA-PACIFIC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Cambodia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China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Chinese Taipei</a:t>
            </a:r>
            <a:endParaRPr lang="de-DE" sz="800" baseline="30000" dirty="0">
              <a:latin typeface="Work Sans Light" pitchFamily="2" charset="77"/>
              <a:cs typeface="Avenir Light"/>
            </a:endParaRP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India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Indonesia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Malaysia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Mongolia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Nepal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Pakistan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Philippines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Thailand</a:t>
            </a:r>
          </a:p>
          <a:p>
            <a:pPr>
              <a:lnSpc>
                <a:spcPct val="110000"/>
              </a:lnSpc>
            </a:pPr>
            <a:endParaRPr lang="en-GB" sz="800" baseline="30000" dirty="0">
              <a:latin typeface="Avenir"/>
              <a:cs typeface="Avenir Light"/>
            </a:endParaRP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Medium"/>
              </a:rPr>
              <a:t>LATIN AMERICA &amp; 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Medium"/>
              </a:rPr>
              <a:t>CARIBBEAN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Argentina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Belize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Bolivia 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Brazil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Costa Rica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Mexico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Nicaragua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Paraguay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Peru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Venezuela</a:t>
            </a:r>
          </a:p>
          <a:p>
            <a:pPr>
              <a:lnSpc>
                <a:spcPct val="110000"/>
              </a:lnSpc>
            </a:pPr>
            <a:endParaRPr lang="en-GB" sz="800" baseline="30000" dirty="0">
              <a:latin typeface="Avenir"/>
              <a:cs typeface="Avenir Light"/>
            </a:endParaRP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Light"/>
              </a:rPr>
              <a:t>MIDDLE EAST &amp; 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Light"/>
              </a:rPr>
              <a:t>NORTH AFRICA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Egypt</a:t>
            </a:r>
          </a:p>
          <a:p>
            <a:pPr>
              <a:lnSpc>
                <a:spcPct val="110000"/>
              </a:lnSpc>
            </a:pPr>
            <a:endParaRPr lang="en-GB" sz="800" baseline="30000" dirty="0">
              <a:latin typeface="Avenir"/>
              <a:cs typeface="Avenir Light"/>
            </a:endParaRPr>
          </a:p>
          <a:p>
            <a:pPr>
              <a:lnSpc>
                <a:spcPct val="110000"/>
              </a:lnSpc>
            </a:pPr>
            <a:endParaRPr lang="en-GB" sz="800" baseline="30000" dirty="0">
              <a:latin typeface="Avenir"/>
              <a:cs typeface="Avenir Light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6F88B335-7A2B-44D1-92AE-BD6D26B1CC23}"/>
              </a:ext>
            </a:extLst>
          </p:cNvPr>
          <p:cNvSpPr/>
          <p:nvPr/>
        </p:nvSpPr>
        <p:spPr>
          <a:xfrm>
            <a:off x="2033843" y="1080498"/>
            <a:ext cx="642324" cy="6423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5" name="Gerade Verbindung 350">
            <a:extLst>
              <a:ext uri="{FF2B5EF4-FFF2-40B4-BE49-F238E27FC236}">
                <a16:creationId xmlns:a16="http://schemas.microsoft.com/office/drawing/2014/main" id="{49449BE4-D4C3-41BA-A94D-7A3052211EDE}"/>
              </a:ext>
            </a:extLst>
          </p:cNvPr>
          <p:cNvCxnSpPr>
            <a:cxnSpLocks/>
          </p:cNvCxnSpPr>
          <p:nvPr/>
        </p:nvCxnSpPr>
        <p:spPr>
          <a:xfrm>
            <a:off x="771943" y="1490711"/>
            <a:ext cx="0" cy="3570342"/>
          </a:xfrm>
          <a:prstGeom prst="line">
            <a:avLst/>
          </a:prstGeom>
          <a:ln w="9525" cmpd="sng">
            <a:solidFill>
              <a:schemeClr val="tx1"/>
            </a:solidFill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7" name="Textfeld 355">
            <a:extLst>
              <a:ext uri="{FF2B5EF4-FFF2-40B4-BE49-F238E27FC236}">
                <a16:creationId xmlns:a16="http://schemas.microsoft.com/office/drawing/2014/main" id="{E00E56AD-545D-49AA-8E85-402CABFEAAE5}"/>
              </a:ext>
            </a:extLst>
          </p:cNvPr>
          <p:cNvSpPr txBox="1"/>
          <p:nvPr/>
        </p:nvSpPr>
        <p:spPr>
          <a:xfrm>
            <a:off x="787634" y="1751160"/>
            <a:ext cx="1769139" cy="261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Medium"/>
              </a:rPr>
              <a:t>ASIA-PACIFIC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Bangladesh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Fiji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Papua New Guinea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Sri Lanka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Vietnam</a:t>
            </a:r>
          </a:p>
          <a:p>
            <a:pPr>
              <a:lnSpc>
                <a:spcPct val="110000"/>
              </a:lnSpc>
            </a:pPr>
            <a:endParaRPr lang="en-GB" sz="800" baseline="30000" dirty="0">
              <a:latin typeface="Work Sans Light" pitchFamily="2" charset="77"/>
              <a:cs typeface="Avenir Light"/>
            </a:endParaRP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Medium"/>
              </a:rPr>
              <a:t>LATIN AMERICA &amp; CARIBBEAN</a:t>
            </a:r>
            <a:endParaRPr lang="en-GB" sz="800" baseline="30000" dirty="0">
              <a:latin typeface="Work Sans" pitchFamily="2" charset="77"/>
              <a:cs typeface="Avenir Light"/>
            </a:endParaRP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Chile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Colombia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El Salvador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Guatemala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Honduras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Jamaica</a:t>
            </a:r>
          </a:p>
          <a:p>
            <a:pPr>
              <a:lnSpc>
                <a:spcPct val="110000"/>
              </a:lnSpc>
            </a:pPr>
            <a:endParaRPr lang="en-GB" sz="800" baseline="30000" dirty="0">
              <a:latin typeface="Work Sans" pitchFamily="2" charset="77"/>
              <a:cs typeface="Avenir Light"/>
            </a:endParaRP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Light"/>
              </a:rPr>
              <a:t>MIDDLE EAST &amp; NORTH AFRICA</a:t>
            </a:r>
            <a:endParaRPr lang="en-GB" sz="800" baseline="30000" dirty="0">
              <a:latin typeface="Work Sans" pitchFamily="2" charset="77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Medium"/>
              </a:rPr>
              <a:t>Jordan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Morocco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Palestinian Territories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Tunisia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United Arab Emirates</a:t>
            </a:r>
          </a:p>
          <a:p>
            <a:pPr>
              <a:lnSpc>
                <a:spcPct val="110000"/>
              </a:lnSpc>
            </a:pPr>
            <a:endParaRPr lang="en-GB" sz="800" baseline="30000" dirty="0">
              <a:latin typeface="Work Sans" pitchFamily="2" charset="77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Medium"/>
              </a:rPr>
              <a:t>SUB-SAHARAN AFRICA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Namibia</a:t>
            </a:r>
          </a:p>
          <a:p>
            <a:pPr>
              <a:lnSpc>
                <a:spcPct val="110000"/>
              </a:lnSpc>
            </a:pPr>
            <a:endParaRPr lang="en-GB" sz="800" baseline="30000" dirty="0">
              <a:latin typeface="Work Sans Light" pitchFamily="2" charset="77"/>
              <a:cs typeface="Avenir Light"/>
            </a:endParaRPr>
          </a:p>
          <a:p>
            <a:pPr>
              <a:lnSpc>
                <a:spcPct val="110000"/>
              </a:lnSpc>
            </a:pPr>
            <a:endParaRPr lang="en-GB" sz="800" baseline="30000" dirty="0">
              <a:latin typeface="Avenir"/>
              <a:cs typeface="Avenir Light"/>
            </a:endParaRPr>
          </a:p>
          <a:p>
            <a:pPr>
              <a:lnSpc>
                <a:spcPct val="110000"/>
              </a:lnSpc>
            </a:pPr>
            <a:endParaRPr lang="en-GB" sz="800" baseline="30000" dirty="0">
              <a:latin typeface="Avenir"/>
              <a:cs typeface="Avenir Medium"/>
            </a:endParaRPr>
          </a:p>
        </p:txBody>
      </p:sp>
      <p:sp>
        <p:nvSpPr>
          <p:cNvPr id="348" name="Textfeld 358">
            <a:extLst>
              <a:ext uri="{FF2B5EF4-FFF2-40B4-BE49-F238E27FC236}">
                <a16:creationId xmlns:a16="http://schemas.microsoft.com/office/drawing/2014/main" id="{BC145133-EFDC-45FC-8CCE-E29510A42D4F}"/>
              </a:ext>
            </a:extLst>
          </p:cNvPr>
          <p:cNvSpPr txBox="1"/>
          <p:nvPr/>
        </p:nvSpPr>
        <p:spPr>
          <a:xfrm>
            <a:off x="2125190" y="1213989"/>
            <a:ext cx="481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Work Sans Medium" pitchFamily="2" charset="77"/>
                <a:cs typeface="Avenir Book"/>
              </a:rPr>
              <a:t>38</a:t>
            </a:r>
          </a:p>
        </p:txBody>
      </p:sp>
      <p:sp>
        <p:nvSpPr>
          <p:cNvPr id="349" name="Textfeld 360">
            <a:extLst>
              <a:ext uri="{FF2B5EF4-FFF2-40B4-BE49-F238E27FC236}">
                <a16:creationId xmlns:a16="http://schemas.microsoft.com/office/drawing/2014/main" id="{5D1E2340-EA9B-46A1-8085-78BD9EC3C3A4}"/>
              </a:ext>
            </a:extLst>
          </p:cNvPr>
          <p:cNvSpPr txBox="1"/>
          <p:nvPr/>
        </p:nvSpPr>
        <p:spPr>
          <a:xfrm>
            <a:off x="1846044" y="4569640"/>
            <a:ext cx="158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aseline="30000" dirty="0">
                <a:latin typeface="Work Sans Light" pitchFamily="2" charset="77"/>
                <a:cs typeface="Avenir Light"/>
              </a:rPr>
              <a:t>* CIMA is counted as one jurisdiction (Benin, Burkina Faso, Cameroon, </a:t>
            </a:r>
            <a:br>
              <a:rPr lang="en-GB" sz="800" baseline="30000" dirty="0">
                <a:latin typeface="Work Sans Light" pitchFamily="2" charset="77"/>
                <a:cs typeface="Avenir Light"/>
              </a:rPr>
            </a:br>
            <a:r>
              <a:rPr lang="en-GB" sz="800" baseline="30000" dirty="0">
                <a:latin typeface="Work Sans Light" pitchFamily="2" charset="77"/>
                <a:cs typeface="Avenir Light"/>
              </a:rPr>
              <a:t>Central African Republic, Chad, </a:t>
            </a:r>
          </a:p>
          <a:p>
            <a:pPr algn="r"/>
            <a:r>
              <a:rPr lang="en-GB" sz="800" baseline="30000" dirty="0">
                <a:latin typeface="Work Sans Light" pitchFamily="2" charset="77"/>
                <a:cs typeface="Avenir Light"/>
              </a:rPr>
              <a:t>Congo, Equatorial Guinea, Gabon, </a:t>
            </a:r>
            <a:br>
              <a:rPr lang="en-GB" sz="800" baseline="30000" dirty="0">
                <a:latin typeface="Work Sans Light" pitchFamily="2" charset="77"/>
                <a:cs typeface="Avenir Light"/>
              </a:rPr>
            </a:br>
            <a:r>
              <a:rPr lang="en-GB" sz="800" baseline="30000" dirty="0">
                <a:latin typeface="Work Sans Light" pitchFamily="2" charset="77"/>
                <a:cs typeface="Avenir Light"/>
              </a:rPr>
              <a:t>Guinea Bissau, Ivory Coast, Mali, </a:t>
            </a:r>
            <a:br>
              <a:rPr lang="en-GB" sz="800" baseline="30000" dirty="0">
                <a:latin typeface="Work Sans Light" pitchFamily="2" charset="77"/>
                <a:cs typeface="Avenir Light"/>
              </a:rPr>
            </a:br>
            <a:r>
              <a:rPr lang="en-GB" sz="800" baseline="30000" dirty="0">
                <a:latin typeface="Work Sans Light" pitchFamily="2" charset="77"/>
                <a:cs typeface="Avenir Light"/>
              </a:rPr>
              <a:t>Niger, Senegal, and Togo)</a:t>
            </a:r>
          </a:p>
        </p:txBody>
      </p:sp>
      <p:sp>
        <p:nvSpPr>
          <p:cNvPr id="351" name="Textfeld 362">
            <a:extLst>
              <a:ext uri="{FF2B5EF4-FFF2-40B4-BE49-F238E27FC236}">
                <a16:creationId xmlns:a16="http://schemas.microsoft.com/office/drawing/2014/main" id="{1D5C19DC-5F73-4CDA-9B57-B4136E0C1BE5}"/>
              </a:ext>
            </a:extLst>
          </p:cNvPr>
          <p:cNvSpPr txBox="1"/>
          <p:nvPr/>
        </p:nvSpPr>
        <p:spPr>
          <a:xfrm rot="16200000">
            <a:off x="1502252" y="2467753"/>
            <a:ext cx="157761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GB" sz="2000" baseline="30000" dirty="0">
                <a:solidFill>
                  <a:schemeClr val="accent5">
                    <a:lumMod val="75000"/>
                  </a:schemeClr>
                </a:solidFill>
                <a:latin typeface="Work Sans" pitchFamily="2" charset="77"/>
                <a:cs typeface="Avenir Light"/>
              </a:rPr>
              <a:t>IMPLEMENTED</a:t>
            </a:r>
          </a:p>
        </p:txBody>
      </p:sp>
      <p:sp>
        <p:nvSpPr>
          <p:cNvPr id="352" name="Textfeld 364">
            <a:extLst>
              <a:ext uri="{FF2B5EF4-FFF2-40B4-BE49-F238E27FC236}">
                <a16:creationId xmlns:a16="http://schemas.microsoft.com/office/drawing/2014/main" id="{779881FD-F4E2-47FB-837C-46A922157307}"/>
              </a:ext>
            </a:extLst>
          </p:cNvPr>
          <p:cNvSpPr txBox="1"/>
          <p:nvPr/>
        </p:nvSpPr>
        <p:spPr>
          <a:xfrm rot="16200000">
            <a:off x="-904403" y="3196321"/>
            <a:ext cx="318200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aseline="30000" dirty="0">
                <a:solidFill>
                  <a:schemeClr val="accent3">
                    <a:lumMod val="75000"/>
                  </a:schemeClr>
                </a:solidFill>
                <a:latin typeface="Work Sans" pitchFamily="2" charset="77"/>
                <a:cs typeface="Avenir Light"/>
              </a:rPr>
              <a:t>UNDER DEVELOPMENT</a:t>
            </a: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CA3E4610-ABE0-4811-B15D-46983B86CF5D}"/>
              </a:ext>
            </a:extLst>
          </p:cNvPr>
          <p:cNvSpPr/>
          <p:nvPr/>
        </p:nvSpPr>
        <p:spPr>
          <a:xfrm>
            <a:off x="431957" y="1082184"/>
            <a:ext cx="642324" cy="6423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4" name="Textfeld 359">
            <a:extLst>
              <a:ext uri="{FF2B5EF4-FFF2-40B4-BE49-F238E27FC236}">
                <a16:creationId xmlns:a16="http://schemas.microsoft.com/office/drawing/2014/main" id="{0178B5A6-939F-4002-9C0F-7544B080D2B5}"/>
              </a:ext>
            </a:extLst>
          </p:cNvPr>
          <p:cNvSpPr txBox="1"/>
          <p:nvPr/>
        </p:nvSpPr>
        <p:spPr>
          <a:xfrm>
            <a:off x="519547" y="1206604"/>
            <a:ext cx="4817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Work Sans" pitchFamily="2" charset="77"/>
                <a:cs typeface="Avenir Book"/>
              </a:rPr>
              <a:t>17</a:t>
            </a:r>
          </a:p>
        </p:txBody>
      </p:sp>
      <p:sp>
        <p:nvSpPr>
          <p:cNvPr id="355" name="Title 348">
            <a:extLst>
              <a:ext uri="{FF2B5EF4-FFF2-40B4-BE49-F238E27FC236}">
                <a16:creationId xmlns:a16="http://schemas.microsoft.com/office/drawing/2014/main" id="{47FCD62B-94DE-4B60-95F5-F260654E4644}"/>
              </a:ext>
            </a:extLst>
          </p:cNvPr>
          <p:cNvSpPr txBox="1">
            <a:spLocks/>
          </p:cNvSpPr>
          <p:nvPr/>
        </p:nvSpPr>
        <p:spPr>
          <a:xfrm>
            <a:off x="448266" y="200582"/>
            <a:ext cx="8563103" cy="879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u="none" baseline="0">
                <a:solidFill>
                  <a:srgbClr val="666666"/>
                </a:solidFill>
                <a:latin typeface="Avenir"/>
                <a:ea typeface="+mj-ea"/>
                <a:cs typeface="+mj-cs"/>
              </a:defRPr>
            </a:lvl1pPr>
          </a:lstStyle>
          <a:p>
            <a:pPr algn="r"/>
            <a:r>
              <a:rPr lang="de-DE" dirty="0">
                <a:latin typeface="+mj-lt"/>
              </a:rPr>
              <a:t>3. Inclusive i</a:t>
            </a:r>
            <a:r>
              <a:rPr lang="en-GB" dirty="0">
                <a:latin typeface="+mj-lt"/>
              </a:rPr>
              <a:t>nsurance</a:t>
            </a:r>
            <a:r>
              <a:rPr lang="de-DE" dirty="0">
                <a:latin typeface="+mj-lt"/>
              </a:rPr>
              <a:t> regulation in 2023</a:t>
            </a:r>
          </a:p>
        </p:txBody>
      </p:sp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EFBEB373-090B-6853-27F7-C092336D7FB9}"/>
              </a:ext>
            </a:extLst>
          </p:cNvPr>
          <p:cNvGrpSpPr/>
          <p:nvPr/>
        </p:nvGrpSpPr>
        <p:grpSpPr>
          <a:xfrm>
            <a:off x="3588592" y="1157664"/>
            <a:ext cx="5367818" cy="3582644"/>
            <a:chOff x="3433880" y="757373"/>
            <a:chExt cx="5642201" cy="3765776"/>
          </a:xfrm>
        </p:grpSpPr>
        <p:grpSp>
          <p:nvGrpSpPr>
            <p:cNvPr id="344" name="Gruppieren 343">
              <a:extLst>
                <a:ext uri="{FF2B5EF4-FFF2-40B4-BE49-F238E27FC236}">
                  <a16:creationId xmlns:a16="http://schemas.microsoft.com/office/drawing/2014/main" id="{801FB7F0-E608-4DAF-70A0-23A07B249B93}"/>
                </a:ext>
              </a:extLst>
            </p:cNvPr>
            <p:cNvGrpSpPr/>
            <p:nvPr/>
          </p:nvGrpSpPr>
          <p:grpSpPr>
            <a:xfrm>
              <a:off x="3433880" y="757373"/>
              <a:ext cx="5642201" cy="3765776"/>
              <a:chOff x="156957" y="832183"/>
              <a:chExt cx="5642201" cy="3765776"/>
            </a:xfrm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0ABCA5EA-9ACA-4999-8F8D-45816E50F71E}"/>
                  </a:ext>
                </a:extLst>
              </p:cNvPr>
              <p:cNvSpPr/>
              <p:nvPr/>
            </p:nvSpPr>
            <p:spPr>
              <a:xfrm>
                <a:off x="1154493" y="832183"/>
                <a:ext cx="3764696" cy="376577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dirty="0"/>
              </a:p>
            </p:txBody>
          </p:sp>
          <p:grpSp>
            <p:nvGrpSpPr>
              <p:cNvPr id="5" name="Group 2408">
                <a:extLst>
                  <a:ext uri="{FF2B5EF4-FFF2-40B4-BE49-F238E27FC236}">
                    <a16:creationId xmlns:a16="http://schemas.microsoft.com/office/drawing/2014/main" id="{8886DC2C-3B6E-48FE-B242-EB513CAEE49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957" y="1127510"/>
                <a:ext cx="5642201" cy="3230541"/>
                <a:chOff x="688083" y="1891369"/>
                <a:chExt cx="7491753" cy="422834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6" name="Freeform 2530">
                  <a:extLst>
                    <a:ext uri="{FF2B5EF4-FFF2-40B4-BE49-F238E27FC236}">
                      <a16:creationId xmlns:a16="http://schemas.microsoft.com/office/drawing/2014/main" id="{27C03067-2075-45A3-917B-B70120A74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8517" y="4496316"/>
                  <a:ext cx="396621" cy="444384"/>
                </a:xfrm>
                <a:custGeom>
                  <a:avLst/>
                  <a:gdLst>
                    <a:gd name="T0" fmla="*/ 0 w 260"/>
                    <a:gd name="T1" fmla="*/ 147 h 250"/>
                    <a:gd name="T2" fmla="*/ 0 w 260"/>
                    <a:gd name="T3" fmla="*/ 147 h 250"/>
                    <a:gd name="T4" fmla="*/ 1 w 260"/>
                    <a:gd name="T5" fmla="*/ 154 h 250"/>
                    <a:gd name="T6" fmla="*/ 53 w 260"/>
                    <a:gd name="T7" fmla="*/ 147 h 250"/>
                    <a:gd name="T8" fmla="*/ 76 w 260"/>
                    <a:gd name="T9" fmla="*/ 179 h 250"/>
                    <a:gd name="T10" fmla="*/ 95 w 260"/>
                    <a:gd name="T11" fmla="*/ 177 h 250"/>
                    <a:gd name="T12" fmla="*/ 99 w 260"/>
                    <a:gd name="T13" fmla="*/ 163 h 250"/>
                    <a:gd name="T14" fmla="*/ 117 w 260"/>
                    <a:gd name="T15" fmla="*/ 162 h 250"/>
                    <a:gd name="T16" fmla="*/ 129 w 260"/>
                    <a:gd name="T17" fmla="*/ 171 h 250"/>
                    <a:gd name="T18" fmla="*/ 132 w 260"/>
                    <a:gd name="T19" fmla="*/ 220 h 250"/>
                    <a:gd name="T20" fmla="*/ 160 w 260"/>
                    <a:gd name="T21" fmla="*/ 217 h 250"/>
                    <a:gd name="T22" fmla="*/ 238 w 260"/>
                    <a:gd name="T23" fmla="*/ 249 h 250"/>
                    <a:gd name="T24" fmla="*/ 238 w 260"/>
                    <a:gd name="T25" fmla="*/ 235 h 250"/>
                    <a:gd name="T26" fmla="*/ 222 w 260"/>
                    <a:gd name="T27" fmla="*/ 228 h 250"/>
                    <a:gd name="T28" fmla="*/ 225 w 260"/>
                    <a:gd name="T29" fmla="*/ 192 h 250"/>
                    <a:gd name="T30" fmla="*/ 250 w 260"/>
                    <a:gd name="T31" fmla="*/ 180 h 250"/>
                    <a:gd name="T32" fmla="*/ 234 w 260"/>
                    <a:gd name="T33" fmla="*/ 156 h 250"/>
                    <a:gd name="T34" fmla="*/ 232 w 260"/>
                    <a:gd name="T35" fmla="*/ 115 h 250"/>
                    <a:gd name="T36" fmla="*/ 229 w 260"/>
                    <a:gd name="T37" fmla="*/ 105 h 250"/>
                    <a:gd name="T38" fmla="*/ 238 w 260"/>
                    <a:gd name="T39" fmla="*/ 87 h 250"/>
                    <a:gd name="T40" fmla="*/ 250 w 260"/>
                    <a:gd name="T41" fmla="*/ 52 h 250"/>
                    <a:gd name="T42" fmla="*/ 259 w 260"/>
                    <a:gd name="T43" fmla="*/ 39 h 250"/>
                    <a:gd name="T44" fmla="*/ 254 w 260"/>
                    <a:gd name="T45" fmla="*/ 20 h 250"/>
                    <a:gd name="T46" fmla="*/ 208 w 260"/>
                    <a:gd name="T47" fmla="*/ 0 h 250"/>
                    <a:gd name="T48" fmla="*/ 126 w 260"/>
                    <a:gd name="T49" fmla="*/ 11 h 250"/>
                    <a:gd name="T50" fmla="*/ 99 w 260"/>
                    <a:gd name="T51" fmla="*/ 0 h 250"/>
                    <a:gd name="T52" fmla="*/ 87 w 260"/>
                    <a:gd name="T53" fmla="*/ 19 h 250"/>
                    <a:gd name="T54" fmla="*/ 74 w 260"/>
                    <a:gd name="T55" fmla="*/ 78 h 250"/>
                    <a:gd name="T56" fmla="*/ 54 w 260"/>
                    <a:gd name="T57" fmla="*/ 98 h 250"/>
                    <a:gd name="T58" fmla="*/ 49 w 260"/>
                    <a:gd name="T59" fmla="*/ 122 h 250"/>
                    <a:gd name="T60" fmla="*/ 30 w 260"/>
                    <a:gd name="T61" fmla="*/ 134 h 250"/>
                    <a:gd name="T62" fmla="*/ 9 w 260"/>
                    <a:gd name="T63" fmla="*/ 133 h 250"/>
                    <a:gd name="T64" fmla="*/ 0 w 260"/>
                    <a:gd name="T65" fmla="*/ 147 h 250"/>
                    <a:gd name="T66" fmla="*/ 0 w 260"/>
                    <a:gd name="T67" fmla="*/ 147 h 25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0"/>
                    <a:gd name="T103" fmla="*/ 0 h 250"/>
                    <a:gd name="T104" fmla="*/ 260 w 260"/>
                    <a:gd name="T105" fmla="*/ 250 h 25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0" h="250">
                      <a:moveTo>
                        <a:pt x="0" y="147"/>
                      </a:moveTo>
                      <a:lnTo>
                        <a:pt x="0" y="147"/>
                      </a:lnTo>
                      <a:lnTo>
                        <a:pt x="1" y="154"/>
                      </a:lnTo>
                      <a:lnTo>
                        <a:pt x="53" y="147"/>
                      </a:lnTo>
                      <a:lnTo>
                        <a:pt x="76" y="179"/>
                      </a:lnTo>
                      <a:lnTo>
                        <a:pt x="95" y="177"/>
                      </a:lnTo>
                      <a:lnTo>
                        <a:pt x="99" y="163"/>
                      </a:lnTo>
                      <a:lnTo>
                        <a:pt x="117" y="162"/>
                      </a:lnTo>
                      <a:lnTo>
                        <a:pt x="129" y="171"/>
                      </a:lnTo>
                      <a:lnTo>
                        <a:pt x="132" y="220"/>
                      </a:lnTo>
                      <a:lnTo>
                        <a:pt x="160" y="217"/>
                      </a:lnTo>
                      <a:lnTo>
                        <a:pt x="238" y="249"/>
                      </a:lnTo>
                      <a:lnTo>
                        <a:pt x="238" y="235"/>
                      </a:lnTo>
                      <a:lnTo>
                        <a:pt x="222" y="228"/>
                      </a:lnTo>
                      <a:lnTo>
                        <a:pt x="225" y="192"/>
                      </a:lnTo>
                      <a:lnTo>
                        <a:pt x="250" y="180"/>
                      </a:lnTo>
                      <a:lnTo>
                        <a:pt x="234" y="156"/>
                      </a:lnTo>
                      <a:lnTo>
                        <a:pt x="232" y="115"/>
                      </a:lnTo>
                      <a:lnTo>
                        <a:pt x="229" y="105"/>
                      </a:lnTo>
                      <a:lnTo>
                        <a:pt x="238" y="87"/>
                      </a:lnTo>
                      <a:lnTo>
                        <a:pt x="250" y="52"/>
                      </a:lnTo>
                      <a:lnTo>
                        <a:pt x="259" y="39"/>
                      </a:lnTo>
                      <a:lnTo>
                        <a:pt x="254" y="20"/>
                      </a:lnTo>
                      <a:lnTo>
                        <a:pt x="208" y="0"/>
                      </a:lnTo>
                      <a:lnTo>
                        <a:pt x="126" y="11"/>
                      </a:lnTo>
                      <a:lnTo>
                        <a:pt x="99" y="0"/>
                      </a:lnTo>
                      <a:lnTo>
                        <a:pt x="87" y="19"/>
                      </a:lnTo>
                      <a:lnTo>
                        <a:pt x="74" y="78"/>
                      </a:lnTo>
                      <a:lnTo>
                        <a:pt x="54" y="98"/>
                      </a:lnTo>
                      <a:lnTo>
                        <a:pt x="49" y="122"/>
                      </a:lnTo>
                      <a:lnTo>
                        <a:pt x="30" y="134"/>
                      </a:lnTo>
                      <a:lnTo>
                        <a:pt x="9" y="133"/>
                      </a:lnTo>
                      <a:lnTo>
                        <a:pt x="0" y="147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Freeform 2409">
                  <a:extLst>
                    <a:ext uri="{FF2B5EF4-FFF2-40B4-BE49-F238E27FC236}">
                      <a16:creationId xmlns:a16="http://schemas.microsoft.com/office/drawing/2014/main" id="{D5283928-3A48-4B73-A8CF-7052FF5797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855" y="3646324"/>
                  <a:ext cx="297801" cy="246081"/>
                </a:xfrm>
                <a:custGeom>
                  <a:avLst/>
                  <a:gdLst>
                    <a:gd name="T0" fmla="*/ 0 w 194"/>
                    <a:gd name="T1" fmla="*/ 111880299 h 139"/>
                    <a:gd name="T2" fmla="*/ 0 w 194"/>
                    <a:gd name="T3" fmla="*/ 111880299 h 139"/>
                    <a:gd name="T4" fmla="*/ 3134995 w 194"/>
                    <a:gd name="T5" fmla="*/ 172905343 h 139"/>
                    <a:gd name="T6" fmla="*/ 25079963 w 194"/>
                    <a:gd name="T7" fmla="*/ 191552270 h 139"/>
                    <a:gd name="T8" fmla="*/ 6269991 w 194"/>
                    <a:gd name="T9" fmla="*/ 222064121 h 139"/>
                    <a:gd name="T10" fmla="*/ 40754933 w 194"/>
                    <a:gd name="T11" fmla="*/ 233930347 h 139"/>
                    <a:gd name="T12" fmla="*/ 119129815 w 194"/>
                    <a:gd name="T13" fmla="*/ 222064121 h 139"/>
                    <a:gd name="T14" fmla="*/ 133237289 w 194"/>
                    <a:gd name="T15" fmla="*/ 188161920 h 139"/>
                    <a:gd name="T16" fmla="*/ 186530976 w 194"/>
                    <a:gd name="T17" fmla="*/ 169514952 h 139"/>
                    <a:gd name="T18" fmla="*/ 191233467 w 194"/>
                    <a:gd name="T19" fmla="*/ 140696975 h 139"/>
                    <a:gd name="T20" fmla="*/ 210043431 w 194"/>
                    <a:gd name="T21" fmla="*/ 133916274 h 139"/>
                    <a:gd name="T22" fmla="*/ 202205946 w 194"/>
                    <a:gd name="T23" fmla="*/ 118659698 h 139"/>
                    <a:gd name="T24" fmla="*/ 221015911 w 194"/>
                    <a:gd name="T25" fmla="*/ 116965824 h 139"/>
                    <a:gd name="T26" fmla="*/ 235123384 w 194"/>
                    <a:gd name="T27" fmla="*/ 88147847 h 139"/>
                    <a:gd name="T28" fmla="*/ 228853396 w 194"/>
                    <a:gd name="T29" fmla="*/ 59329849 h 139"/>
                    <a:gd name="T30" fmla="*/ 300958260 w 194"/>
                    <a:gd name="T31" fmla="*/ 38989039 h 139"/>
                    <a:gd name="T32" fmla="*/ 302525758 w 194"/>
                    <a:gd name="T33" fmla="*/ 32208338 h 139"/>
                    <a:gd name="T34" fmla="*/ 275878308 w 194"/>
                    <a:gd name="T35" fmla="*/ 27122813 h 139"/>
                    <a:gd name="T36" fmla="*/ 238258378 w 194"/>
                    <a:gd name="T37" fmla="*/ 47463623 h 139"/>
                    <a:gd name="T38" fmla="*/ 219448414 w 194"/>
                    <a:gd name="T39" fmla="*/ 0 h 139"/>
                    <a:gd name="T40" fmla="*/ 188098473 w 194"/>
                    <a:gd name="T41" fmla="*/ 35598688 h 139"/>
                    <a:gd name="T42" fmla="*/ 94049862 w 194"/>
                    <a:gd name="T43" fmla="*/ 32208338 h 139"/>
                    <a:gd name="T44" fmla="*/ 47024931 w 194"/>
                    <a:gd name="T45" fmla="*/ 86452672 h 139"/>
                    <a:gd name="T46" fmla="*/ 14107478 w 194"/>
                    <a:gd name="T47" fmla="*/ 69500900 h 139"/>
                    <a:gd name="T48" fmla="*/ 0 w 194"/>
                    <a:gd name="T49" fmla="*/ 111880299 h 139"/>
                    <a:gd name="T50" fmla="*/ 0 w 194"/>
                    <a:gd name="T51" fmla="*/ 111880299 h 1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4"/>
                    <a:gd name="T79" fmla="*/ 0 h 139"/>
                    <a:gd name="T80" fmla="*/ 194 w 194"/>
                    <a:gd name="T81" fmla="*/ 139 h 1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4" h="139">
                      <a:moveTo>
                        <a:pt x="0" y="66"/>
                      </a:moveTo>
                      <a:lnTo>
                        <a:pt x="0" y="66"/>
                      </a:lnTo>
                      <a:lnTo>
                        <a:pt x="2" y="102"/>
                      </a:lnTo>
                      <a:lnTo>
                        <a:pt x="16" y="113"/>
                      </a:lnTo>
                      <a:lnTo>
                        <a:pt x="4" y="131"/>
                      </a:lnTo>
                      <a:lnTo>
                        <a:pt x="26" y="138"/>
                      </a:lnTo>
                      <a:lnTo>
                        <a:pt x="76" y="131"/>
                      </a:lnTo>
                      <a:lnTo>
                        <a:pt x="85" y="111"/>
                      </a:lnTo>
                      <a:lnTo>
                        <a:pt x="119" y="100"/>
                      </a:lnTo>
                      <a:lnTo>
                        <a:pt x="122" y="83"/>
                      </a:lnTo>
                      <a:lnTo>
                        <a:pt x="134" y="79"/>
                      </a:lnTo>
                      <a:lnTo>
                        <a:pt x="129" y="70"/>
                      </a:lnTo>
                      <a:lnTo>
                        <a:pt x="141" y="69"/>
                      </a:lnTo>
                      <a:lnTo>
                        <a:pt x="150" y="52"/>
                      </a:lnTo>
                      <a:lnTo>
                        <a:pt x="146" y="35"/>
                      </a:lnTo>
                      <a:lnTo>
                        <a:pt x="192" y="23"/>
                      </a:lnTo>
                      <a:lnTo>
                        <a:pt x="193" y="19"/>
                      </a:lnTo>
                      <a:lnTo>
                        <a:pt x="176" y="16"/>
                      </a:lnTo>
                      <a:lnTo>
                        <a:pt x="152" y="28"/>
                      </a:lnTo>
                      <a:lnTo>
                        <a:pt x="140" y="0"/>
                      </a:lnTo>
                      <a:lnTo>
                        <a:pt x="120" y="21"/>
                      </a:lnTo>
                      <a:lnTo>
                        <a:pt x="60" y="19"/>
                      </a:lnTo>
                      <a:lnTo>
                        <a:pt x="30" y="51"/>
                      </a:lnTo>
                      <a:lnTo>
                        <a:pt x="9" y="41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8" name="Group 20">
                  <a:extLst>
                    <a:ext uri="{FF2B5EF4-FFF2-40B4-BE49-F238E27FC236}">
                      <a16:creationId xmlns:a16="http://schemas.microsoft.com/office/drawing/2014/main" id="{DBB46F57-0CA9-49C1-829D-BE60EC1AA2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50686" y="4878910"/>
                  <a:ext cx="846692" cy="861289"/>
                  <a:chOff x="4623" y="3575"/>
                  <a:chExt cx="552" cy="485"/>
                </a:xfrm>
                <a:grpFill/>
              </p:grpSpPr>
              <p:sp>
                <p:nvSpPr>
                  <p:cNvPr id="341" name="Freeform 2748">
                    <a:extLst>
                      <a:ext uri="{FF2B5EF4-FFF2-40B4-BE49-F238E27FC236}">
                        <a16:creationId xmlns:a16="http://schemas.microsoft.com/office/drawing/2014/main" id="{D42CC7B9-14D7-409E-93E5-EB69A12AB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3" y="3575"/>
                    <a:ext cx="552" cy="414"/>
                  </a:xfrm>
                  <a:custGeom>
                    <a:avLst/>
                    <a:gdLst>
                      <a:gd name="T0" fmla="*/ 0 w 552"/>
                      <a:gd name="T1" fmla="*/ 218 h 414"/>
                      <a:gd name="T2" fmla="*/ 4 w 552"/>
                      <a:gd name="T3" fmla="*/ 209 h 414"/>
                      <a:gd name="T4" fmla="*/ 3 w 552"/>
                      <a:gd name="T5" fmla="*/ 192 h 414"/>
                      <a:gd name="T6" fmla="*/ 14 w 552"/>
                      <a:gd name="T7" fmla="*/ 165 h 414"/>
                      <a:gd name="T8" fmla="*/ 106 w 552"/>
                      <a:gd name="T9" fmla="*/ 123 h 414"/>
                      <a:gd name="T10" fmla="*/ 125 w 552"/>
                      <a:gd name="T11" fmla="*/ 88 h 414"/>
                      <a:gd name="T12" fmla="*/ 141 w 552"/>
                      <a:gd name="T13" fmla="*/ 94 h 414"/>
                      <a:gd name="T14" fmla="*/ 154 w 552"/>
                      <a:gd name="T15" fmla="*/ 80 h 414"/>
                      <a:gd name="T16" fmla="*/ 175 w 552"/>
                      <a:gd name="T17" fmla="*/ 46 h 414"/>
                      <a:gd name="T18" fmla="*/ 202 w 552"/>
                      <a:gd name="T19" fmla="*/ 68 h 414"/>
                      <a:gd name="T20" fmla="*/ 226 w 552"/>
                      <a:gd name="T21" fmla="*/ 63 h 414"/>
                      <a:gd name="T22" fmla="*/ 233 w 552"/>
                      <a:gd name="T23" fmla="*/ 28 h 414"/>
                      <a:gd name="T24" fmla="*/ 257 w 552"/>
                      <a:gd name="T25" fmla="*/ 6 h 414"/>
                      <a:gd name="T26" fmla="*/ 306 w 552"/>
                      <a:gd name="T27" fmla="*/ 59 h 414"/>
                      <a:gd name="T28" fmla="*/ 384 w 552"/>
                      <a:gd name="T29" fmla="*/ 82 h 414"/>
                      <a:gd name="T30" fmla="*/ 405 w 552"/>
                      <a:gd name="T31" fmla="*/ 0 h 414"/>
                      <a:gd name="T32" fmla="*/ 440 w 552"/>
                      <a:gd name="T33" fmla="*/ 59 h 414"/>
                      <a:gd name="T34" fmla="*/ 488 w 552"/>
                      <a:gd name="T35" fmla="*/ 133 h 414"/>
                      <a:gd name="T36" fmla="*/ 512 w 552"/>
                      <a:gd name="T37" fmla="*/ 163 h 414"/>
                      <a:gd name="T38" fmla="*/ 543 w 552"/>
                      <a:gd name="T39" fmla="*/ 204 h 414"/>
                      <a:gd name="T40" fmla="*/ 545 w 552"/>
                      <a:gd name="T41" fmla="*/ 290 h 414"/>
                      <a:gd name="T42" fmla="*/ 503 w 552"/>
                      <a:gd name="T43" fmla="*/ 388 h 414"/>
                      <a:gd name="T44" fmla="*/ 453 w 552"/>
                      <a:gd name="T45" fmla="*/ 406 h 414"/>
                      <a:gd name="T46" fmla="*/ 435 w 552"/>
                      <a:gd name="T47" fmla="*/ 392 h 414"/>
                      <a:gd name="T48" fmla="*/ 387 w 552"/>
                      <a:gd name="T49" fmla="*/ 401 h 414"/>
                      <a:gd name="T50" fmla="*/ 357 w 552"/>
                      <a:gd name="T51" fmla="*/ 354 h 414"/>
                      <a:gd name="T52" fmla="*/ 341 w 552"/>
                      <a:gd name="T53" fmla="*/ 337 h 414"/>
                      <a:gd name="T54" fmla="*/ 324 w 552"/>
                      <a:gd name="T55" fmla="*/ 352 h 414"/>
                      <a:gd name="T56" fmla="*/ 312 w 552"/>
                      <a:gd name="T57" fmla="*/ 349 h 414"/>
                      <a:gd name="T58" fmla="*/ 288 w 552"/>
                      <a:gd name="T59" fmla="*/ 312 h 414"/>
                      <a:gd name="T60" fmla="*/ 175 w 552"/>
                      <a:gd name="T61" fmla="*/ 308 h 414"/>
                      <a:gd name="T62" fmla="*/ 94 w 552"/>
                      <a:gd name="T63" fmla="*/ 331 h 414"/>
                      <a:gd name="T64" fmla="*/ 27 w 552"/>
                      <a:gd name="T65" fmla="*/ 337 h 414"/>
                      <a:gd name="T66" fmla="*/ 0 w 552"/>
                      <a:gd name="T67" fmla="*/ 218 h 41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52"/>
                      <a:gd name="T103" fmla="*/ 0 h 414"/>
                      <a:gd name="T104" fmla="*/ 552 w 552"/>
                      <a:gd name="T105" fmla="*/ 414 h 41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52" h="414">
                        <a:moveTo>
                          <a:pt x="0" y="218"/>
                        </a:moveTo>
                        <a:lnTo>
                          <a:pt x="0" y="218"/>
                        </a:lnTo>
                        <a:lnTo>
                          <a:pt x="9" y="221"/>
                        </a:lnTo>
                        <a:lnTo>
                          <a:pt x="4" y="209"/>
                        </a:lnTo>
                        <a:lnTo>
                          <a:pt x="15" y="215"/>
                        </a:lnTo>
                        <a:lnTo>
                          <a:pt x="3" y="192"/>
                        </a:lnTo>
                        <a:lnTo>
                          <a:pt x="11" y="155"/>
                        </a:lnTo>
                        <a:lnTo>
                          <a:pt x="14" y="165"/>
                        </a:lnTo>
                        <a:lnTo>
                          <a:pt x="48" y="136"/>
                        </a:lnTo>
                        <a:lnTo>
                          <a:pt x="106" y="123"/>
                        </a:lnTo>
                        <a:lnTo>
                          <a:pt x="125" y="101"/>
                        </a:lnTo>
                        <a:lnTo>
                          <a:pt x="125" y="88"/>
                        </a:lnTo>
                        <a:lnTo>
                          <a:pt x="133" y="78"/>
                        </a:lnTo>
                        <a:lnTo>
                          <a:pt x="141" y="94"/>
                        </a:lnTo>
                        <a:lnTo>
                          <a:pt x="141" y="76"/>
                        </a:lnTo>
                        <a:lnTo>
                          <a:pt x="154" y="80"/>
                        </a:lnTo>
                        <a:lnTo>
                          <a:pt x="155" y="67"/>
                        </a:lnTo>
                        <a:lnTo>
                          <a:pt x="175" y="46"/>
                        </a:lnTo>
                        <a:lnTo>
                          <a:pt x="197" y="48"/>
                        </a:lnTo>
                        <a:lnTo>
                          <a:pt x="202" y="68"/>
                        </a:lnTo>
                        <a:lnTo>
                          <a:pt x="210" y="56"/>
                        </a:lnTo>
                        <a:lnTo>
                          <a:pt x="226" y="63"/>
                        </a:lnTo>
                        <a:lnTo>
                          <a:pt x="220" y="49"/>
                        </a:lnTo>
                        <a:lnTo>
                          <a:pt x="233" y="28"/>
                        </a:lnTo>
                        <a:lnTo>
                          <a:pt x="265" y="20"/>
                        </a:lnTo>
                        <a:lnTo>
                          <a:pt x="257" y="6"/>
                        </a:lnTo>
                        <a:lnTo>
                          <a:pt x="319" y="23"/>
                        </a:lnTo>
                        <a:lnTo>
                          <a:pt x="306" y="59"/>
                        </a:lnTo>
                        <a:lnTo>
                          <a:pt x="368" y="97"/>
                        </a:lnTo>
                        <a:lnTo>
                          <a:pt x="384" y="82"/>
                        </a:lnTo>
                        <a:lnTo>
                          <a:pt x="390" y="19"/>
                        </a:lnTo>
                        <a:lnTo>
                          <a:pt x="405" y="0"/>
                        </a:lnTo>
                        <a:lnTo>
                          <a:pt x="418" y="49"/>
                        </a:lnTo>
                        <a:lnTo>
                          <a:pt x="440" y="59"/>
                        </a:lnTo>
                        <a:lnTo>
                          <a:pt x="454" y="115"/>
                        </a:lnTo>
                        <a:lnTo>
                          <a:pt x="488" y="133"/>
                        </a:lnTo>
                        <a:lnTo>
                          <a:pt x="499" y="165"/>
                        </a:lnTo>
                        <a:lnTo>
                          <a:pt x="512" y="163"/>
                        </a:lnTo>
                        <a:lnTo>
                          <a:pt x="515" y="179"/>
                        </a:lnTo>
                        <a:lnTo>
                          <a:pt x="543" y="204"/>
                        </a:lnTo>
                        <a:lnTo>
                          <a:pt x="551" y="247"/>
                        </a:lnTo>
                        <a:lnTo>
                          <a:pt x="545" y="290"/>
                        </a:lnTo>
                        <a:lnTo>
                          <a:pt x="521" y="326"/>
                        </a:lnTo>
                        <a:lnTo>
                          <a:pt x="503" y="388"/>
                        </a:lnTo>
                        <a:lnTo>
                          <a:pt x="472" y="395"/>
                        </a:lnTo>
                        <a:lnTo>
                          <a:pt x="453" y="406"/>
                        </a:lnTo>
                        <a:lnTo>
                          <a:pt x="454" y="413"/>
                        </a:lnTo>
                        <a:lnTo>
                          <a:pt x="435" y="392"/>
                        </a:lnTo>
                        <a:lnTo>
                          <a:pt x="413" y="408"/>
                        </a:lnTo>
                        <a:lnTo>
                          <a:pt x="387" y="401"/>
                        </a:lnTo>
                        <a:lnTo>
                          <a:pt x="367" y="386"/>
                        </a:lnTo>
                        <a:lnTo>
                          <a:pt x="357" y="354"/>
                        </a:lnTo>
                        <a:lnTo>
                          <a:pt x="341" y="358"/>
                        </a:lnTo>
                        <a:lnTo>
                          <a:pt x="341" y="337"/>
                        </a:lnTo>
                        <a:lnTo>
                          <a:pt x="336" y="351"/>
                        </a:lnTo>
                        <a:lnTo>
                          <a:pt x="324" y="352"/>
                        </a:lnTo>
                        <a:lnTo>
                          <a:pt x="336" y="311"/>
                        </a:lnTo>
                        <a:lnTo>
                          <a:pt x="312" y="349"/>
                        </a:lnTo>
                        <a:lnTo>
                          <a:pt x="301" y="341"/>
                        </a:lnTo>
                        <a:lnTo>
                          <a:pt x="288" y="312"/>
                        </a:lnTo>
                        <a:lnTo>
                          <a:pt x="248" y="295"/>
                        </a:lnTo>
                        <a:lnTo>
                          <a:pt x="175" y="308"/>
                        </a:lnTo>
                        <a:lnTo>
                          <a:pt x="144" y="330"/>
                        </a:lnTo>
                        <a:lnTo>
                          <a:pt x="94" y="331"/>
                        </a:lnTo>
                        <a:lnTo>
                          <a:pt x="65" y="350"/>
                        </a:lnTo>
                        <a:lnTo>
                          <a:pt x="27" y="337"/>
                        </a:lnTo>
                        <a:lnTo>
                          <a:pt x="35" y="297"/>
                        </a:lnTo>
                        <a:lnTo>
                          <a:pt x="0" y="218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Freeform 2749">
                    <a:extLst>
                      <a:ext uri="{FF2B5EF4-FFF2-40B4-BE49-F238E27FC236}">
                        <a16:creationId xmlns:a16="http://schemas.microsoft.com/office/drawing/2014/main" id="{5A8F4921-0FE2-456B-9FEB-49922D78E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5" y="4012"/>
                    <a:ext cx="49" cy="48"/>
                  </a:xfrm>
                  <a:custGeom>
                    <a:avLst/>
                    <a:gdLst>
                      <a:gd name="T0" fmla="*/ 0 w 49"/>
                      <a:gd name="T1" fmla="*/ 8 h 48"/>
                      <a:gd name="T2" fmla="*/ 0 w 49"/>
                      <a:gd name="T3" fmla="*/ 8 h 48"/>
                      <a:gd name="T4" fmla="*/ 1 w 49"/>
                      <a:gd name="T5" fmla="*/ 0 h 48"/>
                      <a:gd name="T6" fmla="*/ 25 w 49"/>
                      <a:gd name="T7" fmla="*/ 7 h 48"/>
                      <a:gd name="T8" fmla="*/ 44 w 49"/>
                      <a:gd name="T9" fmla="*/ 1 h 48"/>
                      <a:gd name="T10" fmla="*/ 48 w 49"/>
                      <a:gd name="T11" fmla="*/ 13 h 48"/>
                      <a:gd name="T12" fmla="*/ 48 w 49"/>
                      <a:gd name="T13" fmla="*/ 27 h 48"/>
                      <a:gd name="T14" fmla="*/ 30 w 49"/>
                      <a:gd name="T15" fmla="*/ 47 h 48"/>
                      <a:gd name="T16" fmla="*/ 18 w 49"/>
                      <a:gd name="T17" fmla="*/ 46 h 48"/>
                      <a:gd name="T18" fmla="*/ 0 w 49"/>
                      <a:gd name="T19" fmla="*/ 8 h 48"/>
                      <a:gd name="T20" fmla="*/ 0 w 49"/>
                      <a:gd name="T21" fmla="*/ 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9"/>
                      <a:gd name="T34" fmla="*/ 0 h 48"/>
                      <a:gd name="T35" fmla="*/ 49 w 49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9" h="48">
                        <a:moveTo>
                          <a:pt x="0" y="8"/>
                        </a:moveTo>
                        <a:lnTo>
                          <a:pt x="0" y="8"/>
                        </a:lnTo>
                        <a:lnTo>
                          <a:pt x="1" y="0"/>
                        </a:lnTo>
                        <a:lnTo>
                          <a:pt x="25" y="7"/>
                        </a:lnTo>
                        <a:lnTo>
                          <a:pt x="44" y="1"/>
                        </a:lnTo>
                        <a:lnTo>
                          <a:pt x="48" y="13"/>
                        </a:lnTo>
                        <a:lnTo>
                          <a:pt x="48" y="27"/>
                        </a:lnTo>
                        <a:lnTo>
                          <a:pt x="30" y="47"/>
                        </a:lnTo>
                        <a:lnTo>
                          <a:pt x="18" y="46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" name="Freeform 2411">
                  <a:extLst>
                    <a:ext uri="{FF2B5EF4-FFF2-40B4-BE49-F238E27FC236}">
                      <a16:creationId xmlns:a16="http://schemas.microsoft.com/office/drawing/2014/main" id="{4DD7813E-7E59-41D4-9538-49DF52402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5153" y="3965799"/>
                  <a:ext cx="101213" cy="146785"/>
                </a:xfrm>
                <a:custGeom>
                  <a:avLst/>
                  <a:gdLst>
                    <a:gd name="T0" fmla="*/ 0 w 66"/>
                    <a:gd name="T1" fmla="*/ 43327448 h 82"/>
                    <a:gd name="T2" fmla="*/ 0 w 66"/>
                    <a:gd name="T3" fmla="*/ 43327448 h 82"/>
                    <a:gd name="T4" fmla="*/ 14079776 w 66"/>
                    <a:gd name="T5" fmla="*/ 57191119 h 82"/>
                    <a:gd name="T6" fmla="*/ 21902016 w 66"/>
                    <a:gd name="T7" fmla="*/ 123048514 h 82"/>
                    <a:gd name="T8" fmla="*/ 46932174 w 66"/>
                    <a:gd name="T9" fmla="*/ 117849802 h 82"/>
                    <a:gd name="T10" fmla="*/ 62575392 w 66"/>
                    <a:gd name="T11" fmla="*/ 90119827 h 82"/>
                    <a:gd name="T12" fmla="*/ 79784558 w 66"/>
                    <a:gd name="T13" fmla="*/ 97052321 h 82"/>
                    <a:gd name="T14" fmla="*/ 92299652 w 66"/>
                    <a:gd name="T15" fmla="*/ 140379749 h 82"/>
                    <a:gd name="T16" fmla="*/ 101685332 w 66"/>
                    <a:gd name="T17" fmla="*/ 116116020 h 82"/>
                    <a:gd name="T18" fmla="*/ 90734955 w 66"/>
                    <a:gd name="T19" fmla="*/ 69323642 h 82"/>
                    <a:gd name="T20" fmla="*/ 79784558 w 66"/>
                    <a:gd name="T21" fmla="*/ 86653580 h 82"/>
                    <a:gd name="T22" fmla="*/ 67269483 w 66"/>
                    <a:gd name="T23" fmla="*/ 65857395 h 82"/>
                    <a:gd name="T24" fmla="*/ 92299652 w 66"/>
                    <a:gd name="T25" fmla="*/ 36394944 h 82"/>
                    <a:gd name="T26" fmla="*/ 43802780 w 66"/>
                    <a:gd name="T27" fmla="*/ 32928697 h 82"/>
                    <a:gd name="T28" fmla="*/ 12515079 w 66"/>
                    <a:gd name="T29" fmla="*/ 0 h 82"/>
                    <a:gd name="T30" fmla="*/ 3129395 w 66"/>
                    <a:gd name="T31" fmla="*/ 19063705 h 82"/>
                    <a:gd name="T32" fmla="*/ 14079776 w 66"/>
                    <a:gd name="T33" fmla="*/ 32928697 h 82"/>
                    <a:gd name="T34" fmla="*/ 0 w 66"/>
                    <a:gd name="T35" fmla="*/ 43327448 h 82"/>
                    <a:gd name="T36" fmla="*/ 0 w 66"/>
                    <a:gd name="T37" fmla="*/ 43327448 h 8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6"/>
                    <a:gd name="T58" fmla="*/ 0 h 82"/>
                    <a:gd name="T59" fmla="*/ 66 w 66"/>
                    <a:gd name="T60" fmla="*/ 82 h 8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6" h="82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9" y="33"/>
                      </a:lnTo>
                      <a:lnTo>
                        <a:pt x="14" y="71"/>
                      </a:lnTo>
                      <a:lnTo>
                        <a:pt x="30" y="68"/>
                      </a:lnTo>
                      <a:lnTo>
                        <a:pt x="40" y="52"/>
                      </a:lnTo>
                      <a:lnTo>
                        <a:pt x="51" y="56"/>
                      </a:lnTo>
                      <a:lnTo>
                        <a:pt x="59" y="81"/>
                      </a:lnTo>
                      <a:lnTo>
                        <a:pt x="65" y="67"/>
                      </a:lnTo>
                      <a:lnTo>
                        <a:pt x="58" y="40"/>
                      </a:lnTo>
                      <a:lnTo>
                        <a:pt x="51" y="50"/>
                      </a:lnTo>
                      <a:lnTo>
                        <a:pt x="43" y="38"/>
                      </a:lnTo>
                      <a:lnTo>
                        <a:pt x="59" y="21"/>
                      </a:lnTo>
                      <a:lnTo>
                        <a:pt x="28" y="19"/>
                      </a:lnTo>
                      <a:lnTo>
                        <a:pt x="8" y="0"/>
                      </a:lnTo>
                      <a:lnTo>
                        <a:pt x="2" y="11"/>
                      </a:lnTo>
                      <a:lnTo>
                        <a:pt x="9" y="19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77933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Freeform 2412">
                  <a:extLst>
                    <a:ext uri="{FF2B5EF4-FFF2-40B4-BE49-F238E27FC236}">
                      <a16:creationId xmlns:a16="http://schemas.microsoft.com/office/drawing/2014/main" id="{B484CA98-23C1-4622-BD10-C815EB864F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566" y="3920469"/>
                  <a:ext cx="62285" cy="45331"/>
                </a:xfrm>
                <a:custGeom>
                  <a:avLst/>
                  <a:gdLst>
                    <a:gd name="T0" fmla="*/ 0 w 42"/>
                    <a:gd name="T1" fmla="*/ 27013506 h 24"/>
                    <a:gd name="T2" fmla="*/ 0 w 42"/>
                    <a:gd name="T3" fmla="*/ 27013506 h 24"/>
                    <a:gd name="T4" fmla="*/ 7315200 w 42"/>
                    <a:gd name="T5" fmla="*/ 44379820 h 24"/>
                    <a:gd name="T6" fmla="*/ 59980283 w 42"/>
                    <a:gd name="T7" fmla="*/ 36662076 h 24"/>
                    <a:gd name="T8" fmla="*/ 57054446 w 42"/>
                    <a:gd name="T9" fmla="*/ 13507447 h 24"/>
                    <a:gd name="T10" fmla="*/ 19018550 w 42"/>
                    <a:gd name="T11" fmla="*/ 0 h 24"/>
                    <a:gd name="T12" fmla="*/ 0 w 42"/>
                    <a:gd name="T13" fmla="*/ 27013506 h 24"/>
                    <a:gd name="T14" fmla="*/ 0 w 42"/>
                    <a:gd name="T15" fmla="*/ 27013506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"/>
                    <a:gd name="T25" fmla="*/ 0 h 24"/>
                    <a:gd name="T26" fmla="*/ 42 w 4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" h="2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5" y="23"/>
                      </a:lnTo>
                      <a:lnTo>
                        <a:pt x="41" y="19"/>
                      </a:lnTo>
                      <a:lnTo>
                        <a:pt x="39" y="7"/>
                      </a:lnTo>
                      <a:lnTo>
                        <a:pt x="13" y="0"/>
                      </a:lnTo>
                      <a:lnTo>
                        <a:pt x="0" y="1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 2413">
                  <a:extLst>
                    <a:ext uri="{FF2B5EF4-FFF2-40B4-BE49-F238E27FC236}">
                      <a16:creationId xmlns:a16="http://schemas.microsoft.com/office/drawing/2014/main" id="{472C1B66-9372-4AD1-84A2-0F3FD2936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0150" y="4498976"/>
                  <a:ext cx="27251" cy="25904"/>
                </a:xfrm>
                <a:custGeom>
                  <a:avLst/>
                  <a:gdLst>
                    <a:gd name="T0" fmla="*/ 0 w 17"/>
                    <a:gd name="T1" fmla="*/ 9677400 h 15"/>
                    <a:gd name="T2" fmla="*/ 0 w 17"/>
                    <a:gd name="T3" fmla="*/ 9677400 h 15"/>
                    <a:gd name="T4" fmla="*/ 13673603 w 17"/>
                    <a:gd name="T5" fmla="*/ 22580604 h 15"/>
                    <a:gd name="T6" fmla="*/ 27347207 w 17"/>
                    <a:gd name="T7" fmla="*/ 0 h 15"/>
                    <a:gd name="T8" fmla="*/ 0 w 17"/>
                    <a:gd name="T9" fmla="*/ 9677400 h 15"/>
                    <a:gd name="T10" fmla="*/ 0 w 17"/>
                    <a:gd name="T11" fmla="*/ 967740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5"/>
                    <a:gd name="T20" fmla="*/ 17 w 17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8" y="14"/>
                      </a:lnTo>
                      <a:lnTo>
                        <a:pt x="16" y="0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2414">
                  <a:extLst>
                    <a:ext uri="{FF2B5EF4-FFF2-40B4-BE49-F238E27FC236}">
                      <a16:creationId xmlns:a16="http://schemas.microsoft.com/office/drawing/2014/main" id="{C726A6A9-59A0-4088-8ED3-0D9CE4AA0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4687" y="3922627"/>
                  <a:ext cx="188804" cy="455465"/>
                </a:xfrm>
                <a:custGeom>
                  <a:avLst/>
                  <a:gdLst>
                    <a:gd name="T0" fmla="*/ 0 w 124"/>
                    <a:gd name="T1" fmla="*/ 180866331 h 254"/>
                    <a:gd name="T2" fmla="*/ 0 w 124"/>
                    <a:gd name="T3" fmla="*/ 180866331 h 254"/>
                    <a:gd name="T4" fmla="*/ 9252940 w 124"/>
                    <a:gd name="T5" fmla="*/ 156518251 h 254"/>
                    <a:gd name="T6" fmla="*/ 63228222 w 124"/>
                    <a:gd name="T7" fmla="*/ 41738375 h 254"/>
                    <a:gd name="T8" fmla="*/ 101782356 w 124"/>
                    <a:gd name="T9" fmla="*/ 26086159 h 254"/>
                    <a:gd name="T10" fmla="*/ 109494173 w 124"/>
                    <a:gd name="T11" fmla="*/ 0 h 254"/>
                    <a:gd name="T12" fmla="*/ 135710623 w 124"/>
                    <a:gd name="T13" fmla="*/ 15652222 h 254"/>
                    <a:gd name="T14" fmla="*/ 137252987 w 124"/>
                    <a:gd name="T15" fmla="*/ 38259519 h 254"/>
                    <a:gd name="T16" fmla="*/ 114120021 w 124"/>
                    <a:gd name="T17" fmla="*/ 107823492 h 254"/>
                    <a:gd name="T18" fmla="*/ 138794108 w 124"/>
                    <a:gd name="T19" fmla="*/ 102606526 h 254"/>
                    <a:gd name="T20" fmla="*/ 151131773 w 124"/>
                    <a:gd name="T21" fmla="*/ 149561857 h 254"/>
                    <a:gd name="T22" fmla="*/ 189685926 w 124"/>
                    <a:gd name="T23" fmla="*/ 163474645 h 254"/>
                    <a:gd name="T24" fmla="*/ 169637687 w 124"/>
                    <a:gd name="T25" fmla="*/ 186083297 h 254"/>
                    <a:gd name="T26" fmla="*/ 124915322 w 124"/>
                    <a:gd name="T27" fmla="*/ 215648302 h 254"/>
                    <a:gd name="T28" fmla="*/ 114120021 w 124"/>
                    <a:gd name="T29" fmla="*/ 243473879 h 254"/>
                    <a:gd name="T30" fmla="*/ 138794108 w 124"/>
                    <a:gd name="T31" fmla="*/ 297385605 h 254"/>
                    <a:gd name="T32" fmla="*/ 129541170 w 124"/>
                    <a:gd name="T33" fmla="*/ 328688719 h 254"/>
                    <a:gd name="T34" fmla="*/ 158842347 w 124"/>
                    <a:gd name="T35" fmla="*/ 398252743 h 254"/>
                    <a:gd name="T36" fmla="*/ 137252987 w 124"/>
                    <a:gd name="T37" fmla="*/ 439991109 h 254"/>
                    <a:gd name="T38" fmla="*/ 115662384 w 124"/>
                    <a:gd name="T39" fmla="*/ 290429210 h 254"/>
                    <a:gd name="T40" fmla="*/ 97156508 w 124"/>
                    <a:gd name="T41" fmla="*/ 266081171 h 254"/>
                    <a:gd name="T42" fmla="*/ 66312948 w 124"/>
                    <a:gd name="T43" fmla="*/ 306081427 h 254"/>
                    <a:gd name="T44" fmla="*/ 43179983 w 124"/>
                    <a:gd name="T45" fmla="*/ 299125033 h 254"/>
                    <a:gd name="T46" fmla="*/ 47807072 w 124"/>
                    <a:gd name="T47" fmla="*/ 243473879 h 254"/>
                    <a:gd name="T48" fmla="*/ 0 w 124"/>
                    <a:gd name="T49" fmla="*/ 180866331 h 254"/>
                    <a:gd name="T50" fmla="*/ 0 w 124"/>
                    <a:gd name="T51" fmla="*/ 180866331 h 2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4"/>
                    <a:gd name="T79" fmla="*/ 0 h 254"/>
                    <a:gd name="T80" fmla="*/ 124 w 124"/>
                    <a:gd name="T81" fmla="*/ 254 h 25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4" h="254">
                      <a:moveTo>
                        <a:pt x="0" y="104"/>
                      </a:moveTo>
                      <a:lnTo>
                        <a:pt x="0" y="104"/>
                      </a:lnTo>
                      <a:lnTo>
                        <a:pt x="6" y="90"/>
                      </a:lnTo>
                      <a:lnTo>
                        <a:pt x="41" y="24"/>
                      </a:lnTo>
                      <a:lnTo>
                        <a:pt x="66" y="15"/>
                      </a:lnTo>
                      <a:lnTo>
                        <a:pt x="71" y="0"/>
                      </a:lnTo>
                      <a:lnTo>
                        <a:pt x="88" y="9"/>
                      </a:lnTo>
                      <a:lnTo>
                        <a:pt x="89" y="22"/>
                      </a:lnTo>
                      <a:lnTo>
                        <a:pt x="74" y="62"/>
                      </a:lnTo>
                      <a:lnTo>
                        <a:pt x="90" y="59"/>
                      </a:lnTo>
                      <a:lnTo>
                        <a:pt x="98" y="86"/>
                      </a:lnTo>
                      <a:lnTo>
                        <a:pt x="123" y="94"/>
                      </a:lnTo>
                      <a:lnTo>
                        <a:pt x="110" y="107"/>
                      </a:lnTo>
                      <a:lnTo>
                        <a:pt x="81" y="124"/>
                      </a:lnTo>
                      <a:lnTo>
                        <a:pt x="74" y="140"/>
                      </a:lnTo>
                      <a:lnTo>
                        <a:pt x="90" y="171"/>
                      </a:lnTo>
                      <a:lnTo>
                        <a:pt x="84" y="189"/>
                      </a:lnTo>
                      <a:lnTo>
                        <a:pt x="103" y="229"/>
                      </a:lnTo>
                      <a:lnTo>
                        <a:pt x="89" y="253"/>
                      </a:lnTo>
                      <a:lnTo>
                        <a:pt x="75" y="167"/>
                      </a:lnTo>
                      <a:lnTo>
                        <a:pt x="63" y="153"/>
                      </a:lnTo>
                      <a:lnTo>
                        <a:pt x="43" y="176"/>
                      </a:lnTo>
                      <a:lnTo>
                        <a:pt x="28" y="172"/>
                      </a:lnTo>
                      <a:lnTo>
                        <a:pt x="31" y="140"/>
                      </a:lnTo>
                      <a:lnTo>
                        <a:pt x="0" y="10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2415">
                  <a:extLst>
                    <a:ext uri="{FF2B5EF4-FFF2-40B4-BE49-F238E27FC236}">
                      <a16:creationId xmlns:a16="http://schemas.microsoft.com/office/drawing/2014/main" id="{798A7046-3173-4CEC-9D71-9F2AE98AB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7763" y="4384569"/>
                  <a:ext cx="38929" cy="88502"/>
                </a:xfrm>
                <a:custGeom>
                  <a:avLst/>
                  <a:gdLst>
                    <a:gd name="T0" fmla="*/ 0 w 26"/>
                    <a:gd name="T1" fmla="*/ 0 h 51"/>
                    <a:gd name="T2" fmla="*/ 0 w 26"/>
                    <a:gd name="T3" fmla="*/ 0 h 51"/>
                    <a:gd name="T4" fmla="*/ 7456366 w 26"/>
                    <a:gd name="T5" fmla="*/ 81436595 h 51"/>
                    <a:gd name="T6" fmla="*/ 37280604 w 26"/>
                    <a:gd name="T7" fmla="*/ 66777986 h 51"/>
                    <a:gd name="T8" fmla="*/ 22367878 w 26"/>
                    <a:gd name="T9" fmla="*/ 19545242 h 51"/>
                    <a:gd name="T10" fmla="*/ 0 w 26"/>
                    <a:gd name="T11" fmla="*/ 0 h 51"/>
                    <a:gd name="T12" fmla="*/ 0 w 26"/>
                    <a:gd name="T13" fmla="*/ 0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51"/>
                    <a:gd name="T23" fmla="*/ 26 w 26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5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0"/>
                      </a:lnTo>
                      <a:lnTo>
                        <a:pt x="25" y="41"/>
                      </a:lnTo>
                      <a:lnTo>
                        <a:pt x="15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7933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29">
                  <a:extLst>
                    <a:ext uri="{FF2B5EF4-FFF2-40B4-BE49-F238E27FC236}">
                      <a16:creationId xmlns:a16="http://schemas.microsoft.com/office/drawing/2014/main" id="{376A7392-2E50-4538-A255-230D6A2769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29299" y="3190850"/>
                  <a:ext cx="1276848" cy="988644"/>
                  <a:chOff x="4086" y="2626"/>
                  <a:chExt cx="835" cy="555"/>
                </a:xfrm>
                <a:grpFill/>
              </p:grpSpPr>
              <p:sp>
                <p:nvSpPr>
                  <p:cNvPr id="339" name="Freeform 30">
                    <a:extLst>
                      <a:ext uri="{FF2B5EF4-FFF2-40B4-BE49-F238E27FC236}">
                        <a16:creationId xmlns:a16="http://schemas.microsoft.com/office/drawing/2014/main" id="{D279983E-ED96-41ED-BBB9-86DAD0318B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6" y="2626"/>
                    <a:ext cx="835" cy="526"/>
                  </a:xfrm>
                  <a:custGeom>
                    <a:avLst/>
                    <a:gdLst>
                      <a:gd name="T0" fmla="*/ 0 w 835"/>
                      <a:gd name="T1" fmla="*/ 250 h 526"/>
                      <a:gd name="T2" fmla="*/ 35 w 835"/>
                      <a:gd name="T3" fmla="*/ 226 h 526"/>
                      <a:gd name="T4" fmla="*/ 95 w 835"/>
                      <a:gd name="T5" fmla="*/ 177 h 526"/>
                      <a:gd name="T6" fmla="*/ 118 w 835"/>
                      <a:gd name="T7" fmla="*/ 145 h 526"/>
                      <a:gd name="T8" fmla="*/ 162 w 835"/>
                      <a:gd name="T9" fmla="*/ 114 h 526"/>
                      <a:gd name="T10" fmla="*/ 192 w 835"/>
                      <a:gd name="T11" fmla="*/ 81 h 526"/>
                      <a:gd name="T12" fmla="*/ 225 w 835"/>
                      <a:gd name="T13" fmla="*/ 106 h 526"/>
                      <a:gd name="T14" fmla="*/ 293 w 835"/>
                      <a:gd name="T15" fmla="*/ 160 h 526"/>
                      <a:gd name="T16" fmla="*/ 368 w 835"/>
                      <a:gd name="T17" fmla="*/ 185 h 526"/>
                      <a:gd name="T18" fmla="*/ 499 w 835"/>
                      <a:gd name="T19" fmla="*/ 187 h 526"/>
                      <a:gd name="T20" fmla="*/ 522 w 835"/>
                      <a:gd name="T21" fmla="*/ 151 h 526"/>
                      <a:gd name="T22" fmla="*/ 588 w 835"/>
                      <a:gd name="T23" fmla="*/ 123 h 526"/>
                      <a:gd name="T24" fmla="*/ 607 w 835"/>
                      <a:gd name="T25" fmla="*/ 98 h 526"/>
                      <a:gd name="T26" fmla="*/ 572 w 835"/>
                      <a:gd name="T27" fmla="*/ 78 h 526"/>
                      <a:gd name="T28" fmla="*/ 602 w 835"/>
                      <a:gd name="T29" fmla="*/ 72 h 526"/>
                      <a:gd name="T30" fmla="*/ 642 w 835"/>
                      <a:gd name="T31" fmla="*/ 28 h 526"/>
                      <a:gd name="T32" fmla="*/ 681 w 835"/>
                      <a:gd name="T33" fmla="*/ 0 h 526"/>
                      <a:gd name="T34" fmla="*/ 734 w 835"/>
                      <a:gd name="T35" fmla="*/ 69 h 526"/>
                      <a:gd name="T36" fmla="*/ 783 w 835"/>
                      <a:gd name="T37" fmla="*/ 104 h 526"/>
                      <a:gd name="T38" fmla="*/ 811 w 835"/>
                      <a:gd name="T39" fmla="*/ 147 h 526"/>
                      <a:gd name="T40" fmla="*/ 785 w 835"/>
                      <a:gd name="T41" fmla="*/ 177 h 526"/>
                      <a:gd name="T42" fmla="*/ 770 w 835"/>
                      <a:gd name="T43" fmla="*/ 185 h 526"/>
                      <a:gd name="T44" fmla="*/ 744 w 835"/>
                      <a:gd name="T45" fmla="*/ 210 h 526"/>
                      <a:gd name="T46" fmla="*/ 691 w 835"/>
                      <a:gd name="T47" fmla="*/ 232 h 526"/>
                      <a:gd name="T48" fmla="*/ 663 w 835"/>
                      <a:gd name="T49" fmla="*/ 226 h 526"/>
                      <a:gd name="T50" fmla="*/ 602 w 835"/>
                      <a:gd name="T51" fmla="*/ 247 h 526"/>
                      <a:gd name="T52" fmla="*/ 618 w 835"/>
                      <a:gd name="T53" fmla="*/ 276 h 526"/>
                      <a:gd name="T54" fmla="*/ 668 w 835"/>
                      <a:gd name="T55" fmla="*/ 274 h 526"/>
                      <a:gd name="T56" fmla="*/ 622 w 835"/>
                      <a:gd name="T57" fmla="*/ 312 h 526"/>
                      <a:gd name="T58" fmla="*/ 633 w 835"/>
                      <a:gd name="T59" fmla="*/ 355 h 526"/>
                      <a:gd name="T60" fmla="*/ 634 w 835"/>
                      <a:gd name="T61" fmla="*/ 382 h 526"/>
                      <a:gd name="T62" fmla="*/ 613 w 835"/>
                      <a:gd name="T63" fmla="*/ 463 h 526"/>
                      <a:gd name="T64" fmla="*/ 552 w 835"/>
                      <a:gd name="T65" fmla="*/ 493 h 526"/>
                      <a:gd name="T66" fmla="*/ 543 w 835"/>
                      <a:gd name="T67" fmla="*/ 489 h 526"/>
                      <a:gd name="T68" fmla="*/ 499 w 835"/>
                      <a:gd name="T69" fmla="*/ 510 h 526"/>
                      <a:gd name="T70" fmla="*/ 490 w 835"/>
                      <a:gd name="T71" fmla="*/ 506 h 526"/>
                      <a:gd name="T72" fmla="*/ 429 w 835"/>
                      <a:gd name="T73" fmla="*/ 484 h 526"/>
                      <a:gd name="T74" fmla="*/ 380 w 835"/>
                      <a:gd name="T75" fmla="*/ 494 h 526"/>
                      <a:gd name="T76" fmla="*/ 375 w 835"/>
                      <a:gd name="T77" fmla="*/ 506 h 526"/>
                      <a:gd name="T78" fmla="*/ 342 w 835"/>
                      <a:gd name="T79" fmla="*/ 471 h 526"/>
                      <a:gd name="T80" fmla="*/ 341 w 835"/>
                      <a:gd name="T81" fmla="*/ 434 h 526"/>
                      <a:gd name="T82" fmla="*/ 323 w 835"/>
                      <a:gd name="T83" fmla="*/ 412 h 526"/>
                      <a:gd name="T84" fmla="*/ 305 w 835"/>
                      <a:gd name="T85" fmla="*/ 392 h 526"/>
                      <a:gd name="T86" fmla="*/ 220 w 835"/>
                      <a:gd name="T87" fmla="*/ 410 h 526"/>
                      <a:gd name="T88" fmla="*/ 205 w 835"/>
                      <a:gd name="T89" fmla="*/ 414 h 526"/>
                      <a:gd name="T90" fmla="*/ 166 w 835"/>
                      <a:gd name="T91" fmla="*/ 416 h 526"/>
                      <a:gd name="T92" fmla="*/ 100 w 835"/>
                      <a:gd name="T93" fmla="*/ 381 h 526"/>
                      <a:gd name="T94" fmla="*/ 65 w 835"/>
                      <a:gd name="T95" fmla="*/ 347 h 526"/>
                      <a:gd name="T96" fmla="*/ 71 w 835"/>
                      <a:gd name="T97" fmla="*/ 325 h 526"/>
                      <a:gd name="T98" fmla="*/ 75 w 835"/>
                      <a:gd name="T99" fmla="*/ 295 h 526"/>
                      <a:gd name="T100" fmla="*/ 13 w 835"/>
                      <a:gd name="T101" fmla="*/ 278 h 526"/>
                      <a:gd name="T102" fmla="*/ 14 w 835"/>
                      <a:gd name="T103" fmla="*/ 256 h 526"/>
                      <a:gd name="T104" fmla="*/ 0 w 835"/>
                      <a:gd name="T105" fmla="*/ 250 h 52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835"/>
                      <a:gd name="T160" fmla="*/ 0 h 526"/>
                      <a:gd name="T161" fmla="*/ 835 w 835"/>
                      <a:gd name="T162" fmla="*/ 526 h 52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835" h="526">
                        <a:moveTo>
                          <a:pt x="0" y="250"/>
                        </a:moveTo>
                        <a:lnTo>
                          <a:pt x="0" y="250"/>
                        </a:lnTo>
                        <a:lnTo>
                          <a:pt x="5" y="230"/>
                        </a:lnTo>
                        <a:lnTo>
                          <a:pt x="35" y="226"/>
                        </a:lnTo>
                        <a:lnTo>
                          <a:pt x="88" y="198"/>
                        </a:lnTo>
                        <a:lnTo>
                          <a:pt x="95" y="177"/>
                        </a:lnTo>
                        <a:lnTo>
                          <a:pt x="85" y="152"/>
                        </a:lnTo>
                        <a:lnTo>
                          <a:pt x="118" y="145"/>
                        </a:lnTo>
                        <a:lnTo>
                          <a:pt x="127" y="112"/>
                        </a:lnTo>
                        <a:lnTo>
                          <a:pt x="162" y="114"/>
                        </a:lnTo>
                        <a:lnTo>
                          <a:pt x="166" y="92"/>
                        </a:lnTo>
                        <a:lnTo>
                          <a:pt x="192" y="81"/>
                        </a:lnTo>
                        <a:lnTo>
                          <a:pt x="206" y="100"/>
                        </a:lnTo>
                        <a:lnTo>
                          <a:pt x="225" y="106"/>
                        </a:lnTo>
                        <a:lnTo>
                          <a:pt x="233" y="145"/>
                        </a:lnTo>
                        <a:lnTo>
                          <a:pt x="293" y="160"/>
                        </a:lnTo>
                        <a:lnTo>
                          <a:pt x="319" y="187"/>
                        </a:lnTo>
                        <a:lnTo>
                          <a:pt x="368" y="185"/>
                        </a:lnTo>
                        <a:lnTo>
                          <a:pt x="424" y="206"/>
                        </a:lnTo>
                        <a:lnTo>
                          <a:pt x="499" y="187"/>
                        </a:lnTo>
                        <a:lnTo>
                          <a:pt x="522" y="172"/>
                        </a:lnTo>
                        <a:lnTo>
                          <a:pt x="522" y="151"/>
                        </a:lnTo>
                        <a:lnTo>
                          <a:pt x="543" y="153"/>
                        </a:lnTo>
                        <a:lnTo>
                          <a:pt x="588" y="123"/>
                        </a:lnTo>
                        <a:lnTo>
                          <a:pt x="625" y="121"/>
                        </a:lnTo>
                        <a:lnTo>
                          <a:pt x="607" y="98"/>
                        </a:lnTo>
                        <a:lnTo>
                          <a:pt x="572" y="104"/>
                        </a:lnTo>
                        <a:lnTo>
                          <a:pt x="572" y="78"/>
                        </a:lnTo>
                        <a:lnTo>
                          <a:pt x="581" y="64"/>
                        </a:lnTo>
                        <a:lnTo>
                          <a:pt x="602" y="72"/>
                        </a:lnTo>
                        <a:lnTo>
                          <a:pt x="621" y="63"/>
                        </a:lnTo>
                        <a:lnTo>
                          <a:pt x="642" y="28"/>
                        </a:lnTo>
                        <a:lnTo>
                          <a:pt x="632" y="16"/>
                        </a:lnTo>
                        <a:lnTo>
                          <a:pt x="681" y="0"/>
                        </a:lnTo>
                        <a:lnTo>
                          <a:pt x="709" y="11"/>
                        </a:lnTo>
                        <a:lnTo>
                          <a:pt x="734" y="69"/>
                        </a:lnTo>
                        <a:lnTo>
                          <a:pt x="776" y="82"/>
                        </a:lnTo>
                        <a:lnTo>
                          <a:pt x="783" y="104"/>
                        </a:lnTo>
                        <a:lnTo>
                          <a:pt x="834" y="90"/>
                        </a:lnTo>
                        <a:lnTo>
                          <a:pt x="811" y="147"/>
                        </a:lnTo>
                        <a:lnTo>
                          <a:pt x="781" y="155"/>
                        </a:lnTo>
                        <a:lnTo>
                          <a:pt x="785" y="177"/>
                        </a:lnTo>
                        <a:lnTo>
                          <a:pt x="776" y="190"/>
                        </a:lnTo>
                        <a:lnTo>
                          <a:pt x="770" y="185"/>
                        </a:lnTo>
                        <a:lnTo>
                          <a:pt x="744" y="201"/>
                        </a:lnTo>
                        <a:lnTo>
                          <a:pt x="744" y="210"/>
                        </a:lnTo>
                        <a:lnTo>
                          <a:pt x="726" y="207"/>
                        </a:lnTo>
                        <a:lnTo>
                          <a:pt x="691" y="232"/>
                        </a:lnTo>
                        <a:lnTo>
                          <a:pt x="651" y="253"/>
                        </a:lnTo>
                        <a:lnTo>
                          <a:pt x="663" y="226"/>
                        </a:lnTo>
                        <a:lnTo>
                          <a:pt x="657" y="216"/>
                        </a:lnTo>
                        <a:lnTo>
                          <a:pt x="602" y="247"/>
                        </a:lnTo>
                        <a:lnTo>
                          <a:pt x="600" y="255"/>
                        </a:lnTo>
                        <a:lnTo>
                          <a:pt x="618" y="276"/>
                        </a:lnTo>
                        <a:lnTo>
                          <a:pt x="643" y="267"/>
                        </a:lnTo>
                        <a:lnTo>
                          <a:pt x="668" y="274"/>
                        </a:lnTo>
                        <a:lnTo>
                          <a:pt x="634" y="290"/>
                        </a:lnTo>
                        <a:lnTo>
                          <a:pt x="622" y="312"/>
                        </a:lnTo>
                        <a:lnTo>
                          <a:pt x="658" y="360"/>
                        </a:lnTo>
                        <a:lnTo>
                          <a:pt x="633" y="355"/>
                        </a:lnTo>
                        <a:lnTo>
                          <a:pt x="658" y="371"/>
                        </a:lnTo>
                        <a:lnTo>
                          <a:pt x="634" y="382"/>
                        </a:lnTo>
                        <a:lnTo>
                          <a:pt x="659" y="386"/>
                        </a:lnTo>
                        <a:lnTo>
                          <a:pt x="613" y="463"/>
                        </a:lnTo>
                        <a:lnTo>
                          <a:pt x="582" y="485"/>
                        </a:lnTo>
                        <a:lnTo>
                          <a:pt x="552" y="493"/>
                        </a:lnTo>
                        <a:lnTo>
                          <a:pt x="550" y="493"/>
                        </a:lnTo>
                        <a:lnTo>
                          <a:pt x="543" y="489"/>
                        </a:lnTo>
                        <a:lnTo>
                          <a:pt x="535" y="502"/>
                        </a:lnTo>
                        <a:lnTo>
                          <a:pt x="499" y="510"/>
                        </a:lnTo>
                        <a:lnTo>
                          <a:pt x="496" y="525"/>
                        </a:lnTo>
                        <a:lnTo>
                          <a:pt x="490" y="506"/>
                        </a:lnTo>
                        <a:lnTo>
                          <a:pt x="466" y="507"/>
                        </a:lnTo>
                        <a:lnTo>
                          <a:pt x="429" y="484"/>
                        </a:lnTo>
                        <a:lnTo>
                          <a:pt x="389" y="494"/>
                        </a:lnTo>
                        <a:lnTo>
                          <a:pt x="380" y="494"/>
                        </a:lnTo>
                        <a:lnTo>
                          <a:pt x="381" y="510"/>
                        </a:lnTo>
                        <a:lnTo>
                          <a:pt x="375" y="506"/>
                        </a:lnTo>
                        <a:lnTo>
                          <a:pt x="350" y="498"/>
                        </a:lnTo>
                        <a:lnTo>
                          <a:pt x="342" y="471"/>
                        </a:lnTo>
                        <a:lnTo>
                          <a:pt x="326" y="474"/>
                        </a:lnTo>
                        <a:lnTo>
                          <a:pt x="341" y="434"/>
                        </a:lnTo>
                        <a:lnTo>
                          <a:pt x="340" y="421"/>
                        </a:lnTo>
                        <a:lnTo>
                          <a:pt x="323" y="412"/>
                        </a:lnTo>
                        <a:lnTo>
                          <a:pt x="309" y="407"/>
                        </a:lnTo>
                        <a:lnTo>
                          <a:pt x="305" y="392"/>
                        </a:lnTo>
                        <a:lnTo>
                          <a:pt x="246" y="417"/>
                        </a:lnTo>
                        <a:lnTo>
                          <a:pt x="220" y="410"/>
                        </a:lnTo>
                        <a:lnTo>
                          <a:pt x="207" y="424"/>
                        </a:lnTo>
                        <a:lnTo>
                          <a:pt x="205" y="414"/>
                        </a:lnTo>
                        <a:lnTo>
                          <a:pt x="196" y="416"/>
                        </a:lnTo>
                        <a:lnTo>
                          <a:pt x="166" y="416"/>
                        </a:lnTo>
                        <a:lnTo>
                          <a:pt x="143" y="395"/>
                        </a:lnTo>
                        <a:lnTo>
                          <a:pt x="100" y="381"/>
                        </a:lnTo>
                        <a:lnTo>
                          <a:pt x="72" y="371"/>
                        </a:lnTo>
                        <a:lnTo>
                          <a:pt x="65" y="347"/>
                        </a:lnTo>
                        <a:lnTo>
                          <a:pt x="80" y="344"/>
                        </a:lnTo>
                        <a:lnTo>
                          <a:pt x="71" y="325"/>
                        </a:lnTo>
                        <a:lnTo>
                          <a:pt x="90" y="302"/>
                        </a:lnTo>
                        <a:lnTo>
                          <a:pt x="75" y="295"/>
                        </a:lnTo>
                        <a:lnTo>
                          <a:pt x="54" y="303"/>
                        </a:lnTo>
                        <a:lnTo>
                          <a:pt x="13" y="278"/>
                        </a:lnTo>
                        <a:lnTo>
                          <a:pt x="14" y="274"/>
                        </a:lnTo>
                        <a:lnTo>
                          <a:pt x="14" y="256"/>
                        </a:lnTo>
                        <a:lnTo>
                          <a:pt x="0" y="250"/>
                        </a:lnTo>
                      </a:path>
                    </a:pathLst>
                  </a:custGeom>
                  <a:solidFill>
                    <a:srgbClr val="31859C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Freeform 31">
                    <a:extLst>
                      <a:ext uri="{FF2B5EF4-FFF2-40B4-BE49-F238E27FC236}">
                        <a16:creationId xmlns:a16="http://schemas.microsoft.com/office/drawing/2014/main" id="{C9E421AB-1B23-44C1-B09A-0261C4BA52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4" y="3155"/>
                    <a:ext cx="31" cy="26"/>
                  </a:xfrm>
                  <a:custGeom>
                    <a:avLst/>
                    <a:gdLst>
                      <a:gd name="T0" fmla="*/ 0 w 31"/>
                      <a:gd name="T1" fmla="*/ 19 h 26"/>
                      <a:gd name="T2" fmla="*/ 0 w 31"/>
                      <a:gd name="T3" fmla="*/ 19 h 26"/>
                      <a:gd name="T4" fmla="*/ 9 w 31"/>
                      <a:gd name="T5" fmla="*/ 0 h 26"/>
                      <a:gd name="T6" fmla="*/ 30 w 31"/>
                      <a:gd name="T7" fmla="*/ 4 h 26"/>
                      <a:gd name="T8" fmla="*/ 13 w 31"/>
                      <a:gd name="T9" fmla="*/ 25 h 26"/>
                      <a:gd name="T10" fmla="*/ 0 w 31"/>
                      <a:gd name="T11" fmla="*/ 19 h 26"/>
                      <a:gd name="T12" fmla="*/ 0 w 31"/>
                      <a:gd name="T13" fmla="*/ 19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6"/>
                      <a:gd name="T23" fmla="*/ 31 w 31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6">
                        <a:moveTo>
                          <a:pt x="0" y="19"/>
                        </a:moveTo>
                        <a:lnTo>
                          <a:pt x="0" y="19"/>
                        </a:lnTo>
                        <a:lnTo>
                          <a:pt x="9" y="0"/>
                        </a:lnTo>
                        <a:lnTo>
                          <a:pt x="30" y="4"/>
                        </a:lnTo>
                        <a:lnTo>
                          <a:pt x="13" y="25"/>
                        </a:lnTo>
                        <a:lnTo>
                          <a:pt x="0" y="19"/>
                        </a:lnTo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5" name="Freeform 2417">
                  <a:extLst>
                    <a:ext uri="{FF2B5EF4-FFF2-40B4-BE49-F238E27FC236}">
                      <a16:creationId xmlns:a16="http://schemas.microsoft.com/office/drawing/2014/main" id="{472AC9C1-EC4D-49CA-93CB-688424948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2286" y="3605310"/>
                  <a:ext cx="400960" cy="401501"/>
                </a:xfrm>
                <a:custGeom>
                  <a:avLst/>
                  <a:gdLst>
                    <a:gd name="T0" fmla="*/ 0 w 262"/>
                    <a:gd name="T1" fmla="*/ 12162959 h 224"/>
                    <a:gd name="T2" fmla="*/ 0 w 262"/>
                    <a:gd name="T3" fmla="*/ 12162959 h 224"/>
                    <a:gd name="T4" fmla="*/ 10905410 w 262"/>
                    <a:gd name="T5" fmla="*/ 0 h 224"/>
                    <a:gd name="T6" fmla="*/ 42065151 w 262"/>
                    <a:gd name="T7" fmla="*/ 29539366 h 224"/>
                    <a:gd name="T8" fmla="*/ 81014809 w 262"/>
                    <a:gd name="T9" fmla="*/ 5213449 h 224"/>
                    <a:gd name="T10" fmla="*/ 84130302 w 262"/>
                    <a:gd name="T11" fmla="*/ 27801989 h 224"/>
                    <a:gd name="T12" fmla="*/ 102825638 w 262"/>
                    <a:gd name="T13" fmla="*/ 36490190 h 224"/>
                    <a:gd name="T14" fmla="*/ 105942360 w 262"/>
                    <a:gd name="T15" fmla="*/ 60817427 h 224"/>
                    <a:gd name="T16" fmla="*/ 162028369 w 262"/>
                    <a:gd name="T17" fmla="*/ 88619426 h 224"/>
                    <a:gd name="T18" fmla="*/ 213442456 w 262"/>
                    <a:gd name="T19" fmla="*/ 79931205 h 224"/>
                    <a:gd name="T20" fmla="*/ 208767998 w 262"/>
                    <a:gd name="T21" fmla="*/ 66029556 h 224"/>
                    <a:gd name="T22" fmla="*/ 275760660 w 262"/>
                    <a:gd name="T23" fmla="*/ 41703638 h 224"/>
                    <a:gd name="T24" fmla="*/ 363007722 w 262"/>
                    <a:gd name="T25" fmla="*/ 85143335 h 224"/>
                    <a:gd name="T26" fmla="*/ 364565459 w 262"/>
                    <a:gd name="T27" fmla="*/ 109470581 h 224"/>
                    <a:gd name="T28" fmla="*/ 350543333 w 262"/>
                    <a:gd name="T29" fmla="*/ 152911586 h 224"/>
                    <a:gd name="T30" fmla="*/ 353658806 w 262"/>
                    <a:gd name="T31" fmla="*/ 215466409 h 224"/>
                    <a:gd name="T32" fmla="*/ 375470864 w 262"/>
                    <a:gd name="T33" fmla="*/ 234580188 h 224"/>
                    <a:gd name="T34" fmla="*/ 356775527 w 262"/>
                    <a:gd name="T35" fmla="*/ 265856920 h 224"/>
                    <a:gd name="T36" fmla="*/ 406630590 w 262"/>
                    <a:gd name="T37" fmla="*/ 337099903 h 224"/>
                    <a:gd name="T38" fmla="*/ 373913127 w 262"/>
                    <a:gd name="T39" fmla="*/ 387491814 h 224"/>
                    <a:gd name="T40" fmla="*/ 283550592 w 262"/>
                    <a:gd name="T41" fmla="*/ 370115413 h 224"/>
                    <a:gd name="T42" fmla="*/ 263297519 w 262"/>
                    <a:gd name="T43" fmla="*/ 338837280 h 224"/>
                    <a:gd name="T44" fmla="*/ 200978066 w 262"/>
                    <a:gd name="T45" fmla="*/ 349264258 h 224"/>
                    <a:gd name="T46" fmla="*/ 155797422 w 262"/>
                    <a:gd name="T47" fmla="*/ 317986125 h 224"/>
                    <a:gd name="T48" fmla="*/ 124637696 w 262"/>
                    <a:gd name="T49" fmla="*/ 258907414 h 224"/>
                    <a:gd name="T50" fmla="*/ 101267901 w 262"/>
                    <a:gd name="T51" fmla="*/ 248480518 h 224"/>
                    <a:gd name="T52" fmla="*/ 95035706 w 262"/>
                    <a:gd name="T53" fmla="*/ 262382167 h 224"/>
                    <a:gd name="T54" fmla="*/ 66992682 w 262"/>
                    <a:gd name="T55" fmla="*/ 201564761 h 224"/>
                    <a:gd name="T56" fmla="*/ 28043015 w 262"/>
                    <a:gd name="T57" fmla="*/ 165074540 h 224"/>
                    <a:gd name="T58" fmla="*/ 46739609 w 262"/>
                    <a:gd name="T59" fmla="*/ 109470581 h 224"/>
                    <a:gd name="T60" fmla="*/ 29601999 w 262"/>
                    <a:gd name="T61" fmla="*/ 102519757 h 224"/>
                    <a:gd name="T62" fmla="*/ 14022131 w 262"/>
                    <a:gd name="T63" fmla="*/ 71243004 h 224"/>
                    <a:gd name="T64" fmla="*/ 0 w 262"/>
                    <a:gd name="T65" fmla="*/ 12162959 h 224"/>
                    <a:gd name="T66" fmla="*/ 0 w 262"/>
                    <a:gd name="T67" fmla="*/ 12162959 h 22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2"/>
                    <a:gd name="T103" fmla="*/ 0 h 224"/>
                    <a:gd name="T104" fmla="*/ 262 w 262"/>
                    <a:gd name="T105" fmla="*/ 224 h 22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2" h="224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27" y="17"/>
                      </a:lnTo>
                      <a:lnTo>
                        <a:pt x="52" y="3"/>
                      </a:lnTo>
                      <a:lnTo>
                        <a:pt x="54" y="16"/>
                      </a:lnTo>
                      <a:lnTo>
                        <a:pt x="66" y="21"/>
                      </a:lnTo>
                      <a:lnTo>
                        <a:pt x="68" y="35"/>
                      </a:lnTo>
                      <a:lnTo>
                        <a:pt x="104" y="51"/>
                      </a:lnTo>
                      <a:lnTo>
                        <a:pt x="137" y="46"/>
                      </a:lnTo>
                      <a:lnTo>
                        <a:pt x="134" y="38"/>
                      </a:lnTo>
                      <a:lnTo>
                        <a:pt x="177" y="24"/>
                      </a:lnTo>
                      <a:lnTo>
                        <a:pt x="233" y="49"/>
                      </a:lnTo>
                      <a:lnTo>
                        <a:pt x="234" y="63"/>
                      </a:lnTo>
                      <a:lnTo>
                        <a:pt x="225" y="88"/>
                      </a:lnTo>
                      <a:lnTo>
                        <a:pt x="227" y="124"/>
                      </a:lnTo>
                      <a:lnTo>
                        <a:pt x="241" y="135"/>
                      </a:lnTo>
                      <a:lnTo>
                        <a:pt x="229" y="153"/>
                      </a:lnTo>
                      <a:lnTo>
                        <a:pt x="261" y="194"/>
                      </a:lnTo>
                      <a:lnTo>
                        <a:pt x="240" y="223"/>
                      </a:lnTo>
                      <a:lnTo>
                        <a:pt x="182" y="213"/>
                      </a:lnTo>
                      <a:lnTo>
                        <a:pt x="169" y="195"/>
                      </a:lnTo>
                      <a:lnTo>
                        <a:pt x="129" y="201"/>
                      </a:lnTo>
                      <a:lnTo>
                        <a:pt x="100" y="183"/>
                      </a:lnTo>
                      <a:lnTo>
                        <a:pt x="80" y="149"/>
                      </a:lnTo>
                      <a:lnTo>
                        <a:pt x="65" y="143"/>
                      </a:lnTo>
                      <a:lnTo>
                        <a:pt x="61" y="151"/>
                      </a:lnTo>
                      <a:lnTo>
                        <a:pt x="43" y="116"/>
                      </a:lnTo>
                      <a:lnTo>
                        <a:pt x="18" y="95"/>
                      </a:lnTo>
                      <a:lnTo>
                        <a:pt x="30" y="63"/>
                      </a:lnTo>
                      <a:lnTo>
                        <a:pt x="19" y="59"/>
                      </a:lnTo>
                      <a:lnTo>
                        <a:pt x="9" y="41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" name="Group 35">
                  <a:extLst>
                    <a:ext uri="{FF2B5EF4-FFF2-40B4-BE49-F238E27FC236}">
                      <a16:creationId xmlns:a16="http://schemas.microsoft.com/office/drawing/2014/main" id="{9F3EF26B-9F47-47EC-A2E0-E660FC91D7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97147" y="3445537"/>
                  <a:ext cx="338677" cy="397183"/>
                  <a:chOff x="4850" y="2769"/>
                  <a:chExt cx="221" cy="223"/>
                </a:xfrm>
                <a:grpFill/>
              </p:grpSpPr>
              <p:sp>
                <p:nvSpPr>
                  <p:cNvPr id="335" name="Freeform 2742">
                    <a:extLst>
                      <a:ext uri="{FF2B5EF4-FFF2-40B4-BE49-F238E27FC236}">
                        <a16:creationId xmlns:a16="http://schemas.microsoft.com/office/drawing/2014/main" id="{C5C4B8E7-30B8-4BD0-AAEC-5729AFD787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50" y="2954"/>
                    <a:ext cx="33" cy="38"/>
                  </a:xfrm>
                  <a:custGeom>
                    <a:avLst/>
                    <a:gdLst>
                      <a:gd name="T0" fmla="*/ 0 w 33"/>
                      <a:gd name="T1" fmla="*/ 10 h 38"/>
                      <a:gd name="T2" fmla="*/ 0 w 33"/>
                      <a:gd name="T3" fmla="*/ 10 h 38"/>
                      <a:gd name="T4" fmla="*/ 1 w 33"/>
                      <a:gd name="T5" fmla="*/ 19 h 38"/>
                      <a:gd name="T6" fmla="*/ 8 w 33"/>
                      <a:gd name="T7" fmla="*/ 10 h 38"/>
                      <a:gd name="T8" fmla="*/ 12 w 33"/>
                      <a:gd name="T9" fmla="*/ 15 h 38"/>
                      <a:gd name="T10" fmla="*/ 8 w 33"/>
                      <a:gd name="T11" fmla="*/ 37 h 38"/>
                      <a:gd name="T12" fmla="*/ 23 w 33"/>
                      <a:gd name="T13" fmla="*/ 37 h 38"/>
                      <a:gd name="T14" fmla="*/ 32 w 33"/>
                      <a:gd name="T15" fmla="*/ 14 h 38"/>
                      <a:gd name="T16" fmla="*/ 27 w 33"/>
                      <a:gd name="T17" fmla="*/ 1 h 38"/>
                      <a:gd name="T18" fmla="*/ 12 w 33"/>
                      <a:gd name="T19" fmla="*/ 0 h 38"/>
                      <a:gd name="T20" fmla="*/ 0 w 33"/>
                      <a:gd name="T21" fmla="*/ 10 h 38"/>
                      <a:gd name="T22" fmla="*/ 0 w 33"/>
                      <a:gd name="T23" fmla="*/ 10 h 3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3"/>
                      <a:gd name="T37" fmla="*/ 0 h 38"/>
                      <a:gd name="T38" fmla="*/ 33 w 33"/>
                      <a:gd name="T39" fmla="*/ 38 h 3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3" h="38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" y="19"/>
                        </a:lnTo>
                        <a:lnTo>
                          <a:pt x="8" y="10"/>
                        </a:lnTo>
                        <a:lnTo>
                          <a:pt x="12" y="15"/>
                        </a:lnTo>
                        <a:lnTo>
                          <a:pt x="8" y="37"/>
                        </a:lnTo>
                        <a:lnTo>
                          <a:pt x="23" y="37"/>
                        </a:lnTo>
                        <a:lnTo>
                          <a:pt x="32" y="14"/>
                        </a:lnTo>
                        <a:lnTo>
                          <a:pt x="27" y="1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reeform 2743">
                    <a:extLst>
                      <a:ext uri="{FF2B5EF4-FFF2-40B4-BE49-F238E27FC236}">
                        <a16:creationId xmlns:a16="http://schemas.microsoft.com/office/drawing/2014/main" id="{A5E12E23-A9D3-4997-816C-DDE39448F2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66" y="2835"/>
                    <a:ext cx="155" cy="125"/>
                  </a:xfrm>
                  <a:custGeom>
                    <a:avLst/>
                    <a:gdLst>
                      <a:gd name="T0" fmla="*/ 0 w 155"/>
                      <a:gd name="T1" fmla="*/ 116 h 125"/>
                      <a:gd name="T2" fmla="*/ 0 w 155"/>
                      <a:gd name="T3" fmla="*/ 116 h 125"/>
                      <a:gd name="T4" fmla="*/ 27 w 155"/>
                      <a:gd name="T5" fmla="*/ 93 h 125"/>
                      <a:gd name="T6" fmla="*/ 66 w 155"/>
                      <a:gd name="T7" fmla="*/ 93 h 125"/>
                      <a:gd name="T8" fmla="*/ 82 w 155"/>
                      <a:gd name="T9" fmla="*/ 65 h 125"/>
                      <a:gd name="T10" fmla="*/ 89 w 155"/>
                      <a:gd name="T11" fmla="*/ 63 h 125"/>
                      <a:gd name="T12" fmla="*/ 89 w 155"/>
                      <a:gd name="T13" fmla="*/ 74 h 125"/>
                      <a:gd name="T14" fmla="*/ 107 w 155"/>
                      <a:gd name="T15" fmla="*/ 63 h 125"/>
                      <a:gd name="T16" fmla="*/ 122 w 155"/>
                      <a:gd name="T17" fmla="*/ 42 h 125"/>
                      <a:gd name="T18" fmla="*/ 129 w 155"/>
                      <a:gd name="T19" fmla="*/ 6 h 125"/>
                      <a:gd name="T20" fmla="*/ 141 w 155"/>
                      <a:gd name="T21" fmla="*/ 8 h 125"/>
                      <a:gd name="T22" fmla="*/ 137 w 155"/>
                      <a:gd name="T23" fmla="*/ 0 h 125"/>
                      <a:gd name="T24" fmla="*/ 144 w 155"/>
                      <a:gd name="T25" fmla="*/ 1 h 125"/>
                      <a:gd name="T26" fmla="*/ 154 w 155"/>
                      <a:gd name="T27" fmla="*/ 30 h 125"/>
                      <a:gd name="T28" fmla="*/ 141 w 155"/>
                      <a:gd name="T29" fmla="*/ 51 h 125"/>
                      <a:gd name="T30" fmla="*/ 141 w 155"/>
                      <a:gd name="T31" fmla="*/ 70 h 125"/>
                      <a:gd name="T32" fmla="*/ 131 w 155"/>
                      <a:gd name="T33" fmla="*/ 98 h 125"/>
                      <a:gd name="T34" fmla="*/ 124 w 155"/>
                      <a:gd name="T35" fmla="*/ 102 h 125"/>
                      <a:gd name="T36" fmla="*/ 124 w 155"/>
                      <a:gd name="T37" fmla="*/ 91 h 125"/>
                      <a:gd name="T38" fmla="*/ 101 w 155"/>
                      <a:gd name="T39" fmla="*/ 107 h 125"/>
                      <a:gd name="T40" fmla="*/ 82 w 155"/>
                      <a:gd name="T41" fmla="*/ 100 h 125"/>
                      <a:gd name="T42" fmla="*/ 83 w 155"/>
                      <a:gd name="T43" fmla="*/ 113 h 125"/>
                      <a:gd name="T44" fmla="*/ 67 w 155"/>
                      <a:gd name="T45" fmla="*/ 124 h 125"/>
                      <a:gd name="T46" fmla="*/ 62 w 155"/>
                      <a:gd name="T47" fmla="*/ 106 h 125"/>
                      <a:gd name="T48" fmla="*/ 0 w 155"/>
                      <a:gd name="T49" fmla="*/ 116 h 125"/>
                      <a:gd name="T50" fmla="*/ 0 w 155"/>
                      <a:gd name="T51" fmla="*/ 116 h 12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55"/>
                      <a:gd name="T79" fmla="*/ 0 h 125"/>
                      <a:gd name="T80" fmla="*/ 155 w 155"/>
                      <a:gd name="T81" fmla="*/ 125 h 12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55" h="125">
                        <a:moveTo>
                          <a:pt x="0" y="116"/>
                        </a:moveTo>
                        <a:lnTo>
                          <a:pt x="0" y="116"/>
                        </a:lnTo>
                        <a:lnTo>
                          <a:pt x="27" y="93"/>
                        </a:lnTo>
                        <a:lnTo>
                          <a:pt x="66" y="93"/>
                        </a:lnTo>
                        <a:lnTo>
                          <a:pt x="82" y="65"/>
                        </a:lnTo>
                        <a:lnTo>
                          <a:pt x="89" y="63"/>
                        </a:lnTo>
                        <a:lnTo>
                          <a:pt x="89" y="74"/>
                        </a:lnTo>
                        <a:lnTo>
                          <a:pt x="107" y="63"/>
                        </a:lnTo>
                        <a:lnTo>
                          <a:pt x="122" y="42"/>
                        </a:lnTo>
                        <a:lnTo>
                          <a:pt x="129" y="6"/>
                        </a:lnTo>
                        <a:lnTo>
                          <a:pt x="141" y="8"/>
                        </a:lnTo>
                        <a:lnTo>
                          <a:pt x="137" y="0"/>
                        </a:lnTo>
                        <a:lnTo>
                          <a:pt x="144" y="1"/>
                        </a:lnTo>
                        <a:lnTo>
                          <a:pt x="154" y="30"/>
                        </a:lnTo>
                        <a:lnTo>
                          <a:pt x="141" y="51"/>
                        </a:lnTo>
                        <a:lnTo>
                          <a:pt x="141" y="70"/>
                        </a:lnTo>
                        <a:lnTo>
                          <a:pt x="131" y="98"/>
                        </a:lnTo>
                        <a:lnTo>
                          <a:pt x="124" y="102"/>
                        </a:lnTo>
                        <a:lnTo>
                          <a:pt x="124" y="91"/>
                        </a:lnTo>
                        <a:lnTo>
                          <a:pt x="101" y="107"/>
                        </a:lnTo>
                        <a:lnTo>
                          <a:pt x="82" y="100"/>
                        </a:lnTo>
                        <a:lnTo>
                          <a:pt x="83" y="113"/>
                        </a:lnTo>
                        <a:lnTo>
                          <a:pt x="67" y="124"/>
                        </a:lnTo>
                        <a:lnTo>
                          <a:pt x="62" y="106"/>
                        </a:lnTo>
                        <a:lnTo>
                          <a:pt x="0" y="116"/>
                        </a:lnTo>
                      </a:path>
                    </a:pathLst>
                  </a:custGeom>
                  <a:solidFill>
                    <a:srgbClr val="D9D9D9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reeform 2744">
                    <a:extLst>
                      <a:ext uri="{FF2B5EF4-FFF2-40B4-BE49-F238E27FC236}">
                        <a16:creationId xmlns:a16="http://schemas.microsoft.com/office/drawing/2014/main" id="{F0886845-93B5-474F-97B5-21B212632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5" y="2948"/>
                    <a:ext cx="32" cy="23"/>
                  </a:xfrm>
                  <a:custGeom>
                    <a:avLst/>
                    <a:gdLst>
                      <a:gd name="T0" fmla="*/ 0 w 32"/>
                      <a:gd name="T1" fmla="*/ 12 h 23"/>
                      <a:gd name="T2" fmla="*/ 0 w 32"/>
                      <a:gd name="T3" fmla="*/ 12 h 23"/>
                      <a:gd name="T4" fmla="*/ 10 w 32"/>
                      <a:gd name="T5" fmla="*/ 22 h 23"/>
                      <a:gd name="T6" fmla="*/ 28 w 32"/>
                      <a:gd name="T7" fmla="*/ 14 h 23"/>
                      <a:gd name="T8" fmla="*/ 31 w 32"/>
                      <a:gd name="T9" fmla="*/ 0 h 23"/>
                      <a:gd name="T10" fmla="*/ 0 w 32"/>
                      <a:gd name="T11" fmla="*/ 12 h 23"/>
                      <a:gd name="T12" fmla="*/ 0 w 32"/>
                      <a:gd name="T13" fmla="*/ 12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3"/>
                      <a:gd name="T23" fmla="*/ 32 w 32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3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10" y="22"/>
                        </a:lnTo>
                        <a:lnTo>
                          <a:pt x="28" y="14"/>
                        </a:lnTo>
                        <a:lnTo>
                          <a:pt x="31" y="0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Freeform 2745">
                    <a:extLst>
                      <a:ext uri="{FF2B5EF4-FFF2-40B4-BE49-F238E27FC236}">
                        <a16:creationId xmlns:a16="http://schemas.microsoft.com/office/drawing/2014/main" id="{E8436EB0-4837-481D-8E16-774E95DF17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0" y="2769"/>
                    <a:ext cx="81" cy="67"/>
                  </a:xfrm>
                  <a:custGeom>
                    <a:avLst/>
                    <a:gdLst>
                      <a:gd name="T0" fmla="*/ 0 w 81"/>
                      <a:gd name="T1" fmla="*/ 47 h 67"/>
                      <a:gd name="T2" fmla="*/ 0 w 81"/>
                      <a:gd name="T3" fmla="*/ 47 h 67"/>
                      <a:gd name="T4" fmla="*/ 3 w 81"/>
                      <a:gd name="T5" fmla="*/ 66 h 67"/>
                      <a:gd name="T6" fmla="*/ 17 w 81"/>
                      <a:gd name="T7" fmla="*/ 59 h 67"/>
                      <a:gd name="T8" fmla="*/ 8 w 81"/>
                      <a:gd name="T9" fmla="*/ 48 h 67"/>
                      <a:gd name="T10" fmla="*/ 46 w 81"/>
                      <a:gd name="T11" fmla="*/ 58 h 67"/>
                      <a:gd name="T12" fmla="*/ 55 w 81"/>
                      <a:gd name="T13" fmla="*/ 42 h 67"/>
                      <a:gd name="T14" fmla="*/ 80 w 81"/>
                      <a:gd name="T15" fmla="*/ 37 h 67"/>
                      <a:gd name="T16" fmla="*/ 71 w 81"/>
                      <a:gd name="T17" fmla="*/ 27 h 67"/>
                      <a:gd name="T18" fmla="*/ 74 w 81"/>
                      <a:gd name="T19" fmla="*/ 18 h 67"/>
                      <a:gd name="T20" fmla="*/ 53 w 81"/>
                      <a:gd name="T21" fmla="*/ 20 h 67"/>
                      <a:gd name="T22" fmla="*/ 27 w 81"/>
                      <a:gd name="T23" fmla="*/ 0 h 67"/>
                      <a:gd name="T24" fmla="*/ 18 w 81"/>
                      <a:gd name="T25" fmla="*/ 38 h 67"/>
                      <a:gd name="T26" fmla="*/ 7 w 81"/>
                      <a:gd name="T27" fmla="*/ 35 h 67"/>
                      <a:gd name="T28" fmla="*/ 0 w 81"/>
                      <a:gd name="T29" fmla="*/ 47 h 67"/>
                      <a:gd name="T30" fmla="*/ 0 w 81"/>
                      <a:gd name="T31" fmla="*/ 47 h 6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81"/>
                      <a:gd name="T49" fmla="*/ 0 h 67"/>
                      <a:gd name="T50" fmla="*/ 81 w 81"/>
                      <a:gd name="T51" fmla="*/ 67 h 6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81" h="67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66"/>
                        </a:lnTo>
                        <a:lnTo>
                          <a:pt x="17" y="59"/>
                        </a:lnTo>
                        <a:lnTo>
                          <a:pt x="8" y="48"/>
                        </a:lnTo>
                        <a:lnTo>
                          <a:pt x="46" y="58"/>
                        </a:lnTo>
                        <a:lnTo>
                          <a:pt x="55" y="42"/>
                        </a:lnTo>
                        <a:lnTo>
                          <a:pt x="80" y="37"/>
                        </a:lnTo>
                        <a:lnTo>
                          <a:pt x="71" y="27"/>
                        </a:lnTo>
                        <a:lnTo>
                          <a:pt x="74" y="18"/>
                        </a:lnTo>
                        <a:lnTo>
                          <a:pt x="53" y="20"/>
                        </a:lnTo>
                        <a:lnTo>
                          <a:pt x="27" y="0"/>
                        </a:lnTo>
                        <a:lnTo>
                          <a:pt x="18" y="38"/>
                        </a:lnTo>
                        <a:lnTo>
                          <a:pt x="7" y="35"/>
                        </a:lnTo>
                        <a:lnTo>
                          <a:pt x="0" y="47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" name="Freeform 2419">
                  <a:extLst>
                    <a:ext uri="{FF2B5EF4-FFF2-40B4-BE49-F238E27FC236}">
                      <a16:creationId xmlns:a16="http://schemas.microsoft.com/office/drawing/2014/main" id="{08819F76-11AA-44F9-9F54-DA5510E3F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6202" y="3521125"/>
                  <a:ext cx="134301" cy="151103"/>
                </a:xfrm>
                <a:custGeom>
                  <a:avLst/>
                  <a:gdLst>
                    <a:gd name="T0" fmla="*/ 0 w 87"/>
                    <a:gd name="T1" fmla="*/ 82254980 h 84"/>
                    <a:gd name="T2" fmla="*/ 0 w 87"/>
                    <a:gd name="T3" fmla="*/ 82254980 h 84"/>
                    <a:gd name="T4" fmla="*/ 25363482 w 87"/>
                    <a:gd name="T5" fmla="*/ 94505205 h 84"/>
                    <a:gd name="T6" fmla="*/ 9510832 w 87"/>
                    <a:gd name="T7" fmla="*/ 136509117 h 84"/>
                    <a:gd name="T8" fmla="*/ 47555429 w 87"/>
                    <a:gd name="T9" fmla="*/ 145258884 h 84"/>
                    <a:gd name="T10" fmla="*/ 87186425 w 87"/>
                    <a:gd name="T11" fmla="*/ 120757154 h 84"/>
                    <a:gd name="T12" fmla="*/ 69748624 w 87"/>
                    <a:gd name="T13" fmla="*/ 87505655 h 84"/>
                    <a:gd name="T14" fmla="*/ 115718915 w 87"/>
                    <a:gd name="T15" fmla="*/ 56003032 h 84"/>
                    <a:gd name="T16" fmla="*/ 136326972 w 87"/>
                    <a:gd name="T17" fmla="*/ 14000427 h 84"/>
                    <a:gd name="T18" fmla="*/ 134741833 w 87"/>
                    <a:gd name="T19" fmla="*/ 8751093 h 84"/>
                    <a:gd name="T20" fmla="*/ 125231004 w 87"/>
                    <a:gd name="T21" fmla="*/ 0 h 84"/>
                    <a:gd name="T22" fmla="*/ 84014889 w 87"/>
                    <a:gd name="T23" fmla="*/ 28002177 h 84"/>
                    <a:gd name="T24" fmla="*/ 84014889 w 87"/>
                    <a:gd name="T25" fmla="*/ 43752828 h 84"/>
                    <a:gd name="T26" fmla="*/ 55482379 w 87"/>
                    <a:gd name="T27" fmla="*/ 38502163 h 84"/>
                    <a:gd name="T28" fmla="*/ 0 w 87"/>
                    <a:gd name="T29" fmla="*/ 82254980 h 84"/>
                    <a:gd name="T30" fmla="*/ 0 w 87"/>
                    <a:gd name="T31" fmla="*/ 82254980 h 8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"/>
                    <a:gd name="T49" fmla="*/ 0 h 84"/>
                    <a:gd name="T50" fmla="*/ 87 w 87"/>
                    <a:gd name="T51" fmla="*/ 84 h 8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" h="84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16" y="54"/>
                      </a:lnTo>
                      <a:lnTo>
                        <a:pt x="6" y="78"/>
                      </a:lnTo>
                      <a:lnTo>
                        <a:pt x="30" y="83"/>
                      </a:lnTo>
                      <a:lnTo>
                        <a:pt x="55" y="69"/>
                      </a:lnTo>
                      <a:lnTo>
                        <a:pt x="44" y="50"/>
                      </a:lnTo>
                      <a:lnTo>
                        <a:pt x="73" y="32"/>
                      </a:lnTo>
                      <a:lnTo>
                        <a:pt x="86" y="8"/>
                      </a:lnTo>
                      <a:lnTo>
                        <a:pt x="85" y="5"/>
                      </a:lnTo>
                      <a:lnTo>
                        <a:pt x="79" y="0"/>
                      </a:lnTo>
                      <a:lnTo>
                        <a:pt x="53" y="16"/>
                      </a:lnTo>
                      <a:lnTo>
                        <a:pt x="53" y="25"/>
                      </a:lnTo>
                      <a:lnTo>
                        <a:pt x="35" y="22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2420">
                  <a:extLst>
                    <a:ext uri="{FF2B5EF4-FFF2-40B4-BE49-F238E27FC236}">
                      <a16:creationId xmlns:a16="http://schemas.microsoft.com/office/drawing/2014/main" id="{1BB2155F-989A-4FAE-846F-E50B142CB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7076" y="3646324"/>
                  <a:ext cx="70072" cy="116566"/>
                </a:xfrm>
                <a:custGeom>
                  <a:avLst/>
                  <a:gdLst>
                    <a:gd name="T0" fmla="*/ 0 w 48"/>
                    <a:gd name="T1" fmla="*/ 109657851 h 66"/>
                    <a:gd name="T2" fmla="*/ 0 w 48"/>
                    <a:gd name="T3" fmla="*/ 109657851 h 66"/>
                    <a:gd name="T4" fmla="*/ 7087791 w 48"/>
                    <a:gd name="T5" fmla="*/ 23618536 h 66"/>
                    <a:gd name="T6" fmla="*/ 42527939 w 48"/>
                    <a:gd name="T7" fmla="*/ 0 h 66"/>
                    <a:gd name="T8" fmla="*/ 66626182 w 48"/>
                    <a:gd name="T9" fmla="*/ 67482449 h 66"/>
                    <a:gd name="T10" fmla="*/ 42527939 w 48"/>
                    <a:gd name="T11" fmla="*/ 99535812 h 66"/>
                    <a:gd name="T12" fmla="*/ 0 w 48"/>
                    <a:gd name="T13" fmla="*/ 109657851 h 66"/>
                    <a:gd name="T14" fmla="*/ 0 w 48"/>
                    <a:gd name="T15" fmla="*/ 109657851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66"/>
                    <a:gd name="T26" fmla="*/ 48 w 48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66">
                      <a:moveTo>
                        <a:pt x="0" y="65"/>
                      </a:moveTo>
                      <a:lnTo>
                        <a:pt x="0" y="65"/>
                      </a:lnTo>
                      <a:lnTo>
                        <a:pt x="5" y="14"/>
                      </a:lnTo>
                      <a:lnTo>
                        <a:pt x="30" y="0"/>
                      </a:lnTo>
                      <a:lnTo>
                        <a:pt x="47" y="40"/>
                      </a:lnTo>
                      <a:lnTo>
                        <a:pt x="30" y="59"/>
                      </a:lnTo>
                      <a:lnTo>
                        <a:pt x="0" y="65"/>
                      </a:lnTo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2421">
                  <a:extLst>
                    <a:ext uri="{FF2B5EF4-FFF2-40B4-BE49-F238E27FC236}">
                      <a16:creationId xmlns:a16="http://schemas.microsoft.com/office/drawing/2014/main" id="{846929DB-2F95-4CEE-9FEA-E9E0D6BD1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4029" y="4071571"/>
                  <a:ext cx="149874" cy="202908"/>
                </a:xfrm>
                <a:custGeom>
                  <a:avLst/>
                  <a:gdLst>
                    <a:gd name="T0" fmla="*/ 0 w 99"/>
                    <a:gd name="T1" fmla="*/ 42094425 h 115"/>
                    <a:gd name="T2" fmla="*/ 0 w 99"/>
                    <a:gd name="T3" fmla="*/ 42094425 h 115"/>
                    <a:gd name="T4" fmla="*/ 19818444 w 99"/>
                    <a:gd name="T5" fmla="*/ 69035380 h 115"/>
                    <a:gd name="T6" fmla="*/ 13720178 w 99"/>
                    <a:gd name="T7" fmla="*/ 116181404 h 115"/>
                    <a:gd name="T8" fmla="*/ 67079713 w 99"/>
                    <a:gd name="T9" fmla="*/ 95976345 h 115"/>
                    <a:gd name="T10" fmla="*/ 89946687 w 99"/>
                    <a:gd name="T11" fmla="*/ 116181404 h 115"/>
                    <a:gd name="T12" fmla="*/ 109766361 w 99"/>
                    <a:gd name="T13" fmla="*/ 163327409 h 115"/>
                    <a:gd name="T14" fmla="*/ 102143220 w 99"/>
                    <a:gd name="T15" fmla="*/ 191951392 h 115"/>
                    <a:gd name="T16" fmla="*/ 149403240 w 99"/>
                    <a:gd name="T17" fmla="*/ 183532509 h 115"/>
                    <a:gd name="T18" fmla="*/ 126536285 w 99"/>
                    <a:gd name="T19" fmla="*/ 121232994 h 115"/>
                    <a:gd name="T20" fmla="*/ 76226495 w 99"/>
                    <a:gd name="T21" fmla="*/ 75769967 h 115"/>
                    <a:gd name="T22" fmla="*/ 89946687 w 99"/>
                    <a:gd name="T23" fmla="*/ 50513318 h 115"/>
                    <a:gd name="T24" fmla="*/ 62505087 w 99"/>
                    <a:gd name="T25" fmla="*/ 35359838 h 115"/>
                    <a:gd name="T26" fmla="*/ 41161773 w 99"/>
                    <a:gd name="T27" fmla="*/ 0 h 115"/>
                    <a:gd name="T28" fmla="*/ 27441590 w 99"/>
                    <a:gd name="T29" fmla="*/ 0 h 115"/>
                    <a:gd name="T30" fmla="*/ 28966466 w 99"/>
                    <a:gd name="T31" fmla="*/ 26940955 h 115"/>
                    <a:gd name="T32" fmla="*/ 19818444 w 99"/>
                    <a:gd name="T33" fmla="*/ 20205065 h 115"/>
                    <a:gd name="T34" fmla="*/ 0 w 99"/>
                    <a:gd name="T35" fmla="*/ 42094425 h 115"/>
                    <a:gd name="T36" fmla="*/ 0 w 99"/>
                    <a:gd name="T37" fmla="*/ 42094425 h 1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9"/>
                    <a:gd name="T58" fmla="*/ 0 h 115"/>
                    <a:gd name="T59" fmla="*/ 99 w 99"/>
                    <a:gd name="T60" fmla="*/ 115 h 11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9" h="115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13" y="41"/>
                      </a:lnTo>
                      <a:lnTo>
                        <a:pt x="9" y="69"/>
                      </a:lnTo>
                      <a:lnTo>
                        <a:pt x="44" y="57"/>
                      </a:lnTo>
                      <a:lnTo>
                        <a:pt x="59" y="69"/>
                      </a:lnTo>
                      <a:lnTo>
                        <a:pt x="72" y="97"/>
                      </a:lnTo>
                      <a:lnTo>
                        <a:pt x="67" y="114"/>
                      </a:lnTo>
                      <a:lnTo>
                        <a:pt x="98" y="109"/>
                      </a:lnTo>
                      <a:lnTo>
                        <a:pt x="83" y="72"/>
                      </a:lnTo>
                      <a:lnTo>
                        <a:pt x="50" y="45"/>
                      </a:lnTo>
                      <a:lnTo>
                        <a:pt x="59" y="30"/>
                      </a:lnTo>
                      <a:lnTo>
                        <a:pt x="41" y="21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9" y="16"/>
                      </a:lnTo>
                      <a:lnTo>
                        <a:pt x="13" y="12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" name="Group 43">
                  <a:extLst>
                    <a:ext uri="{FF2B5EF4-FFF2-40B4-BE49-F238E27FC236}">
                      <a16:creationId xmlns:a16="http://schemas.microsoft.com/office/drawing/2014/main" id="{1D995982-6059-4F59-8D67-19D9A20EA7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0598" y="1917272"/>
                  <a:ext cx="1832971" cy="1634075"/>
                  <a:chOff x="1156" y="1908"/>
                  <a:chExt cx="1199" cy="919"/>
                </a:xfrm>
                <a:grpFill/>
              </p:grpSpPr>
              <p:sp>
                <p:nvSpPr>
                  <p:cNvPr id="316" name="Freeform 2723">
                    <a:extLst>
                      <a:ext uri="{FF2B5EF4-FFF2-40B4-BE49-F238E27FC236}">
                        <a16:creationId xmlns:a16="http://schemas.microsoft.com/office/drawing/2014/main" id="{B1307430-7C61-47EA-868B-0E034F256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6" y="2232"/>
                    <a:ext cx="1166" cy="595"/>
                  </a:xfrm>
                  <a:custGeom>
                    <a:avLst/>
                    <a:gdLst>
                      <a:gd name="T0" fmla="*/ 93 w 1166"/>
                      <a:gd name="T1" fmla="*/ 82 h 595"/>
                      <a:gd name="T2" fmla="*/ 110 w 1166"/>
                      <a:gd name="T3" fmla="*/ 69 h 595"/>
                      <a:gd name="T4" fmla="*/ 177 w 1166"/>
                      <a:gd name="T5" fmla="*/ 35 h 595"/>
                      <a:gd name="T6" fmla="*/ 250 w 1166"/>
                      <a:gd name="T7" fmla="*/ 52 h 595"/>
                      <a:gd name="T8" fmla="*/ 347 w 1166"/>
                      <a:gd name="T9" fmla="*/ 95 h 595"/>
                      <a:gd name="T10" fmla="*/ 453 w 1166"/>
                      <a:gd name="T11" fmla="*/ 123 h 595"/>
                      <a:gd name="T12" fmla="*/ 450 w 1166"/>
                      <a:gd name="T13" fmla="*/ 93 h 595"/>
                      <a:gd name="T14" fmla="*/ 515 w 1166"/>
                      <a:gd name="T15" fmla="*/ 93 h 595"/>
                      <a:gd name="T16" fmla="*/ 595 w 1166"/>
                      <a:gd name="T17" fmla="*/ 105 h 595"/>
                      <a:gd name="T18" fmla="*/ 597 w 1166"/>
                      <a:gd name="T19" fmla="*/ 85 h 595"/>
                      <a:gd name="T20" fmla="*/ 624 w 1166"/>
                      <a:gd name="T21" fmla="*/ 114 h 595"/>
                      <a:gd name="T22" fmla="*/ 632 w 1166"/>
                      <a:gd name="T23" fmla="*/ 78 h 595"/>
                      <a:gd name="T24" fmla="*/ 620 w 1166"/>
                      <a:gd name="T25" fmla="*/ 18 h 595"/>
                      <a:gd name="T26" fmla="*/ 676 w 1166"/>
                      <a:gd name="T27" fmla="*/ 44 h 595"/>
                      <a:gd name="T28" fmla="*/ 685 w 1166"/>
                      <a:gd name="T29" fmla="*/ 61 h 595"/>
                      <a:gd name="T30" fmla="*/ 721 w 1166"/>
                      <a:gd name="T31" fmla="*/ 76 h 595"/>
                      <a:gd name="T32" fmla="*/ 743 w 1166"/>
                      <a:gd name="T33" fmla="*/ 109 h 595"/>
                      <a:gd name="T34" fmla="*/ 797 w 1166"/>
                      <a:gd name="T35" fmla="*/ 55 h 595"/>
                      <a:gd name="T36" fmla="*/ 798 w 1166"/>
                      <a:gd name="T37" fmla="*/ 85 h 595"/>
                      <a:gd name="T38" fmla="*/ 783 w 1166"/>
                      <a:gd name="T39" fmla="*/ 137 h 595"/>
                      <a:gd name="T40" fmla="*/ 695 w 1166"/>
                      <a:gd name="T41" fmla="*/ 143 h 595"/>
                      <a:gd name="T42" fmla="*/ 698 w 1166"/>
                      <a:gd name="T43" fmla="*/ 183 h 595"/>
                      <a:gd name="T44" fmla="*/ 689 w 1166"/>
                      <a:gd name="T45" fmla="*/ 208 h 595"/>
                      <a:gd name="T46" fmla="*/ 661 w 1166"/>
                      <a:gd name="T47" fmla="*/ 226 h 595"/>
                      <a:gd name="T48" fmla="*/ 653 w 1166"/>
                      <a:gd name="T49" fmla="*/ 293 h 595"/>
                      <a:gd name="T50" fmla="*/ 759 w 1166"/>
                      <a:gd name="T51" fmla="*/ 359 h 595"/>
                      <a:gd name="T52" fmla="*/ 800 w 1166"/>
                      <a:gd name="T53" fmla="*/ 404 h 595"/>
                      <a:gd name="T54" fmla="*/ 817 w 1166"/>
                      <a:gd name="T55" fmla="*/ 440 h 595"/>
                      <a:gd name="T56" fmla="*/ 836 w 1166"/>
                      <a:gd name="T57" fmla="*/ 375 h 595"/>
                      <a:gd name="T58" fmla="*/ 849 w 1166"/>
                      <a:gd name="T59" fmla="*/ 293 h 595"/>
                      <a:gd name="T60" fmla="*/ 858 w 1166"/>
                      <a:gd name="T61" fmla="*/ 252 h 595"/>
                      <a:gd name="T62" fmla="*/ 900 w 1166"/>
                      <a:gd name="T63" fmla="*/ 225 h 595"/>
                      <a:gd name="T64" fmla="*/ 974 w 1166"/>
                      <a:gd name="T65" fmla="*/ 248 h 595"/>
                      <a:gd name="T66" fmla="*/ 980 w 1166"/>
                      <a:gd name="T67" fmla="*/ 283 h 595"/>
                      <a:gd name="T68" fmla="*/ 978 w 1166"/>
                      <a:gd name="T69" fmla="*/ 312 h 595"/>
                      <a:gd name="T70" fmla="*/ 1022 w 1166"/>
                      <a:gd name="T71" fmla="*/ 300 h 595"/>
                      <a:gd name="T72" fmla="*/ 1061 w 1166"/>
                      <a:gd name="T73" fmla="*/ 285 h 595"/>
                      <a:gd name="T74" fmla="*/ 1058 w 1166"/>
                      <a:gd name="T75" fmla="*/ 300 h 595"/>
                      <a:gd name="T76" fmla="*/ 1079 w 1166"/>
                      <a:gd name="T77" fmla="*/ 316 h 595"/>
                      <a:gd name="T78" fmla="*/ 1082 w 1166"/>
                      <a:gd name="T79" fmla="*/ 336 h 595"/>
                      <a:gd name="T80" fmla="*/ 1118 w 1166"/>
                      <a:gd name="T81" fmla="*/ 362 h 595"/>
                      <a:gd name="T82" fmla="*/ 1144 w 1166"/>
                      <a:gd name="T83" fmla="*/ 381 h 595"/>
                      <a:gd name="T84" fmla="*/ 1156 w 1166"/>
                      <a:gd name="T85" fmla="*/ 400 h 595"/>
                      <a:gd name="T86" fmla="*/ 985 w 1166"/>
                      <a:gd name="T87" fmla="*/ 477 h 595"/>
                      <a:gd name="T88" fmla="*/ 1047 w 1166"/>
                      <a:gd name="T89" fmla="*/ 482 h 595"/>
                      <a:gd name="T90" fmla="*/ 1053 w 1166"/>
                      <a:gd name="T91" fmla="*/ 527 h 595"/>
                      <a:gd name="T92" fmla="*/ 1108 w 1166"/>
                      <a:gd name="T93" fmla="*/ 523 h 595"/>
                      <a:gd name="T94" fmla="*/ 1022 w 1166"/>
                      <a:gd name="T95" fmla="*/ 552 h 595"/>
                      <a:gd name="T96" fmla="*/ 1010 w 1166"/>
                      <a:gd name="T97" fmla="*/ 540 h 595"/>
                      <a:gd name="T98" fmla="*/ 960 w 1166"/>
                      <a:gd name="T99" fmla="*/ 539 h 595"/>
                      <a:gd name="T100" fmla="*/ 846 w 1166"/>
                      <a:gd name="T101" fmla="*/ 574 h 595"/>
                      <a:gd name="T102" fmla="*/ 798 w 1166"/>
                      <a:gd name="T103" fmla="*/ 582 h 595"/>
                      <a:gd name="T104" fmla="*/ 820 w 1166"/>
                      <a:gd name="T105" fmla="*/ 550 h 595"/>
                      <a:gd name="T106" fmla="*/ 770 w 1166"/>
                      <a:gd name="T107" fmla="*/ 518 h 595"/>
                      <a:gd name="T108" fmla="*/ 735 w 1166"/>
                      <a:gd name="T109" fmla="*/ 479 h 595"/>
                      <a:gd name="T110" fmla="*/ 634 w 1166"/>
                      <a:gd name="T111" fmla="*/ 480 h 595"/>
                      <a:gd name="T112" fmla="*/ 244 w 1166"/>
                      <a:gd name="T113" fmla="*/ 462 h 595"/>
                      <a:gd name="T114" fmla="*/ 188 w 1166"/>
                      <a:gd name="T115" fmla="*/ 431 h 595"/>
                      <a:gd name="T116" fmla="*/ 149 w 1166"/>
                      <a:gd name="T117" fmla="*/ 366 h 595"/>
                      <a:gd name="T118" fmla="*/ 48 w 1166"/>
                      <a:gd name="T119" fmla="*/ 291 h 595"/>
                      <a:gd name="T120" fmla="*/ 0 w 1166"/>
                      <a:gd name="T121" fmla="*/ 264 h 595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166"/>
                      <a:gd name="T184" fmla="*/ 0 h 595"/>
                      <a:gd name="T185" fmla="*/ 1166 w 1166"/>
                      <a:gd name="T186" fmla="*/ 595 h 595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166" h="595">
                        <a:moveTo>
                          <a:pt x="0" y="264"/>
                        </a:moveTo>
                        <a:lnTo>
                          <a:pt x="0" y="264"/>
                        </a:lnTo>
                        <a:lnTo>
                          <a:pt x="0" y="55"/>
                        </a:lnTo>
                        <a:lnTo>
                          <a:pt x="93" y="82"/>
                        </a:lnTo>
                        <a:lnTo>
                          <a:pt x="88" y="71"/>
                        </a:lnTo>
                        <a:lnTo>
                          <a:pt x="98" y="64"/>
                        </a:lnTo>
                        <a:lnTo>
                          <a:pt x="154" y="42"/>
                        </a:lnTo>
                        <a:lnTo>
                          <a:pt x="110" y="69"/>
                        </a:lnTo>
                        <a:lnTo>
                          <a:pt x="136" y="62"/>
                        </a:lnTo>
                        <a:lnTo>
                          <a:pt x="136" y="67"/>
                        </a:lnTo>
                        <a:lnTo>
                          <a:pt x="183" y="43"/>
                        </a:lnTo>
                        <a:lnTo>
                          <a:pt x="177" y="35"/>
                        </a:lnTo>
                        <a:lnTo>
                          <a:pt x="207" y="64"/>
                        </a:lnTo>
                        <a:lnTo>
                          <a:pt x="227" y="47"/>
                        </a:lnTo>
                        <a:lnTo>
                          <a:pt x="225" y="64"/>
                        </a:lnTo>
                        <a:lnTo>
                          <a:pt x="250" y="52"/>
                        </a:lnTo>
                        <a:lnTo>
                          <a:pt x="319" y="73"/>
                        </a:lnTo>
                        <a:lnTo>
                          <a:pt x="351" y="72"/>
                        </a:lnTo>
                        <a:lnTo>
                          <a:pt x="369" y="85"/>
                        </a:lnTo>
                        <a:lnTo>
                          <a:pt x="347" y="95"/>
                        </a:lnTo>
                        <a:lnTo>
                          <a:pt x="360" y="100"/>
                        </a:lnTo>
                        <a:lnTo>
                          <a:pt x="422" y="94"/>
                        </a:lnTo>
                        <a:lnTo>
                          <a:pt x="450" y="112"/>
                        </a:lnTo>
                        <a:lnTo>
                          <a:pt x="453" y="123"/>
                        </a:lnTo>
                        <a:lnTo>
                          <a:pt x="460" y="116"/>
                        </a:lnTo>
                        <a:lnTo>
                          <a:pt x="450" y="100"/>
                        </a:lnTo>
                        <a:lnTo>
                          <a:pt x="479" y="80"/>
                        </a:lnTo>
                        <a:lnTo>
                          <a:pt x="450" y="93"/>
                        </a:lnTo>
                        <a:lnTo>
                          <a:pt x="440" y="87"/>
                        </a:lnTo>
                        <a:lnTo>
                          <a:pt x="475" y="72"/>
                        </a:lnTo>
                        <a:lnTo>
                          <a:pt x="494" y="93"/>
                        </a:lnTo>
                        <a:lnTo>
                          <a:pt x="515" y="93"/>
                        </a:lnTo>
                        <a:lnTo>
                          <a:pt x="528" y="102"/>
                        </a:lnTo>
                        <a:lnTo>
                          <a:pt x="582" y="100"/>
                        </a:lnTo>
                        <a:lnTo>
                          <a:pt x="580" y="93"/>
                        </a:lnTo>
                        <a:lnTo>
                          <a:pt x="595" y="105"/>
                        </a:lnTo>
                        <a:lnTo>
                          <a:pt x="598" y="95"/>
                        </a:lnTo>
                        <a:lnTo>
                          <a:pt x="586" y="99"/>
                        </a:lnTo>
                        <a:lnTo>
                          <a:pt x="577" y="86"/>
                        </a:lnTo>
                        <a:lnTo>
                          <a:pt x="597" y="85"/>
                        </a:lnTo>
                        <a:lnTo>
                          <a:pt x="605" y="94"/>
                        </a:lnTo>
                        <a:lnTo>
                          <a:pt x="613" y="91"/>
                        </a:lnTo>
                        <a:lnTo>
                          <a:pt x="609" y="106"/>
                        </a:lnTo>
                        <a:lnTo>
                          <a:pt x="624" y="114"/>
                        </a:lnTo>
                        <a:lnTo>
                          <a:pt x="620" y="93"/>
                        </a:lnTo>
                        <a:lnTo>
                          <a:pt x="648" y="81"/>
                        </a:lnTo>
                        <a:lnTo>
                          <a:pt x="640" y="71"/>
                        </a:lnTo>
                        <a:lnTo>
                          <a:pt x="632" y="78"/>
                        </a:lnTo>
                        <a:lnTo>
                          <a:pt x="646" y="61"/>
                        </a:lnTo>
                        <a:lnTo>
                          <a:pt x="607" y="48"/>
                        </a:lnTo>
                        <a:lnTo>
                          <a:pt x="611" y="17"/>
                        </a:lnTo>
                        <a:lnTo>
                          <a:pt x="620" y="18"/>
                        </a:lnTo>
                        <a:lnTo>
                          <a:pt x="625" y="0"/>
                        </a:lnTo>
                        <a:lnTo>
                          <a:pt x="655" y="17"/>
                        </a:lnTo>
                        <a:lnTo>
                          <a:pt x="656" y="29"/>
                        </a:lnTo>
                        <a:lnTo>
                          <a:pt x="676" y="44"/>
                        </a:lnTo>
                        <a:lnTo>
                          <a:pt x="663" y="44"/>
                        </a:lnTo>
                        <a:lnTo>
                          <a:pt x="668" y="49"/>
                        </a:lnTo>
                        <a:lnTo>
                          <a:pt x="661" y="56"/>
                        </a:lnTo>
                        <a:lnTo>
                          <a:pt x="685" y="61"/>
                        </a:lnTo>
                        <a:lnTo>
                          <a:pt x="677" y="64"/>
                        </a:lnTo>
                        <a:lnTo>
                          <a:pt x="692" y="90"/>
                        </a:lnTo>
                        <a:lnTo>
                          <a:pt x="704" y="67"/>
                        </a:lnTo>
                        <a:lnTo>
                          <a:pt x="721" y="76"/>
                        </a:lnTo>
                        <a:lnTo>
                          <a:pt x="726" y="91"/>
                        </a:lnTo>
                        <a:lnTo>
                          <a:pt x="717" y="95"/>
                        </a:lnTo>
                        <a:lnTo>
                          <a:pt x="733" y="114"/>
                        </a:lnTo>
                        <a:lnTo>
                          <a:pt x="743" y="109"/>
                        </a:lnTo>
                        <a:lnTo>
                          <a:pt x="755" y="81"/>
                        </a:lnTo>
                        <a:lnTo>
                          <a:pt x="769" y="78"/>
                        </a:lnTo>
                        <a:lnTo>
                          <a:pt x="758" y="53"/>
                        </a:lnTo>
                        <a:lnTo>
                          <a:pt x="797" y="55"/>
                        </a:lnTo>
                        <a:lnTo>
                          <a:pt x="814" y="69"/>
                        </a:lnTo>
                        <a:lnTo>
                          <a:pt x="807" y="77"/>
                        </a:lnTo>
                        <a:lnTo>
                          <a:pt x="815" y="81"/>
                        </a:lnTo>
                        <a:lnTo>
                          <a:pt x="798" y="85"/>
                        </a:lnTo>
                        <a:lnTo>
                          <a:pt x="813" y="117"/>
                        </a:lnTo>
                        <a:lnTo>
                          <a:pt x="788" y="134"/>
                        </a:lnTo>
                        <a:lnTo>
                          <a:pt x="779" y="126"/>
                        </a:lnTo>
                        <a:lnTo>
                          <a:pt x="783" y="137"/>
                        </a:lnTo>
                        <a:lnTo>
                          <a:pt x="743" y="129"/>
                        </a:lnTo>
                        <a:lnTo>
                          <a:pt x="751" y="140"/>
                        </a:lnTo>
                        <a:lnTo>
                          <a:pt x="735" y="156"/>
                        </a:lnTo>
                        <a:lnTo>
                          <a:pt x="695" y="143"/>
                        </a:lnTo>
                        <a:lnTo>
                          <a:pt x="710" y="156"/>
                        </a:lnTo>
                        <a:lnTo>
                          <a:pt x="739" y="159"/>
                        </a:lnTo>
                        <a:lnTo>
                          <a:pt x="719" y="185"/>
                        </a:lnTo>
                        <a:lnTo>
                          <a:pt x="698" y="183"/>
                        </a:lnTo>
                        <a:lnTo>
                          <a:pt x="688" y="197"/>
                        </a:lnTo>
                        <a:lnTo>
                          <a:pt x="650" y="185"/>
                        </a:lnTo>
                        <a:lnTo>
                          <a:pt x="685" y="197"/>
                        </a:lnTo>
                        <a:lnTo>
                          <a:pt x="689" y="208"/>
                        </a:lnTo>
                        <a:lnTo>
                          <a:pt x="663" y="212"/>
                        </a:lnTo>
                        <a:lnTo>
                          <a:pt x="668" y="215"/>
                        </a:lnTo>
                        <a:lnTo>
                          <a:pt x="661" y="216"/>
                        </a:lnTo>
                        <a:lnTo>
                          <a:pt x="661" y="226"/>
                        </a:lnTo>
                        <a:lnTo>
                          <a:pt x="633" y="241"/>
                        </a:lnTo>
                        <a:lnTo>
                          <a:pt x="627" y="289"/>
                        </a:lnTo>
                        <a:lnTo>
                          <a:pt x="638" y="300"/>
                        </a:lnTo>
                        <a:lnTo>
                          <a:pt x="653" y="293"/>
                        </a:lnTo>
                        <a:lnTo>
                          <a:pt x="659" y="330"/>
                        </a:lnTo>
                        <a:lnTo>
                          <a:pt x="681" y="322"/>
                        </a:lnTo>
                        <a:lnTo>
                          <a:pt x="707" y="333"/>
                        </a:lnTo>
                        <a:lnTo>
                          <a:pt x="759" y="359"/>
                        </a:lnTo>
                        <a:lnTo>
                          <a:pt x="755" y="370"/>
                        </a:lnTo>
                        <a:lnTo>
                          <a:pt x="761" y="362"/>
                        </a:lnTo>
                        <a:lnTo>
                          <a:pt x="800" y="364"/>
                        </a:lnTo>
                        <a:lnTo>
                          <a:pt x="800" y="404"/>
                        </a:lnTo>
                        <a:lnTo>
                          <a:pt x="812" y="417"/>
                        </a:lnTo>
                        <a:lnTo>
                          <a:pt x="803" y="420"/>
                        </a:lnTo>
                        <a:lnTo>
                          <a:pt x="823" y="427"/>
                        </a:lnTo>
                        <a:lnTo>
                          <a:pt x="817" y="440"/>
                        </a:lnTo>
                        <a:lnTo>
                          <a:pt x="836" y="439"/>
                        </a:lnTo>
                        <a:lnTo>
                          <a:pt x="862" y="418"/>
                        </a:lnTo>
                        <a:lnTo>
                          <a:pt x="851" y="413"/>
                        </a:lnTo>
                        <a:lnTo>
                          <a:pt x="836" y="375"/>
                        </a:lnTo>
                        <a:lnTo>
                          <a:pt x="885" y="342"/>
                        </a:lnTo>
                        <a:lnTo>
                          <a:pt x="877" y="342"/>
                        </a:lnTo>
                        <a:lnTo>
                          <a:pt x="867" y="303"/>
                        </a:lnTo>
                        <a:lnTo>
                          <a:pt x="849" y="293"/>
                        </a:lnTo>
                        <a:lnTo>
                          <a:pt x="872" y="277"/>
                        </a:lnTo>
                        <a:lnTo>
                          <a:pt x="864" y="269"/>
                        </a:lnTo>
                        <a:lnTo>
                          <a:pt x="868" y="255"/>
                        </a:lnTo>
                        <a:lnTo>
                          <a:pt x="858" y="252"/>
                        </a:lnTo>
                        <a:lnTo>
                          <a:pt x="868" y="238"/>
                        </a:lnTo>
                        <a:lnTo>
                          <a:pt x="857" y="229"/>
                        </a:lnTo>
                        <a:lnTo>
                          <a:pt x="863" y="216"/>
                        </a:lnTo>
                        <a:lnTo>
                          <a:pt x="900" y="225"/>
                        </a:lnTo>
                        <a:lnTo>
                          <a:pt x="916" y="218"/>
                        </a:lnTo>
                        <a:lnTo>
                          <a:pt x="947" y="238"/>
                        </a:lnTo>
                        <a:lnTo>
                          <a:pt x="947" y="246"/>
                        </a:lnTo>
                        <a:lnTo>
                          <a:pt x="974" y="248"/>
                        </a:lnTo>
                        <a:lnTo>
                          <a:pt x="977" y="267"/>
                        </a:lnTo>
                        <a:lnTo>
                          <a:pt x="953" y="268"/>
                        </a:lnTo>
                        <a:lnTo>
                          <a:pt x="973" y="271"/>
                        </a:lnTo>
                        <a:lnTo>
                          <a:pt x="980" y="283"/>
                        </a:lnTo>
                        <a:lnTo>
                          <a:pt x="958" y="300"/>
                        </a:lnTo>
                        <a:lnTo>
                          <a:pt x="990" y="292"/>
                        </a:lnTo>
                        <a:lnTo>
                          <a:pt x="992" y="306"/>
                        </a:lnTo>
                        <a:lnTo>
                          <a:pt x="978" y="312"/>
                        </a:lnTo>
                        <a:lnTo>
                          <a:pt x="998" y="297"/>
                        </a:lnTo>
                        <a:lnTo>
                          <a:pt x="1000" y="307"/>
                        </a:lnTo>
                        <a:lnTo>
                          <a:pt x="1018" y="292"/>
                        </a:lnTo>
                        <a:lnTo>
                          <a:pt x="1022" y="300"/>
                        </a:lnTo>
                        <a:lnTo>
                          <a:pt x="1035" y="279"/>
                        </a:lnTo>
                        <a:lnTo>
                          <a:pt x="1030" y="275"/>
                        </a:lnTo>
                        <a:lnTo>
                          <a:pt x="1045" y="264"/>
                        </a:lnTo>
                        <a:lnTo>
                          <a:pt x="1061" y="285"/>
                        </a:lnTo>
                        <a:lnTo>
                          <a:pt x="1047" y="291"/>
                        </a:lnTo>
                        <a:lnTo>
                          <a:pt x="1062" y="288"/>
                        </a:lnTo>
                        <a:lnTo>
                          <a:pt x="1068" y="297"/>
                        </a:lnTo>
                        <a:lnTo>
                          <a:pt x="1058" y="300"/>
                        </a:lnTo>
                        <a:lnTo>
                          <a:pt x="1071" y="301"/>
                        </a:lnTo>
                        <a:lnTo>
                          <a:pt x="1062" y="308"/>
                        </a:lnTo>
                        <a:lnTo>
                          <a:pt x="1072" y="306"/>
                        </a:lnTo>
                        <a:lnTo>
                          <a:pt x="1079" y="316"/>
                        </a:lnTo>
                        <a:lnTo>
                          <a:pt x="1074" y="320"/>
                        </a:lnTo>
                        <a:lnTo>
                          <a:pt x="1088" y="328"/>
                        </a:lnTo>
                        <a:lnTo>
                          <a:pt x="1066" y="336"/>
                        </a:lnTo>
                        <a:lnTo>
                          <a:pt x="1082" y="336"/>
                        </a:lnTo>
                        <a:lnTo>
                          <a:pt x="1079" y="344"/>
                        </a:lnTo>
                        <a:lnTo>
                          <a:pt x="1102" y="351"/>
                        </a:lnTo>
                        <a:lnTo>
                          <a:pt x="1110" y="369"/>
                        </a:lnTo>
                        <a:lnTo>
                          <a:pt x="1118" y="362"/>
                        </a:lnTo>
                        <a:lnTo>
                          <a:pt x="1142" y="375"/>
                        </a:lnTo>
                        <a:lnTo>
                          <a:pt x="1091" y="390"/>
                        </a:lnTo>
                        <a:lnTo>
                          <a:pt x="1102" y="399"/>
                        </a:lnTo>
                        <a:lnTo>
                          <a:pt x="1144" y="381"/>
                        </a:lnTo>
                        <a:lnTo>
                          <a:pt x="1144" y="396"/>
                        </a:lnTo>
                        <a:lnTo>
                          <a:pt x="1163" y="393"/>
                        </a:lnTo>
                        <a:lnTo>
                          <a:pt x="1165" y="400"/>
                        </a:lnTo>
                        <a:lnTo>
                          <a:pt x="1156" y="400"/>
                        </a:lnTo>
                        <a:lnTo>
                          <a:pt x="1165" y="418"/>
                        </a:lnTo>
                        <a:lnTo>
                          <a:pt x="1106" y="453"/>
                        </a:lnTo>
                        <a:lnTo>
                          <a:pt x="1021" y="453"/>
                        </a:lnTo>
                        <a:lnTo>
                          <a:pt x="985" y="477"/>
                        </a:lnTo>
                        <a:lnTo>
                          <a:pt x="955" y="513"/>
                        </a:lnTo>
                        <a:lnTo>
                          <a:pt x="985" y="486"/>
                        </a:lnTo>
                        <a:lnTo>
                          <a:pt x="1031" y="470"/>
                        </a:lnTo>
                        <a:lnTo>
                          <a:pt x="1047" y="482"/>
                        </a:lnTo>
                        <a:lnTo>
                          <a:pt x="1017" y="492"/>
                        </a:lnTo>
                        <a:lnTo>
                          <a:pt x="1041" y="497"/>
                        </a:lnTo>
                        <a:lnTo>
                          <a:pt x="1035" y="508"/>
                        </a:lnTo>
                        <a:lnTo>
                          <a:pt x="1053" y="527"/>
                        </a:lnTo>
                        <a:lnTo>
                          <a:pt x="1089" y="535"/>
                        </a:lnTo>
                        <a:lnTo>
                          <a:pt x="1098" y="510"/>
                        </a:lnTo>
                        <a:lnTo>
                          <a:pt x="1098" y="525"/>
                        </a:lnTo>
                        <a:lnTo>
                          <a:pt x="1108" y="523"/>
                        </a:lnTo>
                        <a:lnTo>
                          <a:pt x="1091" y="539"/>
                        </a:lnTo>
                        <a:lnTo>
                          <a:pt x="1049" y="550"/>
                        </a:lnTo>
                        <a:lnTo>
                          <a:pt x="1034" y="568"/>
                        </a:lnTo>
                        <a:lnTo>
                          <a:pt x="1022" y="552"/>
                        </a:lnTo>
                        <a:lnTo>
                          <a:pt x="1062" y="537"/>
                        </a:lnTo>
                        <a:lnTo>
                          <a:pt x="1041" y="538"/>
                        </a:lnTo>
                        <a:lnTo>
                          <a:pt x="1045" y="527"/>
                        </a:lnTo>
                        <a:lnTo>
                          <a:pt x="1010" y="540"/>
                        </a:lnTo>
                        <a:lnTo>
                          <a:pt x="1000" y="532"/>
                        </a:lnTo>
                        <a:lnTo>
                          <a:pt x="1000" y="510"/>
                        </a:lnTo>
                        <a:lnTo>
                          <a:pt x="977" y="503"/>
                        </a:lnTo>
                        <a:lnTo>
                          <a:pt x="960" y="539"/>
                        </a:lnTo>
                        <a:lnTo>
                          <a:pt x="891" y="552"/>
                        </a:lnTo>
                        <a:lnTo>
                          <a:pt x="843" y="566"/>
                        </a:lnTo>
                        <a:lnTo>
                          <a:pt x="835" y="572"/>
                        </a:lnTo>
                        <a:lnTo>
                          <a:pt x="846" y="574"/>
                        </a:lnTo>
                        <a:lnTo>
                          <a:pt x="849" y="579"/>
                        </a:lnTo>
                        <a:lnTo>
                          <a:pt x="791" y="594"/>
                        </a:lnTo>
                        <a:lnTo>
                          <a:pt x="794" y="587"/>
                        </a:lnTo>
                        <a:lnTo>
                          <a:pt x="798" y="582"/>
                        </a:lnTo>
                        <a:lnTo>
                          <a:pt x="800" y="576"/>
                        </a:lnTo>
                        <a:lnTo>
                          <a:pt x="809" y="571"/>
                        </a:lnTo>
                        <a:lnTo>
                          <a:pt x="810" y="539"/>
                        </a:lnTo>
                        <a:lnTo>
                          <a:pt x="820" y="550"/>
                        </a:lnTo>
                        <a:lnTo>
                          <a:pt x="837" y="546"/>
                        </a:lnTo>
                        <a:lnTo>
                          <a:pt x="823" y="527"/>
                        </a:lnTo>
                        <a:lnTo>
                          <a:pt x="773" y="518"/>
                        </a:lnTo>
                        <a:lnTo>
                          <a:pt x="770" y="518"/>
                        </a:lnTo>
                        <a:lnTo>
                          <a:pt x="765" y="493"/>
                        </a:lnTo>
                        <a:lnTo>
                          <a:pt x="755" y="495"/>
                        </a:lnTo>
                        <a:lnTo>
                          <a:pt x="746" y="480"/>
                        </a:lnTo>
                        <a:lnTo>
                          <a:pt x="735" y="479"/>
                        </a:lnTo>
                        <a:lnTo>
                          <a:pt x="735" y="488"/>
                        </a:lnTo>
                        <a:lnTo>
                          <a:pt x="722" y="475"/>
                        </a:lnTo>
                        <a:lnTo>
                          <a:pt x="699" y="493"/>
                        </a:lnTo>
                        <a:lnTo>
                          <a:pt x="634" y="480"/>
                        </a:lnTo>
                        <a:lnTo>
                          <a:pt x="626" y="468"/>
                        </a:lnTo>
                        <a:lnTo>
                          <a:pt x="625" y="476"/>
                        </a:lnTo>
                        <a:lnTo>
                          <a:pt x="249" y="476"/>
                        </a:lnTo>
                        <a:lnTo>
                          <a:pt x="244" y="462"/>
                        </a:lnTo>
                        <a:lnTo>
                          <a:pt x="224" y="458"/>
                        </a:lnTo>
                        <a:lnTo>
                          <a:pt x="225" y="449"/>
                        </a:lnTo>
                        <a:lnTo>
                          <a:pt x="183" y="437"/>
                        </a:lnTo>
                        <a:lnTo>
                          <a:pt x="188" y="431"/>
                        </a:lnTo>
                        <a:lnTo>
                          <a:pt x="178" y="414"/>
                        </a:lnTo>
                        <a:lnTo>
                          <a:pt x="168" y="413"/>
                        </a:lnTo>
                        <a:lnTo>
                          <a:pt x="145" y="377"/>
                        </a:lnTo>
                        <a:lnTo>
                          <a:pt x="149" y="366"/>
                        </a:lnTo>
                        <a:lnTo>
                          <a:pt x="150" y="347"/>
                        </a:lnTo>
                        <a:lnTo>
                          <a:pt x="124" y="336"/>
                        </a:lnTo>
                        <a:lnTo>
                          <a:pt x="76" y="273"/>
                        </a:lnTo>
                        <a:lnTo>
                          <a:pt x="48" y="291"/>
                        </a:lnTo>
                        <a:lnTo>
                          <a:pt x="41" y="283"/>
                        </a:lnTo>
                        <a:lnTo>
                          <a:pt x="39" y="281"/>
                        </a:lnTo>
                        <a:lnTo>
                          <a:pt x="26" y="264"/>
                        </a:lnTo>
                        <a:lnTo>
                          <a:pt x="0" y="264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Freeform 45">
                    <a:extLst>
                      <a:ext uri="{FF2B5EF4-FFF2-40B4-BE49-F238E27FC236}">
                        <a16:creationId xmlns:a16="http://schemas.microsoft.com/office/drawing/2014/main" id="{F5CF082F-5C99-493C-8158-F0D6F2B33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0" y="2676"/>
                    <a:ext cx="69" cy="40"/>
                  </a:xfrm>
                  <a:custGeom>
                    <a:avLst/>
                    <a:gdLst>
                      <a:gd name="T0" fmla="*/ 0 w 69"/>
                      <a:gd name="T1" fmla="*/ 0 h 40"/>
                      <a:gd name="T2" fmla="*/ 0 w 69"/>
                      <a:gd name="T3" fmla="*/ 0 h 40"/>
                      <a:gd name="T4" fmla="*/ 37 w 69"/>
                      <a:gd name="T5" fmla="*/ 8 h 40"/>
                      <a:gd name="T6" fmla="*/ 68 w 69"/>
                      <a:gd name="T7" fmla="*/ 39 h 40"/>
                      <a:gd name="T8" fmla="*/ 50 w 69"/>
                      <a:gd name="T9" fmla="*/ 33 h 40"/>
                      <a:gd name="T10" fmla="*/ 0 w 69"/>
                      <a:gd name="T11" fmla="*/ 0 h 40"/>
                      <a:gd name="T12" fmla="*/ 0 w 69"/>
                      <a:gd name="T13" fmla="*/ 0 h 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9"/>
                      <a:gd name="T22" fmla="*/ 0 h 40"/>
                      <a:gd name="T23" fmla="*/ 69 w 69"/>
                      <a:gd name="T24" fmla="*/ 40 h 4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9" h="4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7" y="8"/>
                        </a:lnTo>
                        <a:lnTo>
                          <a:pt x="68" y="39"/>
                        </a:lnTo>
                        <a:lnTo>
                          <a:pt x="50" y="3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Freeform 2725">
                    <a:extLst>
                      <a:ext uri="{FF2B5EF4-FFF2-40B4-BE49-F238E27FC236}">
                        <a16:creationId xmlns:a16="http://schemas.microsoft.com/office/drawing/2014/main" id="{6234EFD8-A7E8-4654-885A-C18409164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2" y="2165"/>
                    <a:ext cx="144" cy="89"/>
                  </a:xfrm>
                  <a:custGeom>
                    <a:avLst/>
                    <a:gdLst>
                      <a:gd name="T0" fmla="*/ 0 w 144"/>
                      <a:gd name="T1" fmla="*/ 66 h 89"/>
                      <a:gd name="T2" fmla="*/ 0 w 144"/>
                      <a:gd name="T3" fmla="*/ 66 h 89"/>
                      <a:gd name="T4" fmla="*/ 6 w 144"/>
                      <a:gd name="T5" fmla="*/ 55 h 89"/>
                      <a:gd name="T6" fmla="*/ 27 w 144"/>
                      <a:gd name="T7" fmla="*/ 18 h 89"/>
                      <a:gd name="T8" fmla="*/ 17 w 144"/>
                      <a:gd name="T9" fmla="*/ 3 h 89"/>
                      <a:gd name="T10" fmla="*/ 61 w 144"/>
                      <a:gd name="T11" fmla="*/ 0 h 89"/>
                      <a:gd name="T12" fmla="*/ 92 w 144"/>
                      <a:gd name="T13" fmla="*/ 14 h 89"/>
                      <a:gd name="T14" fmla="*/ 112 w 144"/>
                      <a:gd name="T15" fmla="*/ 6 h 89"/>
                      <a:gd name="T16" fmla="*/ 143 w 144"/>
                      <a:gd name="T17" fmla="*/ 27 h 89"/>
                      <a:gd name="T18" fmla="*/ 77 w 144"/>
                      <a:gd name="T19" fmla="*/ 59 h 89"/>
                      <a:gd name="T20" fmla="*/ 72 w 144"/>
                      <a:gd name="T21" fmla="*/ 79 h 89"/>
                      <a:gd name="T22" fmla="*/ 39 w 144"/>
                      <a:gd name="T23" fmla="*/ 88 h 89"/>
                      <a:gd name="T24" fmla="*/ 25 w 144"/>
                      <a:gd name="T25" fmla="*/ 73 h 89"/>
                      <a:gd name="T26" fmla="*/ 0 w 144"/>
                      <a:gd name="T27" fmla="*/ 66 h 89"/>
                      <a:gd name="T28" fmla="*/ 0 w 144"/>
                      <a:gd name="T29" fmla="*/ 66 h 8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4"/>
                      <a:gd name="T46" fmla="*/ 0 h 89"/>
                      <a:gd name="T47" fmla="*/ 144 w 144"/>
                      <a:gd name="T48" fmla="*/ 89 h 8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4" h="89">
                        <a:moveTo>
                          <a:pt x="0" y="66"/>
                        </a:moveTo>
                        <a:lnTo>
                          <a:pt x="0" y="66"/>
                        </a:lnTo>
                        <a:lnTo>
                          <a:pt x="6" y="55"/>
                        </a:lnTo>
                        <a:lnTo>
                          <a:pt x="27" y="18"/>
                        </a:lnTo>
                        <a:lnTo>
                          <a:pt x="17" y="3"/>
                        </a:lnTo>
                        <a:lnTo>
                          <a:pt x="61" y="0"/>
                        </a:lnTo>
                        <a:lnTo>
                          <a:pt x="92" y="14"/>
                        </a:lnTo>
                        <a:lnTo>
                          <a:pt x="112" y="6"/>
                        </a:lnTo>
                        <a:lnTo>
                          <a:pt x="143" y="27"/>
                        </a:lnTo>
                        <a:lnTo>
                          <a:pt x="77" y="59"/>
                        </a:lnTo>
                        <a:lnTo>
                          <a:pt x="72" y="79"/>
                        </a:lnTo>
                        <a:lnTo>
                          <a:pt x="39" y="88"/>
                        </a:lnTo>
                        <a:lnTo>
                          <a:pt x="25" y="73"/>
                        </a:lnTo>
                        <a:lnTo>
                          <a:pt x="0" y="66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Freeform 2726">
                    <a:extLst>
                      <a:ext uri="{FF2B5EF4-FFF2-40B4-BE49-F238E27FC236}">
                        <a16:creationId xmlns:a16="http://schemas.microsoft.com/office/drawing/2014/main" id="{15525F75-66F6-4C96-BF6C-95D628962D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3" y="2082"/>
                    <a:ext cx="101" cy="51"/>
                  </a:xfrm>
                  <a:custGeom>
                    <a:avLst/>
                    <a:gdLst>
                      <a:gd name="T0" fmla="*/ 0 w 101"/>
                      <a:gd name="T1" fmla="*/ 38 h 51"/>
                      <a:gd name="T2" fmla="*/ 0 w 101"/>
                      <a:gd name="T3" fmla="*/ 38 h 51"/>
                      <a:gd name="T4" fmla="*/ 23 w 101"/>
                      <a:gd name="T5" fmla="*/ 45 h 51"/>
                      <a:gd name="T6" fmla="*/ 29 w 101"/>
                      <a:gd name="T7" fmla="*/ 37 h 51"/>
                      <a:gd name="T8" fmla="*/ 34 w 101"/>
                      <a:gd name="T9" fmla="*/ 50 h 51"/>
                      <a:gd name="T10" fmla="*/ 45 w 101"/>
                      <a:gd name="T11" fmla="*/ 45 h 51"/>
                      <a:gd name="T12" fmla="*/ 43 w 101"/>
                      <a:gd name="T13" fmla="*/ 33 h 51"/>
                      <a:gd name="T14" fmla="*/ 54 w 101"/>
                      <a:gd name="T15" fmla="*/ 39 h 51"/>
                      <a:gd name="T16" fmla="*/ 60 w 101"/>
                      <a:gd name="T17" fmla="*/ 21 h 51"/>
                      <a:gd name="T18" fmla="*/ 69 w 101"/>
                      <a:gd name="T19" fmla="*/ 20 h 51"/>
                      <a:gd name="T20" fmla="*/ 72 w 101"/>
                      <a:gd name="T21" fmla="*/ 37 h 51"/>
                      <a:gd name="T22" fmla="*/ 94 w 101"/>
                      <a:gd name="T23" fmla="*/ 24 h 51"/>
                      <a:gd name="T24" fmla="*/ 87 w 101"/>
                      <a:gd name="T25" fmla="*/ 10 h 51"/>
                      <a:gd name="T26" fmla="*/ 100 w 101"/>
                      <a:gd name="T27" fmla="*/ 7 h 51"/>
                      <a:gd name="T28" fmla="*/ 86 w 101"/>
                      <a:gd name="T29" fmla="*/ 0 h 51"/>
                      <a:gd name="T30" fmla="*/ 50 w 101"/>
                      <a:gd name="T31" fmla="*/ 7 h 51"/>
                      <a:gd name="T32" fmla="*/ 0 w 101"/>
                      <a:gd name="T33" fmla="*/ 38 h 51"/>
                      <a:gd name="T34" fmla="*/ 0 w 101"/>
                      <a:gd name="T35" fmla="*/ 38 h 5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1"/>
                      <a:gd name="T55" fmla="*/ 0 h 51"/>
                      <a:gd name="T56" fmla="*/ 101 w 101"/>
                      <a:gd name="T57" fmla="*/ 51 h 5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1" h="51">
                        <a:moveTo>
                          <a:pt x="0" y="38"/>
                        </a:moveTo>
                        <a:lnTo>
                          <a:pt x="0" y="38"/>
                        </a:lnTo>
                        <a:lnTo>
                          <a:pt x="23" y="45"/>
                        </a:lnTo>
                        <a:lnTo>
                          <a:pt x="29" y="37"/>
                        </a:lnTo>
                        <a:lnTo>
                          <a:pt x="34" y="50"/>
                        </a:lnTo>
                        <a:lnTo>
                          <a:pt x="45" y="45"/>
                        </a:lnTo>
                        <a:lnTo>
                          <a:pt x="43" y="33"/>
                        </a:lnTo>
                        <a:lnTo>
                          <a:pt x="54" y="39"/>
                        </a:lnTo>
                        <a:lnTo>
                          <a:pt x="60" y="21"/>
                        </a:lnTo>
                        <a:lnTo>
                          <a:pt x="69" y="20"/>
                        </a:lnTo>
                        <a:lnTo>
                          <a:pt x="72" y="37"/>
                        </a:lnTo>
                        <a:lnTo>
                          <a:pt x="94" y="24"/>
                        </a:lnTo>
                        <a:lnTo>
                          <a:pt x="87" y="10"/>
                        </a:lnTo>
                        <a:lnTo>
                          <a:pt x="100" y="7"/>
                        </a:lnTo>
                        <a:lnTo>
                          <a:pt x="86" y="0"/>
                        </a:lnTo>
                        <a:lnTo>
                          <a:pt x="50" y="7"/>
                        </a:lnTo>
                        <a:lnTo>
                          <a:pt x="0" y="38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Freeform 2727">
                    <a:extLst>
                      <a:ext uri="{FF2B5EF4-FFF2-40B4-BE49-F238E27FC236}">
                        <a16:creationId xmlns:a16="http://schemas.microsoft.com/office/drawing/2014/main" id="{D0610B96-1114-412A-B0A0-1DF048D29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7" y="2196"/>
                    <a:ext cx="247" cy="122"/>
                  </a:xfrm>
                  <a:custGeom>
                    <a:avLst/>
                    <a:gdLst>
                      <a:gd name="T0" fmla="*/ 0 w 247"/>
                      <a:gd name="T1" fmla="*/ 39 h 122"/>
                      <a:gd name="T2" fmla="*/ 0 w 247"/>
                      <a:gd name="T3" fmla="*/ 39 h 122"/>
                      <a:gd name="T4" fmla="*/ 12 w 247"/>
                      <a:gd name="T5" fmla="*/ 29 h 122"/>
                      <a:gd name="T6" fmla="*/ 6 w 247"/>
                      <a:gd name="T7" fmla="*/ 24 h 122"/>
                      <a:gd name="T8" fmla="*/ 35 w 247"/>
                      <a:gd name="T9" fmla="*/ 7 h 122"/>
                      <a:gd name="T10" fmla="*/ 59 w 247"/>
                      <a:gd name="T11" fmla="*/ 0 h 122"/>
                      <a:gd name="T12" fmla="*/ 67 w 247"/>
                      <a:gd name="T13" fmla="*/ 13 h 122"/>
                      <a:gd name="T14" fmla="*/ 59 w 247"/>
                      <a:gd name="T15" fmla="*/ 20 h 122"/>
                      <a:gd name="T16" fmla="*/ 81 w 247"/>
                      <a:gd name="T17" fmla="*/ 10 h 122"/>
                      <a:gd name="T18" fmla="*/ 105 w 247"/>
                      <a:gd name="T19" fmla="*/ 18 h 122"/>
                      <a:gd name="T20" fmla="*/ 96 w 247"/>
                      <a:gd name="T21" fmla="*/ 27 h 122"/>
                      <a:gd name="T22" fmla="*/ 124 w 247"/>
                      <a:gd name="T23" fmla="*/ 21 h 122"/>
                      <a:gd name="T24" fmla="*/ 116 w 247"/>
                      <a:gd name="T25" fmla="*/ 11 h 122"/>
                      <a:gd name="T26" fmla="*/ 127 w 247"/>
                      <a:gd name="T27" fmla="*/ 12 h 122"/>
                      <a:gd name="T28" fmla="*/ 149 w 247"/>
                      <a:gd name="T29" fmla="*/ 44 h 122"/>
                      <a:gd name="T30" fmla="*/ 157 w 247"/>
                      <a:gd name="T31" fmla="*/ 37 h 122"/>
                      <a:gd name="T32" fmla="*/ 148 w 247"/>
                      <a:gd name="T33" fmla="*/ 1 h 122"/>
                      <a:gd name="T34" fmla="*/ 166 w 247"/>
                      <a:gd name="T35" fmla="*/ 2 h 122"/>
                      <a:gd name="T36" fmla="*/ 186 w 247"/>
                      <a:gd name="T37" fmla="*/ 14 h 122"/>
                      <a:gd name="T38" fmla="*/ 197 w 247"/>
                      <a:gd name="T39" fmla="*/ 58 h 122"/>
                      <a:gd name="T40" fmla="*/ 246 w 247"/>
                      <a:gd name="T41" fmla="*/ 80 h 122"/>
                      <a:gd name="T42" fmla="*/ 245 w 247"/>
                      <a:gd name="T43" fmla="*/ 91 h 122"/>
                      <a:gd name="T44" fmla="*/ 232 w 247"/>
                      <a:gd name="T45" fmla="*/ 86 h 122"/>
                      <a:gd name="T46" fmla="*/ 217 w 247"/>
                      <a:gd name="T47" fmla="*/ 94 h 122"/>
                      <a:gd name="T48" fmla="*/ 238 w 247"/>
                      <a:gd name="T49" fmla="*/ 104 h 122"/>
                      <a:gd name="T50" fmla="*/ 219 w 247"/>
                      <a:gd name="T51" fmla="*/ 114 h 122"/>
                      <a:gd name="T52" fmla="*/ 187 w 247"/>
                      <a:gd name="T53" fmla="*/ 109 h 122"/>
                      <a:gd name="T54" fmla="*/ 169 w 247"/>
                      <a:gd name="T55" fmla="*/ 97 h 122"/>
                      <a:gd name="T56" fmla="*/ 128 w 247"/>
                      <a:gd name="T57" fmla="*/ 117 h 122"/>
                      <a:gd name="T58" fmla="*/ 78 w 247"/>
                      <a:gd name="T59" fmla="*/ 121 h 122"/>
                      <a:gd name="T60" fmla="*/ 68 w 247"/>
                      <a:gd name="T61" fmla="*/ 102 h 122"/>
                      <a:gd name="T62" fmla="*/ 40 w 247"/>
                      <a:gd name="T63" fmla="*/ 100 h 122"/>
                      <a:gd name="T64" fmla="*/ 22 w 247"/>
                      <a:gd name="T65" fmla="*/ 84 h 122"/>
                      <a:gd name="T66" fmla="*/ 93 w 247"/>
                      <a:gd name="T67" fmla="*/ 74 h 122"/>
                      <a:gd name="T68" fmla="*/ 19 w 247"/>
                      <a:gd name="T69" fmla="*/ 69 h 122"/>
                      <a:gd name="T70" fmla="*/ 9 w 247"/>
                      <a:gd name="T71" fmla="*/ 59 h 122"/>
                      <a:gd name="T72" fmla="*/ 47 w 247"/>
                      <a:gd name="T73" fmla="*/ 48 h 122"/>
                      <a:gd name="T74" fmla="*/ 12 w 247"/>
                      <a:gd name="T75" fmla="*/ 49 h 122"/>
                      <a:gd name="T76" fmla="*/ 15 w 247"/>
                      <a:gd name="T77" fmla="*/ 44 h 122"/>
                      <a:gd name="T78" fmla="*/ 0 w 247"/>
                      <a:gd name="T79" fmla="*/ 39 h 122"/>
                      <a:gd name="T80" fmla="*/ 0 w 247"/>
                      <a:gd name="T81" fmla="*/ 39 h 122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47"/>
                      <a:gd name="T124" fmla="*/ 0 h 122"/>
                      <a:gd name="T125" fmla="*/ 247 w 247"/>
                      <a:gd name="T126" fmla="*/ 122 h 122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47" h="122">
                        <a:moveTo>
                          <a:pt x="0" y="39"/>
                        </a:moveTo>
                        <a:lnTo>
                          <a:pt x="0" y="39"/>
                        </a:lnTo>
                        <a:lnTo>
                          <a:pt x="12" y="29"/>
                        </a:lnTo>
                        <a:lnTo>
                          <a:pt x="6" y="24"/>
                        </a:lnTo>
                        <a:lnTo>
                          <a:pt x="35" y="7"/>
                        </a:lnTo>
                        <a:lnTo>
                          <a:pt x="59" y="0"/>
                        </a:lnTo>
                        <a:lnTo>
                          <a:pt x="67" y="13"/>
                        </a:lnTo>
                        <a:lnTo>
                          <a:pt x="59" y="20"/>
                        </a:lnTo>
                        <a:lnTo>
                          <a:pt x="81" y="10"/>
                        </a:lnTo>
                        <a:lnTo>
                          <a:pt x="105" y="18"/>
                        </a:lnTo>
                        <a:lnTo>
                          <a:pt x="96" y="27"/>
                        </a:lnTo>
                        <a:lnTo>
                          <a:pt x="124" y="21"/>
                        </a:lnTo>
                        <a:lnTo>
                          <a:pt x="116" y="11"/>
                        </a:lnTo>
                        <a:lnTo>
                          <a:pt x="127" y="12"/>
                        </a:lnTo>
                        <a:lnTo>
                          <a:pt x="149" y="44"/>
                        </a:lnTo>
                        <a:lnTo>
                          <a:pt x="157" y="37"/>
                        </a:lnTo>
                        <a:lnTo>
                          <a:pt x="148" y="1"/>
                        </a:lnTo>
                        <a:lnTo>
                          <a:pt x="166" y="2"/>
                        </a:lnTo>
                        <a:lnTo>
                          <a:pt x="186" y="14"/>
                        </a:lnTo>
                        <a:lnTo>
                          <a:pt x="197" y="58"/>
                        </a:lnTo>
                        <a:lnTo>
                          <a:pt x="246" y="80"/>
                        </a:lnTo>
                        <a:lnTo>
                          <a:pt x="245" y="91"/>
                        </a:lnTo>
                        <a:lnTo>
                          <a:pt x="232" y="86"/>
                        </a:lnTo>
                        <a:lnTo>
                          <a:pt x="217" y="94"/>
                        </a:lnTo>
                        <a:lnTo>
                          <a:pt x="238" y="104"/>
                        </a:lnTo>
                        <a:lnTo>
                          <a:pt x="219" y="114"/>
                        </a:lnTo>
                        <a:lnTo>
                          <a:pt x="187" y="109"/>
                        </a:lnTo>
                        <a:lnTo>
                          <a:pt x="169" y="97"/>
                        </a:lnTo>
                        <a:lnTo>
                          <a:pt x="128" y="117"/>
                        </a:lnTo>
                        <a:lnTo>
                          <a:pt x="78" y="121"/>
                        </a:lnTo>
                        <a:lnTo>
                          <a:pt x="68" y="102"/>
                        </a:lnTo>
                        <a:lnTo>
                          <a:pt x="40" y="100"/>
                        </a:lnTo>
                        <a:lnTo>
                          <a:pt x="22" y="84"/>
                        </a:lnTo>
                        <a:lnTo>
                          <a:pt x="93" y="74"/>
                        </a:lnTo>
                        <a:lnTo>
                          <a:pt x="19" y="69"/>
                        </a:lnTo>
                        <a:lnTo>
                          <a:pt x="9" y="59"/>
                        </a:lnTo>
                        <a:lnTo>
                          <a:pt x="47" y="48"/>
                        </a:lnTo>
                        <a:lnTo>
                          <a:pt x="12" y="49"/>
                        </a:lnTo>
                        <a:lnTo>
                          <a:pt x="15" y="44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Freeform 2728">
                    <a:extLst>
                      <a:ext uri="{FF2B5EF4-FFF2-40B4-BE49-F238E27FC236}">
                        <a16:creationId xmlns:a16="http://schemas.microsoft.com/office/drawing/2014/main" id="{86410A6D-262A-463A-9A15-FC18976D64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5" y="2101"/>
                    <a:ext cx="168" cy="68"/>
                  </a:xfrm>
                  <a:custGeom>
                    <a:avLst/>
                    <a:gdLst>
                      <a:gd name="T0" fmla="*/ 0 w 168"/>
                      <a:gd name="T1" fmla="*/ 44 h 68"/>
                      <a:gd name="T2" fmla="*/ 0 w 168"/>
                      <a:gd name="T3" fmla="*/ 44 h 68"/>
                      <a:gd name="T4" fmla="*/ 6 w 168"/>
                      <a:gd name="T5" fmla="*/ 38 h 68"/>
                      <a:gd name="T6" fmla="*/ 34 w 168"/>
                      <a:gd name="T7" fmla="*/ 32 h 68"/>
                      <a:gd name="T8" fmla="*/ 6 w 168"/>
                      <a:gd name="T9" fmla="*/ 33 h 68"/>
                      <a:gd name="T10" fmla="*/ 39 w 168"/>
                      <a:gd name="T11" fmla="*/ 27 h 68"/>
                      <a:gd name="T12" fmla="*/ 12 w 168"/>
                      <a:gd name="T13" fmla="*/ 27 h 68"/>
                      <a:gd name="T14" fmla="*/ 14 w 168"/>
                      <a:gd name="T15" fmla="*/ 19 h 68"/>
                      <a:gd name="T16" fmla="*/ 40 w 168"/>
                      <a:gd name="T17" fmla="*/ 19 h 68"/>
                      <a:gd name="T18" fmla="*/ 22 w 168"/>
                      <a:gd name="T19" fmla="*/ 17 h 68"/>
                      <a:gd name="T20" fmla="*/ 36 w 168"/>
                      <a:gd name="T21" fmla="*/ 10 h 68"/>
                      <a:gd name="T22" fmla="*/ 70 w 168"/>
                      <a:gd name="T23" fmla="*/ 19 h 68"/>
                      <a:gd name="T24" fmla="*/ 87 w 168"/>
                      <a:gd name="T25" fmla="*/ 36 h 68"/>
                      <a:gd name="T26" fmla="*/ 118 w 168"/>
                      <a:gd name="T27" fmla="*/ 37 h 68"/>
                      <a:gd name="T28" fmla="*/ 106 w 168"/>
                      <a:gd name="T29" fmla="*/ 27 h 68"/>
                      <a:gd name="T30" fmla="*/ 113 w 168"/>
                      <a:gd name="T31" fmla="*/ 20 h 68"/>
                      <a:gd name="T32" fmla="*/ 99 w 168"/>
                      <a:gd name="T33" fmla="*/ 12 h 68"/>
                      <a:gd name="T34" fmla="*/ 121 w 168"/>
                      <a:gd name="T35" fmla="*/ 0 h 68"/>
                      <a:gd name="T36" fmla="*/ 131 w 168"/>
                      <a:gd name="T37" fmla="*/ 14 h 68"/>
                      <a:gd name="T38" fmla="*/ 124 w 168"/>
                      <a:gd name="T39" fmla="*/ 21 h 68"/>
                      <a:gd name="T40" fmla="*/ 136 w 168"/>
                      <a:gd name="T41" fmla="*/ 23 h 68"/>
                      <a:gd name="T42" fmla="*/ 132 w 168"/>
                      <a:gd name="T43" fmla="*/ 31 h 68"/>
                      <a:gd name="T44" fmla="*/ 147 w 168"/>
                      <a:gd name="T45" fmla="*/ 33 h 68"/>
                      <a:gd name="T46" fmla="*/ 156 w 168"/>
                      <a:gd name="T47" fmla="*/ 23 h 68"/>
                      <a:gd name="T48" fmla="*/ 167 w 168"/>
                      <a:gd name="T49" fmla="*/ 35 h 68"/>
                      <a:gd name="T50" fmla="*/ 158 w 168"/>
                      <a:gd name="T51" fmla="*/ 50 h 68"/>
                      <a:gd name="T52" fmla="*/ 122 w 168"/>
                      <a:gd name="T53" fmla="*/ 49 h 68"/>
                      <a:gd name="T54" fmla="*/ 67 w 168"/>
                      <a:gd name="T55" fmla="*/ 67 h 68"/>
                      <a:gd name="T56" fmla="*/ 45 w 168"/>
                      <a:gd name="T57" fmla="*/ 57 h 68"/>
                      <a:gd name="T58" fmla="*/ 91 w 168"/>
                      <a:gd name="T59" fmla="*/ 42 h 68"/>
                      <a:gd name="T60" fmla="*/ 51 w 168"/>
                      <a:gd name="T61" fmla="*/ 51 h 68"/>
                      <a:gd name="T62" fmla="*/ 58 w 168"/>
                      <a:gd name="T63" fmla="*/ 39 h 68"/>
                      <a:gd name="T64" fmla="*/ 38 w 168"/>
                      <a:gd name="T65" fmla="*/ 52 h 68"/>
                      <a:gd name="T66" fmla="*/ 14 w 168"/>
                      <a:gd name="T67" fmla="*/ 49 h 68"/>
                      <a:gd name="T68" fmla="*/ 0 w 168"/>
                      <a:gd name="T69" fmla="*/ 44 h 68"/>
                      <a:gd name="T70" fmla="*/ 0 w 168"/>
                      <a:gd name="T71" fmla="*/ 44 h 6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8"/>
                      <a:gd name="T109" fmla="*/ 0 h 68"/>
                      <a:gd name="T110" fmla="*/ 168 w 168"/>
                      <a:gd name="T111" fmla="*/ 68 h 6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8" h="68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6" y="38"/>
                        </a:lnTo>
                        <a:lnTo>
                          <a:pt x="34" y="32"/>
                        </a:lnTo>
                        <a:lnTo>
                          <a:pt x="6" y="33"/>
                        </a:lnTo>
                        <a:lnTo>
                          <a:pt x="39" y="27"/>
                        </a:lnTo>
                        <a:lnTo>
                          <a:pt x="12" y="27"/>
                        </a:lnTo>
                        <a:lnTo>
                          <a:pt x="14" y="19"/>
                        </a:lnTo>
                        <a:lnTo>
                          <a:pt x="40" y="19"/>
                        </a:lnTo>
                        <a:lnTo>
                          <a:pt x="22" y="17"/>
                        </a:lnTo>
                        <a:lnTo>
                          <a:pt x="36" y="10"/>
                        </a:lnTo>
                        <a:lnTo>
                          <a:pt x="70" y="19"/>
                        </a:lnTo>
                        <a:lnTo>
                          <a:pt x="87" y="36"/>
                        </a:lnTo>
                        <a:lnTo>
                          <a:pt x="118" y="37"/>
                        </a:lnTo>
                        <a:lnTo>
                          <a:pt x="106" y="27"/>
                        </a:lnTo>
                        <a:lnTo>
                          <a:pt x="113" y="20"/>
                        </a:lnTo>
                        <a:lnTo>
                          <a:pt x="99" y="12"/>
                        </a:lnTo>
                        <a:lnTo>
                          <a:pt x="121" y="0"/>
                        </a:lnTo>
                        <a:lnTo>
                          <a:pt x="131" y="14"/>
                        </a:lnTo>
                        <a:lnTo>
                          <a:pt x="124" y="21"/>
                        </a:lnTo>
                        <a:lnTo>
                          <a:pt x="136" y="23"/>
                        </a:lnTo>
                        <a:lnTo>
                          <a:pt x="132" y="31"/>
                        </a:lnTo>
                        <a:lnTo>
                          <a:pt x="147" y="33"/>
                        </a:lnTo>
                        <a:lnTo>
                          <a:pt x="156" y="23"/>
                        </a:lnTo>
                        <a:lnTo>
                          <a:pt x="167" y="35"/>
                        </a:lnTo>
                        <a:lnTo>
                          <a:pt x="158" y="50"/>
                        </a:lnTo>
                        <a:lnTo>
                          <a:pt x="122" y="49"/>
                        </a:lnTo>
                        <a:lnTo>
                          <a:pt x="67" y="67"/>
                        </a:lnTo>
                        <a:lnTo>
                          <a:pt x="45" y="57"/>
                        </a:lnTo>
                        <a:lnTo>
                          <a:pt x="91" y="42"/>
                        </a:lnTo>
                        <a:lnTo>
                          <a:pt x="51" y="51"/>
                        </a:lnTo>
                        <a:lnTo>
                          <a:pt x="58" y="39"/>
                        </a:lnTo>
                        <a:lnTo>
                          <a:pt x="38" y="52"/>
                        </a:lnTo>
                        <a:lnTo>
                          <a:pt x="14" y="49"/>
                        </a:lnTo>
                        <a:lnTo>
                          <a:pt x="0" y="44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Freeform 2729">
                    <a:extLst>
                      <a:ext uri="{FF2B5EF4-FFF2-40B4-BE49-F238E27FC236}">
                        <a16:creationId xmlns:a16="http://schemas.microsoft.com/office/drawing/2014/main" id="{E63EE777-6873-4493-80E2-29D45492C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1" y="2031"/>
                    <a:ext cx="87" cy="43"/>
                  </a:xfrm>
                  <a:custGeom>
                    <a:avLst/>
                    <a:gdLst>
                      <a:gd name="T0" fmla="*/ 0 w 87"/>
                      <a:gd name="T1" fmla="*/ 0 h 43"/>
                      <a:gd name="T2" fmla="*/ 0 w 87"/>
                      <a:gd name="T3" fmla="*/ 0 h 43"/>
                      <a:gd name="T4" fmla="*/ 7 w 87"/>
                      <a:gd name="T5" fmla="*/ 15 h 43"/>
                      <a:gd name="T6" fmla="*/ 28 w 87"/>
                      <a:gd name="T7" fmla="*/ 15 h 43"/>
                      <a:gd name="T8" fmla="*/ 21 w 87"/>
                      <a:gd name="T9" fmla="*/ 18 h 43"/>
                      <a:gd name="T10" fmla="*/ 26 w 87"/>
                      <a:gd name="T11" fmla="*/ 23 h 43"/>
                      <a:gd name="T12" fmla="*/ 8 w 87"/>
                      <a:gd name="T13" fmla="*/ 25 h 43"/>
                      <a:gd name="T14" fmla="*/ 38 w 87"/>
                      <a:gd name="T15" fmla="*/ 31 h 43"/>
                      <a:gd name="T16" fmla="*/ 86 w 87"/>
                      <a:gd name="T17" fmla="*/ 42 h 43"/>
                      <a:gd name="T18" fmla="*/ 79 w 87"/>
                      <a:gd name="T19" fmla="*/ 17 h 43"/>
                      <a:gd name="T20" fmla="*/ 44 w 87"/>
                      <a:gd name="T21" fmla="*/ 3 h 43"/>
                      <a:gd name="T22" fmla="*/ 33 w 87"/>
                      <a:gd name="T23" fmla="*/ 9 h 43"/>
                      <a:gd name="T24" fmla="*/ 30 w 87"/>
                      <a:gd name="T25" fmla="*/ 0 h 43"/>
                      <a:gd name="T26" fmla="*/ 0 w 87"/>
                      <a:gd name="T27" fmla="*/ 0 h 43"/>
                      <a:gd name="T28" fmla="*/ 0 w 87"/>
                      <a:gd name="T29" fmla="*/ 0 h 4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7"/>
                      <a:gd name="T46" fmla="*/ 0 h 43"/>
                      <a:gd name="T47" fmla="*/ 87 w 87"/>
                      <a:gd name="T48" fmla="*/ 43 h 4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7" h="4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7" y="15"/>
                        </a:lnTo>
                        <a:lnTo>
                          <a:pt x="28" y="15"/>
                        </a:lnTo>
                        <a:lnTo>
                          <a:pt x="21" y="18"/>
                        </a:lnTo>
                        <a:lnTo>
                          <a:pt x="26" y="23"/>
                        </a:lnTo>
                        <a:lnTo>
                          <a:pt x="8" y="25"/>
                        </a:lnTo>
                        <a:lnTo>
                          <a:pt x="38" y="31"/>
                        </a:lnTo>
                        <a:lnTo>
                          <a:pt x="86" y="42"/>
                        </a:lnTo>
                        <a:lnTo>
                          <a:pt x="79" y="17"/>
                        </a:lnTo>
                        <a:lnTo>
                          <a:pt x="44" y="3"/>
                        </a:lnTo>
                        <a:lnTo>
                          <a:pt x="33" y="9"/>
                        </a:lnTo>
                        <a:lnTo>
                          <a:pt x="3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Freeform 2730">
                    <a:extLst>
                      <a:ext uri="{FF2B5EF4-FFF2-40B4-BE49-F238E27FC236}">
                        <a16:creationId xmlns:a16="http://schemas.microsoft.com/office/drawing/2014/main" id="{B429199F-BD1C-4CAC-9413-8BD6A5EB1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81" y="2110"/>
                    <a:ext cx="70" cy="43"/>
                  </a:xfrm>
                  <a:custGeom>
                    <a:avLst/>
                    <a:gdLst>
                      <a:gd name="T0" fmla="*/ 0 w 70"/>
                      <a:gd name="T1" fmla="*/ 28 h 43"/>
                      <a:gd name="T2" fmla="*/ 0 w 70"/>
                      <a:gd name="T3" fmla="*/ 28 h 43"/>
                      <a:gd name="T4" fmla="*/ 8 w 70"/>
                      <a:gd name="T5" fmla="*/ 18 h 43"/>
                      <a:gd name="T6" fmla="*/ 21 w 70"/>
                      <a:gd name="T7" fmla="*/ 19 h 43"/>
                      <a:gd name="T8" fmla="*/ 4 w 70"/>
                      <a:gd name="T9" fmla="*/ 9 h 43"/>
                      <a:gd name="T10" fmla="*/ 8 w 70"/>
                      <a:gd name="T11" fmla="*/ 3 h 43"/>
                      <a:gd name="T12" fmla="*/ 36 w 70"/>
                      <a:gd name="T13" fmla="*/ 17 h 43"/>
                      <a:gd name="T14" fmla="*/ 20 w 70"/>
                      <a:gd name="T15" fmla="*/ 2 h 43"/>
                      <a:gd name="T16" fmla="*/ 62 w 70"/>
                      <a:gd name="T17" fmla="*/ 0 h 43"/>
                      <a:gd name="T18" fmla="*/ 69 w 70"/>
                      <a:gd name="T19" fmla="*/ 31 h 43"/>
                      <a:gd name="T20" fmla="*/ 61 w 70"/>
                      <a:gd name="T21" fmla="*/ 26 h 43"/>
                      <a:gd name="T22" fmla="*/ 60 w 70"/>
                      <a:gd name="T23" fmla="*/ 42 h 43"/>
                      <a:gd name="T24" fmla="*/ 27 w 70"/>
                      <a:gd name="T25" fmla="*/ 41 h 43"/>
                      <a:gd name="T26" fmla="*/ 33 w 70"/>
                      <a:gd name="T27" fmla="*/ 36 h 43"/>
                      <a:gd name="T28" fmla="*/ 24 w 70"/>
                      <a:gd name="T29" fmla="*/ 30 h 43"/>
                      <a:gd name="T30" fmla="*/ 48 w 70"/>
                      <a:gd name="T31" fmla="*/ 22 h 43"/>
                      <a:gd name="T32" fmla="*/ 0 w 70"/>
                      <a:gd name="T33" fmla="*/ 28 h 43"/>
                      <a:gd name="T34" fmla="*/ 0 w 70"/>
                      <a:gd name="T35" fmla="*/ 28 h 4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0"/>
                      <a:gd name="T55" fmla="*/ 0 h 43"/>
                      <a:gd name="T56" fmla="*/ 70 w 70"/>
                      <a:gd name="T57" fmla="*/ 43 h 4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0" h="43">
                        <a:moveTo>
                          <a:pt x="0" y="28"/>
                        </a:moveTo>
                        <a:lnTo>
                          <a:pt x="0" y="28"/>
                        </a:lnTo>
                        <a:lnTo>
                          <a:pt x="8" y="18"/>
                        </a:lnTo>
                        <a:lnTo>
                          <a:pt x="21" y="19"/>
                        </a:lnTo>
                        <a:lnTo>
                          <a:pt x="4" y="9"/>
                        </a:lnTo>
                        <a:lnTo>
                          <a:pt x="8" y="3"/>
                        </a:lnTo>
                        <a:lnTo>
                          <a:pt x="36" y="17"/>
                        </a:lnTo>
                        <a:lnTo>
                          <a:pt x="20" y="2"/>
                        </a:lnTo>
                        <a:lnTo>
                          <a:pt x="62" y="0"/>
                        </a:lnTo>
                        <a:lnTo>
                          <a:pt x="69" y="31"/>
                        </a:lnTo>
                        <a:lnTo>
                          <a:pt x="61" y="26"/>
                        </a:lnTo>
                        <a:lnTo>
                          <a:pt x="60" y="42"/>
                        </a:lnTo>
                        <a:lnTo>
                          <a:pt x="27" y="41"/>
                        </a:lnTo>
                        <a:lnTo>
                          <a:pt x="33" y="36"/>
                        </a:lnTo>
                        <a:lnTo>
                          <a:pt x="24" y="30"/>
                        </a:lnTo>
                        <a:lnTo>
                          <a:pt x="48" y="22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reeform 2731">
                    <a:extLst>
                      <a:ext uri="{FF2B5EF4-FFF2-40B4-BE49-F238E27FC236}">
                        <a16:creationId xmlns:a16="http://schemas.microsoft.com/office/drawing/2014/main" id="{0A419F8D-4576-4F79-A8B9-9EECB8771F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83" y="2183"/>
                    <a:ext cx="82" cy="67"/>
                  </a:xfrm>
                  <a:custGeom>
                    <a:avLst/>
                    <a:gdLst>
                      <a:gd name="T0" fmla="*/ 0 w 82"/>
                      <a:gd name="T1" fmla="*/ 33 h 67"/>
                      <a:gd name="T2" fmla="*/ 0 w 82"/>
                      <a:gd name="T3" fmla="*/ 33 h 67"/>
                      <a:gd name="T4" fmla="*/ 4 w 82"/>
                      <a:gd name="T5" fmla="*/ 24 h 67"/>
                      <a:gd name="T6" fmla="*/ 31 w 82"/>
                      <a:gd name="T7" fmla="*/ 29 h 67"/>
                      <a:gd name="T8" fmla="*/ 27 w 82"/>
                      <a:gd name="T9" fmla="*/ 19 h 67"/>
                      <a:gd name="T10" fmla="*/ 34 w 82"/>
                      <a:gd name="T11" fmla="*/ 19 h 67"/>
                      <a:gd name="T12" fmla="*/ 16 w 82"/>
                      <a:gd name="T13" fmla="*/ 14 h 67"/>
                      <a:gd name="T14" fmla="*/ 25 w 82"/>
                      <a:gd name="T15" fmla="*/ 11 h 67"/>
                      <a:gd name="T16" fmla="*/ 17 w 82"/>
                      <a:gd name="T17" fmla="*/ 5 h 67"/>
                      <a:gd name="T18" fmla="*/ 68 w 82"/>
                      <a:gd name="T19" fmla="*/ 0 h 67"/>
                      <a:gd name="T20" fmla="*/ 70 w 82"/>
                      <a:gd name="T21" fmla="*/ 14 h 67"/>
                      <a:gd name="T22" fmla="*/ 54 w 82"/>
                      <a:gd name="T23" fmla="*/ 26 h 67"/>
                      <a:gd name="T24" fmla="*/ 78 w 82"/>
                      <a:gd name="T25" fmla="*/ 29 h 67"/>
                      <a:gd name="T26" fmla="*/ 81 w 82"/>
                      <a:gd name="T27" fmla="*/ 53 h 67"/>
                      <a:gd name="T28" fmla="*/ 46 w 82"/>
                      <a:gd name="T29" fmla="*/ 66 h 67"/>
                      <a:gd name="T30" fmla="*/ 31 w 82"/>
                      <a:gd name="T31" fmla="*/ 47 h 67"/>
                      <a:gd name="T32" fmla="*/ 0 w 82"/>
                      <a:gd name="T33" fmla="*/ 33 h 67"/>
                      <a:gd name="T34" fmla="*/ 0 w 82"/>
                      <a:gd name="T35" fmla="*/ 33 h 6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2"/>
                      <a:gd name="T55" fmla="*/ 0 h 67"/>
                      <a:gd name="T56" fmla="*/ 82 w 82"/>
                      <a:gd name="T57" fmla="*/ 67 h 6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2" h="67">
                        <a:moveTo>
                          <a:pt x="0" y="33"/>
                        </a:moveTo>
                        <a:lnTo>
                          <a:pt x="0" y="33"/>
                        </a:lnTo>
                        <a:lnTo>
                          <a:pt x="4" y="24"/>
                        </a:lnTo>
                        <a:lnTo>
                          <a:pt x="31" y="29"/>
                        </a:lnTo>
                        <a:lnTo>
                          <a:pt x="27" y="19"/>
                        </a:lnTo>
                        <a:lnTo>
                          <a:pt x="34" y="19"/>
                        </a:lnTo>
                        <a:lnTo>
                          <a:pt x="16" y="14"/>
                        </a:lnTo>
                        <a:lnTo>
                          <a:pt x="25" y="11"/>
                        </a:lnTo>
                        <a:lnTo>
                          <a:pt x="17" y="5"/>
                        </a:lnTo>
                        <a:lnTo>
                          <a:pt x="68" y="0"/>
                        </a:lnTo>
                        <a:lnTo>
                          <a:pt x="70" y="14"/>
                        </a:lnTo>
                        <a:lnTo>
                          <a:pt x="54" y="26"/>
                        </a:lnTo>
                        <a:lnTo>
                          <a:pt x="78" y="29"/>
                        </a:lnTo>
                        <a:lnTo>
                          <a:pt x="81" y="53"/>
                        </a:lnTo>
                        <a:lnTo>
                          <a:pt x="46" y="66"/>
                        </a:lnTo>
                        <a:lnTo>
                          <a:pt x="31" y="47"/>
                        </a:lnTo>
                        <a:lnTo>
                          <a:pt x="0" y="33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5" name="Freeform 2732">
                    <a:extLst>
                      <a:ext uri="{FF2B5EF4-FFF2-40B4-BE49-F238E27FC236}">
                        <a16:creationId xmlns:a16="http://schemas.microsoft.com/office/drawing/2014/main" id="{1667915B-BBAA-41B6-9B44-2CC924F33A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042"/>
                    <a:ext cx="49" cy="34"/>
                  </a:xfrm>
                  <a:custGeom>
                    <a:avLst/>
                    <a:gdLst>
                      <a:gd name="T0" fmla="*/ 0 w 49"/>
                      <a:gd name="T1" fmla="*/ 0 h 34"/>
                      <a:gd name="T2" fmla="*/ 0 w 49"/>
                      <a:gd name="T3" fmla="*/ 0 h 34"/>
                      <a:gd name="T4" fmla="*/ 5 w 49"/>
                      <a:gd name="T5" fmla="*/ 20 h 34"/>
                      <a:gd name="T6" fmla="*/ 20 w 49"/>
                      <a:gd name="T7" fmla="*/ 21 h 34"/>
                      <a:gd name="T8" fmla="*/ 7 w 49"/>
                      <a:gd name="T9" fmla="*/ 24 h 34"/>
                      <a:gd name="T10" fmla="*/ 14 w 49"/>
                      <a:gd name="T11" fmla="*/ 33 h 34"/>
                      <a:gd name="T12" fmla="*/ 44 w 49"/>
                      <a:gd name="T13" fmla="*/ 28 h 34"/>
                      <a:gd name="T14" fmla="*/ 48 w 49"/>
                      <a:gd name="T15" fmla="*/ 16 h 34"/>
                      <a:gd name="T16" fmla="*/ 0 w 49"/>
                      <a:gd name="T17" fmla="*/ 0 h 34"/>
                      <a:gd name="T18" fmla="*/ 0 w 49"/>
                      <a:gd name="T19" fmla="*/ 0 h 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9"/>
                      <a:gd name="T31" fmla="*/ 0 h 34"/>
                      <a:gd name="T32" fmla="*/ 49 w 49"/>
                      <a:gd name="T33" fmla="*/ 34 h 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9" h="3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20"/>
                        </a:lnTo>
                        <a:lnTo>
                          <a:pt x="20" y="21"/>
                        </a:lnTo>
                        <a:lnTo>
                          <a:pt x="7" y="24"/>
                        </a:lnTo>
                        <a:lnTo>
                          <a:pt x="14" y="33"/>
                        </a:lnTo>
                        <a:lnTo>
                          <a:pt x="44" y="28"/>
                        </a:lnTo>
                        <a:lnTo>
                          <a:pt x="48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Freeform 2733">
                    <a:extLst>
                      <a:ext uri="{FF2B5EF4-FFF2-40B4-BE49-F238E27FC236}">
                        <a16:creationId xmlns:a16="http://schemas.microsoft.com/office/drawing/2014/main" id="{D2FE46CC-0C41-4705-AC21-0D3FAD57F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7" y="2093"/>
                    <a:ext cx="236" cy="76"/>
                  </a:xfrm>
                  <a:custGeom>
                    <a:avLst/>
                    <a:gdLst>
                      <a:gd name="T0" fmla="*/ 0 w 236"/>
                      <a:gd name="T1" fmla="*/ 12 h 76"/>
                      <a:gd name="T2" fmla="*/ 0 w 236"/>
                      <a:gd name="T3" fmla="*/ 12 h 76"/>
                      <a:gd name="T4" fmla="*/ 15 w 236"/>
                      <a:gd name="T5" fmla="*/ 0 h 76"/>
                      <a:gd name="T6" fmla="*/ 35 w 236"/>
                      <a:gd name="T7" fmla="*/ 7 h 76"/>
                      <a:gd name="T8" fmla="*/ 49 w 236"/>
                      <a:gd name="T9" fmla="*/ 12 h 76"/>
                      <a:gd name="T10" fmla="*/ 45 w 236"/>
                      <a:gd name="T11" fmla="*/ 21 h 76"/>
                      <a:gd name="T12" fmla="*/ 72 w 236"/>
                      <a:gd name="T13" fmla="*/ 13 h 76"/>
                      <a:gd name="T14" fmla="*/ 89 w 236"/>
                      <a:gd name="T15" fmla="*/ 21 h 76"/>
                      <a:gd name="T16" fmla="*/ 75 w 236"/>
                      <a:gd name="T17" fmla="*/ 21 h 76"/>
                      <a:gd name="T18" fmla="*/ 105 w 236"/>
                      <a:gd name="T19" fmla="*/ 26 h 76"/>
                      <a:gd name="T20" fmla="*/ 72 w 236"/>
                      <a:gd name="T21" fmla="*/ 28 h 76"/>
                      <a:gd name="T22" fmla="*/ 89 w 236"/>
                      <a:gd name="T23" fmla="*/ 34 h 76"/>
                      <a:gd name="T24" fmla="*/ 76 w 236"/>
                      <a:gd name="T25" fmla="*/ 40 h 76"/>
                      <a:gd name="T26" fmla="*/ 93 w 236"/>
                      <a:gd name="T27" fmla="*/ 35 h 76"/>
                      <a:gd name="T28" fmla="*/ 107 w 236"/>
                      <a:gd name="T29" fmla="*/ 49 h 76"/>
                      <a:gd name="T30" fmla="*/ 111 w 236"/>
                      <a:gd name="T31" fmla="*/ 43 h 76"/>
                      <a:gd name="T32" fmla="*/ 154 w 236"/>
                      <a:gd name="T33" fmla="*/ 49 h 76"/>
                      <a:gd name="T34" fmla="*/ 199 w 236"/>
                      <a:gd name="T35" fmla="*/ 35 h 76"/>
                      <a:gd name="T36" fmla="*/ 235 w 236"/>
                      <a:gd name="T37" fmla="*/ 52 h 76"/>
                      <a:gd name="T38" fmla="*/ 224 w 236"/>
                      <a:gd name="T39" fmla="*/ 59 h 76"/>
                      <a:gd name="T40" fmla="*/ 228 w 236"/>
                      <a:gd name="T41" fmla="*/ 72 h 76"/>
                      <a:gd name="T42" fmla="*/ 206 w 236"/>
                      <a:gd name="T43" fmla="*/ 75 h 76"/>
                      <a:gd name="T44" fmla="*/ 182 w 236"/>
                      <a:gd name="T45" fmla="*/ 63 h 76"/>
                      <a:gd name="T46" fmla="*/ 182 w 236"/>
                      <a:gd name="T47" fmla="*/ 72 h 76"/>
                      <a:gd name="T48" fmla="*/ 169 w 236"/>
                      <a:gd name="T49" fmla="*/ 73 h 76"/>
                      <a:gd name="T50" fmla="*/ 116 w 236"/>
                      <a:gd name="T51" fmla="*/ 75 h 76"/>
                      <a:gd name="T52" fmla="*/ 111 w 236"/>
                      <a:gd name="T53" fmla="*/ 64 h 76"/>
                      <a:gd name="T54" fmla="*/ 98 w 236"/>
                      <a:gd name="T55" fmla="*/ 73 h 76"/>
                      <a:gd name="T56" fmla="*/ 82 w 236"/>
                      <a:gd name="T57" fmla="*/ 64 h 76"/>
                      <a:gd name="T58" fmla="*/ 71 w 236"/>
                      <a:gd name="T59" fmla="*/ 71 h 76"/>
                      <a:gd name="T60" fmla="*/ 51 w 236"/>
                      <a:gd name="T61" fmla="*/ 22 h 76"/>
                      <a:gd name="T62" fmla="*/ 26 w 236"/>
                      <a:gd name="T63" fmla="*/ 27 h 76"/>
                      <a:gd name="T64" fmla="*/ 0 w 236"/>
                      <a:gd name="T65" fmla="*/ 12 h 76"/>
                      <a:gd name="T66" fmla="*/ 0 w 236"/>
                      <a:gd name="T67" fmla="*/ 12 h 7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6"/>
                      <a:gd name="T103" fmla="*/ 0 h 76"/>
                      <a:gd name="T104" fmla="*/ 236 w 236"/>
                      <a:gd name="T105" fmla="*/ 76 h 7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6" h="76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15" y="0"/>
                        </a:lnTo>
                        <a:lnTo>
                          <a:pt x="35" y="7"/>
                        </a:lnTo>
                        <a:lnTo>
                          <a:pt x="49" y="12"/>
                        </a:lnTo>
                        <a:lnTo>
                          <a:pt x="45" y="21"/>
                        </a:lnTo>
                        <a:lnTo>
                          <a:pt x="72" y="13"/>
                        </a:lnTo>
                        <a:lnTo>
                          <a:pt x="89" y="21"/>
                        </a:lnTo>
                        <a:lnTo>
                          <a:pt x="75" y="21"/>
                        </a:lnTo>
                        <a:lnTo>
                          <a:pt x="105" y="26"/>
                        </a:lnTo>
                        <a:lnTo>
                          <a:pt x="72" y="28"/>
                        </a:lnTo>
                        <a:lnTo>
                          <a:pt x="89" y="34"/>
                        </a:lnTo>
                        <a:lnTo>
                          <a:pt x="76" y="40"/>
                        </a:lnTo>
                        <a:lnTo>
                          <a:pt x="93" y="35"/>
                        </a:lnTo>
                        <a:lnTo>
                          <a:pt x="107" y="49"/>
                        </a:lnTo>
                        <a:lnTo>
                          <a:pt x="111" y="43"/>
                        </a:lnTo>
                        <a:lnTo>
                          <a:pt x="154" y="49"/>
                        </a:lnTo>
                        <a:lnTo>
                          <a:pt x="199" y="35"/>
                        </a:lnTo>
                        <a:lnTo>
                          <a:pt x="235" y="52"/>
                        </a:lnTo>
                        <a:lnTo>
                          <a:pt x="224" y="59"/>
                        </a:lnTo>
                        <a:lnTo>
                          <a:pt x="228" y="72"/>
                        </a:lnTo>
                        <a:lnTo>
                          <a:pt x="206" y="75"/>
                        </a:lnTo>
                        <a:lnTo>
                          <a:pt x="182" y="63"/>
                        </a:lnTo>
                        <a:lnTo>
                          <a:pt x="182" y="72"/>
                        </a:lnTo>
                        <a:lnTo>
                          <a:pt x="169" y="73"/>
                        </a:lnTo>
                        <a:lnTo>
                          <a:pt x="116" y="75"/>
                        </a:lnTo>
                        <a:lnTo>
                          <a:pt x="111" y="64"/>
                        </a:lnTo>
                        <a:lnTo>
                          <a:pt x="98" y="73"/>
                        </a:lnTo>
                        <a:lnTo>
                          <a:pt x="82" y="64"/>
                        </a:lnTo>
                        <a:lnTo>
                          <a:pt x="71" y="71"/>
                        </a:lnTo>
                        <a:lnTo>
                          <a:pt x="51" y="22"/>
                        </a:lnTo>
                        <a:lnTo>
                          <a:pt x="26" y="27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Freeform 2734">
                    <a:extLst>
                      <a:ext uri="{FF2B5EF4-FFF2-40B4-BE49-F238E27FC236}">
                        <a16:creationId xmlns:a16="http://schemas.microsoft.com/office/drawing/2014/main" id="{3F3C1A82-44C6-402D-9AD1-FA560AD07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7" y="1966"/>
                    <a:ext cx="154" cy="100"/>
                  </a:xfrm>
                  <a:custGeom>
                    <a:avLst/>
                    <a:gdLst>
                      <a:gd name="T0" fmla="*/ 0 w 154"/>
                      <a:gd name="T1" fmla="*/ 31 h 100"/>
                      <a:gd name="T2" fmla="*/ 0 w 154"/>
                      <a:gd name="T3" fmla="*/ 31 h 100"/>
                      <a:gd name="T4" fmla="*/ 37 w 154"/>
                      <a:gd name="T5" fmla="*/ 26 h 100"/>
                      <a:gd name="T6" fmla="*/ 17 w 154"/>
                      <a:gd name="T7" fmla="*/ 12 h 100"/>
                      <a:gd name="T8" fmla="*/ 50 w 154"/>
                      <a:gd name="T9" fmla="*/ 6 h 100"/>
                      <a:gd name="T10" fmla="*/ 24 w 154"/>
                      <a:gd name="T11" fmla="*/ 0 h 100"/>
                      <a:gd name="T12" fmla="*/ 65 w 154"/>
                      <a:gd name="T13" fmla="*/ 8 h 100"/>
                      <a:gd name="T14" fmla="*/ 77 w 154"/>
                      <a:gd name="T15" fmla="*/ 26 h 100"/>
                      <a:gd name="T16" fmla="*/ 98 w 154"/>
                      <a:gd name="T17" fmla="*/ 27 h 100"/>
                      <a:gd name="T18" fmla="*/ 106 w 154"/>
                      <a:gd name="T19" fmla="*/ 40 h 100"/>
                      <a:gd name="T20" fmla="*/ 108 w 154"/>
                      <a:gd name="T21" fmla="*/ 31 h 100"/>
                      <a:gd name="T22" fmla="*/ 118 w 154"/>
                      <a:gd name="T23" fmla="*/ 31 h 100"/>
                      <a:gd name="T24" fmla="*/ 114 w 154"/>
                      <a:gd name="T25" fmla="*/ 40 h 100"/>
                      <a:gd name="T26" fmla="*/ 126 w 154"/>
                      <a:gd name="T27" fmla="*/ 46 h 100"/>
                      <a:gd name="T28" fmla="*/ 118 w 154"/>
                      <a:gd name="T29" fmla="*/ 55 h 100"/>
                      <a:gd name="T30" fmla="*/ 142 w 154"/>
                      <a:gd name="T31" fmla="*/ 54 h 100"/>
                      <a:gd name="T32" fmla="*/ 153 w 154"/>
                      <a:gd name="T33" fmla="*/ 67 h 100"/>
                      <a:gd name="T34" fmla="*/ 124 w 154"/>
                      <a:gd name="T35" fmla="*/ 71 h 100"/>
                      <a:gd name="T36" fmla="*/ 116 w 154"/>
                      <a:gd name="T37" fmla="*/ 83 h 100"/>
                      <a:gd name="T38" fmla="*/ 110 w 154"/>
                      <a:gd name="T39" fmla="*/ 71 h 100"/>
                      <a:gd name="T40" fmla="*/ 102 w 154"/>
                      <a:gd name="T41" fmla="*/ 99 h 100"/>
                      <a:gd name="T42" fmla="*/ 84 w 154"/>
                      <a:gd name="T43" fmla="*/ 84 h 100"/>
                      <a:gd name="T44" fmla="*/ 93 w 154"/>
                      <a:gd name="T45" fmla="*/ 99 h 100"/>
                      <a:gd name="T46" fmla="*/ 57 w 154"/>
                      <a:gd name="T47" fmla="*/ 97 h 100"/>
                      <a:gd name="T48" fmla="*/ 46 w 154"/>
                      <a:gd name="T49" fmla="*/ 89 h 100"/>
                      <a:gd name="T50" fmla="*/ 63 w 154"/>
                      <a:gd name="T51" fmla="*/ 88 h 100"/>
                      <a:gd name="T52" fmla="*/ 45 w 154"/>
                      <a:gd name="T53" fmla="*/ 85 h 100"/>
                      <a:gd name="T54" fmla="*/ 40 w 154"/>
                      <a:gd name="T55" fmla="*/ 81 h 100"/>
                      <a:gd name="T56" fmla="*/ 50 w 154"/>
                      <a:gd name="T57" fmla="*/ 80 h 100"/>
                      <a:gd name="T58" fmla="*/ 34 w 154"/>
                      <a:gd name="T59" fmla="*/ 74 h 100"/>
                      <a:gd name="T60" fmla="*/ 83 w 154"/>
                      <a:gd name="T61" fmla="*/ 65 h 100"/>
                      <a:gd name="T62" fmla="*/ 24 w 154"/>
                      <a:gd name="T63" fmla="*/ 67 h 100"/>
                      <a:gd name="T64" fmla="*/ 13 w 154"/>
                      <a:gd name="T65" fmla="*/ 57 h 100"/>
                      <a:gd name="T66" fmla="*/ 34 w 154"/>
                      <a:gd name="T67" fmla="*/ 53 h 100"/>
                      <a:gd name="T68" fmla="*/ 2 w 154"/>
                      <a:gd name="T69" fmla="*/ 46 h 100"/>
                      <a:gd name="T70" fmla="*/ 9 w 154"/>
                      <a:gd name="T71" fmla="*/ 45 h 100"/>
                      <a:gd name="T72" fmla="*/ 0 w 154"/>
                      <a:gd name="T73" fmla="*/ 38 h 100"/>
                      <a:gd name="T74" fmla="*/ 37 w 154"/>
                      <a:gd name="T75" fmla="*/ 38 h 100"/>
                      <a:gd name="T76" fmla="*/ 0 w 154"/>
                      <a:gd name="T77" fmla="*/ 31 h 100"/>
                      <a:gd name="T78" fmla="*/ 0 w 154"/>
                      <a:gd name="T79" fmla="*/ 31 h 10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54"/>
                      <a:gd name="T121" fmla="*/ 0 h 100"/>
                      <a:gd name="T122" fmla="*/ 154 w 154"/>
                      <a:gd name="T123" fmla="*/ 100 h 10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54" h="100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37" y="26"/>
                        </a:lnTo>
                        <a:lnTo>
                          <a:pt x="17" y="12"/>
                        </a:lnTo>
                        <a:lnTo>
                          <a:pt x="50" y="6"/>
                        </a:lnTo>
                        <a:lnTo>
                          <a:pt x="24" y="0"/>
                        </a:lnTo>
                        <a:lnTo>
                          <a:pt x="65" y="8"/>
                        </a:lnTo>
                        <a:lnTo>
                          <a:pt x="77" y="26"/>
                        </a:lnTo>
                        <a:lnTo>
                          <a:pt x="98" y="27"/>
                        </a:lnTo>
                        <a:lnTo>
                          <a:pt x="106" y="40"/>
                        </a:lnTo>
                        <a:lnTo>
                          <a:pt x="108" y="31"/>
                        </a:lnTo>
                        <a:lnTo>
                          <a:pt x="118" y="31"/>
                        </a:lnTo>
                        <a:lnTo>
                          <a:pt x="114" y="40"/>
                        </a:lnTo>
                        <a:lnTo>
                          <a:pt x="126" y="46"/>
                        </a:lnTo>
                        <a:lnTo>
                          <a:pt x="118" y="55"/>
                        </a:lnTo>
                        <a:lnTo>
                          <a:pt x="142" y="54"/>
                        </a:lnTo>
                        <a:lnTo>
                          <a:pt x="153" y="67"/>
                        </a:lnTo>
                        <a:lnTo>
                          <a:pt x="124" y="71"/>
                        </a:lnTo>
                        <a:lnTo>
                          <a:pt x="116" y="83"/>
                        </a:lnTo>
                        <a:lnTo>
                          <a:pt x="110" y="71"/>
                        </a:lnTo>
                        <a:lnTo>
                          <a:pt x="102" y="99"/>
                        </a:lnTo>
                        <a:lnTo>
                          <a:pt x="84" y="84"/>
                        </a:lnTo>
                        <a:lnTo>
                          <a:pt x="93" y="99"/>
                        </a:lnTo>
                        <a:lnTo>
                          <a:pt x="57" y="97"/>
                        </a:lnTo>
                        <a:lnTo>
                          <a:pt x="46" y="89"/>
                        </a:lnTo>
                        <a:lnTo>
                          <a:pt x="63" y="88"/>
                        </a:lnTo>
                        <a:lnTo>
                          <a:pt x="45" y="85"/>
                        </a:lnTo>
                        <a:lnTo>
                          <a:pt x="40" y="81"/>
                        </a:lnTo>
                        <a:lnTo>
                          <a:pt x="50" y="80"/>
                        </a:lnTo>
                        <a:lnTo>
                          <a:pt x="34" y="74"/>
                        </a:lnTo>
                        <a:lnTo>
                          <a:pt x="83" y="65"/>
                        </a:lnTo>
                        <a:lnTo>
                          <a:pt x="24" y="67"/>
                        </a:lnTo>
                        <a:lnTo>
                          <a:pt x="13" y="57"/>
                        </a:lnTo>
                        <a:lnTo>
                          <a:pt x="34" y="53"/>
                        </a:lnTo>
                        <a:lnTo>
                          <a:pt x="2" y="46"/>
                        </a:lnTo>
                        <a:lnTo>
                          <a:pt x="9" y="45"/>
                        </a:lnTo>
                        <a:lnTo>
                          <a:pt x="0" y="38"/>
                        </a:lnTo>
                        <a:lnTo>
                          <a:pt x="37" y="38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Freeform 2735">
                    <a:extLst>
                      <a:ext uri="{FF2B5EF4-FFF2-40B4-BE49-F238E27FC236}">
                        <a16:creationId xmlns:a16="http://schemas.microsoft.com/office/drawing/2014/main" id="{EABD241A-DBCB-4211-BE1D-7D285040A8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7" y="2137"/>
                    <a:ext cx="38" cy="26"/>
                  </a:xfrm>
                  <a:custGeom>
                    <a:avLst/>
                    <a:gdLst>
                      <a:gd name="T0" fmla="*/ 0 w 38"/>
                      <a:gd name="T1" fmla="*/ 17 h 26"/>
                      <a:gd name="T2" fmla="*/ 0 w 38"/>
                      <a:gd name="T3" fmla="*/ 17 h 26"/>
                      <a:gd name="T4" fmla="*/ 6 w 38"/>
                      <a:gd name="T5" fmla="*/ 0 h 26"/>
                      <a:gd name="T6" fmla="*/ 30 w 38"/>
                      <a:gd name="T7" fmla="*/ 5 h 26"/>
                      <a:gd name="T8" fmla="*/ 37 w 38"/>
                      <a:gd name="T9" fmla="*/ 25 h 26"/>
                      <a:gd name="T10" fmla="*/ 0 w 38"/>
                      <a:gd name="T11" fmla="*/ 17 h 26"/>
                      <a:gd name="T12" fmla="*/ 0 w 38"/>
                      <a:gd name="T13" fmla="*/ 17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"/>
                      <a:gd name="T22" fmla="*/ 0 h 26"/>
                      <a:gd name="T23" fmla="*/ 38 w 38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" h="26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6" y="0"/>
                        </a:lnTo>
                        <a:lnTo>
                          <a:pt x="30" y="5"/>
                        </a:lnTo>
                        <a:lnTo>
                          <a:pt x="37" y="25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" name="Freeform 2736">
                    <a:extLst>
                      <a:ext uri="{FF2B5EF4-FFF2-40B4-BE49-F238E27FC236}">
                        <a16:creationId xmlns:a16="http://schemas.microsoft.com/office/drawing/2014/main" id="{28EA8283-F33C-45E5-A5C4-B80E268CA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7" y="2075"/>
                    <a:ext cx="43" cy="10"/>
                  </a:xfrm>
                  <a:custGeom>
                    <a:avLst/>
                    <a:gdLst>
                      <a:gd name="T0" fmla="*/ 0 w 43"/>
                      <a:gd name="T1" fmla="*/ 4 h 10"/>
                      <a:gd name="T2" fmla="*/ 0 w 43"/>
                      <a:gd name="T3" fmla="*/ 4 h 10"/>
                      <a:gd name="T4" fmla="*/ 10 w 43"/>
                      <a:gd name="T5" fmla="*/ 9 h 10"/>
                      <a:gd name="T6" fmla="*/ 42 w 43"/>
                      <a:gd name="T7" fmla="*/ 4 h 10"/>
                      <a:gd name="T8" fmla="*/ 11 w 43"/>
                      <a:gd name="T9" fmla="*/ 0 h 10"/>
                      <a:gd name="T10" fmla="*/ 0 w 43"/>
                      <a:gd name="T11" fmla="*/ 4 h 10"/>
                      <a:gd name="T12" fmla="*/ 0 w 43"/>
                      <a:gd name="T13" fmla="*/ 4 h 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3"/>
                      <a:gd name="T22" fmla="*/ 0 h 10"/>
                      <a:gd name="T23" fmla="*/ 43 w 43"/>
                      <a:gd name="T24" fmla="*/ 10 h 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3" h="10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10" y="9"/>
                        </a:lnTo>
                        <a:lnTo>
                          <a:pt x="42" y="4"/>
                        </a:lnTo>
                        <a:lnTo>
                          <a:pt x="11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Freeform 2737">
                    <a:extLst>
                      <a:ext uri="{FF2B5EF4-FFF2-40B4-BE49-F238E27FC236}">
                        <a16:creationId xmlns:a16="http://schemas.microsoft.com/office/drawing/2014/main" id="{7E7B5AD9-C5DD-46E5-A233-6B04ACA8A0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4" y="2179"/>
                    <a:ext cx="75" cy="53"/>
                  </a:xfrm>
                  <a:custGeom>
                    <a:avLst/>
                    <a:gdLst>
                      <a:gd name="T0" fmla="*/ 0 w 75"/>
                      <a:gd name="T1" fmla="*/ 9 h 53"/>
                      <a:gd name="T2" fmla="*/ 0 w 75"/>
                      <a:gd name="T3" fmla="*/ 9 h 53"/>
                      <a:gd name="T4" fmla="*/ 2 w 75"/>
                      <a:gd name="T5" fmla="*/ 33 h 53"/>
                      <a:gd name="T6" fmla="*/ 10 w 75"/>
                      <a:gd name="T7" fmla="*/ 38 h 53"/>
                      <a:gd name="T8" fmla="*/ 7 w 75"/>
                      <a:gd name="T9" fmla="*/ 52 h 53"/>
                      <a:gd name="T10" fmla="*/ 18 w 75"/>
                      <a:gd name="T11" fmla="*/ 52 h 53"/>
                      <a:gd name="T12" fmla="*/ 30 w 75"/>
                      <a:gd name="T13" fmla="*/ 41 h 53"/>
                      <a:gd name="T14" fmla="*/ 18 w 75"/>
                      <a:gd name="T15" fmla="*/ 33 h 53"/>
                      <a:gd name="T16" fmla="*/ 48 w 75"/>
                      <a:gd name="T17" fmla="*/ 33 h 53"/>
                      <a:gd name="T18" fmla="*/ 74 w 75"/>
                      <a:gd name="T19" fmla="*/ 4 h 53"/>
                      <a:gd name="T20" fmla="*/ 6 w 75"/>
                      <a:gd name="T21" fmla="*/ 0 h 53"/>
                      <a:gd name="T22" fmla="*/ 15 w 75"/>
                      <a:gd name="T23" fmla="*/ 10 h 53"/>
                      <a:gd name="T24" fmla="*/ 0 w 75"/>
                      <a:gd name="T25" fmla="*/ 9 h 53"/>
                      <a:gd name="T26" fmla="*/ 0 w 75"/>
                      <a:gd name="T27" fmla="*/ 9 h 5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5"/>
                      <a:gd name="T43" fmla="*/ 0 h 53"/>
                      <a:gd name="T44" fmla="*/ 75 w 75"/>
                      <a:gd name="T45" fmla="*/ 53 h 5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5" h="53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2" y="33"/>
                        </a:lnTo>
                        <a:lnTo>
                          <a:pt x="10" y="38"/>
                        </a:lnTo>
                        <a:lnTo>
                          <a:pt x="7" y="52"/>
                        </a:lnTo>
                        <a:lnTo>
                          <a:pt x="18" y="52"/>
                        </a:lnTo>
                        <a:lnTo>
                          <a:pt x="30" y="41"/>
                        </a:lnTo>
                        <a:lnTo>
                          <a:pt x="18" y="33"/>
                        </a:lnTo>
                        <a:lnTo>
                          <a:pt x="48" y="33"/>
                        </a:lnTo>
                        <a:lnTo>
                          <a:pt x="74" y="4"/>
                        </a:lnTo>
                        <a:lnTo>
                          <a:pt x="6" y="0"/>
                        </a:lnTo>
                        <a:lnTo>
                          <a:pt x="15" y="10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Freeform 59">
                    <a:extLst>
                      <a:ext uri="{FF2B5EF4-FFF2-40B4-BE49-F238E27FC236}">
                        <a16:creationId xmlns:a16="http://schemas.microsoft.com/office/drawing/2014/main" id="{A34A2547-CE95-4838-B612-7E1EEAFF9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24" y="1908"/>
                    <a:ext cx="421" cy="214"/>
                  </a:xfrm>
                  <a:custGeom>
                    <a:avLst/>
                    <a:gdLst>
                      <a:gd name="T0" fmla="*/ 37 w 421"/>
                      <a:gd name="T1" fmla="*/ 50 h 214"/>
                      <a:gd name="T2" fmla="*/ 31 w 421"/>
                      <a:gd name="T3" fmla="*/ 58 h 214"/>
                      <a:gd name="T4" fmla="*/ 36 w 421"/>
                      <a:gd name="T5" fmla="*/ 68 h 214"/>
                      <a:gd name="T6" fmla="*/ 66 w 421"/>
                      <a:gd name="T7" fmla="*/ 83 h 214"/>
                      <a:gd name="T8" fmla="*/ 89 w 421"/>
                      <a:gd name="T9" fmla="*/ 71 h 214"/>
                      <a:gd name="T10" fmla="*/ 135 w 421"/>
                      <a:gd name="T11" fmla="*/ 72 h 214"/>
                      <a:gd name="T12" fmla="*/ 166 w 421"/>
                      <a:gd name="T13" fmla="*/ 75 h 214"/>
                      <a:gd name="T14" fmla="*/ 172 w 421"/>
                      <a:gd name="T15" fmla="*/ 74 h 214"/>
                      <a:gd name="T16" fmla="*/ 142 w 421"/>
                      <a:gd name="T17" fmla="*/ 111 h 214"/>
                      <a:gd name="T18" fmla="*/ 111 w 421"/>
                      <a:gd name="T19" fmla="*/ 93 h 214"/>
                      <a:gd name="T20" fmla="*/ 90 w 421"/>
                      <a:gd name="T21" fmla="*/ 103 h 214"/>
                      <a:gd name="T22" fmla="*/ 100 w 421"/>
                      <a:gd name="T23" fmla="*/ 131 h 214"/>
                      <a:gd name="T24" fmla="*/ 132 w 421"/>
                      <a:gd name="T25" fmla="*/ 145 h 214"/>
                      <a:gd name="T26" fmla="*/ 62 w 421"/>
                      <a:gd name="T27" fmla="*/ 157 h 214"/>
                      <a:gd name="T28" fmla="*/ 88 w 421"/>
                      <a:gd name="T29" fmla="*/ 158 h 214"/>
                      <a:gd name="T30" fmla="*/ 109 w 421"/>
                      <a:gd name="T31" fmla="*/ 157 h 214"/>
                      <a:gd name="T32" fmla="*/ 88 w 421"/>
                      <a:gd name="T33" fmla="*/ 167 h 214"/>
                      <a:gd name="T34" fmla="*/ 132 w 421"/>
                      <a:gd name="T35" fmla="*/ 159 h 214"/>
                      <a:gd name="T36" fmla="*/ 51 w 421"/>
                      <a:gd name="T37" fmla="*/ 168 h 214"/>
                      <a:gd name="T38" fmla="*/ 39 w 421"/>
                      <a:gd name="T39" fmla="*/ 207 h 214"/>
                      <a:gd name="T40" fmla="*/ 72 w 421"/>
                      <a:gd name="T41" fmla="*/ 202 h 214"/>
                      <a:gd name="T42" fmla="*/ 93 w 421"/>
                      <a:gd name="T43" fmla="*/ 203 h 214"/>
                      <a:gd name="T44" fmla="*/ 126 w 421"/>
                      <a:gd name="T45" fmla="*/ 207 h 214"/>
                      <a:gd name="T46" fmla="*/ 149 w 421"/>
                      <a:gd name="T47" fmla="*/ 205 h 214"/>
                      <a:gd name="T48" fmla="*/ 191 w 421"/>
                      <a:gd name="T49" fmla="*/ 193 h 214"/>
                      <a:gd name="T50" fmla="*/ 135 w 421"/>
                      <a:gd name="T51" fmla="*/ 184 h 214"/>
                      <a:gd name="T52" fmla="*/ 188 w 421"/>
                      <a:gd name="T53" fmla="*/ 162 h 214"/>
                      <a:gd name="T54" fmla="*/ 204 w 421"/>
                      <a:gd name="T55" fmla="*/ 155 h 214"/>
                      <a:gd name="T56" fmla="*/ 235 w 421"/>
                      <a:gd name="T57" fmla="*/ 142 h 214"/>
                      <a:gd name="T58" fmla="*/ 217 w 421"/>
                      <a:gd name="T59" fmla="*/ 129 h 214"/>
                      <a:gd name="T60" fmla="*/ 237 w 421"/>
                      <a:gd name="T61" fmla="*/ 125 h 214"/>
                      <a:gd name="T62" fmla="*/ 235 w 421"/>
                      <a:gd name="T63" fmla="*/ 108 h 214"/>
                      <a:gd name="T64" fmla="*/ 268 w 421"/>
                      <a:gd name="T65" fmla="*/ 98 h 214"/>
                      <a:gd name="T66" fmla="*/ 305 w 421"/>
                      <a:gd name="T67" fmla="*/ 90 h 214"/>
                      <a:gd name="T68" fmla="*/ 341 w 421"/>
                      <a:gd name="T69" fmla="*/ 53 h 214"/>
                      <a:gd name="T70" fmla="*/ 357 w 421"/>
                      <a:gd name="T71" fmla="*/ 50 h 214"/>
                      <a:gd name="T72" fmla="*/ 393 w 421"/>
                      <a:gd name="T73" fmla="*/ 23 h 214"/>
                      <a:gd name="T74" fmla="*/ 345 w 421"/>
                      <a:gd name="T75" fmla="*/ 6 h 214"/>
                      <a:gd name="T76" fmla="*/ 249 w 421"/>
                      <a:gd name="T77" fmla="*/ 11 h 214"/>
                      <a:gd name="T78" fmla="*/ 219 w 421"/>
                      <a:gd name="T79" fmla="*/ 19 h 214"/>
                      <a:gd name="T80" fmla="*/ 154 w 421"/>
                      <a:gd name="T81" fmla="*/ 7 h 214"/>
                      <a:gd name="T82" fmla="*/ 147 w 421"/>
                      <a:gd name="T83" fmla="*/ 21 h 214"/>
                      <a:gd name="T84" fmla="*/ 117 w 421"/>
                      <a:gd name="T85" fmla="*/ 23 h 214"/>
                      <a:gd name="T86" fmla="*/ 65 w 421"/>
                      <a:gd name="T87" fmla="*/ 33 h 214"/>
                      <a:gd name="T88" fmla="*/ 0 w 421"/>
                      <a:gd name="T89" fmla="*/ 50 h 21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21"/>
                      <a:gd name="T136" fmla="*/ 0 h 214"/>
                      <a:gd name="T137" fmla="*/ 421 w 421"/>
                      <a:gd name="T138" fmla="*/ 214 h 214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21" h="214">
                        <a:moveTo>
                          <a:pt x="0" y="50"/>
                        </a:moveTo>
                        <a:lnTo>
                          <a:pt x="0" y="50"/>
                        </a:lnTo>
                        <a:lnTo>
                          <a:pt x="37" y="50"/>
                        </a:lnTo>
                        <a:lnTo>
                          <a:pt x="24" y="58"/>
                        </a:lnTo>
                        <a:lnTo>
                          <a:pt x="76" y="53"/>
                        </a:lnTo>
                        <a:lnTo>
                          <a:pt x="31" y="58"/>
                        </a:lnTo>
                        <a:lnTo>
                          <a:pt x="45" y="62"/>
                        </a:lnTo>
                        <a:lnTo>
                          <a:pt x="30" y="63"/>
                        </a:lnTo>
                        <a:lnTo>
                          <a:pt x="36" y="68"/>
                        </a:lnTo>
                        <a:lnTo>
                          <a:pt x="103" y="60"/>
                        </a:lnTo>
                        <a:lnTo>
                          <a:pt x="37" y="73"/>
                        </a:lnTo>
                        <a:lnTo>
                          <a:pt x="66" y="83"/>
                        </a:lnTo>
                        <a:lnTo>
                          <a:pt x="92" y="68"/>
                        </a:lnTo>
                        <a:lnTo>
                          <a:pt x="135" y="66"/>
                        </a:lnTo>
                        <a:lnTo>
                          <a:pt x="89" y="71"/>
                        </a:lnTo>
                        <a:lnTo>
                          <a:pt x="78" y="83"/>
                        </a:lnTo>
                        <a:lnTo>
                          <a:pt x="106" y="85"/>
                        </a:lnTo>
                        <a:lnTo>
                          <a:pt x="135" y="72"/>
                        </a:lnTo>
                        <a:lnTo>
                          <a:pt x="115" y="84"/>
                        </a:lnTo>
                        <a:lnTo>
                          <a:pt x="135" y="84"/>
                        </a:lnTo>
                        <a:lnTo>
                          <a:pt x="166" y="75"/>
                        </a:lnTo>
                        <a:lnTo>
                          <a:pt x="162" y="63"/>
                        </a:lnTo>
                        <a:lnTo>
                          <a:pt x="197" y="54"/>
                        </a:lnTo>
                        <a:lnTo>
                          <a:pt x="172" y="74"/>
                        </a:lnTo>
                        <a:lnTo>
                          <a:pt x="225" y="70"/>
                        </a:lnTo>
                        <a:lnTo>
                          <a:pt x="117" y="90"/>
                        </a:lnTo>
                        <a:lnTo>
                          <a:pt x="142" y="111"/>
                        </a:lnTo>
                        <a:lnTo>
                          <a:pt x="163" y="111"/>
                        </a:lnTo>
                        <a:lnTo>
                          <a:pt x="152" y="115"/>
                        </a:lnTo>
                        <a:lnTo>
                          <a:pt x="111" y="93"/>
                        </a:lnTo>
                        <a:lnTo>
                          <a:pt x="75" y="90"/>
                        </a:lnTo>
                        <a:lnTo>
                          <a:pt x="74" y="99"/>
                        </a:lnTo>
                        <a:lnTo>
                          <a:pt x="90" y="103"/>
                        </a:lnTo>
                        <a:lnTo>
                          <a:pt x="75" y="107"/>
                        </a:lnTo>
                        <a:lnTo>
                          <a:pt x="117" y="130"/>
                        </a:lnTo>
                        <a:lnTo>
                          <a:pt x="100" y="131"/>
                        </a:lnTo>
                        <a:lnTo>
                          <a:pt x="143" y="132"/>
                        </a:lnTo>
                        <a:lnTo>
                          <a:pt x="119" y="138"/>
                        </a:lnTo>
                        <a:lnTo>
                          <a:pt x="132" y="145"/>
                        </a:lnTo>
                        <a:lnTo>
                          <a:pt x="93" y="133"/>
                        </a:lnTo>
                        <a:lnTo>
                          <a:pt x="71" y="138"/>
                        </a:lnTo>
                        <a:lnTo>
                          <a:pt x="62" y="157"/>
                        </a:lnTo>
                        <a:lnTo>
                          <a:pt x="84" y="151"/>
                        </a:lnTo>
                        <a:lnTo>
                          <a:pt x="80" y="158"/>
                        </a:lnTo>
                        <a:lnTo>
                          <a:pt x="88" y="158"/>
                        </a:lnTo>
                        <a:lnTo>
                          <a:pt x="101" y="143"/>
                        </a:lnTo>
                        <a:lnTo>
                          <a:pt x="97" y="155"/>
                        </a:lnTo>
                        <a:lnTo>
                          <a:pt x="109" y="157"/>
                        </a:lnTo>
                        <a:lnTo>
                          <a:pt x="85" y="162"/>
                        </a:lnTo>
                        <a:lnTo>
                          <a:pt x="100" y="163"/>
                        </a:lnTo>
                        <a:lnTo>
                          <a:pt x="88" y="167"/>
                        </a:lnTo>
                        <a:lnTo>
                          <a:pt x="98" y="175"/>
                        </a:lnTo>
                        <a:lnTo>
                          <a:pt x="115" y="175"/>
                        </a:lnTo>
                        <a:lnTo>
                          <a:pt x="132" y="159"/>
                        </a:lnTo>
                        <a:lnTo>
                          <a:pt x="103" y="181"/>
                        </a:lnTo>
                        <a:lnTo>
                          <a:pt x="75" y="165"/>
                        </a:lnTo>
                        <a:lnTo>
                          <a:pt x="51" y="168"/>
                        </a:lnTo>
                        <a:lnTo>
                          <a:pt x="71" y="185"/>
                        </a:lnTo>
                        <a:lnTo>
                          <a:pt x="36" y="194"/>
                        </a:lnTo>
                        <a:lnTo>
                          <a:pt x="39" y="207"/>
                        </a:lnTo>
                        <a:lnTo>
                          <a:pt x="46" y="195"/>
                        </a:lnTo>
                        <a:lnTo>
                          <a:pt x="47" y="207"/>
                        </a:lnTo>
                        <a:lnTo>
                          <a:pt x="72" y="202"/>
                        </a:lnTo>
                        <a:lnTo>
                          <a:pt x="89" y="212"/>
                        </a:lnTo>
                        <a:lnTo>
                          <a:pt x="102" y="211"/>
                        </a:lnTo>
                        <a:lnTo>
                          <a:pt x="93" y="203"/>
                        </a:lnTo>
                        <a:lnTo>
                          <a:pt x="117" y="206"/>
                        </a:lnTo>
                        <a:lnTo>
                          <a:pt x="115" y="198"/>
                        </a:lnTo>
                        <a:lnTo>
                          <a:pt x="126" y="207"/>
                        </a:lnTo>
                        <a:lnTo>
                          <a:pt x="133" y="205"/>
                        </a:lnTo>
                        <a:lnTo>
                          <a:pt x="129" y="199"/>
                        </a:lnTo>
                        <a:lnTo>
                          <a:pt x="149" y="205"/>
                        </a:lnTo>
                        <a:lnTo>
                          <a:pt x="149" y="213"/>
                        </a:lnTo>
                        <a:lnTo>
                          <a:pt x="185" y="205"/>
                        </a:lnTo>
                        <a:lnTo>
                          <a:pt x="191" y="193"/>
                        </a:lnTo>
                        <a:lnTo>
                          <a:pt x="175" y="195"/>
                        </a:lnTo>
                        <a:lnTo>
                          <a:pt x="175" y="184"/>
                        </a:lnTo>
                        <a:lnTo>
                          <a:pt x="135" y="184"/>
                        </a:lnTo>
                        <a:lnTo>
                          <a:pt x="188" y="181"/>
                        </a:lnTo>
                        <a:lnTo>
                          <a:pt x="196" y="172"/>
                        </a:lnTo>
                        <a:lnTo>
                          <a:pt x="188" y="162"/>
                        </a:lnTo>
                        <a:lnTo>
                          <a:pt x="218" y="162"/>
                        </a:lnTo>
                        <a:lnTo>
                          <a:pt x="225" y="158"/>
                        </a:lnTo>
                        <a:lnTo>
                          <a:pt x="204" y="155"/>
                        </a:lnTo>
                        <a:lnTo>
                          <a:pt x="231" y="154"/>
                        </a:lnTo>
                        <a:lnTo>
                          <a:pt x="213" y="147"/>
                        </a:lnTo>
                        <a:lnTo>
                          <a:pt x="235" y="142"/>
                        </a:lnTo>
                        <a:lnTo>
                          <a:pt x="234" y="136"/>
                        </a:lnTo>
                        <a:lnTo>
                          <a:pt x="194" y="133"/>
                        </a:lnTo>
                        <a:lnTo>
                          <a:pt x="217" y="129"/>
                        </a:lnTo>
                        <a:lnTo>
                          <a:pt x="193" y="127"/>
                        </a:lnTo>
                        <a:lnTo>
                          <a:pt x="235" y="131"/>
                        </a:lnTo>
                        <a:lnTo>
                          <a:pt x="237" y="125"/>
                        </a:lnTo>
                        <a:lnTo>
                          <a:pt x="193" y="123"/>
                        </a:lnTo>
                        <a:lnTo>
                          <a:pt x="250" y="115"/>
                        </a:lnTo>
                        <a:lnTo>
                          <a:pt x="235" y="108"/>
                        </a:lnTo>
                        <a:lnTo>
                          <a:pt x="276" y="111"/>
                        </a:lnTo>
                        <a:lnTo>
                          <a:pt x="289" y="99"/>
                        </a:lnTo>
                        <a:lnTo>
                          <a:pt x="268" y="98"/>
                        </a:lnTo>
                        <a:lnTo>
                          <a:pt x="295" y="96"/>
                        </a:lnTo>
                        <a:lnTo>
                          <a:pt x="292" y="88"/>
                        </a:lnTo>
                        <a:lnTo>
                          <a:pt x="305" y="90"/>
                        </a:lnTo>
                        <a:lnTo>
                          <a:pt x="375" y="55"/>
                        </a:lnTo>
                        <a:lnTo>
                          <a:pt x="297" y="67"/>
                        </a:lnTo>
                        <a:lnTo>
                          <a:pt x="341" y="53"/>
                        </a:lnTo>
                        <a:lnTo>
                          <a:pt x="314" y="54"/>
                        </a:lnTo>
                        <a:lnTo>
                          <a:pt x="308" y="47"/>
                        </a:lnTo>
                        <a:lnTo>
                          <a:pt x="357" y="50"/>
                        </a:lnTo>
                        <a:lnTo>
                          <a:pt x="420" y="32"/>
                        </a:lnTo>
                        <a:lnTo>
                          <a:pt x="419" y="23"/>
                        </a:lnTo>
                        <a:lnTo>
                          <a:pt x="393" y="23"/>
                        </a:lnTo>
                        <a:lnTo>
                          <a:pt x="386" y="9"/>
                        </a:lnTo>
                        <a:lnTo>
                          <a:pt x="314" y="16"/>
                        </a:lnTo>
                        <a:lnTo>
                          <a:pt x="345" y="6"/>
                        </a:lnTo>
                        <a:lnTo>
                          <a:pt x="250" y="0"/>
                        </a:lnTo>
                        <a:lnTo>
                          <a:pt x="242" y="7"/>
                        </a:lnTo>
                        <a:lnTo>
                          <a:pt x="249" y="11"/>
                        </a:lnTo>
                        <a:lnTo>
                          <a:pt x="231" y="4"/>
                        </a:lnTo>
                        <a:lnTo>
                          <a:pt x="189" y="4"/>
                        </a:lnTo>
                        <a:lnTo>
                          <a:pt x="219" y="19"/>
                        </a:lnTo>
                        <a:lnTo>
                          <a:pt x="208" y="23"/>
                        </a:lnTo>
                        <a:lnTo>
                          <a:pt x="193" y="8"/>
                        </a:lnTo>
                        <a:lnTo>
                          <a:pt x="154" y="7"/>
                        </a:lnTo>
                        <a:lnTo>
                          <a:pt x="162" y="13"/>
                        </a:lnTo>
                        <a:lnTo>
                          <a:pt x="132" y="11"/>
                        </a:lnTo>
                        <a:lnTo>
                          <a:pt x="147" y="21"/>
                        </a:lnTo>
                        <a:lnTo>
                          <a:pt x="124" y="15"/>
                        </a:lnTo>
                        <a:lnTo>
                          <a:pt x="131" y="21"/>
                        </a:lnTo>
                        <a:lnTo>
                          <a:pt x="117" y="23"/>
                        </a:lnTo>
                        <a:lnTo>
                          <a:pt x="147" y="37"/>
                        </a:lnTo>
                        <a:lnTo>
                          <a:pt x="81" y="22"/>
                        </a:lnTo>
                        <a:lnTo>
                          <a:pt x="65" y="33"/>
                        </a:lnTo>
                        <a:lnTo>
                          <a:pt x="91" y="38"/>
                        </a:lnTo>
                        <a:lnTo>
                          <a:pt x="47" y="34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Freeform 2739">
                    <a:extLst>
                      <a:ext uri="{FF2B5EF4-FFF2-40B4-BE49-F238E27FC236}">
                        <a16:creationId xmlns:a16="http://schemas.microsoft.com/office/drawing/2014/main" id="{DF4EE1BE-D1B7-4D56-AF10-A54272D7B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51" y="2184"/>
                    <a:ext cx="392" cy="278"/>
                  </a:xfrm>
                  <a:custGeom>
                    <a:avLst/>
                    <a:gdLst>
                      <a:gd name="T0" fmla="*/ 0 w 392"/>
                      <a:gd name="T1" fmla="*/ 61 h 278"/>
                      <a:gd name="T2" fmla="*/ 19 w 392"/>
                      <a:gd name="T3" fmla="*/ 10 h 278"/>
                      <a:gd name="T4" fmla="*/ 69 w 392"/>
                      <a:gd name="T5" fmla="*/ 4 h 278"/>
                      <a:gd name="T6" fmla="*/ 51 w 392"/>
                      <a:gd name="T7" fmla="*/ 49 h 278"/>
                      <a:gd name="T8" fmla="*/ 47 w 392"/>
                      <a:gd name="T9" fmla="*/ 72 h 278"/>
                      <a:gd name="T10" fmla="*/ 73 w 392"/>
                      <a:gd name="T11" fmla="*/ 56 h 278"/>
                      <a:gd name="T12" fmla="*/ 70 w 392"/>
                      <a:gd name="T13" fmla="*/ 38 h 278"/>
                      <a:gd name="T14" fmla="*/ 82 w 392"/>
                      <a:gd name="T15" fmla="*/ 28 h 278"/>
                      <a:gd name="T16" fmla="*/ 85 w 392"/>
                      <a:gd name="T17" fmla="*/ 23 h 278"/>
                      <a:gd name="T18" fmla="*/ 88 w 392"/>
                      <a:gd name="T19" fmla="*/ 14 h 278"/>
                      <a:gd name="T20" fmla="*/ 116 w 392"/>
                      <a:gd name="T21" fmla="*/ 3 h 278"/>
                      <a:gd name="T22" fmla="*/ 128 w 392"/>
                      <a:gd name="T23" fmla="*/ 21 h 278"/>
                      <a:gd name="T24" fmla="*/ 139 w 392"/>
                      <a:gd name="T25" fmla="*/ 36 h 278"/>
                      <a:gd name="T26" fmla="*/ 170 w 392"/>
                      <a:gd name="T27" fmla="*/ 28 h 278"/>
                      <a:gd name="T28" fmla="*/ 215 w 392"/>
                      <a:gd name="T29" fmla="*/ 49 h 278"/>
                      <a:gd name="T30" fmla="*/ 225 w 392"/>
                      <a:gd name="T31" fmla="*/ 53 h 278"/>
                      <a:gd name="T32" fmla="*/ 231 w 392"/>
                      <a:gd name="T33" fmla="*/ 65 h 278"/>
                      <a:gd name="T34" fmla="*/ 254 w 392"/>
                      <a:gd name="T35" fmla="*/ 60 h 278"/>
                      <a:gd name="T36" fmla="*/ 246 w 392"/>
                      <a:gd name="T37" fmla="*/ 71 h 278"/>
                      <a:gd name="T38" fmla="*/ 262 w 392"/>
                      <a:gd name="T39" fmla="*/ 82 h 278"/>
                      <a:gd name="T40" fmla="*/ 267 w 392"/>
                      <a:gd name="T41" fmla="*/ 85 h 278"/>
                      <a:gd name="T42" fmla="*/ 279 w 392"/>
                      <a:gd name="T43" fmla="*/ 92 h 278"/>
                      <a:gd name="T44" fmla="*/ 287 w 392"/>
                      <a:gd name="T45" fmla="*/ 98 h 278"/>
                      <a:gd name="T46" fmla="*/ 312 w 392"/>
                      <a:gd name="T47" fmla="*/ 99 h 278"/>
                      <a:gd name="T48" fmla="*/ 322 w 392"/>
                      <a:gd name="T49" fmla="*/ 114 h 278"/>
                      <a:gd name="T50" fmla="*/ 305 w 392"/>
                      <a:gd name="T51" fmla="*/ 120 h 278"/>
                      <a:gd name="T52" fmla="*/ 329 w 392"/>
                      <a:gd name="T53" fmla="*/ 146 h 278"/>
                      <a:gd name="T54" fmla="*/ 353 w 392"/>
                      <a:gd name="T55" fmla="*/ 162 h 278"/>
                      <a:gd name="T56" fmla="*/ 367 w 392"/>
                      <a:gd name="T57" fmla="*/ 169 h 278"/>
                      <a:gd name="T58" fmla="*/ 388 w 392"/>
                      <a:gd name="T59" fmla="*/ 184 h 278"/>
                      <a:gd name="T60" fmla="*/ 381 w 392"/>
                      <a:gd name="T61" fmla="*/ 189 h 278"/>
                      <a:gd name="T62" fmla="*/ 364 w 392"/>
                      <a:gd name="T63" fmla="*/ 195 h 278"/>
                      <a:gd name="T64" fmla="*/ 317 w 392"/>
                      <a:gd name="T65" fmla="*/ 178 h 278"/>
                      <a:gd name="T66" fmla="*/ 312 w 392"/>
                      <a:gd name="T67" fmla="*/ 190 h 278"/>
                      <a:gd name="T68" fmla="*/ 310 w 392"/>
                      <a:gd name="T69" fmla="*/ 198 h 278"/>
                      <a:gd name="T70" fmla="*/ 341 w 392"/>
                      <a:gd name="T71" fmla="*/ 220 h 278"/>
                      <a:gd name="T72" fmla="*/ 351 w 392"/>
                      <a:gd name="T73" fmla="*/ 240 h 278"/>
                      <a:gd name="T74" fmla="*/ 290 w 392"/>
                      <a:gd name="T75" fmla="*/ 239 h 278"/>
                      <a:gd name="T76" fmla="*/ 256 w 392"/>
                      <a:gd name="T77" fmla="*/ 256 h 278"/>
                      <a:gd name="T78" fmla="*/ 256 w 392"/>
                      <a:gd name="T79" fmla="*/ 242 h 278"/>
                      <a:gd name="T80" fmla="*/ 227 w 392"/>
                      <a:gd name="T81" fmla="*/ 219 h 278"/>
                      <a:gd name="T82" fmla="*/ 208 w 392"/>
                      <a:gd name="T83" fmla="*/ 224 h 278"/>
                      <a:gd name="T84" fmla="*/ 182 w 392"/>
                      <a:gd name="T85" fmla="*/ 229 h 278"/>
                      <a:gd name="T86" fmla="*/ 173 w 392"/>
                      <a:gd name="T87" fmla="*/ 202 h 278"/>
                      <a:gd name="T88" fmla="*/ 213 w 392"/>
                      <a:gd name="T89" fmla="*/ 186 h 278"/>
                      <a:gd name="T90" fmla="*/ 221 w 392"/>
                      <a:gd name="T91" fmla="*/ 128 h 278"/>
                      <a:gd name="T92" fmla="*/ 215 w 392"/>
                      <a:gd name="T93" fmla="*/ 120 h 278"/>
                      <a:gd name="T94" fmla="*/ 182 w 392"/>
                      <a:gd name="T95" fmla="*/ 119 h 278"/>
                      <a:gd name="T96" fmla="*/ 170 w 392"/>
                      <a:gd name="T97" fmla="*/ 101 h 278"/>
                      <a:gd name="T98" fmla="*/ 148 w 392"/>
                      <a:gd name="T99" fmla="*/ 86 h 278"/>
                      <a:gd name="T100" fmla="*/ 115 w 392"/>
                      <a:gd name="T101" fmla="*/ 95 h 278"/>
                      <a:gd name="T102" fmla="*/ 26 w 392"/>
                      <a:gd name="T103" fmla="*/ 89 h 278"/>
                      <a:gd name="T104" fmla="*/ 39 w 392"/>
                      <a:gd name="T105" fmla="*/ 72 h 278"/>
                      <a:gd name="T106" fmla="*/ 0 w 392"/>
                      <a:gd name="T107" fmla="*/ 61 h 27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2"/>
                      <a:gd name="T163" fmla="*/ 0 h 278"/>
                      <a:gd name="T164" fmla="*/ 392 w 392"/>
                      <a:gd name="T165" fmla="*/ 278 h 27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2" h="278">
                        <a:moveTo>
                          <a:pt x="0" y="61"/>
                        </a:moveTo>
                        <a:lnTo>
                          <a:pt x="0" y="61"/>
                        </a:lnTo>
                        <a:lnTo>
                          <a:pt x="3" y="32"/>
                        </a:lnTo>
                        <a:lnTo>
                          <a:pt x="19" y="10"/>
                        </a:lnTo>
                        <a:lnTo>
                          <a:pt x="47" y="0"/>
                        </a:lnTo>
                        <a:lnTo>
                          <a:pt x="69" y="4"/>
                        </a:lnTo>
                        <a:lnTo>
                          <a:pt x="45" y="32"/>
                        </a:lnTo>
                        <a:lnTo>
                          <a:pt x="51" y="49"/>
                        </a:lnTo>
                        <a:lnTo>
                          <a:pt x="69" y="65"/>
                        </a:lnTo>
                        <a:lnTo>
                          <a:pt x="47" y="72"/>
                        </a:lnTo>
                        <a:lnTo>
                          <a:pt x="70" y="71"/>
                        </a:lnTo>
                        <a:lnTo>
                          <a:pt x="73" y="56"/>
                        </a:lnTo>
                        <a:lnTo>
                          <a:pt x="56" y="47"/>
                        </a:lnTo>
                        <a:lnTo>
                          <a:pt x="70" y="38"/>
                        </a:lnTo>
                        <a:lnTo>
                          <a:pt x="59" y="25"/>
                        </a:lnTo>
                        <a:lnTo>
                          <a:pt x="82" y="28"/>
                        </a:lnTo>
                        <a:lnTo>
                          <a:pt x="61" y="21"/>
                        </a:lnTo>
                        <a:lnTo>
                          <a:pt x="85" y="23"/>
                        </a:lnTo>
                        <a:lnTo>
                          <a:pt x="69" y="13"/>
                        </a:lnTo>
                        <a:lnTo>
                          <a:pt x="88" y="14"/>
                        </a:lnTo>
                        <a:lnTo>
                          <a:pt x="100" y="4"/>
                        </a:lnTo>
                        <a:lnTo>
                          <a:pt x="116" y="3"/>
                        </a:lnTo>
                        <a:lnTo>
                          <a:pt x="117" y="16"/>
                        </a:lnTo>
                        <a:lnTo>
                          <a:pt x="128" y="21"/>
                        </a:lnTo>
                        <a:lnTo>
                          <a:pt x="124" y="49"/>
                        </a:lnTo>
                        <a:lnTo>
                          <a:pt x="139" y="36"/>
                        </a:lnTo>
                        <a:lnTo>
                          <a:pt x="148" y="41"/>
                        </a:lnTo>
                        <a:lnTo>
                          <a:pt x="170" y="28"/>
                        </a:lnTo>
                        <a:lnTo>
                          <a:pt x="202" y="36"/>
                        </a:lnTo>
                        <a:lnTo>
                          <a:pt x="215" y="49"/>
                        </a:lnTo>
                        <a:lnTo>
                          <a:pt x="206" y="56"/>
                        </a:lnTo>
                        <a:lnTo>
                          <a:pt x="225" y="53"/>
                        </a:lnTo>
                        <a:lnTo>
                          <a:pt x="219" y="61"/>
                        </a:lnTo>
                        <a:lnTo>
                          <a:pt x="231" y="65"/>
                        </a:lnTo>
                        <a:lnTo>
                          <a:pt x="240" y="55"/>
                        </a:lnTo>
                        <a:lnTo>
                          <a:pt x="254" y="60"/>
                        </a:lnTo>
                        <a:lnTo>
                          <a:pt x="258" y="69"/>
                        </a:lnTo>
                        <a:lnTo>
                          <a:pt x="246" y="71"/>
                        </a:lnTo>
                        <a:lnTo>
                          <a:pt x="265" y="71"/>
                        </a:lnTo>
                        <a:lnTo>
                          <a:pt x="262" y="82"/>
                        </a:lnTo>
                        <a:lnTo>
                          <a:pt x="276" y="76"/>
                        </a:lnTo>
                        <a:lnTo>
                          <a:pt x="267" y="85"/>
                        </a:lnTo>
                        <a:lnTo>
                          <a:pt x="295" y="83"/>
                        </a:lnTo>
                        <a:lnTo>
                          <a:pt x="279" y="92"/>
                        </a:lnTo>
                        <a:lnTo>
                          <a:pt x="292" y="92"/>
                        </a:lnTo>
                        <a:lnTo>
                          <a:pt x="287" y="98"/>
                        </a:lnTo>
                        <a:lnTo>
                          <a:pt x="300" y="89"/>
                        </a:lnTo>
                        <a:lnTo>
                          <a:pt x="312" y="99"/>
                        </a:lnTo>
                        <a:lnTo>
                          <a:pt x="290" y="107"/>
                        </a:lnTo>
                        <a:lnTo>
                          <a:pt x="322" y="114"/>
                        </a:lnTo>
                        <a:lnTo>
                          <a:pt x="294" y="116"/>
                        </a:lnTo>
                        <a:lnTo>
                          <a:pt x="305" y="120"/>
                        </a:lnTo>
                        <a:lnTo>
                          <a:pt x="296" y="129"/>
                        </a:lnTo>
                        <a:lnTo>
                          <a:pt x="329" y="146"/>
                        </a:lnTo>
                        <a:lnTo>
                          <a:pt x="345" y="143"/>
                        </a:lnTo>
                        <a:lnTo>
                          <a:pt x="353" y="162"/>
                        </a:lnTo>
                        <a:lnTo>
                          <a:pt x="369" y="161"/>
                        </a:lnTo>
                        <a:lnTo>
                          <a:pt x="367" y="169"/>
                        </a:lnTo>
                        <a:lnTo>
                          <a:pt x="391" y="174"/>
                        </a:lnTo>
                        <a:lnTo>
                          <a:pt x="388" y="184"/>
                        </a:lnTo>
                        <a:lnTo>
                          <a:pt x="376" y="183"/>
                        </a:lnTo>
                        <a:lnTo>
                          <a:pt x="381" y="189"/>
                        </a:lnTo>
                        <a:lnTo>
                          <a:pt x="375" y="199"/>
                        </a:lnTo>
                        <a:lnTo>
                          <a:pt x="364" y="195"/>
                        </a:lnTo>
                        <a:lnTo>
                          <a:pt x="362" y="214"/>
                        </a:lnTo>
                        <a:lnTo>
                          <a:pt x="317" y="178"/>
                        </a:lnTo>
                        <a:lnTo>
                          <a:pt x="300" y="182"/>
                        </a:lnTo>
                        <a:lnTo>
                          <a:pt x="312" y="190"/>
                        </a:lnTo>
                        <a:lnTo>
                          <a:pt x="303" y="199"/>
                        </a:lnTo>
                        <a:lnTo>
                          <a:pt x="310" y="198"/>
                        </a:lnTo>
                        <a:lnTo>
                          <a:pt x="320" y="216"/>
                        </a:lnTo>
                        <a:lnTo>
                          <a:pt x="341" y="220"/>
                        </a:lnTo>
                        <a:lnTo>
                          <a:pt x="340" y="231"/>
                        </a:lnTo>
                        <a:lnTo>
                          <a:pt x="351" y="240"/>
                        </a:lnTo>
                        <a:lnTo>
                          <a:pt x="345" y="264"/>
                        </a:lnTo>
                        <a:lnTo>
                          <a:pt x="290" y="239"/>
                        </a:lnTo>
                        <a:lnTo>
                          <a:pt x="327" y="277"/>
                        </a:lnTo>
                        <a:lnTo>
                          <a:pt x="256" y="256"/>
                        </a:lnTo>
                        <a:lnTo>
                          <a:pt x="246" y="243"/>
                        </a:lnTo>
                        <a:lnTo>
                          <a:pt x="256" y="242"/>
                        </a:lnTo>
                        <a:lnTo>
                          <a:pt x="233" y="234"/>
                        </a:lnTo>
                        <a:lnTo>
                          <a:pt x="227" y="219"/>
                        </a:lnTo>
                        <a:lnTo>
                          <a:pt x="209" y="214"/>
                        </a:lnTo>
                        <a:lnTo>
                          <a:pt x="208" y="224"/>
                        </a:lnTo>
                        <a:lnTo>
                          <a:pt x="198" y="219"/>
                        </a:lnTo>
                        <a:lnTo>
                          <a:pt x="182" y="229"/>
                        </a:lnTo>
                        <a:lnTo>
                          <a:pt x="163" y="219"/>
                        </a:lnTo>
                        <a:lnTo>
                          <a:pt x="173" y="202"/>
                        </a:lnTo>
                        <a:lnTo>
                          <a:pt x="225" y="202"/>
                        </a:lnTo>
                        <a:lnTo>
                          <a:pt x="213" y="186"/>
                        </a:lnTo>
                        <a:lnTo>
                          <a:pt x="242" y="161"/>
                        </a:lnTo>
                        <a:lnTo>
                          <a:pt x="221" y="128"/>
                        </a:lnTo>
                        <a:lnTo>
                          <a:pt x="207" y="125"/>
                        </a:lnTo>
                        <a:lnTo>
                          <a:pt x="215" y="120"/>
                        </a:lnTo>
                        <a:lnTo>
                          <a:pt x="183" y="129"/>
                        </a:lnTo>
                        <a:lnTo>
                          <a:pt x="182" y="119"/>
                        </a:lnTo>
                        <a:lnTo>
                          <a:pt x="194" y="114"/>
                        </a:lnTo>
                        <a:lnTo>
                          <a:pt x="170" y="101"/>
                        </a:lnTo>
                        <a:lnTo>
                          <a:pt x="170" y="91"/>
                        </a:lnTo>
                        <a:lnTo>
                          <a:pt x="148" y="86"/>
                        </a:lnTo>
                        <a:lnTo>
                          <a:pt x="153" y="100"/>
                        </a:lnTo>
                        <a:lnTo>
                          <a:pt x="115" y="95"/>
                        </a:lnTo>
                        <a:lnTo>
                          <a:pt x="125" y="102"/>
                        </a:lnTo>
                        <a:lnTo>
                          <a:pt x="26" y="89"/>
                        </a:lnTo>
                        <a:lnTo>
                          <a:pt x="8" y="71"/>
                        </a:lnTo>
                        <a:lnTo>
                          <a:pt x="39" y="72"/>
                        </a:lnTo>
                        <a:lnTo>
                          <a:pt x="0" y="61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Freeform 2740">
                    <a:extLst>
                      <a:ext uri="{FF2B5EF4-FFF2-40B4-BE49-F238E27FC236}">
                        <a16:creationId xmlns:a16="http://schemas.microsoft.com/office/drawing/2014/main" id="{CCE327D6-19DC-4C71-84AB-37734B3B35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0" y="2375"/>
                    <a:ext cx="92" cy="62"/>
                  </a:xfrm>
                  <a:custGeom>
                    <a:avLst/>
                    <a:gdLst>
                      <a:gd name="T0" fmla="*/ 0 w 92"/>
                      <a:gd name="T1" fmla="*/ 50 h 62"/>
                      <a:gd name="T2" fmla="*/ 0 w 92"/>
                      <a:gd name="T3" fmla="*/ 50 h 62"/>
                      <a:gd name="T4" fmla="*/ 14 w 92"/>
                      <a:gd name="T5" fmla="*/ 38 h 62"/>
                      <a:gd name="T6" fmla="*/ 22 w 92"/>
                      <a:gd name="T7" fmla="*/ 0 h 62"/>
                      <a:gd name="T8" fmla="*/ 30 w 92"/>
                      <a:gd name="T9" fmla="*/ 14 h 62"/>
                      <a:gd name="T10" fmla="*/ 51 w 92"/>
                      <a:gd name="T11" fmla="*/ 17 h 62"/>
                      <a:gd name="T12" fmla="*/ 91 w 92"/>
                      <a:gd name="T13" fmla="*/ 45 h 62"/>
                      <a:gd name="T14" fmla="*/ 86 w 92"/>
                      <a:gd name="T15" fmla="*/ 54 h 62"/>
                      <a:gd name="T16" fmla="*/ 49 w 92"/>
                      <a:gd name="T17" fmla="*/ 41 h 62"/>
                      <a:gd name="T18" fmla="*/ 27 w 92"/>
                      <a:gd name="T19" fmla="*/ 61 h 62"/>
                      <a:gd name="T20" fmla="*/ 21 w 92"/>
                      <a:gd name="T21" fmla="*/ 45 h 62"/>
                      <a:gd name="T22" fmla="*/ 0 w 92"/>
                      <a:gd name="T23" fmla="*/ 50 h 62"/>
                      <a:gd name="T24" fmla="*/ 0 w 92"/>
                      <a:gd name="T25" fmla="*/ 50 h 6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92"/>
                      <a:gd name="T40" fmla="*/ 0 h 62"/>
                      <a:gd name="T41" fmla="*/ 92 w 92"/>
                      <a:gd name="T42" fmla="*/ 62 h 6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92" h="62">
                        <a:moveTo>
                          <a:pt x="0" y="50"/>
                        </a:moveTo>
                        <a:lnTo>
                          <a:pt x="0" y="50"/>
                        </a:lnTo>
                        <a:lnTo>
                          <a:pt x="14" y="38"/>
                        </a:lnTo>
                        <a:lnTo>
                          <a:pt x="22" y="0"/>
                        </a:lnTo>
                        <a:lnTo>
                          <a:pt x="30" y="14"/>
                        </a:lnTo>
                        <a:lnTo>
                          <a:pt x="51" y="17"/>
                        </a:lnTo>
                        <a:lnTo>
                          <a:pt x="91" y="45"/>
                        </a:lnTo>
                        <a:lnTo>
                          <a:pt x="86" y="54"/>
                        </a:lnTo>
                        <a:lnTo>
                          <a:pt x="49" y="41"/>
                        </a:lnTo>
                        <a:lnTo>
                          <a:pt x="27" y="61"/>
                        </a:lnTo>
                        <a:lnTo>
                          <a:pt x="21" y="45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reeform 2741">
                    <a:extLst>
                      <a:ext uri="{FF2B5EF4-FFF2-40B4-BE49-F238E27FC236}">
                        <a16:creationId xmlns:a16="http://schemas.microsoft.com/office/drawing/2014/main" id="{8D44534A-ABB5-4074-A195-6353A71D79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3" y="2661"/>
                    <a:ext cx="92" cy="89"/>
                  </a:xfrm>
                  <a:custGeom>
                    <a:avLst/>
                    <a:gdLst>
                      <a:gd name="T0" fmla="*/ 0 w 92"/>
                      <a:gd name="T1" fmla="*/ 69 h 89"/>
                      <a:gd name="T2" fmla="*/ 0 w 92"/>
                      <a:gd name="T3" fmla="*/ 69 h 89"/>
                      <a:gd name="T4" fmla="*/ 37 w 92"/>
                      <a:gd name="T5" fmla="*/ 4 h 89"/>
                      <a:gd name="T6" fmla="*/ 52 w 92"/>
                      <a:gd name="T7" fmla="*/ 0 h 89"/>
                      <a:gd name="T8" fmla="*/ 34 w 92"/>
                      <a:gd name="T9" fmla="*/ 34 h 89"/>
                      <a:gd name="T10" fmla="*/ 46 w 92"/>
                      <a:gd name="T11" fmla="*/ 26 h 89"/>
                      <a:gd name="T12" fmla="*/ 54 w 92"/>
                      <a:gd name="T13" fmla="*/ 41 h 89"/>
                      <a:gd name="T14" fmla="*/ 78 w 92"/>
                      <a:gd name="T15" fmla="*/ 41 h 89"/>
                      <a:gd name="T16" fmla="*/ 73 w 92"/>
                      <a:gd name="T17" fmla="*/ 54 h 89"/>
                      <a:gd name="T18" fmla="*/ 85 w 92"/>
                      <a:gd name="T19" fmla="*/ 53 h 89"/>
                      <a:gd name="T20" fmla="*/ 77 w 92"/>
                      <a:gd name="T21" fmla="*/ 67 h 89"/>
                      <a:gd name="T22" fmla="*/ 88 w 92"/>
                      <a:gd name="T23" fmla="*/ 60 h 89"/>
                      <a:gd name="T24" fmla="*/ 91 w 92"/>
                      <a:gd name="T25" fmla="*/ 73 h 89"/>
                      <a:gd name="T26" fmla="*/ 79 w 92"/>
                      <a:gd name="T27" fmla="*/ 88 h 89"/>
                      <a:gd name="T28" fmla="*/ 78 w 92"/>
                      <a:gd name="T29" fmla="*/ 77 h 89"/>
                      <a:gd name="T30" fmla="*/ 73 w 92"/>
                      <a:gd name="T31" fmla="*/ 83 h 89"/>
                      <a:gd name="T32" fmla="*/ 73 w 92"/>
                      <a:gd name="T33" fmla="*/ 66 h 89"/>
                      <a:gd name="T34" fmla="*/ 50 w 92"/>
                      <a:gd name="T35" fmla="*/ 83 h 89"/>
                      <a:gd name="T36" fmla="*/ 63 w 92"/>
                      <a:gd name="T37" fmla="*/ 71 h 89"/>
                      <a:gd name="T38" fmla="*/ 45 w 92"/>
                      <a:gd name="T39" fmla="*/ 73 h 89"/>
                      <a:gd name="T40" fmla="*/ 49 w 92"/>
                      <a:gd name="T41" fmla="*/ 66 h 89"/>
                      <a:gd name="T42" fmla="*/ 0 w 92"/>
                      <a:gd name="T43" fmla="*/ 69 h 89"/>
                      <a:gd name="T44" fmla="*/ 0 w 92"/>
                      <a:gd name="T45" fmla="*/ 69 h 8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92"/>
                      <a:gd name="T70" fmla="*/ 0 h 89"/>
                      <a:gd name="T71" fmla="*/ 92 w 92"/>
                      <a:gd name="T72" fmla="*/ 89 h 8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92" h="89">
                        <a:moveTo>
                          <a:pt x="0" y="69"/>
                        </a:moveTo>
                        <a:lnTo>
                          <a:pt x="0" y="69"/>
                        </a:lnTo>
                        <a:lnTo>
                          <a:pt x="37" y="4"/>
                        </a:lnTo>
                        <a:lnTo>
                          <a:pt x="52" y="0"/>
                        </a:lnTo>
                        <a:lnTo>
                          <a:pt x="34" y="34"/>
                        </a:lnTo>
                        <a:lnTo>
                          <a:pt x="46" y="26"/>
                        </a:lnTo>
                        <a:lnTo>
                          <a:pt x="54" y="41"/>
                        </a:lnTo>
                        <a:lnTo>
                          <a:pt x="78" y="41"/>
                        </a:lnTo>
                        <a:lnTo>
                          <a:pt x="73" y="54"/>
                        </a:lnTo>
                        <a:lnTo>
                          <a:pt x="85" y="53"/>
                        </a:lnTo>
                        <a:lnTo>
                          <a:pt x="77" y="67"/>
                        </a:lnTo>
                        <a:lnTo>
                          <a:pt x="88" y="60"/>
                        </a:lnTo>
                        <a:lnTo>
                          <a:pt x="91" y="73"/>
                        </a:lnTo>
                        <a:lnTo>
                          <a:pt x="79" y="88"/>
                        </a:lnTo>
                        <a:lnTo>
                          <a:pt x="78" y="77"/>
                        </a:lnTo>
                        <a:lnTo>
                          <a:pt x="73" y="83"/>
                        </a:lnTo>
                        <a:lnTo>
                          <a:pt x="73" y="66"/>
                        </a:lnTo>
                        <a:lnTo>
                          <a:pt x="50" y="83"/>
                        </a:lnTo>
                        <a:lnTo>
                          <a:pt x="63" y="71"/>
                        </a:lnTo>
                        <a:lnTo>
                          <a:pt x="45" y="73"/>
                        </a:lnTo>
                        <a:lnTo>
                          <a:pt x="49" y="66"/>
                        </a:lnTo>
                        <a:lnTo>
                          <a:pt x="0" y="69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" name="Freeform 2423">
                  <a:extLst>
                    <a:ext uri="{FF2B5EF4-FFF2-40B4-BE49-F238E27FC236}">
                      <a16:creationId xmlns:a16="http://schemas.microsoft.com/office/drawing/2014/main" id="{2375F168-B292-4650-95A4-FF5A375F7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9533" y="1891369"/>
                  <a:ext cx="1267117" cy="1074989"/>
                </a:xfrm>
                <a:custGeom>
                  <a:avLst/>
                  <a:gdLst>
                    <a:gd name="T0" fmla="*/ 91471449 w 830"/>
                    <a:gd name="T1" fmla="*/ 245076928 h 606"/>
                    <a:gd name="T2" fmla="*/ 182942897 w 830"/>
                    <a:gd name="T3" fmla="*/ 205933045 h 606"/>
                    <a:gd name="T4" fmla="*/ 148834854 w 830"/>
                    <a:gd name="T5" fmla="*/ 199125753 h 606"/>
                    <a:gd name="T6" fmla="*/ 243406691 w 830"/>
                    <a:gd name="T7" fmla="*/ 132750054 h 606"/>
                    <a:gd name="T8" fmla="*/ 275964501 w 830"/>
                    <a:gd name="T9" fmla="*/ 88500049 h 606"/>
                    <a:gd name="T10" fmla="*/ 410846402 w 830"/>
                    <a:gd name="T11" fmla="*/ 86798879 h 606"/>
                    <a:gd name="T12" fmla="*/ 455807010 w 830"/>
                    <a:gd name="T13" fmla="*/ 76586617 h 606"/>
                    <a:gd name="T14" fmla="*/ 576735842 w 830"/>
                    <a:gd name="T15" fmla="*/ 86798879 h 606"/>
                    <a:gd name="T16" fmla="*/ 561231411 w 830"/>
                    <a:gd name="T17" fmla="*/ 44250025 h 606"/>
                    <a:gd name="T18" fmla="*/ 607742213 w 830"/>
                    <a:gd name="T19" fmla="*/ 39143894 h 606"/>
                    <a:gd name="T20" fmla="*/ 617044622 w 830"/>
                    <a:gd name="T21" fmla="*/ 15317063 h 606"/>
                    <a:gd name="T22" fmla="*/ 702315412 w 830"/>
                    <a:gd name="T23" fmla="*/ 20423184 h 606"/>
                    <a:gd name="T24" fmla="*/ 976729641 w 830"/>
                    <a:gd name="T25" fmla="*/ 15317063 h 606"/>
                    <a:gd name="T26" fmla="*/ 767429787 w 830"/>
                    <a:gd name="T27" fmla="*/ 39143894 h 606"/>
                    <a:gd name="T28" fmla="*/ 1021690249 w 830"/>
                    <a:gd name="T29" fmla="*/ 39143894 h 606"/>
                    <a:gd name="T30" fmla="*/ 883708037 w 830"/>
                    <a:gd name="T31" fmla="*/ 85096383 h 606"/>
                    <a:gd name="T32" fmla="*/ 992232826 w 830"/>
                    <a:gd name="T33" fmla="*/ 97009816 h 606"/>
                    <a:gd name="T34" fmla="*/ 1017038421 w 830"/>
                    <a:gd name="T35" fmla="*/ 171893978 h 606"/>
                    <a:gd name="T36" fmla="*/ 1172075258 w 830"/>
                    <a:gd name="T37" fmla="*/ 97009816 h 606"/>
                    <a:gd name="T38" fmla="*/ 1227888469 w 830"/>
                    <a:gd name="T39" fmla="*/ 151472062 h 606"/>
                    <a:gd name="T40" fmla="*/ 1114711852 w 830"/>
                    <a:gd name="T41" fmla="*/ 209336691 h 606"/>
                    <a:gd name="T42" fmla="*/ 1141067641 w 830"/>
                    <a:gd name="T43" fmla="*/ 234865991 h 606"/>
                    <a:gd name="T44" fmla="*/ 1137967253 w 830"/>
                    <a:gd name="T45" fmla="*/ 311452587 h 606"/>
                    <a:gd name="T46" fmla="*/ 1158122266 w 830"/>
                    <a:gd name="T47" fmla="*/ 354000198 h 606"/>
                    <a:gd name="T48" fmla="*/ 1085254430 w 830"/>
                    <a:gd name="T49" fmla="*/ 384635619 h 606"/>
                    <a:gd name="T50" fmla="*/ 1128664844 w 830"/>
                    <a:gd name="T51" fmla="*/ 437395390 h 606"/>
                    <a:gd name="T52" fmla="*/ 1105409443 w 830"/>
                    <a:gd name="T53" fmla="*/ 442501511 h 606"/>
                    <a:gd name="T54" fmla="*/ 1066650856 w 830"/>
                    <a:gd name="T55" fmla="*/ 473135628 h 606"/>
                    <a:gd name="T56" fmla="*/ 1030992658 w 830"/>
                    <a:gd name="T57" fmla="*/ 496962453 h 606"/>
                    <a:gd name="T58" fmla="*/ 1018589860 w 830"/>
                    <a:gd name="T59" fmla="*/ 546318578 h 606"/>
                    <a:gd name="T60" fmla="*/ 1052696620 w 830"/>
                    <a:gd name="T61" fmla="*/ 595674703 h 606"/>
                    <a:gd name="T62" fmla="*/ 1086804624 w 830"/>
                    <a:gd name="T63" fmla="*/ 641625878 h 606"/>
                    <a:gd name="T64" fmla="*/ 1021690249 w 830"/>
                    <a:gd name="T65" fmla="*/ 604184470 h 606"/>
                    <a:gd name="T66" fmla="*/ 930218839 w 830"/>
                    <a:gd name="T67" fmla="*/ 641625878 h 606"/>
                    <a:gd name="T68" fmla="*/ 1071301438 w 830"/>
                    <a:gd name="T69" fmla="*/ 662049057 h 606"/>
                    <a:gd name="T70" fmla="*/ 855800809 w 830"/>
                    <a:gd name="T71" fmla="*/ 714808992 h 606"/>
                    <a:gd name="T72" fmla="*/ 786034606 w 830"/>
                    <a:gd name="T73" fmla="*/ 805011475 h 606"/>
                    <a:gd name="T74" fmla="*/ 759678817 w 830"/>
                    <a:gd name="T75" fmla="*/ 806712646 h 606"/>
                    <a:gd name="T76" fmla="*/ 696113390 w 830"/>
                    <a:gd name="T77" fmla="*/ 857771246 h 606"/>
                    <a:gd name="T78" fmla="*/ 686810981 w 830"/>
                    <a:gd name="T79" fmla="*/ 900318776 h 606"/>
                    <a:gd name="T80" fmla="*/ 654253171 w 830"/>
                    <a:gd name="T81" fmla="*/ 924146905 h 606"/>
                    <a:gd name="T82" fmla="*/ 638749829 w 830"/>
                    <a:gd name="T83" fmla="*/ 1014348084 h 606"/>
                    <a:gd name="T84" fmla="*/ 586037006 w 830"/>
                    <a:gd name="T85" fmla="*/ 1002434672 h 606"/>
                    <a:gd name="T86" fmla="*/ 524023019 w 830"/>
                    <a:gd name="T87" fmla="*/ 982011493 h 606"/>
                    <a:gd name="T88" fmla="*/ 455807010 w 830"/>
                    <a:gd name="T89" fmla="*/ 905424897 h 606"/>
                    <a:gd name="T90" fmla="*/ 443404213 w 830"/>
                    <a:gd name="T91" fmla="*/ 885001717 h 606"/>
                    <a:gd name="T92" fmla="*/ 406195820 w 830"/>
                    <a:gd name="T93" fmla="*/ 769271238 h 606"/>
                    <a:gd name="T94" fmla="*/ 462009031 w 830"/>
                    <a:gd name="T95" fmla="*/ 723318758 h 606"/>
                    <a:gd name="T96" fmla="*/ 479062411 w 830"/>
                    <a:gd name="T97" fmla="*/ 658645412 h 606"/>
                    <a:gd name="T98" fmla="*/ 458907398 w 830"/>
                    <a:gd name="T99" fmla="*/ 636521062 h 606"/>
                    <a:gd name="T100" fmla="*/ 434101803 w 830"/>
                    <a:gd name="T101" fmla="*/ 610991761 h 606"/>
                    <a:gd name="T102" fmla="*/ 410846402 w 830"/>
                    <a:gd name="T103" fmla="*/ 575251524 h 606"/>
                    <a:gd name="T104" fmla="*/ 386040807 w 830"/>
                    <a:gd name="T105" fmla="*/ 575251524 h 606"/>
                    <a:gd name="T106" fmla="*/ 378288592 w 830"/>
                    <a:gd name="T107" fmla="*/ 513981986 h 606"/>
                    <a:gd name="T108" fmla="*/ 306972117 w 830"/>
                    <a:gd name="T109" fmla="*/ 410164919 h 606"/>
                    <a:gd name="T110" fmla="*/ 128679841 w 830"/>
                    <a:gd name="T111" fmla="*/ 384635619 h 606"/>
                    <a:gd name="T112" fmla="*/ 103874246 w 830"/>
                    <a:gd name="T113" fmla="*/ 364212440 h 606"/>
                    <a:gd name="T114" fmla="*/ 155036875 w 830"/>
                    <a:gd name="T115" fmla="*/ 335279412 h 606"/>
                    <a:gd name="T116" fmla="*/ 0 w 830"/>
                    <a:gd name="T117" fmla="*/ 289326933 h 6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30"/>
                    <a:gd name="T178" fmla="*/ 0 h 606"/>
                    <a:gd name="T179" fmla="*/ 830 w 830"/>
                    <a:gd name="T180" fmla="*/ 606 h 6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30" h="606">
                      <a:moveTo>
                        <a:pt x="0" y="170"/>
                      </a:moveTo>
                      <a:lnTo>
                        <a:pt x="0" y="170"/>
                      </a:lnTo>
                      <a:lnTo>
                        <a:pt x="5" y="161"/>
                      </a:lnTo>
                      <a:lnTo>
                        <a:pt x="59" y="144"/>
                      </a:lnTo>
                      <a:lnTo>
                        <a:pt x="93" y="144"/>
                      </a:lnTo>
                      <a:lnTo>
                        <a:pt x="112" y="130"/>
                      </a:lnTo>
                      <a:lnTo>
                        <a:pt x="107" y="126"/>
                      </a:lnTo>
                      <a:lnTo>
                        <a:pt x="118" y="121"/>
                      </a:lnTo>
                      <a:lnTo>
                        <a:pt x="108" y="118"/>
                      </a:lnTo>
                      <a:lnTo>
                        <a:pt x="127" y="112"/>
                      </a:lnTo>
                      <a:lnTo>
                        <a:pt x="120" y="108"/>
                      </a:lnTo>
                      <a:lnTo>
                        <a:pt x="96" y="117"/>
                      </a:lnTo>
                      <a:lnTo>
                        <a:pt x="72" y="105"/>
                      </a:lnTo>
                      <a:lnTo>
                        <a:pt x="103" y="98"/>
                      </a:lnTo>
                      <a:lnTo>
                        <a:pt x="120" y="79"/>
                      </a:lnTo>
                      <a:lnTo>
                        <a:pt x="157" y="78"/>
                      </a:lnTo>
                      <a:lnTo>
                        <a:pt x="155" y="57"/>
                      </a:lnTo>
                      <a:lnTo>
                        <a:pt x="183" y="57"/>
                      </a:lnTo>
                      <a:lnTo>
                        <a:pt x="211" y="72"/>
                      </a:lnTo>
                      <a:lnTo>
                        <a:pt x="178" y="52"/>
                      </a:lnTo>
                      <a:lnTo>
                        <a:pt x="240" y="40"/>
                      </a:lnTo>
                      <a:lnTo>
                        <a:pt x="255" y="49"/>
                      </a:lnTo>
                      <a:lnTo>
                        <a:pt x="257" y="67"/>
                      </a:lnTo>
                      <a:lnTo>
                        <a:pt x="265" y="51"/>
                      </a:lnTo>
                      <a:lnTo>
                        <a:pt x="305" y="63"/>
                      </a:lnTo>
                      <a:lnTo>
                        <a:pt x="291" y="54"/>
                      </a:lnTo>
                      <a:lnTo>
                        <a:pt x="311" y="55"/>
                      </a:lnTo>
                      <a:lnTo>
                        <a:pt x="294" y="45"/>
                      </a:lnTo>
                      <a:lnTo>
                        <a:pt x="289" y="36"/>
                      </a:lnTo>
                      <a:lnTo>
                        <a:pt x="298" y="35"/>
                      </a:lnTo>
                      <a:lnTo>
                        <a:pt x="378" y="60"/>
                      </a:lnTo>
                      <a:lnTo>
                        <a:pt x="372" y="51"/>
                      </a:lnTo>
                      <a:lnTo>
                        <a:pt x="389" y="50"/>
                      </a:lnTo>
                      <a:lnTo>
                        <a:pt x="378" y="43"/>
                      </a:lnTo>
                      <a:lnTo>
                        <a:pt x="405" y="45"/>
                      </a:lnTo>
                      <a:lnTo>
                        <a:pt x="362" y="26"/>
                      </a:lnTo>
                      <a:lnTo>
                        <a:pt x="440" y="36"/>
                      </a:lnTo>
                      <a:lnTo>
                        <a:pt x="422" y="26"/>
                      </a:lnTo>
                      <a:lnTo>
                        <a:pt x="377" y="24"/>
                      </a:lnTo>
                      <a:lnTo>
                        <a:pt x="392" y="23"/>
                      </a:lnTo>
                      <a:lnTo>
                        <a:pt x="364" y="14"/>
                      </a:lnTo>
                      <a:lnTo>
                        <a:pt x="397" y="16"/>
                      </a:lnTo>
                      <a:lnTo>
                        <a:pt x="383" y="12"/>
                      </a:lnTo>
                      <a:lnTo>
                        <a:pt x="398" y="9"/>
                      </a:lnTo>
                      <a:lnTo>
                        <a:pt x="455" y="26"/>
                      </a:lnTo>
                      <a:lnTo>
                        <a:pt x="449" y="20"/>
                      </a:lnTo>
                      <a:lnTo>
                        <a:pt x="474" y="14"/>
                      </a:lnTo>
                      <a:lnTo>
                        <a:pt x="453" y="12"/>
                      </a:lnTo>
                      <a:lnTo>
                        <a:pt x="452" y="4"/>
                      </a:lnTo>
                      <a:lnTo>
                        <a:pt x="466" y="0"/>
                      </a:lnTo>
                      <a:lnTo>
                        <a:pt x="619" y="4"/>
                      </a:lnTo>
                      <a:lnTo>
                        <a:pt x="630" y="9"/>
                      </a:lnTo>
                      <a:lnTo>
                        <a:pt x="626" y="12"/>
                      </a:lnTo>
                      <a:lnTo>
                        <a:pt x="523" y="13"/>
                      </a:lnTo>
                      <a:lnTo>
                        <a:pt x="535" y="18"/>
                      </a:lnTo>
                      <a:lnTo>
                        <a:pt x="495" y="23"/>
                      </a:lnTo>
                      <a:lnTo>
                        <a:pt x="640" y="14"/>
                      </a:lnTo>
                      <a:lnTo>
                        <a:pt x="645" y="22"/>
                      </a:lnTo>
                      <a:lnTo>
                        <a:pt x="626" y="27"/>
                      </a:lnTo>
                      <a:lnTo>
                        <a:pt x="659" y="23"/>
                      </a:lnTo>
                      <a:lnTo>
                        <a:pt x="697" y="33"/>
                      </a:lnTo>
                      <a:lnTo>
                        <a:pt x="640" y="49"/>
                      </a:lnTo>
                      <a:lnTo>
                        <a:pt x="548" y="47"/>
                      </a:lnTo>
                      <a:lnTo>
                        <a:pt x="570" y="50"/>
                      </a:lnTo>
                      <a:lnTo>
                        <a:pt x="531" y="57"/>
                      </a:lnTo>
                      <a:lnTo>
                        <a:pt x="531" y="65"/>
                      </a:lnTo>
                      <a:lnTo>
                        <a:pt x="632" y="52"/>
                      </a:lnTo>
                      <a:lnTo>
                        <a:pt x="640" y="57"/>
                      </a:lnTo>
                      <a:lnTo>
                        <a:pt x="619" y="70"/>
                      </a:lnTo>
                      <a:lnTo>
                        <a:pt x="684" y="50"/>
                      </a:lnTo>
                      <a:lnTo>
                        <a:pt x="688" y="69"/>
                      </a:lnTo>
                      <a:lnTo>
                        <a:pt x="656" y="101"/>
                      </a:lnTo>
                      <a:lnTo>
                        <a:pt x="718" y="64"/>
                      </a:lnTo>
                      <a:lnTo>
                        <a:pt x="718" y="70"/>
                      </a:lnTo>
                      <a:lnTo>
                        <a:pt x="747" y="69"/>
                      </a:lnTo>
                      <a:lnTo>
                        <a:pt x="756" y="57"/>
                      </a:lnTo>
                      <a:lnTo>
                        <a:pt x="789" y="55"/>
                      </a:lnTo>
                      <a:lnTo>
                        <a:pt x="829" y="66"/>
                      </a:lnTo>
                      <a:lnTo>
                        <a:pt x="790" y="82"/>
                      </a:lnTo>
                      <a:lnTo>
                        <a:pt x="792" y="89"/>
                      </a:lnTo>
                      <a:lnTo>
                        <a:pt x="702" y="98"/>
                      </a:lnTo>
                      <a:lnTo>
                        <a:pt x="774" y="99"/>
                      </a:lnTo>
                      <a:lnTo>
                        <a:pt x="715" y="113"/>
                      </a:lnTo>
                      <a:lnTo>
                        <a:pt x="719" y="123"/>
                      </a:lnTo>
                      <a:lnTo>
                        <a:pt x="759" y="113"/>
                      </a:lnTo>
                      <a:lnTo>
                        <a:pt x="730" y="126"/>
                      </a:lnTo>
                      <a:lnTo>
                        <a:pt x="726" y="142"/>
                      </a:lnTo>
                      <a:lnTo>
                        <a:pt x="736" y="138"/>
                      </a:lnTo>
                      <a:lnTo>
                        <a:pt x="708" y="153"/>
                      </a:lnTo>
                      <a:lnTo>
                        <a:pt x="698" y="183"/>
                      </a:lnTo>
                      <a:lnTo>
                        <a:pt x="713" y="177"/>
                      </a:lnTo>
                      <a:lnTo>
                        <a:pt x="734" y="183"/>
                      </a:lnTo>
                      <a:lnTo>
                        <a:pt x="715" y="183"/>
                      </a:lnTo>
                      <a:lnTo>
                        <a:pt x="715" y="192"/>
                      </a:lnTo>
                      <a:lnTo>
                        <a:pt x="746" y="196"/>
                      </a:lnTo>
                      <a:lnTo>
                        <a:pt x="747" y="208"/>
                      </a:lnTo>
                      <a:lnTo>
                        <a:pt x="700" y="205"/>
                      </a:lnTo>
                      <a:lnTo>
                        <a:pt x="713" y="210"/>
                      </a:lnTo>
                      <a:lnTo>
                        <a:pt x="687" y="214"/>
                      </a:lnTo>
                      <a:lnTo>
                        <a:pt x="700" y="226"/>
                      </a:lnTo>
                      <a:lnTo>
                        <a:pt x="724" y="227"/>
                      </a:lnTo>
                      <a:lnTo>
                        <a:pt x="710" y="234"/>
                      </a:lnTo>
                      <a:lnTo>
                        <a:pt x="729" y="241"/>
                      </a:lnTo>
                      <a:lnTo>
                        <a:pt x="728" y="257"/>
                      </a:lnTo>
                      <a:lnTo>
                        <a:pt x="693" y="247"/>
                      </a:lnTo>
                      <a:lnTo>
                        <a:pt x="714" y="255"/>
                      </a:lnTo>
                      <a:lnTo>
                        <a:pt x="701" y="261"/>
                      </a:lnTo>
                      <a:lnTo>
                        <a:pt x="713" y="260"/>
                      </a:lnTo>
                      <a:lnTo>
                        <a:pt x="710" y="270"/>
                      </a:lnTo>
                      <a:lnTo>
                        <a:pt x="735" y="275"/>
                      </a:lnTo>
                      <a:lnTo>
                        <a:pt x="695" y="272"/>
                      </a:lnTo>
                      <a:lnTo>
                        <a:pt x="688" y="278"/>
                      </a:lnTo>
                      <a:lnTo>
                        <a:pt x="718" y="290"/>
                      </a:lnTo>
                      <a:lnTo>
                        <a:pt x="714" y="301"/>
                      </a:lnTo>
                      <a:lnTo>
                        <a:pt x="689" y="307"/>
                      </a:lnTo>
                      <a:lnTo>
                        <a:pt x="665" y="292"/>
                      </a:lnTo>
                      <a:lnTo>
                        <a:pt x="629" y="305"/>
                      </a:lnTo>
                      <a:lnTo>
                        <a:pt x="655" y="313"/>
                      </a:lnTo>
                      <a:lnTo>
                        <a:pt x="630" y="320"/>
                      </a:lnTo>
                      <a:lnTo>
                        <a:pt x="657" y="321"/>
                      </a:lnTo>
                      <a:lnTo>
                        <a:pt x="648" y="336"/>
                      </a:lnTo>
                      <a:lnTo>
                        <a:pt x="659" y="327"/>
                      </a:lnTo>
                      <a:lnTo>
                        <a:pt x="688" y="340"/>
                      </a:lnTo>
                      <a:lnTo>
                        <a:pt x="679" y="350"/>
                      </a:lnTo>
                      <a:lnTo>
                        <a:pt x="695" y="346"/>
                      </a:lnTo>
                      <a:lnTo>
                        <a:pt x="688" y="356"/>
                      </a:lnTo>
                      <a:lnTo>
                        <a:pt x="699" y="351"/>
                      </a:lnTo>
                      <a:lnTo>
                        <a:pt x="701" y="377"/>
                      </a:lnTo>
                      <a:lnTo>
                        <a:pt x="688" y="368"/>
                      </a:lnTo>
                      <a:lnTo>
                        <a:pt x="688" y="377"/>
                      </a:lnTo>
                      <a:lnTo>
                        <a:pt x="675" y="377"/>
                      </a:lnTo>
                      <a:lnTo>
                        <a:pt x="659" y="355"/>
                      </a:lnTo>
                      <a:lnTo>
                        <a:pt x="619" y="344"/>
                      </a:lnTo>
                      <a:lnTo>
                        <a:pt x="647" y="358"/>
                      </a:lnTo>
                      <a:lnTo>
                        <a:pt x="611" y="365"/>
                      </a:lnTo>
                      <a:lnTo>
                        <a:pt x="600" y="377"/>
                      </a:lnTo>
                      <a:lnTo>
                        <a:pt x="634" y="380"/>
                      </a:lnTo>
                      <a:lnTo>
                        <a:pt x="605" y="387"/>
                      </a:lnTo>
                      <a:lnTo>
                        <a:pt x="649" y="378"/>
                      </a:lnTo>
                      <a:lnTo>
                        <a:pt x="691" y="389"/>
                      </a:lnTo>
                      <a:lnTo>
                        <a:pt x="636" y="419"/>
                      </a:lnTo>
                      <a:lnTo>
                        <a:pt x="584" y="432"/>
                      </a:lnTo>
                      <a:lnTo>
                        <a:pt x="565" y="433"/>
                      </a:lnTo>
                      <a:lnTo>
                        <a:pt x="552" y="420"/>
                      </a:lnTo>
                      <a:lnTo>
                        <a:pt x="558" y="433"/>
                      </a:lnTo>
                      <a:lnTo>
                        <a:pt x="543" y="441"/>
                      </a:lnTo>
                      <a:lnTo>
                        <a:pt x="523" y="473"/>
                      </a:lnTo>
                      <a:lnTo>
                        <a:pt x="507" y="473"/>
                      </a:lnTo>
                      <a:lnTo>
                        <a:pt x="503" y="482"/>
                      </a:lnTo>
                      <a:lnTo>
                        <a:pt x="487" y="484"/>
                      </a:lnTo>
                      <a:lnTo>
                        <a:pt x="480" y="480"/>
                      </a:lnTo>
                      <a:lnTo>
                        <a:pt x="490" y="474"/>
                      </a:lnTo>
                      <a:lnTo>
                        <a:pt x="479" y="473"/>
                      </a:lnTo>
                      <a:lnTo>
                        <a:pt x="473" y="489"/>
                      </a:lnTo>
                      <a:lnTo>
                        <a:pt x="448" y="491"/>
                      </a:lnTo>
                      <a:lnTo>
                        <a:pt x="449" y="504"/>
                      </a:lnTo>
                      <a:lnTo>
                        <a:pt x="433" y="505"/>
                      </a:lnTo>
                      <a:lnTo>
                        <a:pt x="447" y="515"/>
                      </a:lnTo>
                      <a:lnTo>
                        <a:pt x="429" y="518"/>
                      </a:lnTo>
                      <a:lnTo>
                        <a:pt x="443" y="529"/>
                      </a:lnTo>
                      <a:lnTo>
                        <a:pt x="431" y="529"/>
                      </a:lnTo>
                      <a:lnTo>
                        <a:pt x="440" y="532"/>
                      </a:lnTo>
                      <a:lnTo>
                        <a:pt x="431" y="545"/>
                      </a:lnTo>
                      <a:lnTo>
                        <a:pt x="422" y="543"/>
                      </a:lnTo>
                      <a:lnTo>
                        <a:pt x="429" y="549"/>
                      </a:lnTo>
                      <a:lnTo>
                        <a:pt x="412" y="554"/>
                      </a:lnTo>
                      <a:lnTo>
                        <a:pt x="422" y="572"/>
                      </a:lnTo>
                      <a:lnTo>
                        <a:pt x="412" y="596"/>
                      </a:lnTo>
                      <a:lnTo>
                        <a:pt x="400" y="597"/>
                      </a:lnTo>
                      <a:lnTo>
                        <a:pt x="409" y="605"/>
                      </a:lnTo>
                      <a:lnTo>
                        <a:pt x="381" y="605"/>
                      </a:lnTo>
                      <a:lnTo>
                        <a:pt x="378" y="589"/>
                      </a:lnTo>
                      <a:lnTo>
                        <a:pt x="339" y="591"/>
                      </a:lnTo>
                      <a:lnTo>
                        <a:pt x="348" y="587"/>
                      </a:lnTo>
                      <a:lnTo>
                        <a:pt x="328" y="580"/>
                      </a:lnTo>
                      <a:lnTo>
                        <a:pt x="338" y="577"/>
                      </a:lnTo>
                      <a:lnTo>
                        <a:pt x="323" y="577"/>
                      </a:lnTo>
                      <a:lnTo>
                        <a:pt x="328" y="564"/>
                      </a:lnTo>
                      <a:lnTo>
                        <a:pt x="320" y="567"/>
                      </a:lnTo>
                      <a:lnTo>
                        <a:pt x="294" y="532"/>
                      </a:lnTo>
                      <a:lnTo>
                        <a:pt x="294" y="522"/>
                      </a:lnTo>
                      <a:lnTo>
                        <a:pt x="313" y="510"/>
                      </a:lnTo>
                      <a:lnTo>
                        <a:pt x="305" y="507"/>
                      </a:lnTo>
                      <a:lnTo>
                        <a:pt x="286" y="520"/>
                      </a:lnTo>
                      <a:lnTo>
                        <a:pt x="286" y="494"/>
                      </a:lnTo>
                      <a:lnTo>
                        <a:pt x="268" y="480"/>
                      </a:lnTo>
                      <a:lnTo>
                        <a:pt x="273" y="460"/>
                      </a:lnTo>
                      <a:lnTo>
                        <a:pt x="262" y="452"/>
                      </a:lnTo>
                      <a:lnTo>
                        <a:pt x="277" y="434"/>
                      </a:lnTo>
                      <a:lnTo>
                        <a:pt x="268" y="432"/>
                      </a:lnTo>
                      <a:lnTo>
                        <a:pt x="301" y="432"/>
                      </a:lnTo>
                      <a:lnTo>
                        <a:pt x="298" y="425"/>
                      </a:lnTo>
                      <a:lnTo>
                        <a:pt x="275" y="426"/>
                      </a:lnTo>
                      <a:lnTo>
                        <a:pt x="309" y="410"/>
                      </a:lnTo>
                      <a:lnTo>
                        <a:pt x="301" y="405"/>
                      </a:lnTo>
                      <a:lnTo>
                        <a:pt x="309" y="387"/>
                      </a:lnTo>
                      <a:lnTo>
                        <a:pt x="281" y="387"/>
                      </a:lnTo>
                      <a:lnTo>
                        <a:pt x="251" y="372"/>
                      </a:lnTo>
                      <a:lnTo>
                        <a:pt x="305" y="380"/>
                      </a:lnTo>
                      <a:lnTo>
                        <a:pt x="296" y="374"/>
                      </a:lnTo>
                      <a:lnTo>
                        <a:pt x="305" y="371"/>
                      </a:lnTo>
                      <a:lnTo>
                        <a:pt x="284" y="360"/>
                      </a:lnTo>
                      <a:lnTo>
                        <a:pt x="291" y="355"/>
                      </a:lnTo>
                      <a:lnTo>
                        <a:pt x="280" y="359"/>
                      </a:lnTo>
                      <a:lnTo>
                        <a:pt x="288" y="352"/>
                      </a:lnTo>
                      <a:lnTo>
                        <a:pt x="274" y="352"/>
                      </a:lnTo>
                      <a:lnTo>
                        <a:pt x="289" y="347"/>
                      </a:lnTo>
                      <a:lnTo>
                        <a:pt x="265" y="338"/>
                      </a:lnTo>
                      <a:lnTo>
                        <a:pt x="260" y="352"/>
                      </a:lnTo>
                      <a:lnTo>
                        <a:pt x="240" y="352"/>
                      </a:lnTo>
                      <a:lnTo>
                        <a:pt x="236" y="347"/>
                      </a:lnTo>
                      <a:lnTo>
                        <a:pt x="249" y="338"/>
                      </a:lnTo>
                      <a:lnTo>
                        <a:pt x="239" y="338"/>
                      </a:lnTo>
                      <a:lnTo>
                        <a:pt x="251" y="316"/>
                      </a:lnTo>
                      <a:lnTo>
                        <a:pt x="237" y="312"/>
                      </a:lnTo>
                      <a:lnTo>
                        <a:pt x="244" y="302"/>
                      </a:lnTo>
                      <a:lnTo>
                        <a:pt x="221" y="275"/>
                      </a:lnTo>
                      <a:lnTo>
                        <a:pt x="229" y="274"/>
                      </a:lnTo>
                      <a:lnTo>
                        <a:pt x="198" y="250"/>
                      </a:lnTo>
                      <a:lnTo>
                        <a:pt x="198" y="241"/>
                      </a:lnTo>
                      <a:lnTo>
                        <a:pt x="165" y="229"/>
                      </a:lnTo>
                      <a:lnTo>
                        <a:pt x="134" y="222"/>
                      </a:lnTo>
                      <a:lnTo>
                        <a:pt x="106" y="234"/>
                      </a:lnTo>
                      <a:lnTo>
                        <a:pt x="83" y="226"/>
                      </a:lnTo>
                      <a:lnTo>
                        <a:pt x="91" y="235"/>
                      </a:lnTo>
                      <a:lnTo>
                        <a:pt x="67" y="231"/>
                      </a:lnTo>
                      <a:lnTo>
                        <a:pt x="46" y="222"/>
                      </a:lnTo>
                      <a:lnTo>
                        <a:pt x="67" y="214"/>
                      </a:lnTo>
                      <a:lnTo>
                        <a:pt x="21" y="205"/>
                      </a:lnTo>
                      <a:lnTo>
                        <a:pt x="38" y="198"/>
                      </a:lnTo>
                      <a:lnTo>
                        <a:pt x="93" y="200"/>
                      </a:lnTo>
                      <a:lnTo>
                        <a:pt x="100" y="197"/>
                      </a:lnTo>
                      <a:lnTo>
                        <a:pt x="90" y="192"/>
                      </a:lnTo>
                      <a:lnTo>
                        <a:pt x="99" y="187"/>
                      </a:lnTo>
                      <a:lnTo>
                        <a:pt x="50" y="191"/>
                      </a:lnTo>
                      <a:lnTo>
                        <a:pt x="0" y="17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2424">
                  <a:extLst>
                    <a:ext uri="{FF2B5EF4-FFF2-40B4-BE49-F238E27FC236}">
                      <a16:creationId xmlns:a16="http://schemas.microsoft.com/office/drawing/2014/main" id="{BE173419-984F-4ACA-9CED-183C2B2D9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946" y="2724595"/>
                  <a:ext cx="231624" cy="123041"/>
                </a:xfrm>
                <a:custGeom>
                  <a:avLst/>
                  <a:gdLst>
                    <a:gd name="T0" fmla="*/ 0 w 151"/>
                    <a:gd name="T1" fmla="*/ 40104274 h 70"/>
                    <a:gd name="T2" fmla="*/ 0 w 151"/>
                    <a:gd name="T3" fmla="*/ 40104274 h 70"/>
                    <a:gd name="T4" fmla="*/ 15652254 w 151"/>
                    <a:gd name="T5" fmla="*/ 35091241 h 70"/>
                    <a:gd name="T6" fmla="*/ 6260402 w 151"/>
                    <a:gd name="T7" fmla="*/ 25065175 h 70"/>
                    <a:gd name="T8" fmla="*/ 26607957 w 151"/>
                    <a:gd name="T9" fmla="*/ 31749650 h 70"/>
                    <a:gd name="T10" fmla="*/ 17217354 w 151"/>
                    <a:gd name="T11" fmla="*/ 13367662 h 70"/>
                    <a:gd name="T12" fmla="*/ 40695106 w 151"/>
                    <a:gd name="T13" fmla="*/ 23395026 h 70"/>
                    <a:gd name="T14" fmla="*/ 29739408 w 151"/>
                    <a:gd name="T15" fmla="*/ 1671443 h 70"/>
                    <a:gd name="T16" fmla="*/ 65737964 w 151"/>
                    <a:gd name="T17" fmla="*/ 18381988 h 70"/>
                    <a:gd name="T18" fmla="*/ 68868163 w 151"/>
                    <a:gd name="T19" fmla="*/ 48460201 h 70"/>
                    <a:gd name="T20" fmla="*/ 87650631 w 151"/>
                    <a:gd name="T21" fmla="*/ 15039104 h 70"/>
                    <a:gd name="T22" fmla="*/ 106433080 w 151"/>
                    <a:gd name="T23" fmla="*/ 28408059 h 70"/>
                    <a:gd name="T24" fmla="*/ 122085329 w 151"/>
                    <a:gd name="T25" fmla="*/ 11697513 h 70"/>
                    <a:gd name="T26" fmla="*/ 134607378 w 151"/>
                    <a:gd name="T27" fmla="*/ 31749650 h 70"/>
                    <a:gd name="T28" fmla="*/ 131477179 w 151"/>
                    <a:gd name="T29" fmla="*/ 13367662 h 70"/>
                    <a:gd name="T30" fmla="*/ 170607214 w 151"/>
                    <a:gd name="T31" fmla="*/ 13367662 h 70"/>
                    <a:gd name="T32" fmla="*/ 175302514 w 151"/>
                    <a:gd name="T33" fmla="*/ 0 h 70"/>
                    <a:gd name="T34" fmla="*/ 192519862 w 151"/>
                    <a:gd name="T35" fmla="*/ 11697513 h 70"/>
                    <a:gd name="T36" fmla="*/ 214432511 w 151"/>
                    <a:gd name="T37" fmla="*/ 6684477 h 70"/>
                    <a:gd name="T38" fmla="*/ 198780262 w 151"/>
                    <a:gd name="T39" fmla="*/ 15039104 h 70"/>
                    <a:gd name="T40" fmla="*/ 234780059 w 151"/>
                    <a:gd name="T41" fmla="*/ 51801792 h 70"/>
                    <a:gd name="T42" fmla="*/ 203475561 w 151"/>
                    <a:gd name="T43" fmla="*/ 83551432 h 70"/>
                    <a:gd name="T44" fmla="*/ 117390029 w 151"/>
                    <a:gd name="T45" fmla="*/ 115301092 h 70"/>
                    <a:gd name="T46" fmla="*/ 39130007 w 151"/>
                    <a:gd name="T47" fmla="*/ 100261993 h 70"/>
                    <a:gd name="T48" fmla="*/ 57912465 w 151"/>
                    <a:gd name="T49" fmla="*/ 70183775 h 70"/>
                    <a:gd name="T50" fmla="*/ 12522054 w 151"/>
                    <a:gd name="T51" fmla="*/ 60157709 h 70"/>
                    <a:gd name="T52" fmla="*/ 56347365 w 151"/>
                    <a:gd name="T53" fmla="*/ 58486267 h 70"/>
                    <a:gd name="T54" fmla="*/ 40695106 w 151"/>
                    <a:gd name="T55" fmla="*/ 48460201 h 70"/>
                    <a:gd name="T56" fmla="*/ 56347365 w 151"/>
                    <a:gd name="T57" fmla="*/ 40104274 h 70"/>
                    <a:gd name="T58" fmla="*/ 0 w 151"/>
                    <a:gd name="T59" fmla="*/ 40104274 h 70"/>
                    <a:gd name="T60" fmla="*/ 0 w 151"/>
                    <a:gd name="T61" fmla="*/ 40104274 h 7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51"/>
                    <a:gd name="T94" fmla="*/ 0 h 70"/>
                    <a:gd name="T95" fmla="*/ 151 w 151"/>
                    <a:gd name="T96" fmla="*/ 70 h 7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51" h="70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0" y="21"/>
                      </a:lnTo>
                      <a:lnTo>
                        <a:pt x="4" y="15"/>
                      </a:lnTo>
                      <a:lnTo>
                        <a:pt x="17" y="19"/>
                      </a:lnTo>
                      <a:lnTo>
                        <a:pt x="11" y="8"/>
                      </a:lnTo>
                      <a:lnTo>
                        <a:pt x="26" y="14"/>
                      </a:lnTo>
                      <a:lnTo>
                        <a:pt x="19" y="1"/>
                      </a:lnTo>
                      <a:lnTo>
                        <a:pt x="42" y="11"/>
                      </a:lnTo>
                      <a:lnTo>
                        <a:pt x="44" y="29"/>
                      </a:lnTo>
                      <a:lnTo>
                        <a:pt x="56" y="9"/>
                      </a:lnTo>
                      <a:lnTo>
                        <a:pt x="68" y="17"/>
                      </a:lnTo>
                      <a:lnTo>
                        <a:pt x="78" y="7"/>
                      </a:lnTo>
                      <a:lnTo>
                        <a:pt x="86" y="19"/>
                      </a:lnTo>
                      <a:lnTo>
                        <a:pt x="84" y="8"/>
                      </a:lnTo>
                      <a:lnTo>
                        <a:pt x="109" y="8"/>
                      </a:lnTo>
                      <a:lnTo>
                        <a:pt x="112" y="0"/>
                      </a:lnTo>
                      <a:lnTo>
                        <a:pt x="123" y="7"/>
                      </a:lnTo>
                      <a:lnTo>
                        <a:pt x="137" y="4"/>
                      </a:lnTo>
                      <a:lnTo>
                        <a:pt x="127" y="9"/>
                      </a:lnTo>
                      <a:lnTo>
                        <a:pt x="150" y="31"/>
                      </a:lnTo>
                      <a:lnTo>
                        <a:pt x="130" y="50"/>
                      </a:lnTo>
                      <a:lnTo>
                        <a:pt x="75" y="69"/>
                      </a:lnTo>
                      <a:lnTo>
                        <a:pt x="25" y="60"/>
                      </a:lnTo>
                      <a:lnTo>
                        <a:pt x="37" y="42"/>
                      </a:lnTo>
                      <a:lnTo>
                        <a:pt x="8" y="36"/>
                      </a:lnTo>
                      <a:lnTo>
                        <a:pt x="36" y="35"/>
                      </a:lnTo>
                      <a:lnTo>
                        <a:pt x="26" y="29"/>
                      </a:lnTo>
                      <a:lnTo>
                        <a:pt x="36" y="24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2425">
                  <a:extLst>
                    <a:ext uri="{FF2B5EF4-FFF2-40B4-BE49-F238E27FC236}">
                      <a16:creationId xmlns:a16="http://schemas.microsoft.com/office/drawing/2014/main" id="{A3D94FA8-55A2-4236-9DBE-5DD59019E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8880" y="3806060"/>
                  <a:ext cx="632584" cy="461942"/>
                </a:xfrm>
                <a:custGeom>
                  <a:avLst/>
                  <a:gdLst>
                    <a:gd name="T0" fmla="*/ 0 w 412"/>
                    <a:gd name="T1" fmla="*/ 5082858 h 261"/>
                    <a:gd name="T2" fmla="*/ 0 w 412"/>
                    <a:gd name="T3" fmla="*/ 5082858 h 261"/>
                    <a:gd name="T4" fmla="*/ 29795363 w 412"/>
                    <a:gd name="T5" fmla="*/ 72852125 h 261"/>
                    <a:gd name="T6" fmla="*/ 65864618 w 412"/>
                    <a:gd name="T7" fmla="*/ 105042701 h 261"/>
                    <a:gd name="T8" fmla="*/ 64295518 w 412"/>
                    <a:gd name="T9" fmla="*/ 123679407 h 261"/>
                    <a:gd name="T10" fmla="*/ 45477599 w 412"/>
                    <a:gd name="T11" fmla="*/ 127067544 h 261"/>
                    <a:gd name="T12" fmla="*/ 86250404 w 412"/>
                    <a:gd name="T13" fmla="*/ 142316113 h 261"/>
                    <a:gd name="T14" fmla="*/ 108205270 w 412"/>
                    <a:gd name="T15" fmla="*/ 174506710 h 261"/>
                    <a:gd name="T16" fmla="*/ 106637423 w 412"/>
                    <a:gd name="T17" fmla="*/ 199919690 h 261"/>
                    <a:gd name="T18" fmla="*/ 152115002 w 412"/>
                    <a:gd name="T19" fmla="*/ 242275958 h 261"/>
                    <a:gd name="T20" fmla="*/ 163092435 w 412"/>
                    <a:gd name="T21" fmla="*/ 228722108 h 261"/>
                    <a:gd name="T22" fmla="*/ 53318085 w 412"/>
                    <a:gd name="T23" fmla="*/ 62686412 h 261"/>
                    <a:gd name="T24" fmla="*/ 47045445 w 412"/>
                    <a:gd name="T25" fmla="*/ 18636711 h 261"/>
                    <a:gd name="T26" fmla="*/ 70568158 w 412"/>
                    <a:gd name="T27" fmla="*/ 28802429 h 261"/>
                    <a:gd name="T28" fmla="*/ 111340964 w 412"/>
                    <a:gd name="T29" fmla="*/ 101654564 h 261"/>
                    <a:gd name="T30" fmla="*/ 169365114 w 412"/>
                    <a:gd name="T31" fmla="*/ 155869963 h 261"/>
                    <a:gd name="T32" fmla="*/ 166228168 w 412"/>
                    <a:gd name="T33" fmla="*/ 176200127 h 261"/>
                    <a:gd name="T34" fmla="*/ 246205893 w 412"/>
                    <a:gd name="T35" fmla="*/ 250746952 h 261"/>
                    <a:gd name="T36" fmla="*/ 255615479 w 412"/>
                    <a:gd name="T37" fmla="*/ 282937507 h 261"/>
                    <a:gd name="T38" fmla="*/ 246205893 w 412"/>
                    <a:gd name="T39" fmla="*/ 303267631 h 261"/>
                    <a:gd name="T40" fmla="*/ 265023813 w 412"/>
                    <a:gd name="T41" fmla="*/ 332070050 h 261"/>
                    <a:gd name="T42" fmla="*/ 417138854 w 412"/>
                    <a:gd name="T43" fmla="*/ 410005092 h 261"/>
                    <a:gd name="T44" fmla="*/ 484571299 w 412"/>
                    <a:gd name="T45" fmla="*/ 403227517 h 261"/>
                    <a:gd name="T46" fmla="*/ 528479779 w 412"/>
                    <a:gd name="T47" fmla="*/ 440500929 h 261"/>
                    <a:gd name="T48" fmla="*/ 545729852 w 412"/>
                    <a:gd name="T49" fmla="*/ 404922236 h 261"/>
                    <a:gd name="T50" fmla="*/ 567684718 w 412"/>
                    <a:gd name="T51" fmla="*/ 403227517 h 261"/>
                    <a:gd name="T52" fmla="*/ 545729852 w 412"/>
                    <a:gd name="T53" fmla="*/ 372731680 h 261"/>
                    <a:gd name="T54" fmla="*/ 594344377 w 412"/>
                    <a:gd name="T55" fmla="*/ 360872550 h 261"/>
                    <a:gd name="T56" fmla="*/ 613162297 w 412"/>
                    <a:gd name="T57" fmla="*/ 347318700 h 261"/>
                    <a:gd name="T58" fmla="*/ 617867090 w 412"/>
                    <a:gd name="T59" fmla="*/ 340541043 h 261"/>
                    <a:gd name="T60" fmla="*/ 624139730 w 412"/>
                    <a:gd name="T61" fmla="*/ 357484413 h 261"/>
                    <a:gd name="T62" fmla="*/ 644526749 w 412"/>
                    <a:gd name="T63" fmla="*/ 282937507 h 261"/>
                    <a:gd name="T64" fmla="*/ 617867090 w 412"/>
                    <a:gd name="T65" fmla="*/ 272771795 h 261"/>
                    <a:gd name="T66" fmla="*/ 569253817 w 412"/>
                    <a:gd name="T67" fmla="*/ 282937507 h 261"/>
                    <a:gd name="T68" fmla="*/ 544162005 w 412"/>
                    <a:gd name="T69" fmla="*/ 347318700 h 261"/>
                    <a:gd name="T70" fmla="*/ 481434353 w 412"/>
                    <a:gd name="T71" fmla="*/ 354094974 h 261"/>
                    <a:gd name="T72" fmla="*/ 454775946 w 412"/>
                    <a:gd name="T73" fmla="*/ 338847625 h 261"/>
                    <a:gd name="T74" fmla="*/ 414001908 w 412"/>
                    <a:gd name="T75" fmla="*/ 259217945 h 261"/>
                    <a:gd name="T76" fmla="*/ 412434061 w 412"/>
                    <a:gd name="T77" fmla="*/ 199919690 h 261"/>
                    <a:gd name="T78" fmla="*/ 426548440 w 412"/>
                    <a:gd name="T79" fmla="*/ 171117271 h 261"/>
                    <a:gd name="T80" fmla="*/ 384206555 w 412"/>
                    <a:gd name="T81" fmla="*/ 155869963 h 261"/>
                    <a:gd name="T82" fmla="*/ 330888489 w 412"/>
                    <a:gd name="T83" fmla="*/ 72852125 h 261"/>
                    <a:gd name="T84" fmla="*/ 285410832 w 412"/>
                    <a:gd name="T85" fmla="*/ 89794132 h 261"/>
                    <a:gd name="T86" fmla="*/ 227387973 w 412"/>
                    <a:gd name="T87" fmla="*/ 22024853 h 261"/>
                    <a:gd name="T88" fmla="*/ 130160136 w 412"/>
                    <a:gd name="T89" fmla="*/ 35578703 h 261"/>
                    <a:gd name="T90" fmla="*/ 48614545 w 412"/>
                    <a:gd name="T91" fmla="*/ 0 h 261"/>
                    <a:gd name="T92" fmla="*/ 0 w 412"/>
                    <a:gd name="T93" fmla="*/ 5082858 h 261"/>
                    <a:gd name="T94" fmla="*/ 0 w 412"/>
                    <a:gd name="T95" fmla="*/ 5082858 h 26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2"/>
                    <a:gd name="T145" fmla="*/ 0 h 261"/>
                    <a:gd name="T146" fmla="*/ 412 w 412"/>
                    <a:gd name="T147" fmla="*/ 261 h 26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2" h="26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9" y="43"/>
                      </a:lnTo>
                      <a:lnTo>
                        <a:pt x="42" y="62"/>
                      </a:lnTo>
                      <a:lnTo>
                        <a:pt x="41" y="73"/>
                      </a:lnTo>
                      <a:lnTo>
                        <a:pt x="29" y="75"/>
                      </a:lnTo>
                      <a:lnTo>
                        <a:pt x="55" y="84"/>
                      </a:lnTo>
                      <a:lnTo>
                        <a:pt x="69" y="103"/>
                      </a:lnTo>
                      <a:lnTo>
                        <a:pt x="68" y="118"/>
                      </a:lnTo>
                      <a:lnTo>
                        <a:pt x="97" y="143"/>
                      </a:lnTo>
                      <a:lnTo>
                        <a:pt x="104" y="135"/>
                      </a:lnTo>
                      <a:lnTo>
                        <a:pt x="34" y="37"/>
                      </a:lnTo>
                      <a:lnTo>
                        <a:pt x="30" y="11"/>
                      </a:lnTo>
                      <a:lnTo>
                        <a:pt x="45" y="17"/>
                      </a:lnTo>
                      <a:lnTo>
                        <a:pt x="71" y="60"/>
                      </a:lnTo>
                      <a:lnTo>
                        <a:pt x="108" y="92"/>
                      </a:lnTo>
                      <a:lnTo>
                        <a:pt x="106" y="104"/>
                      </a:lnTo>
                      <a:lnTo>
                        <a:pt x="157" y="148"/>
                      </a:lnTo>
                      <a:lnTo>
                        <a:pt x="163" y="167"/>
                      </a:lnTo>
                      <a:lnTo>
                        <a:pt x="157" y="179"/>
                      </a:lnTo>
                      <a:lnTo>
                        <a:pt x="169" y="196"/>
                      </a:lnTo>
                      <a:lnTo>
                        <a:pt x="266" y="242"/>
                      </a:lnTo>
                      <a:lnTo>
                        <a:pt x="309" y="238"/>
                      </a:lnTo>
                      <a:lnTo>
                        <a:pt x="337" y="260"/>
                      </a:lnTo>
                      <a:lnTo>
                        <a:pt x="348" y="239"/>
                      </a:lnTo>
                      <a:lnTo>
                        <a:pt x="362" y="238"/>
                      </a:lnTo>
                      <a:lnTo>
                        <a:pt x="348" y="220"/>
                      </a:lnTo>
                      <a:lnTo>
                        <a:pt x="379" y="213"/>
                      </a:lnTo>
                      <a:lnTo>
                        <a:pt x="391" y="205"/>
                      </a:lnTo>
                      <a:lnTo>
                        <a:pt x="394" y="201"/>
                      </a:lnTo>
                      <a:lnTo>
                        <a:pt x="398" y="211"/>
                      </a:lnTo>
                      <a:lnTo>
                        <a:pt x="411" y="167"/>
                      </a:lnTo>
                      <a:lnTo>
                        <a:pt x="394" y="161"/>
                      </a:lnTo>
                      <a:lnTo>
                        <a:pt x="363" y="167"/>
                      </a:lnTo>
                      <a:lnTo>
                        <a:pt x="347" y="205"/>
                      </a:lnTo>
                      <a:lnTo>
                        <a:pt x="307" y="209"/>
                      </a:lnTo>
                      <a:lnTo>
                        <a:pt x="290" y="200"/>
                      </a:lnTo>
                      <a:lnTo>
                        <a:pt x="264" y="153"/>
                      </a:lnTo>
                      <a:lnTo>
                        <a:pt x="263" y="118"/>
                      </a:lnTo>
                      <a:lnTo>
                        <a:pt x="272" y="101"/>
                      </a:lnTo>
                      <a:lnTo>
                        <a:pt x="245" y="92"/>
                      </a:lnTo>
                      <a:lnTo>
                        <a:pt x="211" y="43"/>
                      </a:lnTo>
                      <a:lnTo>
                        <a:pt x="182" y="53"/>
                      </a:lnTo>
                      <a:lnTo>
                        <a:pt x="145" y="13"/>
                      </a:lnTo>
                      <a:lnTo>
                        <a:pt x="83" y="21"/>
                      </a:lnTo>
                      <a:lnTo>
                        <a:pt x="31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426">
                  <a:extLst>
                    <a:ext uri="{FF2B5EF4-FFF2-40B4-BE49-F238E27FC236}">
                      <a16:creationId xmlns:a16="http://schemas.microsoft.com/office/drawing/2014/main" id="{92B28F3F-2C09-49BF-A0EE-C11293263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1655" y="3868660"/>
                  <a:ext cx="169338" cy="103613"/>
                </a:xfrm>
                <a:custGeom>
                  <a:avLst/>
                  <a:gdLst>
                    <a:gd name="T0" fmla="*/ 0 w 111"/>
                    <a:gd name="T1" fmla="*/ 39317863 h 57"/>
                    <a:gd name="T2" fmla="*/ 0 w 111"/>
                    <a:gd name="T3" fmla="*/ 39317863 h 57"/>
                    <a:gd name="T4" fmla="*/ 21675035 w 111"/>
                    <a:gd name="T5" fmla="*/ 0 h 57"/>
                    <a:gd name="T6" fmla="*/ 88246756 w 111"/>
                    <a:gd name="T7" fmla="*/ 25020341 h 57"/>
                    <a:gd name="T8" fmla="*/ 123855015 w 111"/>
                    <a:gd name="T9" fmla="*/ 62549509 h 57"/>
                    <a:gd name="T10" fmla="*/ 170300826 w 111"/>
                    <a:gd name="T11" fmla="*/ 62549509 h 57"/>
                    <a:gd name="T12" fmla="*/ 167203860 w 111"/>
                    <a:gd name="T13" fmla="*/ 100080026 h 57"/>
                    <a:gd name="T14" fmla="*/ 57283304 w 111"/>
                    <a:gd name="T15" fmla="*/ 76847032 h 57"/>
                    <a:gd name="T16" fmla="*/ 0 w 111"/>
                    <a:gd name="T17" fmla="*/ 39317863 h 57"/>
                    <a:gd name="T18" fmla="*/ 0 w 111"/>
                    <a:gd name="T19" fmla="*/ 39317863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1"/>
                    <a:gd name="T31" fmla="*/ 0 h 57"/>
                    <a:gd name="T32" fmla="*/ 111 w 111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1" h="57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4" y="0"/>
                      </a:lnTo>
                      <a:lnTo>
                        <a:pt x="57" y="14"/>
                      </a:lnTo>
                      <a:lnTo>
                        <a:pt x="80" y="35"/>
                      </a:lnTo>
                      <a:lnTo>
                        <a:pt x="110" y="35"/>
                      </a:lnTo>
                      <a:lnTo>
                        <a:pt x="108" y="56"/>
                      </a:lnTo>
                      <a:lnTo>
                        <a:pt x="37" y="43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" name="Group 69">
                  <a:extLst>
                    <a:ext uri="{FF2B5EF4-FFF2-40B4-BE49-F238E27FC236}">
                      <a16:creationId xmlns:a16="http://schemas.microsoft.com/office/drawing/2014/main" id="{385F0366-3DE5-438E-B6CE-19B4A7C1A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63953" y="5483332"/>
                  <a:ext cx="249138" cy="349698"/>
                  <a:chOff x="5352" y="3915"/>
                  <a:chExt cx="163" cy="197"/>
                </a:xfrm>
                <a:grpFill/>
              </p:grpSpPr>
              <p:sp>
                <p:nvSpPr>
                  <p:cNvPr id="314" name="Freeform 2721">
                    <a:extLst>
                      <a:ext uri="{FF2B5EF4-FFF2-40B4-BE49-F238E27FC236}">
                        <a16:creationId xmlns:a16="http://schemas.microsoft.com/office/drawing/2014/main" id="{7ECD17AA-3AA3-425E-ADC8-AC6145A67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2" y="4012"/>
                    <a:ext cx="106" cy="100"/>
                  </a:xfrm>
                  <a:custGeom>
                    <a:avLst/>
                    <a:gdLst>
                      <a:gd name="T0" fmla="*/ 0 w 106"/>
                      <a:gd name="T1" fmla="*/ 87 h 100"/>
                      <a:gd name="T2" fmla="*/ 0 w 106"/>
                      <a:gd name="T3" fmla="*/ 87 h 100"/>
                      <a:gd name="T4" fmla="*/ 22 w 106"/>
                      <a:gd name="T5" fmla="*/ 56 h 100"/>
                      <a:gd name="T6" fmla="*/ 60 w 106"/>
                      <a:gd name="T7" fmla="*/ 34 h 100"/>
                      <a:gd name="T8" fmla="*/ 79 w 106"/>
                      <a:gd name="T9" fmla="*/ 0 h 100"/>
                      <a:gd name="T10" fmla="*/ 91 w 106"/>
                      <a:gd name="T11" fmla="*/ 10 h 100"/>
                      <a:gd name="T12" fmla="*/ 104 w 106"/>
                      <a:gd name="T13" fmla="*/ 6 h 100"/>
                      <a:gd name="T14" fmla="*/ 105 w 106"/>
                      <a:gd name="T15" fmla="*/ 18 h 100"/>
                      <a:gd name="T16" fmla="*/ 85 w 106"/>
                      <a:gd name="T17" fmla="*/ 41 h 100"/>
                      <a:gd name="T18" fmla="*/ 90 w 106"/>
                      <a:gd name="T19" fmla="*/ 52 h 100"/>
                      <a:gd name="T20" fmla="*/ 67 w 106"/>
                      <a:gd name="T21" fmla="*/ 56 h 100"/>
                      <a:gd name="T22" fmla="*/ 57 w 106"/>
                      <a:gd name="T23" fmla="*/ 89 h 100"/>
                      <a:gd name="T24" fmla="*/ 34 w 106"/>
                      <a:gd name="T25" fmla="*/ 99 h 100"/>
                      <a:gd name="T26" fmla="*/ 0 w 106"/>
                      <a:gd name="T27" fmla="*/ 87 h 100"/>
                      <a:gd name="T28" fmla="*/ 0 w 106"/>
                      <a:gd name="T29" fmla="*/ 87 h 10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6"/>
                      <a:gd name="T46" fmla="*/ 0 h 100"/>
                      <a:gd name="T47" fmla="*/ 106 w 106"/>
                      <a:gd name="T48" fmla="*/ 100 h 10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6" h="100">
                        <a:moveTo>
                          <a:pt x="0" y="87"/>
                        </a:moveTo>
                        <a:lnTo>
                          <a:pt x="0" y="87"/>
                        </a:lnTo>
                        <a:lnTo>
                          <a:pt x="22" y="56"/>
                        </a:lnTo>
                        <a:lnTo>
                          <a:pt x="60" y="34"/>
                        </a:lnTo>
                        <a:lnTo>
                          <a:pt x="79" y="0"/>
                        </a:lnTo>
                        <a:lnTo>
                          <a:pt x="91" y="10"/>
                        </a:lnTo>
                        <a:lnTo>
                          <a:pt x="104" y="6"/>
                        </a:lnTo>
                        <a:lnTo>
                          <a:pt x="105" y="18"/>
                        </a:lnTo>
                        <a:lnTo>
                          <a:pt x="85" y="41"/>
                        </a:lnTo>
                        <a:lnTo>
                          <a:pt x="90" y="52"/>
                        </a:lnTo>
                        <a:lnTo>
                          <a:pt x="67" y="56"/>
                        </a:lnTo>
                        <a:lnTo>
                          <a:pt x="57" y="89"/>
                        </a:lnTo>
                        <a:lnTo>
                          <a:pt x="34" y="99"/>
                        </a:lnTo>
                        <a:lnTo>
                          <a:pt x="0" y="87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" name="Freeform 2722">
                    <a:extLst>
                      <a:ext uri="{FF2B5EF4-FFF2-40B4-BE49-F238E27FC236}">
                        <a16:creationId xmlns:a16="http://schemas.microsoft.com/office/drawing/2014/main" id="{5A9C3148-254B-4B42-AE32-A6B6EE4BD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5" y="3915"/>
                    <a:ext cx="80" cy="110"/>
                  </a:xfrm>
                  <a:custGeom>
                    <a:avLst/>
                    <a:gdLst>
                      <a:gd name="T0" fmla="*/ 0 w 80"/>
                      <a:gd name="T1" fmla="*/ 0 h 110"/>
                      <a:gd name="T2" fmla="*/ 0 w 80"/>
                      <a:gd name="T3" fmla="*/ 0 h 110"/>
                      <a:gd name="T4" fmla="*/ 22 w 80"/>
                      <a:gd name="T5" fmla="*/ 13 h 110"/>
                      <a:gd name="T6" fmla="*/ 28 w 80"/>
                      <a:gd name="T7" fmla="*/ 37 h 110"/>
                      <a:gd name="T8" fmla="*/ 37 w 80"/>
                      <a:gd name="T9" fmla="*/ 43 h 110"/>
                      <a:gd name="T10" fmla="*/ 43 w 80"/>
                      <a:gd name="T11" fmla="*/ 33 h 110"/>
                      <a:gd name="T12" fmla="*/ 47 w 80"/>
                      <a:gd name="T13" fmla="*/ 50 h 110"/>
                      <a:gd name="T14" fmla="*/ 79 w 80"/>
                      <a:gd name="T15" fmla="*/ 50 h 110"/>
                      <a:gd name="T16" fmla="*/ 73 w 80"/>
                      <a:gd name="T17" fmla="*/ 74 h 110"/>
                      <a:gd name="T18" fmla="*/ 57 w 80"/>
                      <a:gd name="T19" fmla="*/ 77 h 110"/>
                      <a:gd name="T20" fmla="*/ 43 w 80"/>
                      <a:gd name="T21" fmla="*/ 108 h 110"/>
                      <a:gd name="T22" fmla="*/ 28 w 80"/>
                      <a:gd name="T23" fmla="*/ 109 h 110"/>
                      <a:gd name="T24" fmla="*/ 35 w 80"/>
                      <a:gd name="T25" fmla="*/ 98 h 110"/>
                      <a:gd name="T26" fmla="*/ 15 w 80"/>
                      <a:gd name="T27" fmla="*/ 75 h 110"/>
                      <a:gd name="T28" fmla="*/ 31 w 80"/>
                      <a:gd name="T29" fmla="*/ 56 h 110"/>
                      <a:gd name="T30" fmla="*/ 28 w 80"/>
                      <a:gd name="T31" fmla="*/ 40 h 110"/>
                      <a:gd name="T32" fmla="*/ 0 w 80"/>
                      <a:gd name="T33" fmla="*/ 0 h 110"/>
                      <a:gd name="T34" fmla="*/ 0 w 80"/>
                      <a:gd name="T35" fmla="*/ 0 h 1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0"/>
                      <a:gd name="T55" fmla="*/ 0 h 110"/>
                      <a:gd name="T56" fmla="*/ 80 w 80"/>
                      <a:gd name="T57" fmla="*/ 110 h 1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0" h="11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2" y="13"/>
                        </a:lnTo>
                        <a:lnTo>
                          <a:pt x="28" y="37"/>
                        </a:lnTo>
                        <a:lnTo>
                          <a:pt x="37" y="43"/>
                        </a:lnTo>
                        <a:lnTo>
                          <a:pt x="43" y="33"/>
                        </a:lnTo>
                        <a:lnTo>
                          <a:pt x="47" y="50"/>
                        </a:lnTo>
                        <a:lnTo>
                          <a:pt x="79" y="50"/>
                        </a:lnTo>
                        <a:lnTo>
                          <a:pt x="73" y="74"/>
                        </a:lnTo>
                        <a:lnTo>
                          <a:pt x="57" y="77"/>
                        </a:lnTo>
                        <a:lnTo>
                          <a:pt x="43" y="108"/>
                        </a:lnTo>
                        <a:lnTo>
                          <a:pt x="28" y="109"/>
                        </a:lnTo>
                        <a:lnTo>
                          <a:pt x="35" y="98"/>
                        </a:lnTo>
                        <a:lnTo>
                          <a:pt x="15" y="75"/>
                        </a:lnTo>
                        <a:lnTo>
                          <a:pt x="31" y="56"/>
                        </a:lnTo>
                        <a:lnTo>
                          <a:pt x="28" y="4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" name="Freeform 2428">
                  <a:extLst>
                    <a:ext uri="{FF2B5EF4-FFF2-40B4-BE49-F238E27FC236}">
                      <a16:creationId xmlns:a16="http://schemas.microsoft.com/office/drawing/2014/main" id="{93A831AC-6497-44D0-9095-0769C1F99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0253" y="2219478"/>
                  <a:ext cx="3412065" cy="1327550"/>
                </a:xfrm>
                <a:custGeom>
                  <a:avLst/>
                  <a:gdLst>
                    <a:gd name="T0" fmla="*/ 37309631 w 2232"/>
                    <a:gd name="T1" fmla="*/ 710412683 h 748"/>
                    <a:gd name="T2" fmla="*/ 66845385 w 2232"/>
                    <a:gd name="T3" fmla="*/ 442943307 h 748"/>
                    <a:gd name="T4" fmla="*/ 129026444 w 2232"/>
                    <a:gd name="T5" fmla="*/ 374798509 h 748"/>
                    <a:gd name="T6" fmla="*/ 167890879 w 2232"/>
                    <a:gd name="T7" fmla="*/ 560493703 h 748"/>
                    <a:gd name="T8" fmla="*/ 300026834 w 2232"/>
                    <a:gd name="T9" fmla="*/ 560493703 h 748"/>
                    <a:gd name="T10" fmla="*/ 421280687 w 2232"/>
                    <a:gd name="T11" fmla="*/ 431017413 h 748"/>
                    <a:gd name="T12" fmla="*/ 592281039 w 2232"/>
                    <a:gd name="T13" fmla="*/ 420796150 h 748"/>
                    <a:gd name="T14" fmla="*/ 879870995 w 2232"/>
                    <a:gd name="T15" fmla="*/ 419092823 h 748"/>
                    <a:gd name="T16" fmla="*/ 881425770 w 2232"/>
                    <a:gd name="T17" fmla="*/ 270877252 h 748"/>
                    <a:gd name="T18" fmla="*/ 990243836 w 2232"/>
                    <a:gd name="T19" fmla="*/ 408870255 h 748"/>
                    <a:gd name="T20" fmla="*/ 1008898646 w 2232"/>
                    <a:gd name="T21" fmla="*/ 398648993 h 748"/>
                    <a:gd name="T22" fmla="*/ 1089734496 w 2232"/>
                    <a:gd name="T23" fmla="*/ 417389497 h 748"/>
                    <a:gd name="T24" fmla="*/ 1035326087 w 2232"/>
                    <a:gd name="T25" fmla="*/ 238507527 h 748"/>
                    <a:gd name="T26" fmla="*/ 1094397576 w 2232"/>
                    <a:gd name="T27" fmla="*/ 247026768 h 748"/>
                    <a:gd name="T28" fmla="*/ 1139479826 w 2232"/>
                    <a:gd name="T29" fmla="*/ 195917844 h 748"/>
                    <a:gd name="T30" fmla="*/ 1400642498 w 2232"/>
                    <a:gd name="T31" fmla="*/ 78367386 h 748"/>
                    <a:gd name="T32" fmla="*/ 1576305929 w 2232"/>
                    <a:gd name="T33" fmla="*/ 56220229 h 748"/>
                    <a:gd name="T34" fmla="*/ 1786169430 w 2232"/>
                    <a:gd name="T35" fmla="*/ 47700987 h 748"/>
                    <a:gd name="T36" fmla="*/ 1699115726 w 2232"/>
                    <a:gd name="T37" fmla="*/ 223174980 h 748"/>
                    <a:gd name="T38" fmla="*/ 1835914761 w 2232"/>
                    <a:gd name="T39" fmla="*/ 209545759 h 748"/>
                    <a:gd name="T40" fmla="*/ 2044223487 w 2232"/>
                    <a:gd name="T41" fmla="*/ 218065001 h 748"/>
                    <a:gd name="T42" fmla="*/ 2147483647 w 2232"/>
                    <a:gd name="T43" fmla="*/ 284506472 h 748"/>
                    <a:gd name="T44" fmla="*/ 2147483647 w 2232"/>
                    <a:gd name="T45" fmla="*/ 267469294 h 748"/>
                    <a:gd name="T46" fmla="*/ 2147483647 w 2232"/>
                    <a:gd name="T47" fmla="*/ 371390551 h 748"/>
                    <a:gd name="T48" fmla="*/ 2147483647 w 2232"/>
                    <a:gd name="T49" fmla="*/ 361169288 h 748"/>
                    <a:gd name="T50" fmla="*/ 2147483647 w 2232"/>
                    <a:gd name="T51" fmla="*/ 459979180 h 748"/>
                    <a:gd name="T52" fmla="*/ 2147483647 w 2232"/>
                    <a:gd name="T53" fmla="*/ 562197029 h 748"/>
                    <a:gd name="T54" fmla="*/ 2147483647 w 2232"/>
                    <a:gd name="T55" fmla="*/ 492348905 h 748"/>
                    <a:gd name="T56" fmla="*/ 2147483647 w 2232"/>
                    <a:gd name="T57" fmla="*/ 613305954 h 748"/>
                    <a:gd name="T58" fmla="*/ 2147483647 w 2232"/>
                    <a:gd name="T59" fmla="*/ 725746535 h 748"/>
                    <a:gd name="T60" fmla="*/ 2147483647 w 2232"/>
                    <a:gd name="T61" fmla="*/ 850110236 h 748"/>
                    <a:gd name="T62" fmla="*/ 2147483647 w 2232"/>
                    <a:gd name="T63" fmla="*/ 982994484 h 748"/>
                    <a:gd name="T64" fmla="*/ 2147483647 w 2232"/>
                    <a:gd name="T65" fmla="*/ 689970157 h 748"/>
                    <a:gd name="T66" fmla="*/ 2147483647 w 2232"/>
                    <a:gd name="T67" fmla="*/ 662711553 h 748"/>
                    <a:gd name="T68" fmla="*/ 2147483647 w 2232"/>
                    <a:gd name="T69" fmla="*/ 747893692 h 748"/>
                    <a:gd name="T70" fmla="*/ 2147483647 w 2232"/>
                    <a:gd name="T71" fmla="*/ 919959665 h 748"/>
                    <a:gd name="T72" fmla="*/ 2147483647 w 2232"/>
                    <a:gd name="T73" fmla="*/ 974475243 h 748"/>
                    <a:gd name="T74" fmla="*/ 2147483647 w 2232"/>
                    <a:gd name="T75" fmla="*/ 1257278307 h 748"/>
                    <a:gd name="T76" fmla="*/ 2135941517 w 2232"/>
                    <a:gd name="T77" fmla="*/ 1051139282 h 748"/>
                    <a:gd name="T78" fmla="*/ 1898097047 w 2232"/>
                    <a:gd name="T79" fmla="*/ 1042621346 h 748"/>
                    <a:gd name="T80" fmla="*/ 1507907035 w 2232"/>
                    <a:gd name="T81" fmla="*/ 998327031 h 748"/>
                    <a:gd name="T82" fmla="*/ 1147252456 w 2232"/>
                    <a:gd name="T83" fmla="*/ 1042621346 h 748"/>
                    <a:gd name="T84" fmla="*/ 1016671276 w 2232"/>
                    <a:gd name="T85" fmla="*/ 1001733684 h 748"/>
                    <a:gd name="T86" fmla="*/ 778825559 w 2232"/>
                    <a:gd name="T87" fmla="*/ 877368677 h 748"/>
                    <a:gd name="T88" fmla="*/ 620262008 w 2232"/>
                    <a:gd name="T89" fmla="*/ 916553013 h 748"/>
                    <a:gd name="T90" fmla="*/ 645134673 w 2232"/>
                    <a:gd name="T91" fmla="*/ 1001733684 h 748"/>
                    <a:gd name="T92" fmla="*/ 553416642 w 2232"/>
                    <a:gd name="T93" fmla="*/ 993215747 h 748"/>
                    <a:gd name="T94" fmla="*/ 415062832 w 2232"/>
                    <a:gd name="T95" fmla="*/ 1013659578 h 748"/>
                    <a:gd name="T96" fmla="*/ 401072348 w 2232"/>
                    <a:gd name="T97" fmla="*/ 1097136923 h 748"/>
                    <a:gd name="T98" fmla="*/ 452372453 w 2232"/>
                    <a:gd name="T99" fmla="*/ 1161875068 h 748"/>
                    <a:gd name="T100" fmla="*/ 411953282 w 2232"/>
                    <a:gd name="T101" fmla="*/ 1253870349 h 748"/>
                    <a:gd name="T102" fmla="*/ 290699429 w 2232"/>
                    <a:gd name="T103" fmla="*/ 1206169383 h 748"/>
                    <a:gd name="T104" fmla="*/ 272044619 w 2232"/>
                    <a:gd name="T105" fmla="*/ 1092025639 h 748"/>
                    <a:gd name="T106" fmla="*/ 138353849 w 2232"/>
                    <a:gd name="T107" fmla="*/ 1000030358 h 748"/>
                    <a:gd name="T108" fmla="*/ 93272845 w 2232"/>
                    <a:gd name="T109" fmla="*/ 954032717 h 748"/>
                    <a:gd name="T110" fmla="*/ 6217857 w 2232"/>
                    <a:gd name="T111" fmla="*/ 880776635 h 74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232"/>
                    <a:gd name="T169" fmla="*/ 0 h 748"/>
                    <a:gd name="T170" fmla="*/ 2232 w 2232"/>
                    <a:gd name="T171" fmla="*/ 748 h 74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232" h="748">
                      <a:moveTo>
                        <a:pt x="8" y="492"/>
                      </a:moveTo>
                      <a:lnTo>
                        <a:pt x="13" y="474"/>
                      </a:lnTo>
                      <a:lnTo>
                        <a:pt x="22" y="458"/>
                      </a:lnTo>
                      <a:lnTo>
                        <a:pt x="15" y="439"/>
                      </a:lnTo>
                      <a:lnTo>
                        <a:pt x="15" y="428"/>
                      </a:lnTo>
                      <a:lnTo>
                        <a:pt x="46" y="423"/>
                      </a:lnTo>
                      <a:lnTo>
                        <a:pt x="24" y="417"/>
                      </a:lnTo>
                      <a:lnTo>
                        <a:pt x="25" y="409"/>
                      </a:lnTo>
                      <a:lnTo>
                        <a:pt x="11" y="411"/>
                      </a:lnTo>
                      <a:lnTo>
                        <a:pt x="63" y="367"/>
                      </a:lnTo>
                      <a:lnTo>
                        <a:pt x="40" y="321"/>
                      </a:lnTo>
                      <a:lnTo>
                        <a:pt x="46" y="299"/>
                      </a:lnTo>
                      <a:lnTo>
                        <a:pt x="32" y="274"/>
                      </a:lnTo>
                      <a:lnTo>
                        <a:pt x="43" y="260"/>
                      </a:lnTo>
                      <a:lnTo>
                        <a:pt x="24" y="241"/>
                      </a:lnTo>
                      <a:lnTo>
                        <a:pt x="29" y="225"/>
                      </a:lnTo>
                      <a:lnTo>
                        <a:pt x="55" y="207"/>
                      </a:lnTo>
                      <a:lnTo>
                        <a:pt x="69" y="205"/>
                      </a:lnTo>
                      <a:lnTo>
                        <a:pt x="86" y="209"/>
                      </a:lnTo>
                      <a:lnTo>
                        <a:pt x="71" y="213"/>
                      </a:lnTo>
                      <a:lnTo>
                        <a:pt x="83" y="220"/>
                      </a:lnTo>
                      <a:lnTo>
                        <a:pt x="123" y="222"/>
                      </a:lnTo>
                      <a:lnTo>
                        <a:pt x="195" y="259"/>
                      </a:lnTo>
                      <a:lnTo>
                        <a:pt x="196" y="277"/>
                      </a:lnTo>
                      <a:lnTo>
                        <a:pt x="166" y="294"/>
                      </a:lnTo>
                      <a:lnTo>
                        <a:pt x="69" y="271"/>
                      </a:lnTo>
                      <a:lnTo>
                        <a:pt x="109" y="298"/>
                      </a:lnTo>
                      <a:lnTo>
                        <a:pt x="108" y="329"/>
                      </a:lnTo>
                      <a:lnTo>
                        <a:pt x="146" y="344"/>
                      </a:lnTo>
                      <a:lnTo>
                        <a:pt x="157" y="342"/>
                      </a:lnTo>
                      <a:lnTo>
                        <a:pt x="151" y="329"/>
                      </a:lnTo>
                      <a:lnTo>
                        <a:pt x="133" y="324"/>
                      </a:lnTo>
                      <a:lnTo>
                        <a:pt x="138" y="313"/>
                      </a:lnTo>
                      <a:lnTo>
                        <a:pt x="155" y="325"/>
                      </a:lnTo>
                      <a:lnTo>
                        <a:pt x="193" y="329"/>
                      </a:lnTo>
                      <a:lnTo>
                        <a:pt x="177" y="304"/>
                      </a:lnTo>
                      <a:lnTo>
                        <a:pt x="212" y="284"/>
                      </a:lnTo>
                      <a:lnTo>
                        <a:pt x="237" y="298"/>
                      </a:lnTo>
                      <a:lnTo>
                        <a:pt x="236" y="243"/>
                      </a:lnTo>
                      <a:lnTo>
                        <a:pt x="226" y="234"/>
                      </a:lnTo>
                      <a:lnTo>
                        <a:pt x="268" y="247"/>
                      </a:lnTo>
                      <a:lnTo>
                        <a:pt x="271" y="253"/>
                      </a:lnTo>
                      <a:lnTo>
                        <a:pt x="248" y="263"/>
                      </a:lnTo>
                      <a:lnTo>
                        <a:pt x="271" y="281"/>
                      </a:lnTo>
                      <a:lnTo>
                        <a:pt x="290" y="260"/>
                      </a:lnTo>
                      <a:lnTo>
                        <a:pt x="368" y="227"/>
                      </a:lnTo>
                      <a:lnTo>
                        <a:pt x="380" y="226"/>
                      </a:lnTo>
                      <a:lnTo>
                        <a:pt x="368" y="231"/>
                      </a:lnTo>
                      <a:lnTo>
                        <a:pt x="381" y="247"/>
                      </a:lnTo>
                      <a:lnTo>
                        <a:pt x="438" y="226"/>
                      </a:lnTo>
                      <a:lnTo>
                        <a:pt x="451" y="241"/>
                      </a:lnTo>
                      <a:lnTo>
                        <a:pt x="464" y="230"/>
                      </a:lnTo>
                      <a:lnTo>
                        <a:pt x="457" y="212"/>
                      </a:lnTo>
                      <a:lnTo>
                        <a:pt x="465" y="206"/>
                      </a:lnTo>
                      <a:lnTo>
                        <a:pt x="509" y="215"/>
                      </a:lnTo>
                      <a:lnTo>
                        <a:pt x="566" y="246"/>
                      </a:lnTo>
                      <a:lnTo>
                        <a:pt x="577" y="231"/>
                      </a:lnTo>
                      <a:lnTo>
                        <a:pt x="565" y="215"/>
                      </a:lnTo>
                      <a:lnTo>
                        <a:pt x="547" y="211"/>
                      </a:lnTo>
                      <a:lnTo>
                        <a:pt x="554" y="186"/>
                      </a:lnTo>
                      <a:lnTo>
                        <a:pt x="542" y="183"/>
                      </a:lnTo>
                      <a:lnTo>
                        <a:pt x="546" y="171"/>
                      </a:lnTo>
                      <a:lnTo>
                        <a:pt x="567" y="159"/>
                      </a:lnTo>
                      <a:lnTo>
                        <a:pt x="581" y="129"/>
                      </a:lnTo>
                      <a:lnTo>
                        <a:pt x="610" y="130"/>
                      </a:lnTo>
                      <a:lnTo>
                        <a:pt x="625" y="134"/>
                      </a:lnTo>
                      <a:lnTo>
                        <a:pt x="614" y="166"/>
                      </a:lnTo>
                      <a:lnTo>
                        <a:pt x="626" y="181"/>
                      </a:lnTo>
                      <a:lnTo>
                        <a:pt x="622" y="225"/>
                      </a:lnTo>
                      <a:lnTo>
                        <a:pt x="637" y="240"/>
                      </a:lnTo>
                      <a:lnTo>
                        <a:pt x="631" y="256"/>
                      </a:lnTo>
                      <a:lnTo>
                        <a:pt x="609" y="268"/>
                      </a:lnTo>
                      <a:lnTo>
                        <a:pt x="616" y="274"/>
                      </a:lnTo>
                      <a:lnTo>
                        <a:pt x="586" y="280"/>
                      </a:lnTo>
                      <a:lnTo>
                        <a:pt x="618" y="291"/>
                      </a:lnTo>
                      <a:lnTo>
                        <a:pt x="653" y="256"/>
                      </a:lnTo>
                      <a:lnTo>
                        <a:pt x="649" y="234"/>
                      </a:lnTo>
                      <a:lnTo>
                        <a:pt x="661" y="231"/>
                      </a:lnTo>
                      <a:lnTo>
                        <a:pt x="680" y="227"/>
                      </a:lnTo>
                      <a:lnTo>
                        <a:pt x="689" y="239"/>
                      </a:lnTo>
                      <a:lnTo>
                        <a:pt x="688" y="256"/>
                      </a:lnTo>
                      <a:lnTo>
                        <a:pt x="711" y="261"/>
                      </a:lnTo>
                      <a:lnTo>
                        <a:pt x="693" y="255"/>
                      </a:lnTo>
                      <a:lnTo>
                        <a:pt x="701" y="245"/>
                      </a:lnTo>
                      <a:lnTo>
                        <a:pt x="694" y="231"/>
                      </a:lnTo>
                      <a:lnTo>
                        <a:pt x="641" y="221"/>
                      </a:lnTo>
                      <a:lnTo>
                        <a:pt x="649" y="187"/>
                      </a:lnTo>
                      <a:lnTo>
                        <a:pt x="631" y="166"/>
                      </a:lnTo>
                      <a:lnTo>
                        <a:pt x="657" y="146"/>
                      </a:lnTo>
                      <a:lnTo>
                        <a:pt x="654" y="132"/>
                      </a:lnTo>
                      <a:lnTo>
                        <a:pt x="666" y="140"/>
                      </a:lnTo>
                      <a:lnTo>
                        <a:pt x="660" y="167"/>
                      </a:lnTo>
                      <a:lnTo>
                        <a:pt x="668" y="171"/>
                      </a:lnTo>
                      <a:lnTo>
                        <a:pt x="704" y="180"/>
                      </a:lnTo>
                      <a:lnTo>
                        <a:pt x="672" y="157"/>
                      </a:lnTo>
                      <a:lnTo>
                        <a:pt x="696" y="158"/>
                      </a:lnTo>
                      <a:lnTo>
                        <a:pt x="691" y="149"/>
                      </a:lnTo>
                      <a:lnTo>
                        <a:pt x="704" y="145"/>
                      </a:lnTo>
                      <a:lnTo>
                        <a:pt x="770" y="162"/>
                      </a:lnTo>
                      <a:lnTo>
                        <a:pt x="757" y="174"/>
                      </a:lnTo>
                      <a:lnTo>
                        <a:pt x="756" y="192"/>
                      </a:lnTo>
                      <a:lnTo>
                        <a:pt x="769" y="202"/>
                      </a:lnTo>
                      <a:lnTo>
                        <a:pt x="776" y="162"/>
                      </a:lnTo>
                      <a:lnTo>
                        <a:pt x="740" y="142"/>
                      </a:lnTo>
                      <a:lnTo>
                        <a:pt x="733" y="115"/>
                      </a:lnTo>
                      <a:lnTo>
                        <a:pt x="816" y="105"/>
                      </a:lnTo>
                      <a:lnTo>
                        <a:pt x="806" y="79"/>
                      </a:lnTo>
                      <a:lnTo>
                        <a:pt x="816" y="85"/>
                      </a:lnTo>
                      <a:lnTo>
                        <a:pt x="830" y="75"/>
                      </a:lnTo>
                      <a:lnTo>
                        <a:pt x="820" y="72"/>
                      </a:lnTo>
                      <a:lnTo>
                        <a:pt x="908" y="51"/>
                      </a:lnTo>
                      <a:lnTo>
                        <a:pt x="901" y="46"/>
                      </a:lnTo>
                      <a:lnTo>
                        <a:pt x="941" y="43"/>
                      </a:lnTo>
                      <a:lnTo>
                        <a:pt x="941" y="50"/>
                      </a:lnTo>
                      <a:lnTo>
                        <a:pt x="951" y="50"/>
                      </a:lnTo>
                      <a:lnTo>
                        <a:pt x="980" y="41"/>
                      </a:lnTo>
                      <a:lnTo>
                        <a:pt x="994" y="46"/>
                      </a:lnTo>
                      <a:lnTo>
                        <a:pt x="981" y="35"/>
                      </a:lnTo>
                      <a:lnTo>
                        <a:pt x="1014" y="33"/>
                      </a:lnTo>
                      <a:lnTo>
                        <a:pt x="1015" y="19"/>
                      </a:lnTo>
                      <a:lnTo>
                        <a:pt x="1054" y="0"/>
                      </a:lnTo>
                      <a:lnTo>
                        <a:pt x="1081" y="11"/>
                      </a:lnTo>
                      <a:lnTo>
                        <a:pt x="1058" y="21"/>
                      </a:lnTo>
                      <a:lnTo>
                        <a:pt x="1098" y="20"/>
                      </a:lnTo>
                      <a:lnTo>
                        <a:pt x="1082" y="35"/>
                      </a:lnTo>
                      <a:lnTo>
                        <a:pt x="1149" y="28"/>
                      </a:lnTo>
                      <a:lnTo>
                        <a:pt x="1186" y="50"/>
                      </a:lnTo>
                      <a:lnTo>
                        <a:pt x="1181" y="59"/>
                      </a:lnTo>
                      <a:lnTo>
                        <a:pt x="1168" y="54"/>
                      </a:lnTo>
                      <a:lnTo>
                        <a:pt x="1185" y="61"/>
                      </a:lnTo>
                      <a:lnTo>
                        <a:pt x="1177" y="74"/>
                      </a:lnTo>
                      <a:lnTo>
                        <a:pt x="1054" y="139"/>
                      </a:lnTo>
                      <a:lnTo>
                        <a:pt x="1093" y="131"/>
                      </a:lnTo>
                      <a:lnTo>
                        <a:pt x="1085" y="123"/>
                      </a:lnTo>
                      <a:lnTo>
                        <a:pt x="1147" y="110"/>
                      </a:lnTo>
                      <a:lnTo>
                        <a:pt x="1130" y="113"/>
                      </a:lnTo>
                      <a:lnTo>
                        <a:pt x="1134" y="101"/>
                      </a:lnTo>
                      <a:lnTo>
                        <a:pt x="1168" y="110"/>
                      </a:lnTo>
                      <a:lnTo>
                        <a:pt x="1174" y="101"/>
                      </a:lnTo>
                      <a:lnTo>
                        <a:pt x="1181" y="123"/>
                      </a:lnTo>
                      <a:lnTo>
                        <a:pt x="1198" y="124"/>
                      </a:lnTo>
                      <a:lnTo>
                        <a:pt x="1183" y="115"/>
                      </a:lnTo>
                      <a:lnTo>
                        <a:pt x="1215" y="110"/>
                      </a:lnTo>
                      <a:lnTo>
                        <a:pt x="1255" y="115"/>
                      </a:lnTo>
                      <a:lnTo>
                        <a:pt x="1251" y="123"/>
                      </a:lnTo>
                      <a:lnTo>
                        <a:pt x="1285" y="129"/>
                      </a:lnTo>
                      <a:lnTo>
                        <a:pt x="1315" y="128"/>
                      </a:lnTo>
                      <a:lnTo>
                        <a:pt x="1316" y="108"/>
                      </a:lnTo>
                      <a:lnTo>
                        <a:pt x="1325" y="105"/>
                      </a:lnTo>
                      <a:lnTo>
                        <a:pt x="1401" y="128"/>
                      </a:lnTo>
                      <a:lnTo>
                        <a:pt x="1390" y="162"/>
                      </a:lnTo>
                      <a:lnTo>
                        <a:pt x="1426" y="186"/>
                      </a:lnTo>
                      <a:lnTo>
                        <a:pt x="1445" y="153"/>
                      </a:lnTo>
                      <a:lnTo>
                        <a:pt x="1458" y="167"/>
                      </a:lnTo>
                      <a:lnTo>
                        <a:pt x="1483" y="162"/>
                      </a:lnTo>
                      <a:lnTo>
                        <a:pt x="1517" y="174"/>
                      </a:lnTo>
                      <a:lnTo>
                        <a:pt x="1544" y="167"/>
                      </a:lnTo>
                      <a:lnTo>
                        <a:pt x="1541" y="153"/>
                      </a:lnTo>
                      <a:lnTo>
                        <a:pt x="1560" y="132"/>
                      </a:lnTo>
                      <a:lnTo>
                        <a:pt x="1674" y="147"/>
                      </a:lnTo>
                      <a:lnTo>
                        <a:pt x="1681" y="157"/>
                      </a:lnTo>
                      <a:lnTo>
                        <a:pt x="1667" y="162"/>
                      </a:lnTo>
                      <a:lnTo>
                        <a:pt x="1703" y="167"/>
                      </a:lnTo>
                      <a:lnTo>
                        <a:pt x="1717" y="183"/>
                      </a:lnTo>
                      <a:lnTo>
                        <a:pt x="1802" y="180"/>
                      </a:lnTo>
                      <a:lnTo>
                        <a:pt x="1818" y="192"/>
                      </a:lnTo>
                      <a:lnTo>
                        <a:pt x="1812" y="207"/>
                      </a:lnTo>
                      <a:lnTo>
                        <a:pt x="1837" y="218"/>
                      </a:lnTo>
                      <a:lnTo>
                        <a:pt x="1850" y="209"/>
                      </a:lnTo>
                      <a:lnTo>
                        <a:pt x="1910" y="216"/>
                      </a:lnTo>
                      <a:lnTo>
                        <a:pt x="1923" y="207"/>
                      </a:lnTo>
                      <a:lnTo>
                        <a:pt x="1930" y="221"/>
                      </a:lnTo>
                      <a:lnTo>
                        <a:pt x="1955" y="232"/>
                      </a:lnTo>
                      <a:lnTo>
                        <a:pt x="1967" y="224"/>
                      </a:lnTo>
                      <a:lnTo>
                        <a:pt x="1955" y="212"/>
                      </a:lnTo>
                      <a:lnTo>
                        <a:pt x="1962" y="202"/>
                      </a:lnTo>
                      <a:lnTo>
                        <a:pt x="2068" y="217"/>
                      </a:lnTo>
                      <a:lnTo>
                        <a:pt x="2138" y="257"/>
                      </a:lnTo>
                      <a:lnTo>
                        <a:pt x="2153" y="257"/>
                      </a:lnTo>
                      <a:lnTo>
                        <a:pt x="2171" y="289"/>
                      </a:lnTo>
                      <a:lnTo>
                        <a:pt x="2164" y="271"/>
                      </a:lnTo>
                      <a:lnTo>
                        <a:pt x="2175" y="270"/>
                      </a:lnTo>
                      <a:lnTo>
                        <a:pt x="2182" y="276"/>
                      </a:lnTo>
                      <a:lnTo>
                        <a:pt x="2202" y="274"/>
                      </a:lnTo>
                      <a:lnTo>
                        <a:pt x="2231" y="293"/>
                      </a:lnTo>
                      <a:lnTo>
                        <a:pt x="2190" y="313"/>
                      </a:lnTo>
                      <a:lnTo>
                        <a:pt x="2198" y="319"/>
                      </a:lnTo>
                      <a:lnTo>
                        <a:pt x="2184" y="322"/>
                      </a:lnTo>
                      <a:lnTo>
                        <a:pt x="2196" y="330"/>
                      </a:lnTo>
                      <a:lnTo>
                        <a:pt x="2171" y="330"/>
                      </a:lnTo>
                      <a:lnTo>
                        <a:pt x="2163" y="319"/>
                      </a:lnTo>
                      <a:lnTo>
                        <a:pt x="2153" y="323"/>
                      </a:lnTo>
                      <a:lnTo>
                        <a:pt x="2138" y="304"/>
                      </a:lnTo>
                      <a:lnTo>
                        <a:pt x="2110" y="305"/>
                      </a:lnTo>
                      <a:lnTo>
                        <a:pt x="2103" y="294"/>
                      </a:lnTo>
                      <a:lnTo>
                        <a:pt x="2110" y="289"/>
                      </a:lnTo>
                      <a:lnTo>
                        <a:pt x="2099" y="289"/>
                      </a:lnTo>
                      <a:lnTo>
                        <a:pt x="2090" y="293"/>
                      </a:lnTo>
                      <a:lnTo>
                        <a:pt x="2100" y="306"/>
                      </a:lnTo>
                      <a:lnTo>
                        <a:pt x="2094" y="313"/>
                      </a:lnTo>
                      <a:lnTo>
                        <a:pt x="2071" y="326"/>
                      </a:lnTo>
                      <a:lnTo>
                        <a:pt x="2055" y="324"/>
                      </a:lnTo>
                      <a:lnTo>
                        <a:pt x="2081" y="360"/>
                      </a:lnTo>
                      <a:lnTo>
                        <a:pt x="2077" y="374"/>
                      </a:lnTo>
                      <a:lnTo>
                        <a:pt x="2050" y="364"/>
                      </a:lnTo>
                      <a:lnTo>
                        <a:pt x="2051" y="370"/>
                      </a:lnTo>
                      <a:lnTo>
                        <a:pt x="2002" y="388"/>
                      </a:lnTo>
                      <a:lnTo>
                        <a:pt x="1958" y="425"/>
                      </a:lnTo>
                      <a:lnTo>
                        <a:pt x="1928" y="411"/>
                      </a:lnTo>
                      <a:lnTo>
                        <a:pt x="1900" y="426"/>
                      </a:lnTo>
                      <a:lnTo>
                        <a:pt x="1900" y="412"/>
                      </a:lnTo>
                      <a:lnTo>
                        <a:pt x="1885" y="427"/>
                      </a:lnTo>
                      <a:lnTo>
                        <a:pt x="1865" y="425"/>
                      </a:lnTo>
                      <a:lnTo>
                        <a:pt x="1845" y="461"/>
                      </a:lnTo>
                      <a:lnTo>
                        <a:pt x="1861" y="469"/>
                      </a:lnTo>
                      <a:lnTo>
                        <a:pt x="1854" y="480"/>
                      </a:lnTo>
                      <a:lnTo>
                        <a:pt x="1862" y="499"/>
                      </a:lnTo>
                      <a:lnTo>
                        <a:pt x="1848" y="496"/>
                      </a:lnTo>
                      <a:lnTo>
                        <a:pt x="1840" y="512"/>
                      </a:lnTo>
                      <a:lnTo>
                        <a:pt x="1845" y="526"/>
                      </a:lnTo>
                      <a:lnTo>
                        <a:pt x="1815" y="539"/>
                      </a:lnTo>
                      <a:lnTo>
                        <a:pt x="1818" y="555"/>
                      </a:lnTo>
                      <a:lnTo>
                        <a:pt x="1798" y="559"/>
                      </a:lnTo>
                      <a:lnTo>
                        <a:pt x="1792" y="577"/>
                      </a:lnTo>
                      <a:lnTo>
                        <a:pt x="1774" y="596"/>
                      </a:lnTo>
                      <a:lnTo>
                        <a:pt x="1759" y="526"/>
                      </a:lnTo>
                      <a:lnTo>
                        <a:pt x="1761" y="489"/>
                      </a:lnTo>
                      <a:lnTo>
                        <a:pt x="1774" y="466"/>
                      </a:lnTo>
                      <a:lnTo>
                        <a:pt x="1795" y="462"/>
                      </a:lnTo>
                      <a:lnTo>
                        <a:pt x="1843" y="415"/>
                      </a:lnTo>
                      <a:lnTo>
                        <a:pt x="1867" y="405"/>
                      </a:lnTo>
                      <a:lnTo>
                        <a:pt x="1874" y="378"/>
                      </a:lnTo>
                      <a:lnTo>
                        <a:pt x="1885" y="370"/>
                      </a:lnTo>
                      <a:lnTo>
                        <a:pt x="1866" y="370"/>
                      </a:lnTo>
                      <a:lnTo>
                        <a:pt x="1860" y="392"/>
                      </a:lnTo>
                      <a:lnTo>
                        <a:pt x="1819" y="411"/>
                      </a:lnTo>
                      <a:lnTo>
                        <a:pt x="1823" y="383"/>
                      </a:lnTo>
                      <a:lnTo>
                        <a:pt x="1779" y="389"/>
                      </a:lnTo>
                      <a:lnTo>
                        <a:pt x="1738" y="426"/>
                      </a:lnTo>
                      <a:lnTo>
                        <a:pt x="1746" y="441"/>
                      </a:lnTo>
                      <a:lnTo>
                        <a:pt x="1702" y="446"/>
                      </a:lnTo>
                      <a:lnTo>
                        <a:pt x="1696" y="442"/>
                      </a:lnTo>
                      <a:lnTo>
                        <a:pt x="1711" y="439"/>
                      </a:lnTo>
                      <a:lnTo>
                        <a:pt x="1674" y="430"/>
                      </a:lnTo>
                      <a:lnTo>
                        <a:pt x="1664" y="439"/>
                      </a:lnTo>
                      <a:lnTo>
                        <a:pt x="1580" y="440"/>
                      </a:lnTo>
                      <a:lnTo>
                        <a:pt x="1480" y="525"/>
                      </a:lnTo>
                      <a:lnTo>
                        <a:pt x="1500" y="529"/>
                      </a:lnTo>
                      <a:lnTo>
                        <a:pt x="1500" y="544"/>
                      </a:lnTo>
                      <a:lnTo>
                        <a:pt x="1512" y="534"/>
                      </a:lnTo>
                      <a:lnTo>
                        <a:pt x="1509" y="547"/>
                      </a:lnTo>
                      <a:lnTo>
                        <a:pt x="1524" y="540"/>
                      </a:lnTo>
                      <a:lnTo>
                        <a:pt x="1522" y="548"/>
                      </a:lnTo>
                      <a:lnTo>
                        <a:pt x="1527" y="534"/>
                      </a:lnTo>
                      <a:lnTo>
                        <a:pt x="1541" y="535"/>
                      </a:lnTo>
                      <a:lnTo>
                        <a:pt x="1563" y="553"/>
                      </a:lnTo>
                      <a:lnTo>
                        <a:pt x="1544" y="554"/>
                      </a:lnTo>
                      <a:lnTo>
                        <a:pt x="1561" y="560"/>
                      </a:lnTo>
                      <a:lnTo>
                        <a:pt x="1564" y="572"/>
                      </a:lnTo>
                      <a:lnTo>
                        <a:pt x="1551" y="599"/>
                      </a:lnTo>
                      <a:lnTo>
                        <a:pt x="1548" y="640"/>
                      </a:lnTo>
                      <a:lnTo>
                        <a:pt x="1478" y="725"/>
                      </a:lnTo>
                      <a:lnTo>
                        <a:pt x="1453" y="736"/>
                      </a:lnTo>
                      <a:lnTo>
                        <a:pt x="1434" y="725"/>
                      </a:lnTo>
                      <a:lnTo>
                        <a:pt x="1417" y="741"/>
                      </a:lnTo>
                      <a:lnTo>
                        <a:pt x="1416" y="738"/>
                      </a:lnTo>
                      <a:lnTo>
                        <a:pt x="1425" y="725"/>
                      </a:lnTo>
                      <a:lnTo>
                        <a:pt x="1421" y="703"/>
                      </a:lnTo>
                      <a:lnTo>
                        <a:pt x="1451" y="695"/>
                      </a:lnTo>
                      <a:lnTo>
                        <a:pt x="1474" y="638"/>
                      </a:lnTo>
                      <a:lnTo>
                        <a:pt x="1423" y="652"/>
                      </a:lnTo>
                      <a:lnTo>
                        <a:pt x="1416" y="630"/>
                      </a:lnTo>
                      <a:lnTo>
                        <a:pt x="1374" y="617"/>
                      </a:lnTo>
                      <a:lnTo>
                        <a:pt x="1349" y="559"/>
                      </a:lnTo>
                      <a:lnTo>
                        <a:pt x="1321" y="548"/>
                      </a:lnTo>
                      <a:lnTo>
                        <a:pt x="1272" y="564"/>
                      </a:lnTo>
                      <a:lnTo>
                        <a:pt x="1282" y="576"/>
                      </a:lnTo>
                      <a:lnTo>
                        <a:pt x="1261" y="611"/>
                      </a:lnTo>
                      <a:lnTo>
                        <a:pt x="1242" y="620"/>
                      </a:lnTo>
                      <a:lnTo>
                        <a:pt x="1221" y="612"/>
                      </a:lnTo>
                      <a:lnTo>
                        <a:pt x="1196" y="608"/>
                      </a:lnTo>
                      <a:lnTo>
                        <a:pt x="1131" y="624"/>
                      </a:lnTo>
                      <a:lnTo>
                        <a:pt x="1075" y="601"/>
                      </a:lnTo>
                      <a:lnTo>
                        <a:pt x="1038" y="604"/>
                      </a:lnTo>
                      <a:lnTo>
                        <a:pt x="1025" y="585"/>
                      </a:lnTo>
                      <a:lnTo>
                        <a:pt x="989" y="572"/>
                      </a:lnTo>
                      <a:lnTo>
                        <a:pt x="970" y="586"/>
                      </a:lnTo>
                      <a:lnTo>
                        <a:pt x="969" y="612"/>
                      </a:lnTo>
                      <a:lnTo>
                        <a:pt x="887" y="600"/>
                      </a:lnTo>
                      <a:lnTo>
                        <a:pt x="843" y="624"/>
                      </a:lnTo>
                      <a:lnTo>
                        <a:pt x="820" y="634"/>
                      </a:lnTo>
                      <a:lnTo>
                        <a:pt x="791" y="615"/>
                      </a:lnTo>
                      <a:lnTo>
                        <a:pt x="772" y="625"/>
                      </a:lnTo>
                      <a:lnTo>
                        <a:pt x="738" y="612"/>
                      </a:lnTo>
                      <a:lnTo>
                        <a:pt x="725" y="611"/>
                      </a:lnTo>
                      <a:lnTo>
                        <a:pt x="715" y="591"/>
                      </a:lnTo>
                      <a:lnTo>
                        <a:pt x="696" y="591"/>
                      </a:lnTo>
                      <a:lnTo>
                        <a:pt x="688" y="594"/>
                      </a:lnTo>
                      <a:lnTo>
                        <a:pt x="674" y="579"/>
                      </a:lnTo>
                      <a:lnTo>
                        <a:pt x="664" y="583"/>
                      </a:lnTo>
                      <a:lnTo>
                        <a:pt x="654" y="588"/>
                      </a:lnTo>
                      <a:lnTo>
                        <a:pt x="616" y="556"/>
                      </a:lnTo>
                      <a:lnTo>
                        <a:pt x="605" y="553"/>
                      </a:lnTo>
                      <a:lnTo>
                        <a:pt x="579" y="529"/>
                      </a:lnTo>
                      <a:lnTo>
                        <a:pt x="555" y="544"/>
                      </a:lnTo>
                      <a:lnTo>
                        <a:pt x="550" y="534"/>
                      </a:lnTo>
                      <a:lnTo>
                        <a:pt x="514" y="532"/>
                      </a:lnTo>
                      <a:lnTo>
                        <a:pt x="501" y="515"/>
                      </a:lnTo>
                      <a:lnTo>
                        <a:pt x="482" y="516"/>
                      </a:lnTo>
                      <a:lnTo>
                        <a:pt x="475" y="524"/>
                      </a:lnTo>
                      <a:lnTo>
                        <a:pt x="451" y="528"/>
                      </a:lnTo>
                      <a:lnTo>
                        <a:pt x="444" y="524"/>
                      </a:lnTo>
                      <a:lnTo>
                        <a:pt x="435" y="537"/>
                      </a:lnTo>
                      <a:lnTo>
                        <a:pt x="428" y="534"/>
                      </a:lnTo>
                      <a:lnTo>
                        <a:pt x="399" y="538"/>
                      </a:lnTo>
                      <a:lnTo>
                        <a:pt x="389" y="534"/>
                      </a:lnTo>
                      <a:lnTo>
                        <a:pt x="386" y="538"/>
                      </a:lnTo>
                      <a:lnTo>
                        <a:pt x="401" y="553"/>
                      </a:lnTo>
                      <a:lnTo>
                        <a:pt x="391" y="562"/>
                      </a:lnTo>
                      <a:lnTo>
                        <a:pt x="392" y="575"/>
                      </a:lnTo>
                      <a:lnTo>
                        <a:pt x="408" y="576"/>
                      </a:lnTo>
                      <a:lnTo>
                        <a:pt x="415" y="588"/>
                      </a:lnTo>
                      <a:lnTo>
                        <a:pt x="411" y="597"/>
                      </a:lnTo>
                      <a:lnTo>
                        <a:pt x="399" y="591"/>
                      </a:lnTo>
                      <a:lnTo>
                        <a:pt x="389" y="596"/>
                      </a:lnTo>
                      <a:lnTo>
                        <a:pt x="380" y="591"/>
                      </a:lnTo>
                      <a:lnTo>
                        <a:pt x="376" y="583"/>
                      </a:lnTo>
                      <a:lnTo>
                        <a:pt x="365" y="588"/>
                      </a:lnTo>
                      <a:lnTo>
                        <a:pt x="356" y="583"/>
                      </a:lnTo>
                      <a:lnTo>
                        <a:pt x="347" y="591"/>
                      </a:lnTo>
                      <a:lnTo>
                        <a:pt x="335" y="592"/>
                      </a:lnTo>
                      <a:lnTo>
                        <a:pt x="327" y="583"/>
                      </a:lnTo>
                      <a:lnTo>
                        <a:pt x="283" y="580"/>
                      </a:lnTo>
                      <a:lnTo>
                        <a:pt x="278" y="585"/>
                      </a:lnTo>
                      <a:lnTo>
                        <a:pt x="274" y="585"/>
                      </a:lnTo>
                      <a:lnTo>
                        <a:pt x="267" y="595"/>
                      </a:lnTo>
                      <a:lnTo>
                        <a:pt x="268" y="605"/>
                      </a:lnTo>
                      <a:lnTo>
                        <a:pt x="263" y="605"/>
                      </a:lnTo>
                      <a:lnTo>
                        <a:pt x="259" y="597"/>
                      </a:lnTo>
                      <a:lnTo>
                        <a:pt x="253" y="598"/>
                      </a:lnTo>
                      <a:lnTo>
                        <a:pt x="251" y="627"/>
                      </a:lnTo>
                      <a:lnTo>
                        <a:pt x="258" y="636"/>
                      </a:lnTo>
                      <a:lnTo>
                        <a:pt x="258" y="644"/>
                      </a:lnTo>
                      <a:lnTo>
                        <a:pt x="265" y="643"/>
                      </a:lnTo>
                      <a:lnTo>
                        <a:pt x="274" y="639"/>
                      </a:lnTo>
                      <a:lnTo>
                        <a:pt x="282" y="652"/>
                      </a:lnTo>
                      <a:lnTo>
                        <a:pt x="288" y="660"/>
                      </a:lnTo>
                      <a:lnTo>
                        <a:pt x="294" y="671"/>
                      </a:lnTo>
                      <a:lnTo>
                        <a:pt x="304" y="673"/>
                      </a:lnTo>
                      <a:lnTo>
                        <a:pt x="291" y="682"/>
                      </a:lnTo>
                      <a:lnTo>
                        <a:pt x="282" y="674"/>
                      </a:lnTo>
                      <a:lnTo>
                        <a:pt x="273" y="707"/>
                      </a:lnTo>
                      <a:lnTo>
                        <a:pt x="284" y="715"/>
                      </a:lnTo>
                      <a:lnTo>
                        <a:pt x="294" y="747"/>
                      </a:lnTo>
                      <a:lnTo>
                        <a:pt x="285" y="741"/>
                      </a:lnTo>
                      <a:lnTo>
                        <a:pt x="276" y="738"/>
                      </a:lnTo>
                      <a:lnTo>
                        <a:pt x="265" y="736"/>
                      </a:lnTo>
                      <a:lnTo>
                        <a:pt x="258" y="733"/>
                      </a:lnTo>
                      <a:lnTo>
                        <a:pt x="250" y="731"/>
                      </a:lnTo>
                      <a:lnTo>
                        <a:pt x="244" y="720"/>
                      </a:lnTo>
                      <a:lnTo>
                        <a:pt x="230" y="727"/>
                      </a:lnTo>
                      <a:lnTo>
                        <a:pt x="217" y="726"/>
                      </a:lnTo>
                      <a:lnTo>
                        <a:pt x="209" y="717"/>
                      </a:lnTo>
                      <a:lnTo>
                        <a:pt x="187" y="708"/>
                      </a:lnTo>
                      <a:lnTo>
                        <a:pt x="165" y="709"/>
                      </a:lnTo>
                      <a:lnTo>
                        <a:pt x="142" y="694"/>
                      </a:lnTo>
                      <a:lnTo>
                        <a:pt x="160" y="679"/>
                      </a:lnTo>
                      <a:lnTo>
                        <a:pt x="162" y="667"/>
                      </a:lnTo>
                      <a:lnTo>
                        <a:pt x="162" y="654"/>
                      </a:lnTo>
                      <a:lnTo>
                        <a:pt x="163" y="645"/>
                      </a:lnTo>
                      <a:lnTo>
                        <a:pt x="175" y="641"/>
                      </a:lnTo>
                      <a:lnTo>
                        <a:pt x="169" y="622"/>
                      </a:lnTo>
                      <a:lnTo>
                        <a:pt x="155" y="617"/>
                      </a:lnTo>
                      <a:lnTo>
                        <a:pt x="148" y="614"/>
                      </a:lnTo>
                      <a:lnTo>
                        <a:pt x="139" y="617"/>
                      </a:lnTo>
                      <a:lnTo>
                        <a:pt x="118" y="612"/>
                      </a:lnTo>
                      <a:lnTo>
                        <a:pt x="102" y="593"/>
                      </a:lnTo>
                      <a:lnTo>
                        <a:pt x="89" y="587"/>
                      </a:lnTo>
                      <a:lnTo>
                        <a:pt x="83" y="570"/>
                      </a:lnTo>
                      <a:lnTo>
                        <a:pt x="71" y="568"/>
                      </a:lnTo>
                      <a:lnTo>
                        <a:pt x="60" y="574"/>
                      </a:lnTo>
                      <a:lnTo>
                        <a:pt x="53" y="577"/>
                      </a:lnTo>
                      <a:lnTo>
                        <a:pt x="50" y="569"/>
                      </a:lnTo>
                      <a:lnTo>
                        <a:pt x="44" y="562"/>
                      </a:lnTo>
                      <a:lnTo>
                        <a:pt x="60" y="560"/>
                      </a:lnTo>
                      <a:lnTo>
                        <a:pt x="59" y="555"/>
                      </a:lnTo>
                      <a:lnTo>
                        <a:pt x="55" y="552"/>
                      </a:lnTo>
                      <a:lnTo>
                        <a:pt x="50" y="548"/>
                      </a:lnTo>
                      <a:lnTo>
                        <a:pt x="41" y="528"/>
                      </a:lnTo>
                      <a:lnTo>
                        <a:pt x="29" y="517"/>
                      </a:lnTo>
                      <a:lnTo>
                        <a:pt x="17" y="517"/>
                      </a:lnTo>
                      <a:lnTo>
                        <a:pt x="4" y="517"/>
                      </a:lnTo>
                      <a:lnTo>
                        <a:pt x="0" y="502"/>
                      </a:lnTo>
                      <a:lnTo>
                        <a:pt x="8" y="492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429">
                  <a:extLst>
                    <a:ext uri="{FF2B5EF4-FFF2-40B4-BE49-F238E27FC236}">
                      <a16:creationId xmlns:a16="http://schemas.microsoft.com/office/drawing/2014/main" id="{97BB491B-70D7-481B-A87A-A15222025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4838" y="2044632"/>
                  <a:ext cx="105107" cy="56126"/>
                </a:xfrm>
                <a:custGeom>
                  <a:avLst/>
                  <a:gdLst>
                    <a:gd name="T0" fmla="*/ 0 w 69"/>
                    <a:gd name="T1" fmla="*/ 37227388 h 31"/>
                    <a:gd name="T2" fmla="*/ 0 w 69"/>
                    <a:gd name="T3" fmla="*/ 37227388 h 31"/>
                    <a:gd name="T4" fmla="*/ 21608912 w 69"/>
                    <a:gd name="T5" fmla="*/ 24818262 h 31"/>
                    <a:gd name="T6" fmla="*/ 6174684 w 69"/>
                    <a:gd name="T7" fmla="*/ 15954786 h 31"/>
                    <a:gd name="T8" fmla="*/ 80263432 w 69"/>
                    <a:gd name="T9" fmla="*/ 0 h 31"/>
                    <a:gd name="T10" fmla="*/ 94155865 w 69"/>
                    <a:gd name="T11" fmla="*/ 1772162 h 31"/>
                    <a:gd name="T12" fmla="*/ 78720382 w 69"/>
                    <a:gd name="T13" fmla="*/ 14182624 h 31"/>
                    <a:gd name="T14" fmla="*/ 104960937 w 69"/>
                    <a:gd name="T15" fmla="*/ 14182624 h 31"/>
                    <a:gd name="T16" fmla="*/ 37044375 w 69"/>
                    <a:gd name="T17" fmla="*/ 42546536 h 31"/>
                    <a:gd name="T18" fmla="*/ 21608912 w 69"/>
                    <a:gd name="T19" fmla="*/ 53183511 h 31"/>
                    <a:gd name="T20" fmla="*/ 24696253 w 69"/>
                    <a:gd name="T21" fmla="*/ 39000881 h 31"/>
                    <a:gd name="T22" fmla="*/ 0 w 69"/>
                    <a:gd name="T23" fmla="*/ 37227388 h 31"/>
                    <a:gd name="T24" fmla="*/ 0 w 69"/>
                    <a:gd name="T25" fmla="*/ 37227388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9"/>
                    <a:gd name="T40" fmla="*/ 0 h 31"/>
                    <a:gd name="T41" fmla="*/ 69 w 69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9" h="3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14" y="14"/>
                      </a:lnTo>
                      <a:lnTo>
                        <a:pt x="4" y="9"/>
                      </a:lnTo>
                      <a:lnTo>
                        <a:pt x="52" y="0"/>
                      </a:lnTo>
                      <a:lnTo>
                        <a:pt x="61" y="1"/>
                      </a:lnTo>
                      <a:lnTo>
                        <a:pt x="51" y="8"/>
                      </a:lnTo>
                      <a:lnTo>
                        <a:pt x="68" y="8"/>
                      </a:lnTo>
                      <a:lnTo>
                        <a:pt x="24" y="24"/>
                      </a:lnTo>
                      <a:lnTo>
                        <a:pt x="14" y="30"/>
                      </a:lnTo>
                      <a:lnTo>
                        <a:pt x="16" y="22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430">
                  <a:extLst>
                    <a:ext uri="{FF2B5EF4-FFF2-40B4-BE49-F238E27FC236}">
                      <a16:creationId xmlns:a16="http://schemas.microsoft.com/office/drawing/2014/main" id="{198FB5BE-8F96-4ECC-9AE2-702D87639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5981" y="2603712"/>
                  <a:ext cx="42820" cy="28062"/>
                </a:xfrm>
                <a:custGeom>
                  <a:avLst/>
                  <a:gdLst>
                    <a:gd name="T0" fmla="*/ 0 w 28"/>
                    <a:gd name="T1" fmla="*/ 24956500 h 16"/>
                    <a:gd name="T2" fmla="*/ 0 w 28"/>
                    <a:gd name="T3" fmla="*/ 24956500 h 16"/>
                    <a:gd name="T4" fmla="*/ 12447022 w 28"/>
                    <a:gd name="T5" fmla="*/ 0 h 16"/>
                    <a:gd name="T6" fmla="*/ 42007299 w 28"/>
                    <a:gd name="T7" fmla="*/ 13310219 h 16"/>
                    <a:gd name="T8" fmla="*/ 0 w 28"/>
                    <a:gd name="T9" fmla="*/ 24956500 h 16"/>
                    <a:gd name="T10" fmla="*/ 0 w 28"/>
                    <a:gd name="T11" fmla="*/ 2495650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16"/>
                    <a:gd name="T20" fmla="*/ 28 w 28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16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8" y="0"/>
                      </a:lnTo>
                      <a:lnTo>
                        <a:pt x="27" y="8"/>
                      </a:lnTo>
                      <a:lnTo>
                        <a:pt x="0" y="1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431">
                  <a:extLst>
                    <a:ext uri="{FF2B5EF4-FFF2-40B4-BE49-F238E27FC236}">
                      <a16:creationId xmlns:a16="http://schemas.microsoft.com/office/drawing/2014/main" id="{45B79D8E-A848-47E6-A4BE-EB6D821B2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106" y="2441817"/>
                  <a:ext cx="130411" cy="107932"/>
                </a:xfrm>
                <a:custGeom>
                  <a:avLst/>
                  <a:gdLst>
                    <a:gd name="T0" fmla="*/ 0 w 84"/>
                    <a:gd name="T1" fmla="*/ 47622488 h 63"/>
                    <a:gd name="T2" fmla="*/ 0 w 84"/>
                    <a:gd name="T3" fmla="*/ 47622488 h 63"/>
                    <a:gd name="T4" fmla="*/ 11222458 w 84"/>
                    <a:gd name="T5" fmla="*/ 69846223 h 63"/>
                    <a:gd name="T6" fmla="*/ 25652236 w 84"/>
                    <a:gd name="T7" fmla="*/ 61908725 h 63"/>
                    <a:gd name="T8" fmla="*/ 41686311 w 84"/>
                    <a:gd name="T9" fmla="*/ 76194962 h 63"/>
                    <a:gd name="T10" fmla="*/ 54511791 w 84"/>
                    <a:gd name="T11" fmla="*/ 69846223 h 63"/>
                    <a:gd name="T12" fmla="*/ 49702711 w 84"/>
                    <a:gd name="T13" fmla="*/ 95243717 h 63"/>
                    <a:gd name="T14" fmla="*/ 133074048 w 84"/>
                    <a:gd name="T15" fmla="*/ 98418716 h 63"/>
                    <a:gd name="T16" fmla="*/ 101007183 w 84"/>
                    <a:gd name="T17" fmla="*/ 80957460 h 63"/>
                    <a:gd name="T18" fmla="*/ 84974383 w 84"/>
                    <a:gd name="T19" fmla="*/ 50796228 h 63"/>
                    <a:gd name="T20" fmla="*/ 86578676 w 84"/>
                    <a:gd name="T21" fmla="*/ 17461241 h 63"/>
                    <a:gd name="T22" fmla="*/ 107420556 w 84"/>
                    <a:gd name="T23" fmla="*/ 0 h 63"/>
                    <a:gd name="T24" fmla="*/ 35272928 w 84"/>
                    <a:gd name="T25" fmla="*/ 6350001 h 63"/>
                    <a:gd name="T26" fmla="*/ 17635831 w 84"/>
                    <a:gd name="T27" fmla="*/ 47622488 h 63"/>
                    <a:gd name="T28" fmla="*/ 0 w 84"/>
                    <a:gd name="T29" fmla="*/ 47622488 h 63"/>
                    <a:gd name="T30" fmla="*/ 0 w 84"/>
                    <a:gd name="T31" fmla="*/ 47622488 h 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4"/>
                    <a:gd name="T49" fmla="*/ 0 h 63"/>
                    <a:gd name="T50" fmla="*/ 84 w 84"/>
                    <a:gd name="T51" fmla="*/ 63 h 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4" h="63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7" y="44"/>
                      </a:lnTo>
                      <a:lnTo>
                        <a:pt x="16" y="39"/>
                      </a:lnTo>
                      <a:lnTo>
                        <a:pt x="26" y="48"/>
                      </a:lnTo>
                      <a:lnTo>
                        <a:pt x="34" y="44"/>
                      </a:lnTo>
                      <a:lnTo>
                        <a:pt x="31" y="60"/>
                      </a:lnTo>
                      <a:lnTo>
                        <a:pt x="83" y="62"/>
                      </a:lnTo>
                      <a:lnTo>
                        <a:pt x="63" y="51"/>
                      </a:lnTo>
                      <a:lnTo>
                        <a:pt x="53" y="32"/>
                      </a:lnTo>
                      <a:lnTo>
                        <a:pt x="54" y="11"/>
                      </a:lnTo>
                      <a:lnTo>
                        <a:pt x="67" y="0"/>
                      </a:lnTo>
                      <a:lnTo>
                        <a:pt x="22" y="4"/>
                      </a:lnTo>
                      <a:lnTo>
                        <a:pt x="11" y="3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432">
                  <a:extLst>
                    <a:ext uri="{FF2B5EF4-FFF2-40B4-BE49-F238E27FC236}">
                      <a16:creationId xmlns:a16="http://schemas.microsoft.com/office/drawing/2014/main" id="{B4A59956-4B50-4BA3-85E0-A49E48B36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0820" y="2256177"/>
                  <a:ext cx="321158" cy="185641"/>
                </a:xfrm>
                <a:custGeom>
                  <a:avLst/>
                  <a:gdLst>
                    <a:gd name="T0" fmla="*/ 0 w 211"/>
                    <a:gd name="T1" fmla="*/ 154608593 h 103"/>
                    <a:gd name="T2" fmla="*/ 0 w 211"/>
                    <a:gd name="T3" fmla="*/ 154608593 h 103"/>
                    <a:gd name="T4" fmla="*/ 30821668 w 211"/>
                    <a:gd name="T5" fmla="*/ 158122454 h 103"/>
                    <a:gd name="T6" fmla="*/ 10787834 w 211"/>
                    <a:gd name="T7" fmla="*/ 173934207 h 103"/>
                    <a:gd name="T8" fmla="*/ 64725751 w 211"/>
                    <a:gd name="T9" fmla="*/ 179205661 h 103"/>
                    <a:gd name="T10" fmla="*/ 66267578 w 211"/>
                    <a:gd name="T11" fmla="*/ 158122454 h 103"/>
                    <a:gd name="T12" fmla="*/ 81678427 w 211"/>
                    <a:gd name="T13" fmla="*/ 163392583 h 103"/>
                    <a:gd name="T14" fmla="*/ 66267578 w 211"/>
                    <a:gd name="T15" fmla="*/ 151094733 h 103"/>
                    <a:gd name="T16" fmla="*/ 87842014 w 211"/>
                    <a:gd name="T17" fmla="*/ 154608593 h 103"/>
                    <a:gd name="T18" fmla="*/ 81678427 w 211"/>
                    <a:gd name="T19" fmla="*/ 131767835 h 103"/>
                    <a:gd name="T20" fmla="*/ 94006842 w 211"/>
                    <a:gd name="T21" fmla="*/ 145823279 h 103"/>
                    <a:gd name="T22" fmla="*/ 107877085 w 211"/>
                    <a:gd name="T23" fmla="*/ 133525428 h 103"/>
                    <a:gd name="T24" fmla="*/ 98629843 w 211"/>
                    <a:gd name="T25" fmla="*/ 117713717 h 103"/>
                    <a:gd name="T26" fmla="*/ 130993329 w 211"/>
                    <a:gd name="T27" fmla="*/ 119469985 h 103"/>
                    <a:gd name="T28" fmla="*/ 123287914 w 211"/>
                    <a:gd name="T29" fmla="*/ 110685996 h 103"/>
                    <a:gd name="T30" fmla="*/ 137156916 w 211"/>
                    <a:gd name="T31" fmla="*/ 114199856 h 103"/>
                    <a:gd name="T32" fmla="*/ 146404158 w 211"/>
                    <a:gd name="T33" fmla="*/ 94872959 h 103"/>
                    <a:gd name="T34" fmla="*/ 306677318 w 211"/>
                    <a:gd name="T35" fmla="*/ 38652480 h 103"/>
                    <a:gd name="T36" fmla="*/ 323629975 w 211"/>
                    <a:gd name="T37" fmla="*/ 15811716 h 103"/>
                    <a:gd name="T38" fmla="*/ 292807075 w 211"/>
                    <a:gd name="T39" fmla="*/ 0 h 103"/>
                    <a:gd name="T40" fmla="*/ 225000171 w 211"/>
                    <a:gd name="T41" fmla="*/ 36894887 h 103"/>
                    <a:gd name="T42" fmla="*/ 154109573 w 211"/>
                    <a:gd name="T43" fmla="*/ 36894887 h 103"/>
                    <a:gd name="T44" fmla="*/ 80136580 w 211"/>
                    <a:gd name="T45" fmla="*/ 84331356 h 103"/>
                    <a:gd name="T46" fmla="*/ 40068911 w 211"/>
                    <a:gd name="T47" fmla="*/ 91359098 h 103"/>
                    <a:gd name="T48" fmla="*/ 41609507 w 211"/>
                    <a:gd name="T49" fmla="*/ 110685996 h 103"/>
                    <a:gd name="T50" fmla="*/ 63185164 w 211"/>
                    <a:gd name="T51" fmla="*/ 114199856 h 103"/>
                    <a:gd name="T52" fmla="*/ 38527083 w 211"/>
                    <a:gd name="T53" fmla="*/ 114199856 h 103"/>
                    <a:gd name="T54" fmla="*/ 49314921 w 211"/>
                    <a:gd name="T55" fmla="*/ 122983846 h 103"/>
                    <a:gd name="T56" fmla="*/ 30821668 w 211"/>
                    <a:gd name="T57" fmla="*/ 133525428 h 103"/>
                    <a:gd name="T58" fmla="*/ 52397336 w 211"/>
                    <a:gd name="T59" fmla="*/ 142309418 h 103"/>
                    <a:gd name="T60" fmla="*/ 0 w 211"/>
                    <a:gd name="T61" fmla="*/ 154608593 h 103"/>
                    <a:gd name="T62" fmla="*/ 0 w 211"/>
                    <a:gd name="T63" fmla="*/ 154608593 h 10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1"/>
                    <a:gd name="T97" fmla="*/ 0 h 103"/>
                    <a:gd name="T98" fmla="*/ 211 w 211"/>
                    <a:gd name="T99" fmla="*/ 103 h 10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1" h="103">
                      <a:moveTo>
                        <a:pt x="0" y="88"/>
                      </a:moveTo>
                      <a:lnTo>
                        <a:pt x="0" y="88"/>
                      </a:lnTo>
                      <a:lnTo>
                        <a:pt x="20" y="90"/>
                      </a:lnTo>
                      <a:lnTo>
                        <a:pt x="7" y="99"/>
                      </a:lnTo>
                      <a:lnTo>
                        <a:pt x="42" y="102"/>
                      </a:lnTo>
                      <a:lnTo>
                        <a:pt x="43" y="90"/>
                      </a:lnTo>
                      <a:lnTo>
                        <a:pt x="53" y="93"/>
                      </a:lnTo>
                      <a:lnTo>
                        <a:pt x="43" y="86"/>
                      </a:lnTo>
                      <a:lnTo>
                        <a:pt x="57" y="88"/>
                      </a:lnTo>
                      <a:lnTo>
                        <a:pt x="53" y="75"/>
                      </a:lnTo>
                      <a:lnTo>
                        <a:pt x="61" y="83"/>
                      </a:lnTo>
                      <a:lnTo>
                        <a:pt x="70" y="76"/>
                      </a:lnTo>
                      <a:lnTo>
                        <a:pt x="64" y="67"/>
                      </a:lnTo>
                      <a:lnTo>
                        <a:pt x="85" y="68"/>
                      </a:lnTo>
                      <a:lnTo>
                        <a:pt x="80" y="63"/>
                      </a:lnTo>
                      <a:lnTo>
                        <a:pt x="89" y="65"/>
                      </a:lnTo>
                      <a:lnTo>
                        <a:pt x="95" y="54"/>
                      </a:lnTo>
                      <a:lnTo>
                        <a:pt x="199" y="22"/>
                      </a:lnTo>
                      <a:lnTo>
                        <a:pt x="210" y="9"/>
                      </a:lnTo>
                      <a:lnTo>
                        <a:pt x="190" y="0"/>
                      </a:lnTo>
                      <a:lnTo>
                        <a:pt x="146" y="21"/>
                      </a:lnTo>
                      <a:lnTo>
                        <a:pt x="100" y="21"/>
                      </a:lnTo>
                      <a:lnTo>
                        <a:pt x="52" y="48"/>
                      </a:lnTo>
                      <a:lnTo>
                        <a:pt x="26" y="52"/>
                      </a:lnTo>
                      <a:lnTo>
                        <a:pt x="27" y="63"/>
                      </a:lnTo>
                      <a:lnTo>
                        <a:pt x="41" y="65"/>
                      </a:lnTo>
                      <a:lnTo>
                        <a:pt x="25" y="65"/>
                      </a:lnTo>
                      <a:lnTo>
                        <a:pt x="32" y="70"/>
                      </a:lnTo>
                      <a:lnTo>
                        <a:pt x="20" y="76"/>
                      </a:lnTo>
                      <a:lnTo>
                        <a:pt x="34" y="81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2433">
                  <a:extLst>
                    <a:ext uri="{FF2B5EF4-FFF2-40B4-BE49-F238E27FC236}">
                      <a16:creationId xmlns:a16="http://schemas.microsoft.com/office/drawing/2014/main" id="{B00E6111-8BED-434B-B8BC-CC0412D24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5729" y="2020888"/>
                  <a:ext cx="62285" cy="34537"/>
                </a:xfrm>
                <a:custGeom>
                  <a:avLst/>
                  <a:gdLst>
                    <a:gd name="T0" fmla="*/ 0 w 41"/>
                    <a:gd name="T1" fmla="*/ 20480869 h 21"/>
                    <a:gd name="T2" fmla="*/ 0 w 41"/>
                    <a:gd name="T3" fmla="*/ 20480869 h 21"/>
                    <a:gd name="T4" fmla="*/ 18421813 w 41"/>
                    <a:gd name="T5" fmla="*/ 29258380 h 21"/>
                    <a:gd name="T6" fmla="*/ 61407284 w 41"/>
                    <a:gd name="T7" fmla="*/ 19018550 h 21"/>
                    <a:gd name="T8" fmla="*/ 35309714 w 41"/>
                    <a:gd name="T9" fmla="*/ 0 h 21"/>
                    <a:gd name="T10" fmla="*/ 0 w 41"/>
                    <a:gd name="T11" fmla="*/ 20480869 h 21"/>
                    <a:gd name="T12" fmla="*/ 0 w 41"/>
                    <a:gd name="T13" fmla="*/ 20480869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21"/>
                    <a:gd name="T23" fmla="*/ 41 w 41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21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12" y="20"/>
                      </a:lnTo>
                      <a:lnTo>
                        <a:pt x="40" y="13"/>
                      </a:lnTo>
                      <a:lnTo>
                        <a:pt x="23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434">
                  <a:extLst>
                    <a:ext uri="{FF2B5EF4-FFF2-40B4-BE49-F238E27FC236}">
                      <a16:creationId xmlns:a16="http://schemas.microsoft.com/office/drawing/2014/main" id="{19F9DDFB-6043-4522-AFA5-FD82FC6EC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9387" y="2092120"/>
                  <a:ext cx="58393" cy="23744"/>
                </a:xfrm>
                <a:custGeom>
                  <a:avLst/>
                  <a:gdLst>
                    <a:gd name="T0" fmla="*/ 0 w 38"/>
                    <a:gd name="T1" fmla="*/ 0 h 14"/>
                    <a:gd name="T2" fmla="*/ 0 w 38"/>
                    <a:gd name="T3" fmla="*/ 0 h 14"/>
                    <a:gd name="T4" fmla="*/ 25132214 w 38"/>
                    <a:gd name="T5" fmla="*/ 15557395 h 14"/>
                    <a:gd name="T6" fmla="*/ 17277847 w 38"/>
                    <a:gd name="T7" fmla="*/ 20224737 h 14"/>
                    <a:gd name="T8" fmla="*/ 39268060 w 38"/>
                    <a:gd name="T9" fmla="*/ 20224737 h 14"/>
                    <a:gd name="T10" fmla="*/ 58117536 w 38"/>
                    <a:gd name="T11" fmla="*/ 9334686 h 14"/>
                    <a:gd name="T12" fmla="*/ 0 w 38"/>
                    <a:gd name="T13" fmla="*/ 0 h 14"/>
                    <a:gd name="T14" fmla="*/ 0 w 38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14"/>
                    <a:gd name="T26" fmla="*/ 38 w 38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11" y="13"/>
                      </a:lnTo>
                      <a:lnTo>
                        <a:pt x="25" y="13"/>
                      </a:lnTo>
                      <a:lnTo>
                        <a:pt x="37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2435">
                  <a:extLst>
                    <a:ext uri="{FF2B5EF4-FFF2-40B4-BE49-F238E27FC236}">
                      <a16:creationId xmlns:a16="http://schemas.microsoft.com/office/drawing/2014/main" id="{9C5BE6E8-3331-4A69-BAA0-6E6BF7897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1065" y="2027363"/>
                  <a:ext cx="134301" cy="66916"/>
                </a:xfrm>
                <a:custGeom>
                  <a:avLst/>
                  <a:gdLst>
                    <a:gd name="T0" fmla="*/ 0 w 88"/>
                    <a:gd name="T1" fmla="*/ 51992477 h 38"/>
                    <a:gd name="T2" fmla="*/ 0 w 88"/>
                    <a:gd name="T3" fmla="*/ 51992477 h 38"/>
                    <a:gd name="T4" fmla="*/ 35635620 w 88"/>
                    <a:gd name="T5" fmla="*/ 16772225 h 38"/>
                    <a:gd name="T6" fmla="*/ 86764515 w 88"/>
                    <a:gd name="T7" fmla="*/ 0 h 38"/>
                    <a:gd name="T8" fmla="*/ 134795229 w 88"/>
                    <a:gd name="T9" fmla="*/ 30188970 h 38"/>
                    <a:gd name="T10" fmla="*/ 119301972 w 88"/>
                    <a:gd name="T11" fmla="*/ 35220247 h 38"/>
                    <a:gd name="T12" fmla="*/ 122400126 w 88"/>
                    <a:gd name="T13" fmla="*/ 48638292 h 38"/>
                    <a:gd name="T14" fmla="*/ 52678585 w 88"/>
                    <a:gd name="T15" fmla="*/ 62055032 h 38"/>
                    <a:gd name="T16" fmla="*/ 0 w 88"/>
                    <a:gd name="T17" fmla="*/ 51992477 h 38"/>
                    <a:gd name="T18" fmla="*/ 0 w 88"/>
                    <a:gd name="T19" fmla="*/ 5199247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38"/>
                    <a:gd name="T32" fmla="*/ 88 w 88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38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23" y="10"/>
                      </a:lnTo>
                      <a:lnTo>
                        <a:pt x="56" y="0"/>
                      </a:lnTo>
                      <a:lnTo>
                        <a:pt x="87" y="18"/>
                      </a:lnTo>
                      <a:lnTo>
                        <a:pt x="77" y="21"/>
                      </a:lnTo>
                      <a:lnTo>
                        <a:pt x="79" y="29"/>
                      </a:lnTo>
                      <a:lnTo>
                        <a:pt x="34" y="37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2436">
                  <a:extLst>
                    <a:ext uri="{FF2B5EF4-FFF2-40B4-BE49-F238E27FC236}">
                      <a16:creationId xmlns:a16="http://schemas.microsoft.com/office/drawing/2014/main" id="{D9ACCEA2-99F5-4529-9855-B0F43F7F1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8313" y="2085644"/>
                  <a:ext cx="147928" cy="79868"/>
                </a:xfrm>
                <a:custGeom>
                  <a:avLst/>
                  <a:gdLst>
                    <a:gd name="T0" fmla="*/ 0 w 98"/>
                    <a:gd name="T1" fmla="*/ 32371164 h 45"/>
                    <a:gd name="T2" fmla="*/ 0 w 98"/>
                    <a:gd name="T3" fmla="*/ 32371164 h 45"/>
                    <a:gd name="T4" fmla="*/ 27281675 w 98"/>
                    <a:gd name="T5" fmla="*/ 37482673 h 45"/>
                    <a:gd name="T6" fmla="*/ 45470282 w 98"/>
                    <a:gd name="T7" fmla="*/ 63040231 h 45"/>
                    <a:gd name="T8" fmla="*/ 60626625 w 98"/>
                    <a:gd name="T9" fmla="*/ 54520614 h 45"/>
                    <a:gd name="T10" fmla="*/ 121253251 w 98"/>
                    <a:gd name="T11" fmla="*/ 74966652 h 45"/>
                    <a:gd name="T12" fmla="*/ 142472871 w 98"/>
                    <a:gd name="T13" fmla="*/ 66447034 h 45"/>
                    <a:gd name="T14" fmla="*/ 125799785 w 98"/>
                    <a:gd name="T15" fmla="*/ 47705703 h 45"/>
                    <a:gd name="T16" fmla="*/ 137925106 w 98"/>
                    <a:gd name="T17" fmla="*/ 52817212 h 45"/>
                    <a:gd name="T18" fmla="*/ 147019404 w 98"/>
                    <a:gd name="T19" fmla="*/ 22149450 h 45"/>
                    <a:gd name="T20" fmla="*/ 115189975 w 98"/>
                    <a:gd name="T21" fmla="*/ 6814914 h 45"/>
                    <a:gd name="T22" fmla="*/ 83361776 w 98"/>
                    <a:gd name="T23" fmla="*/ 28964361 h 45"/>
                    <a:gd name="T24" fmla="*/ 109127929 w 98"/>
                    <a:gd name="T25" fmla="*/ 17037935 h 45"/>
                    <a:gd name="T26" fmla="*/ 93971586 w 98"/>
                    <a:gd name="T27" fmla="*/ 0 h 45"/>
                    <a:gd name="T28" fmla="*/ 42438028 w 98"/>
                    <a:gd name="T29" fmla="*/ 6814914 h 45"/>
                    <a:gd name="T30" fmla="*/ 0 w 98"/>
                    <a:gd name="T31" fmla="*/ 32371164 h 45"/>
                    <a:gd name="T32" fmla="*/ 0 w 98"/>
                    <a:gd name="T33" fmla="*/ 32371164 h 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8"/>
                    <a:gd name="T52" fmla="*/ 0 h 45"/>
                    <a:gd name="T53" fmla="*/ 98 w 98"/>
                    <a:gd name="T54" fmla="*/ 45 h 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8" h="45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18" y="22"/>
                      </a:lnTo>
                      <a:lnTo>
                        <a:pt x="30" y="37"/>
                      </a:lnTo>
                      <a:lnTo>
                        <a:pt x="40" y="32"/>
                      </a:lnTo>
                      <a:lnTo>
                        <a:pt x="80" y="44"/>
                      </a:lnTo>
                      <a:lnTo>
                        <a:pt x="94" y="39"/>
                      </a:lnTo>
                      <a:lnTo>
                        <a:pt x="83" y="28"/>
                      </a:lnTo>
                      <a:lnTo>
                        <a:pt x="91" y="31"/>
                      </a:lnTo>
                      <a:lnTo>
                        <a:pt x="97" y="13"/>
                      </a:lnTo>
                      <a:lnTo>
                        <a:pt x="76" y="4"/>
                      </a:lnTo>
                      <a:lnTo>
                        <a:pt x="55" y="17"/>
                      </a:lnTo>
                      <a:lnTo>
                        <a:pt x="72" y="10"/>
                      </a:lnTo>
                      <a:lnTo>
                        <a:pt x="62" y="0"/>
                      </a:lnTo>
                      <a:lnTo>
                        <a:pt x="28" y="4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2437">
                  <a:extLst>
                    <a:ext uri="{FF2B5EF4-FFF2-40B4-BE49-F238E27FC236}">
                      <a16:creationId xmlns:a16="http://schemas.microsoft.com/office/drawing/2014/main" id="{CBBAF266-708D-4C6D-B5D7-9715B5D27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8455" y="2126657"/>
                  <a:ext cx="124570" cy="79868"/>
                </a:xfrm>
                <a:custGeom>
                  <a:avLst/>
                  <a:gdLst>
                    <a:gd name="T0" fmla="*/ 0 w 82"/>
                    <a:gd name="T1" fmla="*/ 61957319 h 46"/>
                    <a:gd name="T2" fmla="*/ 0 w 82"/>
                    <a:gd name="T3" fmla="*/ 61957319 h 46"/>
                    <a:gd name="T4" fmla="*/ 9210906 w 82"/>
                    <a:gd name="T5" fmla="*/ 73370170 h 46"/>
                    <a:gd name="T6" fmla="*/ 113603665 w 82"/>
                    <a:gd name="T7" fmla="*/ 58696140 h 46"/>
                    <a:gd name="T8" fmla="*/ 124349719 w 82"/>
                    <a:gd name="T9" fmla="*/ 34239839 h 46"/>
                    <a:gd name="T10" fmla="*/ 95181857 w 82"/>
                    <a:gd name="T11" fmla="*/ 14674035 h 46"/>
                    <a:gd name="T12" fmla="*/ 70618188 w 82"/>
                    <a:gd name="T13" fmla="*/ 22825711 h 46"/>
                    <a:gd name="T14" fmla="*/ 73688489 w 82"/>
                    <a:gd name="T15" fmla="*/ 6522361 h 46"/>
                    <a:gd name="T16" fmla="*/ 59872134 w 82"/>
                    <a:gd name="T17" fmla="*/ 0 h 46"/>
                    <a:gd name="T18" fmla="*/ 12281210 w 82"/>
                    <a:gd name="T19" fmla="*/ 53804371 h 46"/>
                    <a:gd name="T20" fmla="*/ 0 w 82"/>
                    <a:gd name="T21" fmla="*/ 61957319 h 46"/>
                    <a:gd name="T22" fmla="*/ 0 w 82"/>
                    <a:gd name="T23" fmla="*/ 61957319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2"/>
                    <a:gd name="T37" fmla="*/ 0 h 46"/>
                    <a:gd name="T38" fmla="*/ 82 w 82"/>
                    <a:gd name="T39" fmla="*/ 46 h 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2" h="46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6" y="45"/>
                      </a:lnTo>
                      <a:lnTo>
                        <a:pt x="74" y="36"/>
                      </a:lnTo>
                      <a:lnTo>
                        <a:pt x="81" y="21"/>
                      </a:lnTo>
                      <a:lnTo>
                        <a:pt x="62" y="9"/>
                      </a:lnTo>
                      <a:lnTo>
                        <a:pt x="46" y="14"/>
                      </a:lnTo>
                      <a:lnTo>
                        <a:pt x="48" y="4"/>
                      </a:lnTo>
                      <a:lnTo>
                        <a:pt x="39" y="0"/>
                      </a:lnTo>
                      <a:lnTo>
                        <a:pt x="8" y="33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2438">
                  <a:extLst>
                    <a:ext uri="{FF2B5EF4-FFF2-40B4-BE49-F238E27FC236}">
                      <a16:creationId xmlns:a16="http://schemas.microsoft.com/office/drawing/2014/main" id="{A427E3BC-E6F1-4523-94BB-7B61A2880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3130" y="2292872"/>
                  <a:ext cx="140142" cy="77711"/>
                </a:xfrm>
                <a:custGeom>
                  <a:avLst/>
                  <a:gdLst>
                    <a:gd name="T0" fmla="*/ 0 w 92"/>
                    <a:gd name="T1" fmla="*/ 40628330 h 43"/>
                    <a:gd name="T2" fmla="*/ 0 w 92"/>
                    <a:gd name="T3" fmla="*/ 40628330 h 43"/>
                    <a:gd name="T4" fmla="*/ 27783597 w 92"/>
                    <a:gd name="T5" fmla="*/ 1766334 h 43"/>
                    <a:gd name="T6" fmla="*/ 47849462 w 92"/>
                    <a:gd name="T7" fmla="*/ 0 h 43"/>
                    <a:gd name="T8" fmla="*/ 80263441 w 92"/>
                    <a:gd name="T9" fmla="*/ 28262669 h 43"/>
                    <a:gd name="T10" fmla="*/ 84895093 w 92"/>
                    <a:gd name="T11" fmla="*/ 7065335 h 43"/>
                    <a:gd name="T12" fmla="*/ 120396413 w 92"/>
                    <a:gd name="T13" fmla="*/ 24730003 h 43"/>
                    <a:gd name="T14" fmla="*/ 117309072 w 92"/>
                    <a:gd name="T15" fmla="*/ 51226339 h 43"/>
                    <a:gd name="T16" fmla="*/ 140462268 w 92"/>
                    <a:gd name="T17" fmla="*/ 61824337 h 43"/>
                    <a:gd name="T18" fmla="*/ 66372268 w 92"/>
                    <a:gd name="T19" fmla="*/ 65358332 h 43"/>
                    <a:gd name="T20" fmla="*/ 61741877 w 92"/>
                    <a:gd name="T21" fmla="*/ 54759005 h 43"/>
                    <a:gd name="T22" fmla="*/ 49393754 w 92"/>
                    <a:gd name="T23" fmla="*/ 74189998 h 43"/>
                    <a:gd name="T24" fmla="*/ 0 w 92"/>
                    <a:gd name="T25" fmla="*/ 40628330 h 43"/>
                    <a:gd name="T26" fmla="*/ 0 w 92"/>
                    <a:gd name="T27" fmla="*/ 40628330 h 4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2"/>
                    <a:gd name="T43" fmla="*/ 0 h 43"/>
                    <a:gd name="T44" fmla="*/ 92 w 92"/>
                    <a:gd name="T45" fmla="*/ 43 h 4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2" h="4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18" y="1"/>
                      </a:lnTo>
                      <a:lnTo>
                        <a:pt x="31" y="0"/>
                      </a:lnTo>
                      <a:lnTo>
                        <a:pt x="52" y="16"/>
                      </a:lnTo>
                      <a:lnTo>
                        <a:pt x="55" y="4"/>
                      </a:lnTo>
                      <a:lnTo>
                        <a:pt x="78" y="14"/>
                      </a:lnTo>
                      <a:lnTo>
                        <a:pt x="76" y="29"/>
                      </a:lnTo>
                      <a:lnTo>
                        <a:pt x="91" y="35"/>
                      </a:lnTo>
                      <a:lnTo>
                        <a:pt x="43" y="37"/>
                      </a:lnTo>
                      <a:lnTo>
                        <a:pt x="40" y="31"/>
                      </a:lnTo>
                      <a:lnTo>
                        <a:pt x="32" y="42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2439">
                  <a:extLst>
                    <a:ext uri="{FF2B5EF4-FFF2-40B4-BE49-F238E27FC236}">
                      <a16:creationId xmlns:a16="http://schemas.microsoft.com/office/drawing/2014/main" id="{557ABAB5-E812-4197-8A9E-077044BEE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0449" y="2295031"/>
                  <a:ext cx="85642" cy="56126"/>
                </a:xfrm>
                <a:custGeom>
                  <a:avLst/>
                  <a:gdLst>
                    <a:gd name="T0" fmla="*/ 0 w 57"/>
                    <a:gd name="T1" fmla="*/ 0 h 30"/>
                    <a:gd name="T2" fmla="*/ 0 w 57"/>
                    <a:gd name="T3" fmla="*/ 0 h 30"/>
                    <a:gd name="T4" fmla="*/ 28531889 w 57"/>
                    <a:gd name="T5" fmla="*/ 20821862 h 30"/>
                    <a:gd name="T6" fmla="*/ 21023629 w 57"/>
                    <a:gd name="T7" fmla="*/ 39751953 h 30"/>
                    <a:gd name="T8" fmla="*/ 34538987 w 57"/>
                    <a:gd name="T9" fmla="*/ 54894382 h 30"/>
                    <a:gd name="T10" fmla="*/ 60068552 w 57"/>
                    <a:gd name="T11" fmla="*/ 54894382 h 30"/>
                    <a:gd name="T12" fmla="*/ 84095739 w 57"/>
                    <a:gd name="T13" fmla="*/ 34072515 h 30"/>
                    <a:gd name="T14" fmla="*/ 0 w 57"/>
                    <a:gd name="T15" fmla="*/ 0 h 30"/>
                    <a:gd name="T16" fmla="*/ 0 w 57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30"/>
                    <a:gd name="T29" fmla="*/ 57 w 57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9" y="11"/>
                      </a:lnTo>
                      <a:lnTo>
                        <a:pt x="14" y="21"/>
                      </a:lnTo>
                      <a:lnTo>
                        <a:pt x="23" y="29"/>
                      </a:lnTo>
                      <a:lnTo>
                        <a:pt x="40" y="29"/>
                      </a:lnTo>
                      <a:lnTo>
                        <a:pt x="56" y="1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2440">
                  <a:extLst>
                    <a:ext uri="{FF2B5EF4-FFF2-40B4-BE49-F238E27FC236}">
                      <a16:creationId xmlns:a16="http://schemas.microsoft.com/office/drawing/2014/main" id="{C4FDD159-4A88-4E99-B4A1-B0D0465BF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8236" y="3167112"/>
                  <a:ext cx="64231" cy="265508"/>
                </a:xfrm>
                <a:custGeom>
                  <a:avLst/>
                  <a:gdLst>
                    <a:gd name="T0" fmla="*/ 0 w 43"/>
                    <a:gd name="T1" fmla="*/ 65259437 h 149"/>
                    <a:gd name="T2" fmla="*/ 0 w 43"/>
                    <a:gd name="T3" fmla="*/ 65259437 h 149"/>
                    <a:gd name="T4" fmla="*/ 10389683 w 43"/>
                    <a:gd name="T5" fmla="*/ 96172434 h 149"/>
                    <a:gd name="T6" fmla="*/ 10389683 w 43"/>
                    <a:gd name="T7" fmla="*/ 254170820 h 149"/>
                    <a:gd name="T8" fmla="*/ 20779367 w 43"/>
                    <a:gd name="T9" fmla="*/ 235278901 h 149"/>
                    <a:gd name="T10" fmla="*/ 37107049 w 43"/>
                    <a:gd name="T11" fmla="*/ 247301269 h 149"/>
                    <a:gd name="T12" fmla="*/ 19295470 w 43"/>
                    <a:gd name="T13" fmla="*/ 204365925 h 149"/>
                    <a:gd name="T14" fmla="*/ 29685153 w 43"/>
                    <a:gd name="T15" fmla="*/ 159715118 h 149"/>
                    <a:gd name="T16" fmla="*/ 62339309 w 43"/>
                    <a:gd name="T17" fmla="*/ 173454260 h 149"/>
                    <a:gd name="T18" fmla="*/ 31169045 w 43"/>
                    <a:gd name="T19" fmla="*/ 89302883 h 149"/>
                    <a:gd name="T20" fmla="*/ 20779367 w 43"/>
                    <a:gd name="T21" fmla="*/ 0 h 149"/>
                    <a:gd name="T22" fmla="*/ 0 w 43"/>
                    <a:gd name="T23" fmla="*/ 65259437 h 149"/>
                    <a:gd name="T24" fmla="*/ 0 w 43"/>
                    <a:gd name="T25" fmla="*/ 65259437 h 14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149"/>
                    <a:gd name="T41" fmla="*/ 43 w 43"/>
                    <a:gd name="T42" fmla="*/ 149 h 14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149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7" y="56"/>
                      </a:lnTo>
                      <a:lnTo>
                        <a:pt x="7" y="148"/>
                      </a:lnTo>
                      <a:lnTo>
                        <a:pt x="14" y="137"/>
                      </a:lnTo>
                      <a:lnTo>
                        <a:pt x="25" y="144"/>
                      </a:lnTo>
                      <a:lnTo>
                        <a:pt x="13" y="119"/>
                      </a:lnTo>
                      <a:lnTo>
                        <a:pt x="20" y="93"/>
                      </a:lnTo>
                      <a:lnTo>
                        <a:pt x="42" y="101"/>
                      </a:lnTo>
                      <a:lnTo>
                        <a:pt x="21" y="52"/>
                      </a:lnTo>
                      <a:lnTo>
                        <a:pt x="14" y="0"/>
                      </a:lnTo>
                      <a:lnTo>
                        <a:pt x="0" y="3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441">
                  <a:extLst>
                    <a:ext uri="{FF2B5EF4-FFF2-40B4-BE49-F238E27FC236}">
                      <a16:creationId xmlns:a16="http://schemas.microsoft.com/office/drawing/2014/main" id="{B13B71BB-6614-4B01-8150-6115B3CAF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3610" y="2327410"/>
                  <a:ext cx="97320" cy="38854"/>
                </a:xfrm>
                <a:custGeom>
                  <a:avLst/>
                  <a:gdLst>
                    <a:gd name="T0" fmla="*/ 0 w 64"/>
                    <a:gd name="T1" fmla="*/ 0 h 22"/>
                    <a:gd name="T2" fmla="*/ 0 w 64"/>
                    <a:gd name="T3" fmla="*/ 0 h 22"/>
                    <a:gd name="T4" fmla="*/ 16920514 w 64"/>
                    <a:gd name="T5" fmla="*/ 23618538 h 22"/>
                    <a:gd name="T6" fmla="*/ 61526777 w 64"/>
                    <a:gd name="T7" fmla="*/ 35427802 h 22"/>
                    <a:gd name="T8" fmla="*/ 96905705 w 64"/>
                    <a:gd name="T9" fmla="*/ 28680208 h 22"/>
                    <a:gd name="T10" fmla="*/ 0 w 64"/>
                    <a:gd name="T11" fmla="*/ 0 h 22"/>
                    <a:gd name="T12" fmla="*/ 0 w 64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22"/>
                    <a:gd name="T23" fmla="*/ 64 w 64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14"/>
                      </a:lnTo>
                      <a:lnTo>
                        <a:pt x="40" y="21"/>
                      </a:lnTo>
                      <a:lnTo>
                        <a:pt x="63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" name="Group 98">
                  <a:extLst>
                    <a:ext uri="{FF2B5EF4-FFF2-40B4-BE49-F238E27FC236}">
                      <a16:creationId xmlns:a16="http://schemas.microsoft.com/office/drawing/2014/main" id="{B73B32D1-71FC-4365-B961-43B3DFA27E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05158" y="2066220"/>
                  <a:ext cx="356765" cy="209385"/>
                  <a:chOff x="3219" y="1992"/>
                  <a:chExt cx="233" cy="118"/>
                </a:xfrm>
                <a:grpFill/>
              </p:grpSpPr>
              <p:sp>
                <p:nvSpPr>
                  <p:cNvPr id="311" name="Freeform 2718">
                    <a:extLst>
                      <a:ext uri="{FF2B5EF4-FFF2-40B4-BE49-F238E27FC236}">
                        <a16:creationId xmlns:a16="http://schemas.microsoft.com/office/drawing/2014/main" id="{71693801-98E0-4D2D-B5C1-FE60862B1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9" y="2006"/>
                    <a:ext cx="146" cy="104"/>
                  </a:xfrm>
                  <a:custGeom>
                    <a:avLst/>
                    <a:gdLst>
                      <a:gd name="T0" fmla="*/ 0 w 146"/>
                      <a:gd name="T1" fmla="*/ 13 h 104"/>
                      <a:gd name="T2" fmla="*/ 0 w 146"/>
                      <a:gd name="T3" fmla="*/ 13 h 104"/>
                      <a:gd name="T4" fmla="*/ 1 w 146"/>
                      <a:gd name="T5" fmla="*/ 25 h 104"/>
                      <a:gd name="T6" fmla="*/ 16 w 146"/>
                      <a:gd name="T7" fmla="*/ 25 h 104"/>
                      <a:gd name="T8" fmla="*/ 12 w 146"/>
                      <a:gd name="T9" fmla="*/ 31 h 104"/>
                      <a:gd name="T10" fmla="*/ 22 w 146"/>
                      <a:gd name="T11" fmla="*/ 35 h 104"/>
                      <a:gd name="T12" fmla="*/ 8 w 146"/>
                      <a:gd name="T13" fmla="*/ 34 h 104"/>
                      <a:gd name="T14" fmla="*/ 34 w 146"/>
                      <a:gd name="T15" fmla="*/ 45 h 104"/>
                      <a:gd name="T16" fmla="*/ 23 w 146"/>
                      <a:gd name="T17" fmla="*/ 49 h 104"/>
                      <a:gd name="T18" fmla="*/ 31 w 146"/>
                      <a:gd name="T19" fmla="*/ 57 h 104"/>
                      <a:gd name="T20" fmla="*/ 53 w 146"/>
                      <a:gd name="T21" fmla="*/ 52 h 104"/>
                      <a:gd name="T22" fmla="*/ 53 w 146"/>
                      <a:gd name="T23" fmla="*/ 42 h 104"/>
                      <a:gd name="T24" fmla="*/ 64 w 146"/>
                      <a:gd name="T25" fmla="*/ 38 h 104"/>
                      <a:gd name="T26" fmla="*/ 66 w 146"/>
                      <a:gd name="T27" fmla="*/ 50 h 104"/>
                      <a:gd name="T28" fmla="*/ 80 w 146"/>
                      <a:gd name="T29" fmla="*/ 42 h 104"/>
                      <a:gd name="T30" fmla="*/ 77 w 146"/>
                      <a:gd name="T31" fmla="*/ 50 h 104"/>
                      <a:gd name="T32" fmla="*/ 90 w 146"/>
                      <a:gd name="T33" fmla="*/ 50 h 104"/>
                      <a:gd name="T34" fmla="*/ 40 w 146"/>
                      <a:gd name="T35" fmla="*/ 62 h 104"/>
                      <a:gd name="T36" fmla="*/ 43 w 146"/>
                      <a:gd name="T37" fmla="*/ 71 h 104"/>
                      <a:gd name="T38" fmla="*/ 84 w 146"/>
                      <a:gd name="T39" fmla="*/ 64 h 104"/>
                      <a:gd name="T40" fmla="*/ 55 w 146"/>
                      <a:gd name="T41" fmla="*/ 73 h 104"/>
                      <a:gd name="T42" fmla="*/ 72 w 146"/>
                      <a:gd name="T43" fmla="*/ 78 h 104"/>
                      <a:gd name="T44" fmla="*/ 44 w 146"/>
                      <a:gd name="T45" fmla="*/ 82 h 104"/>
                      <a:gd name="T46" fmla="*/ 86 w 146"/>
                      <a:gd name="T47" fmla="*/ 103 h 104"/>
                      <a:gd name="T48" fmla="*/ 113 w 146"/>
                      <a:gd name="T49" fmla="*/ 50 h 104"/>
                      <a:gd name="T50" fmla="*/ 145 w 146"/>
                      <a:gd name="T51" fmla="*/ 37 h 104"/>
                      <a:gd name="T52" fmla="*/ 109 w 146"/>
                      <a:gd name="T53" fmla="*/ 28 h 104"/>
                      <a:gd name="T54" fmla="*/ 104 w 146"/>
                      <a:gd name="T55" fmla="*/ 15 h 104"/>
                      <a:gd name="T56" fmla="*/ 94 w 146"/>
                      <a:gd name="T57" fmla="*/ 23 h 104"/>
                      <a:gd name="T58" fmla="*/ 99 w 146"/>
                      <a:gd name="T59" fmla="*/ 10 h 104"/>
                      <a:gd name="T60" fmla="*/ 75 w 146"/>
                      <a:gd name="T61" fmla="*/ 0 h 104"/>
                      <a:gd name="T62" fmla="*/ 67 w 146"/>
                      <a:gd name="T63" fmla="*/ 10 h 104"/>
                      <a:gd name="T64" fmla="*/ 78 w 146"/>
                      <a:gd name="T65" fmla="*/ 35 h 104"/>
                      <a:gd name="T66" fmla="*/ 51 w 146"/>
                      <a:gd name="T67" fmla="*/ 10 h 104"/>
                      <a:gd name="T68" fmla="*/ 43 w 146"/>
                      <a:gd name="T69" fmla="*/ 15 h 104"/>
                      <a:gd name="T70" fmla="*/ 48 w 146"/>
                      <a:gd name="T71" fmla="*/ 28 h 104"/>
                      <a:gd name="T72" fmla="*/ 22 w 146"/>
                      <a:gd name="T73" fmla="*/ 16 h 104"/>
                      <a:gd name="T74" fmla="*/ 40 w 146"/>
                      <a:gd name="T75" fmla="*/ 9 h 104"/>
                      <a:gd name="T76" fmla="*/ 0 w 146"/>
                      <a:gd name="T77" fmla="*/ 13 h 104"/>
                      <a:gd name="T78" fmla="*/ 0 w 146"/>
                      <a:gd name="T79" fmla="*/ 13 h 104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46"/>
                      <a:gd name="T121" fmla="*/ 0 h 104"/>
                      <a:gd name="T122" fmla="*/ 146 w 146"/>
                      <a:gd name="T123" fmla="*/ 104 h 104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46" h="104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1" y="25"/>
                        </a:lnTo>
                        <a:lnTo>
                          <a:pt x="16" y="25"/>
                        </a:lnTo>
                        <a:lnTo>
                          <a:pt x="12" y="31"/>
                        </a:lnTo>
                        <a:lnTo>
                          <a:pt x="22" y="35"/>
                        </a:lnTo>
                        <a:lnTo>
                          <a:pt x="8" y="34"/>
                        </a:lnTo>
                        <a:lnTo>
                          <a:pt x="34" y="45"/>
                        </a:lnTo>
                        <a:lnTo>
                          <a:pt x="23" y="49"/>
                        </a:lnTo>
                        <a:lnTo>
                          <a:pt x="31" y="57"/>
                        </a:lnTo>
                        <a:lnTo>
                          <a:pt x="53" y="52"/>
                        </a:lnTo>
                        <a:lnTo>
                          <a:pt x="53" y="42"/>
                        </a:lnTo>
                        <a:lnTo>
                          <a:pt x="64" y="38"/>
                        </a:lnTo>
                        <a:lnTo>
                          <a:pt x="66" y="50"/>
                        </a:lnTo>
                        <a:lnTo>
                          <a:pt x="80" y="42"/>
                        </a:lnTo>
                        <a:lnTo>
                          <a:pt x="77" y="50"/>
                        </a:lnTo>
                        <a:lnTo>
                          <a:pt x="90" y="50"/>
                        </a:lnTo>
                        <a:lnTo>
                          <a:pt x="40" y="62"/>
                        </a:lnTo>
                        <a:lnTo>
                          <a:pt x="43" y="71"/>
                        </a:lnTo>
                        <a:lnTo>
                          <a:pt x="84" y="64"/>
                        </a:lnTo>
                        <a:lnTo>
                          <a:pt x="55" y="73"/>
                        </a:lnTo>
                        <a:lnTo>
                          <a:pt x="72" y="78"/>
                        </a:lnTo>
                        <a:lnTo>
                          <a:pt x="44" y="82"/>
                        </a:lnTo>
                        <a:lnTo>
                          <a:pt x="86" y="103"/>
                        </a:lnTo>
                        <a:lnTo>
                          <a:pt x="113" y="50"/>
                        </a:lnTo>
                        <a:lnTo>
                          <a:pt x="145" y="37"/>
                        </a:lnTo>
                        <a:lnTo>
                          <a:pt x="109" y="28"/>
                        </a:lnTo>
                        <a:lnTo>
                          <a:pt x="104" y="15"/>
                        </a:lnTo>
                        <a:lnTo>
                          <a:pt x="94" y="23"/>
                        </a:lnTo>
                        <a:lnTo>
                          <a:pt x="99" y="10"/>
                        </a:lnTo>
                        <a:lnTo>
                          <a:pt x="75" y="0"/>
                        </a:lnTo>
                        <a:lnTo>
                          <a:pt x="67" y="10"/>
                        </a:lnTo>
                        <a:lnTo>
                          <a:pt x="78" y="35"/>
                        </a:lnTo>
                        <a:lnTo>
                          <a:pt x="51" y="10"/>
                        </a:lnTo>
                        <a:lnTo>
                          <a:pt x="43" y="15"/>
                        </a:lnTo>
                        <a:lnTo>
                          <a:pt x="48" y="28"/>
                        </a:lnTo>
                        <a:lnTo>
                          <a:pt x="22" y="16"/>
                        </a:lnTo>
                        <a:lnTo>
                          <a:pt x="40" y="9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" name="Freeform 2719">
                    <a:extLst>
                      <a:ext uri="{FF2B5EF4-FFF2-40B4-BE49-F238E27FC236}">
                        <a16:creationId xmlns:a16="http://schemas.microsoft.com/office/drawing/2014/main" id="{7708FE2F-2ACD-4CDF-B876-DA8153C00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0" y="1992"/>
                    <a:ext cx="132" cy="44"/>
                  </a:xfrm>
                  <a:custGeom>
                    <a:avLst/>
                    <a:gdLst>
                      <a:gd name="T0" fmla="*/ 0 w 132"/>
                      <a:gd name="T1" fmla="*/ 11 h 44"/>
                      <a:gd name="T2" fmla="*/ 0 w 132"/>
                      <a:gd name="T3" fmla="*/ 11 h 44"/>
                      <a:gd name="T4" fmla="*/ 19 w 132"/>
                      <a:gd name="T5" fmla="*/ 15 h 44"/>
                      <a:gd name="T6" fmla="*/ 7 w 132"/>
                      <a:gd name="T7" fmla="*/ 20 h 44"/>
                      <a:gd name="T8" fmla="*/ 12 w 132"/>
                      <a:gd name="T9" fmla="*/ 24 h 44"/>
                      <a:gd name="T10" fmla="*/ 60 w 132"/>
                      <a:gd name="T11" fmla="*/ 23 h 44"/>
                      <a:gd name="T12" fmla="*/ 30 w 132"/>
                      <a:gd name="T13" fmla="*/ 29 h 44"/>
                      <a:gd name="T14" fmla="*/ 78 w 132"/>
                      <a:gd name="T15" fmla="*/ 43 h 44"/>
                      <a:gd name="T16" fmla="*/ 110 w 132"/>
                      <a:gd name="T17" fmla="*/ 35 h 44"/>
                      <a:gd name="T18" fmla="*/ 131 w 132"/>
                      <a:gd name="T19" fmla="*/ 20 h 44"/>
                      <a:gd name="T20" fmla="*/ 125 w 132"/>
                      <a:gd name="T21" fmla="*/ 12 h 44"/>
                      <a:gd name="T22" fmla="*/ 94 w 132"/>
                      <a:gd name="T23" fmla="*/ 13 h 44"/>
                      <a:gd name="T24" fmla="*/ 99 w 132"/>
                      <a:gd name="T25" fmla="*/ 5 h 44"/>
                      <a:gd name="T26" fmla="*/ 74 w 132"/>
                      <a:gd name="T27" fmla="*/ 13 h 44"/>
                      <a:gd name="T28" fmla="*/ 71 w 132"/>
                      <a:gd name="T29" fmla="*/ 0 h 44"/>
                      <a:gd name="T30" fmla="*/ 65 w 132"/>
                      <a:gd name="T31" fmla="*/ 17 h 44"/>
                      <a:gd name="T32" fmla="*/ 30 w 132"/>
                      <a:gd name="T33" fmla="*/ 0 h 44"/>
                      <a:gd name="T34" fmla="*/ 31 w 132"/>
                      <a:gd name="T35" fmla="*/ 10 h 44"/>
                      <a:gd name="T36" fmla="*/ 20 w 132"/>
                      <a:gd name="T37" fmla="*/ 5 h 44"/>
                      <a:gd name="T38" fmla="*/ 25 w 132"/>
                      <a:gd name="T39" fmla="*/ 15 h 44"/>
                      <a:gd name="T40" fmla="*/ 0 w 132"/>
                      <a:gd name="T41" fmla="*/ 11 h 44"/>
                      <a:gd name="T42" fmla="*/ 0 w 132"/>
                      <a:gd name="T43" fmla="*/ 11 h 4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32"/>
                      <a:gd name="T67" fmla="*/ 0 h 44"/>
                      <a:gd name="T68" fmla="*/ 132 w 132"/>
                      <a:gd name="T69" fmla="*/ 44 h 4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32" h="44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19" y="15"/>
                        </a:lnTo>
                        <a:lnTo>
                          <a:pt x="7" y="20"/>
                        </a:lnTo>
                        <a:lnTo>
                          <a:pt x="12" y="24"/>
                        </a:lnTo>
                        <a:lnTo>
                          <a:pt x="60" y="23"/>
                        </a:lnTo>
                        <a:lnTo>
                          <a:pt x="30" y="29"/>
                        </a:lnTo>
                        <a:lnTo>
                          <a:pt x="78" y="43"/>
                        </a:lnTo>
                        <a:lnTo>
                          <a:pt x="110" y="35"/>
                        </a:lnTo>
                        <a:lnTo>
                          <a:pt x="131" y="20"/>
                        </a:lnTo>
                        <a:lnTo>
                          <a:pt x="125" y="12"/>
                        </a:lnTo>
                        <a:lnTo>
                          <a:pt x="94" y="13"/>
                        </a:lnTo>
                        <a:lnTo>
                          <a:pt x="99" y="5"/>
                        </a:lnTo>
                        <a:lnTo>
                          <a:pt x="74" y="13"/>
                        </a:lnTo>
                        <a:lnTo>
                          <a:pt x="71" y="0"/>
                        </a:lnTo>
                        <a:lnTo>
                          <a:pt x="65" y="17"/>
                        </a:lnTo>
                        <a:lnTo>
                          <a:pt x="30" y="0"/>
                        </a:lnTo>
                        <a:lnTo>
                          <a:pt x="31" y="10"/>
                        </a:lnTo>
                        <a:lnTo>
                          <a:pt x="20" y="5"/>
                        </a:lnTo>
                        <a:lnTo>
                          <a:pt x="25" y="15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" name="Freeform 2720">
                    <a:extLst>
                      <a:ext uri="{FF2B5EF4-FFF2-40B4-BE49-F238E27FC236}">
                        <a16:creationId xmlns:a16="http://schemas.microsoft.com/office/drawing/2014/main" id="{E61D1FD6-4B4F-4AE9-AC71-1DAAD8F683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7" y="2062"/>
                    <a:ext cx="57" cy="29"/>
                  </a:xfrm>
                  <a:custGeom>
                    <a:avLst/>
                    <a:gdLst>
                      <a:gd name="T0" fmla="*/ 0 w 57"/>
                      <a:gd name="T1" fmla="*/ 22 h 29"/>
                      <a:gd name="T2" fmla="*/ 0 w 57"/>
                      <a:gd name="T3" fmla="*/ 22 h 29"/>
                      <a:gd name="T4" fmla="*/ 5 w 57"/>
                      <a:gd name="T5" fmla="*/ 8 h 29"/>
                      <a:gd name="T6" fmla="*/ 28 w 57"/>
                      <a:gd name="T7" fmla="*/ 0 h 29"/>
                      <a:gd name="T8" fmla="*/ 32 w 57"/>
                      <a:gd name="T9" fmla="*/ 8 h 29"/>
                      <a:gd name="T10" fmla="*/ 56 w 57"/>
                      <a:gd name="T11" fmla="*/ 14 h 29"/>
                      <a:gd name="T12" fmla="*/ 22 w 57"/>
                      <a:gd name="T13" fmla="*/ 28 h 29"/>
                      <a:gd name="T14" fmla="*/ 28 w 57"/>
                      <a:gd name="T15" fmla="*/ 21 h 29"/>
                      <a:gd name="T16" fmla="*/ 0 w 57"/>
                      <a:gd name="T17" fmla="*/ 22 h 29"/>
                      <a:gd name="T18" fmla="*/ 0 w 57"/>
                      <a:gd name="T19" fmla="*/ 22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7"/>
                      <a:gd name="T31" fmla="*/ 0 h 29"/>
                      <a:gd name="T32" fmla="*/ 57 w 57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7" h="29">
                        <a:moveTo>
                          <a:pt x="0" y="22"/>
                        </a:moveTo>
                        <a:lnTo>
                          <a:pt x="0" y="22"/>
                        </a:lnTo>
                        <a:lnTo>
                          <a:pt x="5" y="8"/>
                        </a:lnTo>
                        <a:lnTo>
                          <a:pt x="28" y="0"/>
                        </a:lnTo>
                        <a:lnTo>
                          <a:pt x="32" y="8"/>
                        </a:lnTo>
                        <a:lnTo>
                          <a:pt x="56" y="14"/>
                        </a:lnTo>
                        <a:lnTo>
                          <a:pt x="22" y="28"/>
                        </a:lnTo>
                        <a:lnTo>
                          <a:pt x="28" y="21"/>
                        </a:lnTo>
                        <a:lnTo>
                          <a:pt x="0" y="22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1" name="Freeform 2443">
                  <a:extLst>
                    <a:ext uri="{FF2B5EF4-FFF2-40B4-BE49-F238E27FC236}">
                      <a16:creationId xmlns:a16="http://schemas.microsoft.com/office/drawing/2014/main" id="{ADE090EE-B419-4D2B-8F6A-EA616104D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083" y="2521687"/>
                  <a:ext cx="620908" cy="628155"/>
                </a:xfrm>
                <a:custGeom>
                  <a:avLst/>
                  <a:gdLst>
                    <a:gd name="T0" fmla="*/ 0 w 408"/>
                    <a:gd name="T1" fmla="*/ 228607924 h 355"/>
                    <a:gd name="T2" fmla="*/ 24649159 w 408"/>
                    <a:gd name="T3" fmla="*/ 243848794 h 355"/>
                    <a:gd name="T4" fmla="*/ 103220134 w 408"/>
                    <a:gd name="T5" fmla="*/ 264168652 h 355"/>
                    <a:gd name="T6" fmla="*/ 152519673 w 408"/>
                    <a:gd name="T7" fmla="*/ 260782660 h 355"/>
                    <a:gd name="T8" fmla="*/ 146357076 w 408"/>
                    <a:gd name="T9" fmla="*/ 304810972 h 355"/>
                    <a:gd name="T10" fmla="*/ 38514693 w 408"/>
                    <a:gd name="T11" fmla="*/ 379319803 h 355"/>
                    <a:gd name="T12" fmla="*/ 43136961 w 408"/>
                    <a:gd name="T13" fmla="*/ 382707097 h 355"/>
                    <a:gd name="T14" fmla="*/ 90894939 w 408"/>
                    <a:gd name="T15" fmla="*/ 401333959 h 355"/>
                    <a:gd name="T16" fmla="*/ 87814261 w 408"/>
                    <a:gd name="T17" fmla="*/ 440281982 h 355"/>
                    <a:gd name="T18" fmla="*/ 137113800 w 408"/>
                    <a:gd name="T19" fmla="*/ 401333959 h 355"/>
                    <a:gd name="T20" fmla="*/ 134031881 w 408"/>
                    <a:gd name="T21" fmla="*/ 460603141 h 355"/>
                    <a:gd name="T22" fmla="*/ 164843666 w 408"/>
                    <a:gd name="T23" fmla="*/ 453829855 h 355"/>
                    <a:gd name="T24" fmla="*/ 198737332 w 408"/>
                    <a:gd name="T25" fmla="*/ 465683431 h 355"/>
                    <a:gd name="T26" fmla="*/ 237252015 w 408"/>
                    <a:gd name="T27" fmla="*/ 462296138 h 355"/>
                    <a:gd name="T28" fmla="*/ 164843666 w 408"/>
                    <a:gd name="T29" fmla="*/ 552045758 h 355"/>
                    <a:gd name="T30" fmla="*/ 124788605 w 408"/>
                    <a:gd name="T31" fmla="*/ 568979624 h 355"/>
                    <a:gd name="T32" fmla="*/ 134031881 w 408"/>
                    <a:gd name="T33" fmla="*/ 577447208 h 355"/>
                    <a:gd name="T34" fmla="*/ 197196993 w 408"/>
                    <a:gd name="T35" fmla="*/ 558819044 h 355"/>
                    <a:gd name="T36" fmla="*/ 212602866 w 408"/>
                    <a:gd name="T37" fmla="*/ 546965468 h 355"/>
                    <a:gd name="T38" fmla="*/ 306578444 w 408"/>
                    <a:gd name="T39" fmla="*/ 469069424 h 355"/>
                    <a:gd name="T40" fmla="*/ 360500319 w 408"/>
                    <a:gd name="T41" fmla="*/ 384400093 h 355"/>
                    <a:gd name="T42" fmla="*/ 363580997 w 408"/>
                    <a:gd name="T43" fmla="*/ 384400093 h 355"/>
                    <a:gd name="T44" fmla="*/ 375906192 w 408"/>
                    <a:gd name="T45" fmla="*/ 392867677 h 355"/>
                    <a:gd name="T46" fmla="*/ 348175124 w 408"/>
                    <a:gd name="T47" fmla="*/ 404721253 h 355"/>
                    <a:gd name="T48" fmla="*/ 357418400 w 408"/>
                    <a:gd name="T49" fmla="*/ 436895989 h 355"/>
                    <a:gd name="T50" fmla="*/ 406717939 w 408"/>
                    <a:gd name="T51" fmla="*/ 430121402 h 355"/>
                    <a:gd name="T52" fmla="*/ 406717939 w 408"/>
                    <a:gd name="T53" fmla="*/ 403026956 h 355"/>
                    <a:gd name="T54" fmla="*/ 419043134 w 408"/>
                    <a:gd name="T55" fmla="*/ 399640963 h 355"/>
                    <a:gd name="T56" fmla="*/ 445232622 w 408"/>
                    <a:gd name="T57" fmla="*/ 406414249 h 355"/>
                    <a:gd name="T58" fmla="*/ 582346383 w 408"/>
                    <a:gd name="T59" fmla="*/ 440281982 h 355"/>
                    <a:gd name="T60" fmla="*/ 606995532 w 408"/>
                    <a:gd name="T61" fmla="*/ 433508695 h 355"/>
                    <a:gd name="T62" fmla="*/ 616238808 w 408"/>
                    <a:gd name="T63" fmla="*/ 460603141 h 355"/>
                    <a:gd name="T64" fmla="*/ 606995532 w 408"/>
                    <a:gd name="T65" fmla="*/ 421655119 h 355"/>
                    <a:gd name="T66" fmla="*/ 566940510 w 408"/>
                    <a:gd name="T67" fmla="*/ 67735485 h 355"/>
                    <a:gd name="T68" fmla="*/ 332769251 w 408"/>
                    <a:gd name="T69" fmla="*/ 22014166 h 355"/>
                    <a:gd name="T70" fmla="*/ 264983083 w 408"/>
                    <a:gd name="T71" fmla="*/ 25401460 h 355"/>
                    <a:gd name="T72" fmla="*/ 263442744 w 408"/>
                    <a:gd name="T73" fmla="*/ 8467586 h 355"/>
                    <a:gd name="T74" fmla="*/ 212602866 w 408"/>
                    <a:gd name="T75" fmla="*/ 22014166 h 355"/>
                    <a:gd name="T76" fmla="*/ 171006263 w 408"/>
                    <a:gd name="T77" fmla="*/ 45721329 h 355"/>
                    <a:gd name="T78" fmla="*/ 127869283 w 408"/>
                    <a:gd name="T79" fmla="*/ 44028332 h 355"/>
                    <a:gd name="T80" fmla="*/ 117085668 w 408"/>
                    <a:gd name="T81" fmla="*/ 55881908 h 355"/>
                    <a:gd name="T82" fmla="*/ 38514693 w 408"/>
                    <a:gd name="T83" fmla="*/ 103297535 h 355"/>
                    <a:gd name="T84" fmla="*/ 24649159 w 408"/>
                    <a:gd name="T85" fmla="*/ 121924397 h 355"/>
                    <a:gd name="T86" fmla="*/ 180249539 w 408"/>
                    <a:gd name="T87" fmla="*/ 194740192 h 355"/>
                    <a:gd name="T88" fmla="*/ 127869283 w 408"/>
                    <a:gd name="T89" fmla="*/ 203206474 h 355"/>
                    <a:gd name="T90" fmla="*/ 130951202 w 408"/>
                    <a:gd name="T91" fmla="*/ 213367054 h 355"/>
                    <a:gd name="T92" fmla="*/ 90894939 w 408"/>
                    <a:gd name="T93" fmla="*/ 189659902 h 355"/>
                    <a:gd name="T94" fmla="*/ 0 w 408"/>
                    <a:gd name="T95" fmla="*/ 228607924 h 35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08"/>
                    <a:gd name="T145" fmla="*/ 0 h 355"/>
                    <a:gd name="T146" fmla="*/ 408 w 408"/>
                    <a:gd name="T147" fmla="*/ 355 h 35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08" h="355">
                      <a:moveTo>
                        <a:pt x="0" y="135"/>
                      </a:moveTo>
                      <a:lnTo>
                        <a:pt x="0" y="135"/>
                      </a:lnTo>
                      <a:lnTo>
                        <a:pt x="26" y="142"/>
                      </a:lnTo>
                      <a:lnTo>
                        <a:pt x="16" y="144"/>
                      </a:lnTo>
                      <a:lnTo>
                        <a:pt x="27" y="157"/>
                      </a:lnTo>
                      <a:lnTo>
                        <a:pt x="67" y="156"/>
                      </a:lnTo>
                      <a:lnTo>
                        <a:pt x="73" y="165"/>
                      </a:lnTo>
                      <a:lnTo>
                        <a:pt x="99" y="154"/>
                      </a:lnTo>
                      <a:lnTo>
                        <a:pt x="90" y="159"/>
                      </a:lnTo>
                      <a:lnTo>
                        <a:pt x="95" y="180"/>
                      </a:lnTo>
                      <a:lnTo>
                        <a:pt x="40" y="201"/>
                      </a:lnTo>
                      <a:lnTo>
                        <a:pt x="25" y="224"/>
                      </a:lnTo>
                      <a:lnTo>
                        <a:pt x="38" y="220"/>
                      </a:lnTo>
                      <a:lnTo>
                        <a:pt x="28" y="226"/>
                      </a:lnTo>
                      <a:lnTo>
                        <a:pt x="38" y="234"/>
                      </a:lnTo>
                      <a:lnTo>
                        <a:pt x="59" y="237"/>
                      </a:lnTo>
                      <a:lnTo>
                        <a:pt x="47" y="249"/>
                      </a:lnTo>
                      <a:lnTo>
                        <a:pt x="57" y="260"/>
                      </a:lnTo>
                      <a:lnTo>
                        <a:pt x="67" y="261"/>
                      </a:lnTo>
                      <a:lnTo>
                        <a:pt x="89" y="237"/>
                      </a:lnTo>
                      <a:lnTo>
                        <a:pt x="76" y="249"/>
                      </a:lnTo>
                      <a:lnTo>
                        <a:pt x="87" y="272"/>
                      </a:lnTo>
                      <a:lnTo>
                        <a:pt x="81" y="282"/>
                      </a:lnTo>
                      <a:lnTo>
                        <a:pt x="107" y="268"/>
                      </a:lnTo>
                      <a:lnTo>
                        <a:pt x="124" y="285"/>
                      </a:lnTo>
                      <a:lnTo>
                        <a:pt x="129" y="275"/>
                      </a:lnTo>
                      <a:lnTo>
                        <a:pt x="135" y="282"/>
                      </a:lnTo>
                      <a:lnTo>
                        <a:pt x="154" y="273"/>
                      </a:lnTo>
                      <a:lnTo>
                        <a:pt x="127" y="317"/>
                      </a:lnTo>
                      <a:lnTo>
                        <a:pt x="107" y="326"/>
                      </a:lnTo>
                      <a:lnTo>
                        <a:pt x="107" y="335"/>
                      </a:lnTo>
                      <a:lnTo>
                        <a:pt x="81" y="336"/>
                      </a:lnTo>
                      <a:lnTo>
                        <a:pt x="63" y="354"/>
                      </a:lnTo>
                      <a:lnTo>
                        <a:pt x="87" y="341"/>
                      </a:lnTo>
                      <a:lnTo>
                        <a:pt x="113" y="341"/>
                      </a:lnTo>
                      <a:lnTo>
                        <a:pt x="128" y="330"/>
                      </a:lnTo>
                      <a:lnTo>
                        <a:pt x="121" y="321"/>
                      </a:lnTo>
                      <a:lnTo>
                        <a:pt x="138" y="323"/>
                      </a:lnTo>
                      <a:lnTo>
                        <a:pt x="189" y="290"/>
                      </a:lnTo>
                      <a:lnTo>
                        <a:pt x="199" y="277"/>
                      </a:lnTo>
                      <a:lnTo>
                        <a:pt x="190" y="268"/>
                      </a:lnTo>
                      <a:lnTo>
                        <a:pt x="234" y="227"/>
                      </a:lnTo>
                      <a:lnTo>
                        <a:pt x="241" y="207"/>
                      </a:lnTo>
                      <a:lnTo>
                        <a:pt x="236" y="227"/>
                      </a:lnTo>
                      <a:lnTo>
                        <a:pt x="254" y="223"/>
                      </a:lnTo>
                      <a:lnTo>
                        <a:pt x="244" y="232"/>
                      </a:lnTo>
                      <a:lnTo>
                        <a:pt x="259" y="236"/>
                      </a:lnTo>
                      <a:lnTo>
                        <a:pt x="226" y="239"/>
                      </a:lnTo>
                      <a:lnTo>
                        <a:pt x="220" y="258"/>
                      </a:lnTo>
                      <a:lnTo>
                        <a:pt x="232" y="258"/>
                      </a:lnTo>
                      <a:lnTo>
                        <a:pt x="221" y="271"/>
                      </a:lnTo>
                      <a:lnTo>
                        <a:pt x="264" y="254"/>
                      </a:lnTo>
                      <a:lnTo>
                        <a:pt x="270" y="243"/>
                      </a:lnTo>
                      <a:lnTo>
                        <a:pt x="264" y="238"/>
                      </a:lnTo>
                      <a:lnTo>
                        <a:pt x="274" y="228"/>
                      </a:lnTo>
                      <a:lnTo>
                        <a:pt x="272" y="236"/>
                      </a:lnTo>
                      <a:lnTo>
                        <a:pt x="294" y="231"/>
                      </a:lnTo>
                      <a:lnTo>
                        <a:pt x="289" y="240"/>
                      </a:lnTo>
                      <a:lnTo>
                        <a:pt x="325" y="254"/>
                      </a:lnTo>
                      <a:lnTo>
                        <a:pt x="378" y="260"/>
                      </a:lnTo>
                      <a:lnTo>
                        <a:pt x="387" y="252"/>
                      </a:lnTo>
                      <a:lnTo>
                        <a:pt x="394" y="256"/>
                      </a:lnTo>
                      <a:lnTo>
                        <a:pt x="385" y="264"/>
                      </a:lnTo>
                      <a:lnTo>
                        <a:pt x="400" y="272"/>
                      </a:lnTo>
                      <a:lnTo>
                        <a:pt x="407" y="266"/>
                      </a:lnTo>
                      <a:lnTo>
                        <a:pt x="394" y="249"/>
                      </a:lnTo>
                      <a:lnTo>
                        <a:pt x="368" y="249"/>
                      </a:lnTo>
                      <a:lnTo>
                        <a:pt x="368" y="40"/>
                      </a:lnTo>
                      <a:lnTo>
                        <a:pt x="222" y="23"/>
                      </a:lnTo>
                      <a:lnTo>
                        <a:pt x="216" y="13"/>
                      </a:lnTo>
                      <a:lnTo>
                        <a:pt x="176" y="6"/>
                      </a:lnTo>
                      <a:lnTo>
                        <a:pt x="172" y="15"/>
                      </a:lnTo>
                      <a:lnTo>
                        <a:pt x="160" y="12"/>
                      </a:lnTo>
                      <a:lnTo>
                        <a:pt x="171" y="5"/>
                      </a:lnTo>
                      <a:lnTo>
                        <a:pt x="154" y="0"/>
                      </a:lnTo>
                      <a:lnTo>
                        <a:pt x="138" y="13"/>
                      </a:lnTo>
                      <a:lnTo>
                        <a:pt x="112" y="15"/>
                      </a:lnTo>
                      <a:lnTo>
                        <a:pt x="111" y="27"/>
                      </a:lnTo>
                      <a:lnTo>
                        <a:pt x="108" y="20"/>
                      </a:lnTo>
                      <a:lnTo>
                        <a:pt x="83" y="26"/>
                      </a:lnTo>
                      <a:lnTo>
                        <a:pt x="87" y="36"/>
                      </a:lnTo>
                      <a:lnTo>
                        <a:pt x="76" y="33"/>
                      </a:lnTo>
                      <a:lnTo>
                        <a:pt x="61" y="53"/>
                      </a:lnTo>
                      <a:lnTo>
                        <a:pt x="25" y="61"/>
                      </a:lnTo>
                      <a:lnTo>
                        <a:pt x="27" y="70"/>
                      </a:lnTo>
                      <a:lnTo>
                        <a:pt x="16" y="72"/>
                      </a:lnTo>
                      <a:lnTo>
                        <a:pt x="59" y="101"/>
                      </a:lnTo>
                      <a:lnTo>
                        <a:pt x="117" y="115"/>
                      </a:lnTo>
                      <a:lnTo>
                        <a:pt x="81" y="111"/>
                      </a:lnTo>
                      <a:lnTo>
                        <a:pt x="83" y="120"/>
                      </a:lnTo>
                      <a:lnTo>
                        <a:pt x="97" y="120"/>
                      </a:lnTo>
                      <a:lnTo>
                        <a:pt x="85" y="126"/>
                      </a:lnTo>
                      <a:lnTo>
                        <a:pt x="59" y="125"/>
                      </a:lnTo>
                      <a:lnTo>
                        <a:pt x="59" y="112"/>
                      </a:lnTo>
                      <a:lnTo>
                        <a:pt x="46" y="114"/>
                      </a:lnTo>
                      <a:lnTo>
                        <a:pt x="0" y="13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444">
                  <a:extLst>
                    <a:ext uri="{FF2B5EF4-FFF2-40B4-BE49-F238E27FC236}">
                      <a16:creationId xmlns:a16="http://schemas.microsoft.com/office/drawing/2014/main" id="{ECB8EEC4-6F6B-40E6-898C-064DE586D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2529" y="3048388"/>
                  <a:ext cx="54500" cy="38854"/>
                </a:xfrm>
                <a:custGeom>
                  <a:avLst/>
                  <a:gdLst>
                    <a:gd name="T0" fmla="*/ 0 w 36"/>
                    <a:gd name="T1" fmla="*/ 15183716 h 22"/>
                    <a:gd name="T2" fmla="*/ 0 w 36"/>
                    <a:gd name="T3" fmla="*/ 15183716 h 22"/>
                    <a:gd name="T4" fmla="*/ 15245114 w 36"/>
                    <a:gd name="T5" fmla="*/ 35427802 h 22"/>
                    <a:gd name="T6" fmla="*/ 53358518 w 36"/>
                    <a:gd name="T7" fmla="*/ 6747597 h 22"/>
                    <a:gd name="T8" fmla="*/ 16769995 w 36"/>
                    <a:gd name="T9" fmla="*/ 0 h 22"/>
                    <a:gd name="T10" fmla="*/ 21343409 w 36"/>
                    <a:gd name="T11" fmla="*/ 13496492 h 22"/>
                    <a:gd name="T12" fmla="*/ 0 w 36"/>
                    <a:gd name="T13" fmla="*/ 15183716 h 22"/>
                    <a:gd name="T14" fmla="*/ 0 w 36"/>
                    <a:gd name="T15" fmla="*/ 15183716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"/>
                    <a:gd name="T25" fmla="*/ 0 h 22"/>
                    <a:gd name="T26" fmla="*/ 36 w 36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" h="22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0" y="21"/>
                      </a:lnTo>
                      <a:lnTo>
                        <a:pt x="35" y="4"/>
                      </a:lnTo>
                      <a:lnTo>
                        <a:pt x="11" y="0"/>
                      </a:lnTo>
                      <a:lnTo>
                        <a:pt x="14" y="8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445">
                  <a:extLst>
                    <a:ext uri="{FF2B5EF4-FFF2-40B4-BE49-F238E27FC236}">
                      <a16:creationId xmlns:a16="http://schemas.microsoft.com/office/drawing/2014/main" id="{944730E1-1D90-46A1-A44E-5F42AF77A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989" y="2977155"/>
                  <a:ext cx="171284" cy="177007"/>
                </a:xfrm>
                <a:custGeom>
                  <a:avLst/>
                  <a:gdLst>
                    <a:gd name="T0" fmla="*/ 0 w 110"/>
                    <a:gd name="T1" fmla="*/ 17289607 h 99"/>
                    <a:gd name="T2" fmla="*/ 0 w 110"/>
                    <a:gd name="T3" fmla="*/ 17289607 h 99"/>
                    <a:gd name="T4" fmla="*/ 6451601 w 110"/>
                    <a:gd name="T5" fmla="*/ 41495580 h 99"/>
                    <a:gd name="T6" fmla="*/ 30645101 w 110"/>
                    <a:gd name="T7" fmla="*/ 51868825 h 99"/>
                    <a:gd name="T8" fmla="*/ 41935408 w 110"/>
                    <a:gd name="T9" fmla="*/ 43223367 h 99"/>
                    <a:gd name="T10" fmla="*/ 20967704 w 110"/>
                    <a:gd name="T11" fmla="*/ 31121030 h 99"/>
                    <a:gd name="T12" fmla="*/ 41935408 w 110"/>
                    <a:gd name="T13" fmla="*/ 31121030 h 99"/>
                    <a:gd name="T14" fmla="*/ 59677303 w 110"/>
                    <a:gd name="T15" fmla="*/ 51868825 h 99"/>
                    <a:gd name="T16" fmla="*/ 54838605 w 110"/>
                    <a:gd name="T17" fmla="*/ 15560515 h 99"/>
                    <a:gd name="T18" fmla="*/ 69354701 w 110"/>
                    <a:gd name="T19" fmla="*/ 48410642 h 99"/>
                    <a:gd name="T20" fmla="*/ 106451410 w 110"/>
                    <a:gd name="T21" fmla="*/ 67429335 h 99"/>
                    <a:gd name="T22" fmla="*/ 99999812 w 110"/>
                    <a:gd name="T23" fmla="*/ 89906232 h 99"/>
                    <a:gd name="T24" fmla="*/ 141935200 w 110"/>
                    <a:gd name="T25" fmla="*/ 119298160 h 99"/>
                    <a:gd name="T26" fmla="*/ 130644903 w 110"/>
                    <a:gd name="T27" fmla="*/ 143504128 h 99"/>
                    <a:gd name="T28" fmla="*/ 153225497 w 110"/>
                    <a:gd name="T29" fmla="*/ 124485435 h 99"/>
                    <a:gd name="T30" fmla="*/ 156451296 w 110"/>
                    <a:gd name="T31" fmla="*/ 169437873 h 99"/>
                    <a:gd name="T32" fmla="*/ 174193231 w 110"/>
                    <a:gd name="T33" fmla="*/ 160793729 h 99"/>
                    <a:gd name="T34" fmla="*/ 175806131 w 110"/>
                    <a:gd name="T35" fmla="*/ 127943618 h 99"/>
                    <a:gd name="T36" fmla="*/ 133870703 w 110"/>
                    <a:gd name="T37" fmla="*/ 108924925 h 99"/>
                    <a:gd name="T38" fmla="*/ 56451504 w 110"/>
                    <a:gd name="T39" fmla="*/ 0 h 99"/>
                    <a:gd name="T40" fmla="*/ 11290302 w 110"/>
                    <a:gd name="T41" fmla="*/ 31121030 h 99"/>
                    <a:gd name="T42" fmla="*/ 0 w 110"/>
                    <a:gd name="T43" fmla="*/ 17289607 h 99"/>
                    <a:gd name="T44" fmla="*/ 0 w 110"/>
                    <a:gd name="T45" fmla="*/ 17289607 h 9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0"/>
                    <a:gd name="T70" fmla="*/ 0 h 99"/>
                    <a:gd name="T71" fmla="*/ 110 w 110"/>
                    <a:gd name="T72" fmla="*/ 99 h 9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0" h="99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4" y="24"/>
                      </a:lnTo>
                      <a:lnTo>
                        <a:pt x="19" y="30"/>
                      </a:lnTo>
                      <a:lnTo>
                        <a:pt x="26" y="25"/>
                      </a:lnTo>
                      <a:lnTo>
                        <a:pt x="13" y="18"/>
                      </a:lnTo>
                      <a:lnTo>
                        <a:pt x="26" y="18"/>
                      </a:lnTo>
                      <a:lnTo>
                        <a:pt x="37" y="30"/>
                      </a:lnTo>
                      <a:lnTo>
                        <a:pt x="34" y="9"/>
                      </a:lnTo>
                      <a:lnTo>
                        <a:pt x="43" y="28"/>
                      </a:lnTo>
                      <a:lnTo>
                        <a:pt x="66" y="39"/>
                      </a:lnTo>
                      <a:lnTo>
                        <a:pt x="62" y="52"/>
                      </a:lnTo>
                      <a:lnTo>
                        <a:pt x="88" y="69"/>
                      </a:lnTo>
                      <a:lnTo>
                        <a:pt x="81" y="83"/>
                      </a:lnTo>
                      <a:lnTo>
                        <a:pt x="95" y="72"/>
                      </a:lnTo>
                      <a:lnTo>
                        <a:pt x="97" y="98"/>
                      </a:lnTo>
                      <a:lnTo>
                        <a:pt x="108" y="93"/>
                      </a:lnTo>
                      <a:lnTo>
                        <a:pt x="109" y="74"/>
                      </a:lnTo>
                      <a:lnTo>
                        <a:pt x="83" y="63"/>
                      </a:lnTo>
                      <a:lnTo>
                        <a:pt x="35" y="0"/>
                      </a:lnTo>
                      <a:lnTo>
                        <a:pt x="7" y="18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446">
                  <a:extLst>
                    <a:ext uri="{FF2B5EF4-FFF2-40B4-BE49-F238E27FC236}">
                      <a16:creationId xmlns:a16="http://schemas.microsoft.com/office/drawing/2014/main" id="{8455FD3D-5B73-49D5-A5CC-363F5BFA8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7918" y="3035436"/>
                  <a:ext cx="31142" cy="30220"/>
                </a:xfrm>
                <a:custGeom>
                  <a:avLst/>
                  <a:gdLst>
                    <a:gd name="T0" fmla="*/ 0 w 20"/>
                    <a:gd name="T1" fmla="*/ 0 h 16"/>
                    <a:gd name="T2" fmla="*/ 0 w 20"/>
                    <a:gd name="T3" fmla="*/ 0 h 16"/>
                    <a:gd name="T4" fmla="*/ 9677399 w 20"/>
                    <a:gd name="T5" fmla="*/ 28942503 h 16"/>
                    <a:gd name="T6" fmla="*/ 11290301 w 20"/>
                    <a:gd name="T7" fmla="*/ 13505854 h 16"/>
                    <a:gd name="T8" fmla="*/ 30645098 w 20"/>
                    <a:gd name="T9" fmla="*/ 27013096 h 16"/>
                    <a:gd name="T10" fmla="*/ 12903200 w 20"/>
                    <a:gd name="T11" fmla="*/ 13505854 h 16"/>
                    <a:gd name="T12" fmla="*/ 29032199 w 20"/>
                    <a:gd name="T13" fmla="*/ 3858815 h 16"/>
                    <a:gd name="T14" fmla="*/ 0 w 20"/>
                    <a:gd name="T15" fmla="*/ 0 h 16"/>
                    <a:gd name="T16" fmla="*/ 0 w 20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6"/>
                    <a:gd name="T29" fmla="*/ 20 w 20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5"/>
                      </a:lnTo>
                      <a:lnTo>
                        <a:pt x="7" y="7"/>
                      </a:lnTo>
                      <a:lnTo>
                        <a:pt x="19" y="14"/>
                      </a:lnTo>
                      <a:lnTo>
                        <a:pt x="8" y="7"/>
                      </a:lnTo>
                      <a:lnTo>
                        <a:pt x="18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447">
                  <a:extLst>
                    <a:ext uri="{FF2B5EF4-FFF2-40B4-BE49-F238E27FC236}">
                      <a16:creationId xmlns:a16="http://schemas.microsoft.com/office/drawing/2014/main" id="{D2871AA7-F29C-402E-909C-AE3F8C29C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9597" y="3059182"/>
                  <a:ext cx="19464" cy="45330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0 h 25"/>
                    <a:gd name="T4" fmla="*/ 17500864 w 12"/>
                    <a:gd name="T5" fmla="*/ 7112783 h 25"/>
                    <a:gd name="T6" fmla="*/ 19251082 w 12"/>
                    <a:gd name="T7" fmla="*/ 42676691 h 25"/>
                    <a:gd name="T8" fmla="*/ 0 w 12"/>
                    <a:gd name="T9" fmla="*/ 0 h 25"/>
                    <a:gd name="T10" fmla="*/ 0 w 12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25"/>
                    <a:gd name="T20" fmla="*/ 12 w 12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11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448">
                  <a:extLst>
                    <a:ext uri="{FF2B5EF4-FFF2-40B4-BE49-F238E27FC236}">
                      <a16:creationId xmlns:a16="http://schemas.microsoft.com/office/drawing/2014/main" id="{05F00C05-7E79-47E2-B764-EF883F2D1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9060" y="3037596"/>
                  <a:ext cx="25301" cy="30220"/>
                </a:xfrm>
                <a:custGeom>
                  <a:avLst/>
                  <a:gdLst>
                    <a:gd name="T0" fmla="*/ 0 w 15"/>
                    <a:gd name="T1" fmla="*/ 0 h 16"/>
                    <a:gd name="T2" fmla="*/ 0 w 15"/>
                    <a:gd name="T3" fmla="*/ 0 h 16"/>
                    <a:gd name="T4" fmla="*/ 5677928 w 15"/>
                    <a:gd name="T5" fmla="*/ 28942503 h 16"/>
                    <a:gd name="T6" fmla="*/ 20821357 w 15"/>
                    <a:gd name="T7" fmla="*/ 28942503 h 16"/>
                    <a:gd name="T8" fmla="*/ 13250332 w 15"/>
                    <a:gd name="T9" fmla="*/ 3858815 h 16"/>
                    <a:gd name="T10" fmla="*/ 26499288 w 15"/>
                    <a:gd name="T11" fmla="*/ 21224870 h 16"/>
                    <a:gd name="T12" fmla="*/ 15142056 w 15"/>
                    <a:gd name="T13" fmla="*/ 0 h 16"/>
                    <a:gd name="T14" fmla="*/ 0 w 15"/>
                    <a:gd name="T15" fmla="*/ 0 h 16"/>
                    <a:gd name="T16" fmla="*/ 0 w 15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6"/>
                    <a:gd name="T29" fmla="*/ 15 w 15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5"/>
                      </a:lnTo>
                      <a:lnTo>
                        <a:pt x="11" y="15"/>
                      </a:lnTo>
                      <a:lnTo>
                        <a:pt x="7" y="2"/>
                      </a:lnTo>
                      <a:lnTo>
                        <a:pt x="14" y="11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449">
                  <a:extLst>
                    <a:ext uri="{FF2B5EF4-FFF2-40B4-BE49-F238E27FC236}">
                      <a16:creationId xmlns:a16="http://schemas.microsoft.com/office/drawing/2014/main" id="{D076851C-DFBD-4D7B-AB94-70E53486FE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526" y="3076451"/>
                  <a:ext cx="17516" cy="19428"/>
                </a:xfrm>
                <a:custGeom>
                  <a:avLst/>
                  <a:gdLst>
                    <a:gd name="T0" fmla="*/ 0 w 13"/>
                    <a:gd name="T1" fmla="*/ 0 h 11"/>
                    <a:gd name="T2" fmla="*/ 0 w 13"/>
                    <a:gd name="T3" fmla="*/ 0 h 11"/>
                    <a:gd name="T4" fmla="*/ 14493612 w 13"/>
                    <a:gd name="T5" fmla="*/ 16869050 h 11"/>
                    <a:gd name="T6" fmla="*/ 14493612 w 13"/>
                    <a:gd name="T7" fmla="*/ 1687165 h 11"/>
                    <a:gd name="T8" fmla="*/ 0 w 13"/>
                    <a:gd name="T9" fmla="*/ 0 h 11"/>
                    <a:gd name="T10" fmla="*/ 0 w 13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1"/>
                    <a:gd name="T20" fmla="*/ 13 w 13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0"/>
                      </a:lnTo>
                      <a:lnTo>
                        <a:pt x="12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450">
                  <a:extLst>
                    <a:ext uri="{FF2B5EF4-FFF2-40B4-BE49-F238E27FC236}">
                      <a16:creationId xmlns:a16="http://schemas.microsoft.com/office/drawing/2014/main" id="{1AC1EF08-E453-4F56-A190-78836705F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4364" y="3100196"/>
                  <a:ext cx="27251" cy="47490"/>
                </a:xfrm>
                <a:custGeom>
                  <a:avLst/>
                  <a:gdLst>
                    <a:gd name="T0" fmla="*/ 0 w 19"/>
                    <a:gd name="T1" fmla="*/ 0 h 26"/>
                    <a:gd name="T2" fmla="*/ 0 w 19"/>
                    <a:gd name="T3" fmla="*/ 0 h 26"/>
                    <a:gd name="T4" fmla="*/ 19155607 w 19"/>
                    <a:gd name="T5" fmla="*/ 14434772 h 26"/>
                    <a:gd name="T6" fmla="*/ 24628808 w 19"/>
                    <a:gd name="T7" fmla="*/ 45109675 h 26"/>
                    <a:gd name="T8" fmla="*/ 0 w 19"/>
                    <a:gd name="T9" fmla="*/ 0 h 26"/>
                    <a:gd name="T10" fmla="*/ 0 w 19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26"/>
                    <a:gd name="T20" fmla="*/ 19 w 19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18" y="2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451">
                  <a:extLst>
                    <a:ext uri="{FF2B5EF4-FFF2-40B4-BE49-F238E27FC236}">
                      <a16:creationId xmlns:a16="http://schemas.microsoft.com/office/drawing/2014/main" id="{CD88F79E-68FD-42A7-BF29-CFED79B55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5240" y="3115307"/>
                  <a:ext cx="17516" cy="23744"/>
                </a:xfrm>
                <a:custGeom>
                  <a:avLst/>
                  <a:gdLst>
                    <a:gd name="T0" fmla="*/ 0 w 10"/>
                    <a:gd name="T1" fmla="*/ 10841576 h 15"/>
                    <a:gd name="T2" fmla="*/ 0 w 10"/>
                    <a:gd name="T3" fmla="*/ 10841576 h 15"/>
                    <a:gd name="T4" fmla="*/ 8165020 w 10"/>
                    <a:gd name="T5" fmla="*/ 0 h 15"/>
                    <a:gd name="T6" fmla="*/ 18370223 w 10"/>
                    <a:gd name="T7" fmla="*/ 18973045 h 15"/>
                    <a:gd name="T8" fmla="*/ 0 w 10"/>
                    <a:gd name="T9" fmla="*/ 10841576 h 15"/>
                    <a:gd name="T10" fmla="*/ 0 w 10"/>
                    <a:gd name="T11" fmla="*/ 10841576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5"/>
                    <a:gd name="T20" fmla="*/ 10 w 10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9" y="14"/>
                      </a:lnTo>
                      <a:lnTo>
                        <a:pt x="0" y="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452">
                  <a:extLst>
                    <a:ext uri="{FF2B5EF4-FFF2-40B4-BE49-F238E27FC236}">
                      <a16:creationId xmlns:a16="http://schemas.microsoft.com/office/drawing/2014/main" id="{4CD80810-FD94-4BB1-8887-0510E1E3F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220" y="3324691"/>
                  <a:ext cx="1204833" cy="679965"/>
                </a:xfrm>
                <a:custGeom>
                  <a:avLst/>
                  <a:gdLst>
                    <a:gd name="T0" fmla="*/ 0 w 787"/>
                    <a:gd name="T1" fmla="*/ 35986208 h 382"/>
                    <a:gd name="T2" fmla="*/ 31180509 w 787"/>
                    <a:gd name="T3" fmla="*/ 94251414 h 382"/>
                    <a:gd name="T4" fmla="*/ 6235603 w 787"/>
                    <a:gd name="T5" fmla="*/ 260475223 h 382"/>
                    <a:gd name="T6" fmla="*/ 57684942 w 787"/>
                    <a:gd name="T7" fmla="*/ 322166221 h 382"/>
                    <a:gd name="T8" fmla="*/ 88865460 w 787"/>
                    <a:gd name="T9" fmla="*/ 414704110 h 382"/>
                    <a:gd name="T10" fmla="*/ 162140632 w 787"/>
                    <a:gd name="T11" fmla="*/ 469540844 h 382"/>
                    <a:gd name="T12" fmla="*/ 291542490 w 787"/>
                    <a:gd name="T13" fmla="*/ 500386343 h 382"/>
                    <a:gd name="T14" fmla="*/ 445888036 w 787"/>
                    <a:gd name="T15" fmla="*/ 555223077 h 382"/>
                    <a:gd name="T16" fmla="*/ 544108107 w 787"/>
                    <a:gd name="T17" fmla="*/ 622056083 h 382"/>
                    <a:gd name="T18" fmla="*/ 581525455 w 787"/>
                    <a:gd name="T19" fmla="*/ 589497017 h 382"/>
                    <a:gd name="T20" fmla="*/ 629855728 w 787"/>
                    <a:gd name="T21" fmla="*/ 538087416 h 382"/>
                    <a:gd name="T22" fmla="*/ 748343529 w 787"/>
                    <a:gd name="T23" fmla="*/ 555223077 h 382"/>
                    <a:gd name="T24" fmla="*/ 728075955 w 787"/>
                    <a:gd name="T25" fmla="*/ 524377578 h 382"/>
                    <a:gd name="T26" fmla="*/ 776406228 w 787"/>
                    <a:gd name="T27" fmla="*/ 508954173 h 382"/>
                    <a:gd name="T28" fmla="*/ 866831174 w 787"/>
                    <a:gd name="T29" fmla="*/ 531231842 h 382"/>
                    <a:gd name="T30" fmla="*/ 893335597 w 787"/>
                    <a:gd name="T31" fmla="*/ 596351282 h 382"/>
                    <a:gd name="T32" fmla="*/ 938548070 w 787"/>
                    <a:gd name="T33" fmla="*/ 651188016 h 382"/>
                    <a:gd name="T34" fmla="*/ 916720971 w 787"/>
                    <a:gd name="T35" fmla="*/ 508954173 h 382"/>
                    <a:gd name="T36" fmla="*/ 1041444217 w 787"/>
                    <a:gd name="T37" fmla="*/ 387285743 h 382"/>
                    <a:gd name="T38" fmla="*/ 1039885941 w 787"/>
                    <a:gd name="T39" fmla="*/ 375289471 h 382"/>
                    <a:gd name="T40" fmla="*/ 1028971767 w 787"/>
                    <a:gd name="T41" fmla="*/ 325593353 h 382"/>
                    <a:gd name="T42" fmla="*/ 1028971767 w 787"/>
                    <a:gd name="T43" fmla="*/ 320452655 h 382"/>
                    <a:gd name="T44" fmla="*/ 1036768141 w 787"/>
                    <a:gd name="T45" fmla="*/ 282752891 h 382"/>
                    <a:gd name="T46" fmla="*/ 1055476190 w 787"/>
                    <a:gd name="T47" fmla="*/ 308457692 h 382"/>
                    <a:gd name="T48" fmla="*/ 1057035715 w 787"/>
                    <a:gd name="T49" fmla="*/ 296461420 h 382"/>
                    <a:gd name="T50" fmla="*/ 1164609186 w 787"/>
                    <a:gd name="T51" fmla="*/ 222775459 h 382"/>
                    <a:gd name="T52" fmla="*/ 1158373586 w 787"/>
                    <a:gd name="T53" fmla="*/ 167937375 h 382"/>
                    <a:gd name="T54" fmla="*/ 1225411908 w 787"/>
                    <a:gd name="T55" fmla="*/ 123383347 h 382"/>
                    <a:gd name="T56" fmla="*/ 1209821659 w 787"/>
                    <a:gd name="T57" fmla="*/ 71973725 h 382"/>
                    <a:gd name="T58" fmla="*/ 1147459412 w 787"/>
                    <a:gd name="T59" fmla="*/ 121669781 h 382"/>
                    <a:gd name="T60" fmla="*/ 1032090816 w 787"/>
                    <a:gd name="T61" fmla="*/ 171365816 h 382"/>
                    <a:gd name="T62" fmla="*/ 974405894 w 787"/>
                    <a:gd name="T63" fmla="*/ 190215085 h 382"/>
                    <a:gd name="T64" fmla="*/ 885540472 w 787"/>
                    <a:gd name="T65" fmla="*/ 226202591 h 382"/>
                    <a:gd name="T66" fmla="*/ 888658272 w 787"/>
                    <a:gd name="T67" fmla="*/ 203924923 h 382"/>
                    <a:gd name="T68" fmla="*/ 898012922 w 787"/>
                    <a:gd name="T69" fmla="*/ 185074386 h 382"/>
                    <a:gd name="T70" fmla="*/ 866831174 w 787"/>
                    <a:gd name="T71" fmla="*/ 167937375 h 382"/>
                    <a:gd name="T72" fmla="*/ 841886275 w 787"/>
                    <a:gd name="T73" fmla="*/ 109673509 h 382"/>
                    <a:gd name="T74" fmla="*/ 807587976 w 787"/>
                    <a:gd name="T75" fmla="*/ 217633452 h 382"/>
                    <a:gd name="T76" fmla="*/ 781083553 w 787"/>
                    <a:gd name="T77" fmla="*/ 183360820 h 382"/>
                    <a:gd name="T78" fmla="*/ 782643077 w 787"/>
                    <a:gd name="T79" fmla="*/ 133664744 h 382"/>
                    <a:gd name="T80" fmla="*/ 865272898 w 787"/>
                    <a:gd name="T81" fmla="*/ 101105678 h 382"/>
                    <a:gd name="T82" fmla="*/ 851240924 w 787"/>
                    <a:gd name="T83" fmla="*/ 85682254 h 382"/>
                    <a:gd name="T84" fmla="*/ 782643077 w 787"/>
                    <a:gd name="T85" fmla="*/ 58263887 h 382"/>
                    <a:gd name="T86" fmla="*/ 692218131 w 787"/>
                    <a:gd name="T87" fmla="*/ 83968688 h 382"/>
                    <a:gd name="T88" fmla="*/ 639210377 w 787"/>
                    <a:gd name="T89" fmla="*/ 20564108 h 382"/>
                    <a:gd name="T90" fmla="*/ 625178404 w 787"/>
                    <a:gd name="T91" fmla="*/ 13709843 h 382"/>
                    <a:gd name="T92" fmla="*/ 51448093 w 787"/>
                    <a:gd name="T93" fmla="*/ 39414649 h 382"/>
                    <a:gd name="T94" fmla="*/ 42094692 w 787"/>
                    <a:gd name="T95" fmla="*/ 37699774 h 382"/>
                    <a:gd name="T96" fmla="*/ 0 w 787"/>
                    <a:gd name="T97" fmla="*/ 35986208 h 3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87"/>
                    <a:gd name="T148" fmla="*/ 0 h 382"/>
                    <a:gd name="T149" fmla="*/ 787 w 787"/>
                    <a:gd name="T150" fmla="*/ 382 h 3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87" h="382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9" y="52"/>
                      </a:lnTo>
                      <a:lnTo>
                        <a:pt x="20" y="55"/>
                      </a:lnTo>
                      <a:lnTo>
                        <a:pt x="11" y="57"/>
                      </a:lnTo>
                      <a:lnTo>
                        <a:pt x="4" y="152"/>
                      </a:lnTo>
                      <a:lnTo>
                        <a:pt x="24" y="188"/>
                      </a:lnTo>
                      <a:lnTo>
                        <a:pt x="37" y="188"/>
                      </a:lnTo>
                      <a:lnTo>
                        <a:pt x="32" y="202"/>
                      </a:lnTo>
                      <a:lnTo>
                        <a:pt x="57" y="242"/>
                      </a:lnTo>
                      <a:lnTo>
                        <a:pt x="83" y="251"/>
                      </a:lnTo>
                      <a:lnTo>
                        <a:pt x="104" y="274"/>
                      </a:lnTo>
                      <a:lnTo>
                        <a:pt x="135" y="271"/>
                      </a:lnTo>
                      <a:lnTo>
                        <a:pt x="187" y="292"/>
                      </a:lnTo>
                      <a:lnTo>
                        <a:pt x="249" y="284"/>
                      </a:lnTo>
                      <a:lnTo>
                        <a:pt x="286" y="324"/>
                      </a:lnTo>
                      <a:lnTo>
                        <a:pt x="315" y="314"/>
                      </a:lnTo>
                      <a:lnTo>
                        <a:pt x="349" y="363"/>
                      </a:lnTo>
                      <a:lnTo>
                        <a:pt x="376" y="372"/>
                      </a:lnTo>
                      <a:lnTo>
                        <a:pt x="373" y="344"/>
                      </a:lnTo>
                      <a:lnTo>
                        <a:pt x="401" y="327"/>
                      </a:lnTo>
                      <a:lnTo>
                        <a:pt x="404" y="314"/>
                      </a:lnTo>
                      <a:lnTo>
                        <a:pt x="445" y="314"/>
                      </a:lnTo>
                      <a:lnTo>
                        <a:pt x="480" y="324"/>
                      </a:lnTo>
                      <a:lnTo>
                        <a:pt x="481" y="308"/>
                      </a:lnTo>
                      <a:lnTo>
                        <a:pt x="467" y="306"/>
                      </a:lnTo>
                      <a:lnTo>
                        <a:pt x="497" y="305"/>
                      </a:lnTo>
                      <a:lnTo>
                        <a:pt x="498" y="297"/>
                      </a:lnTo>
                      <a:lnTo>
                        <a:pt x="501" y="307"/>
                      </a:lnTo>
                      <a:lnTo>
                        <a:pt x="556" y="310"/>
                      </a:lnTo>
                      <a:lnTo>
                        <a:pt x="571" y="324"/>
                      </a:lnTo>
                      <a:lnTo>
                        <a:pt x="573" y="348"/>
                      </a:lnTo>
                      <a:lnTo>
                        <a:pt x="591" y="381"/>
                      </a:lnTo>
                      <a:lnTo>
                        <a:pt x="602" y="380"/>
                      </a:lnTo>
                      <a:lnTo>
                        <a:pt x="606" y="355"/>
                      </a:lnTo>
                      <a:lnTo>
                        <a:pt x="588" y="297"/>
                      </a:lnTo>
                      <a:lnTo>
                        <a:pt x="599" y="273"/>
                      </a:lnTo>
                      <a:lnTo>
                        <a:pt x="668" y="226"/>
                      </a:lnTo>
                      <a:lnTo>
                        <a:pt x="655" y="221"/>
                      </a:lnTo>
                      <a:lnTo>
                        <a:pt x="667" y="219"/>
                      </a:lnTo>
                      <a:lnTo>
                        <a:pt x="657" y="204"/>
                      </a:lnTo>
                      <a:lnTo>
                        <a:pt x="660" y="190"/>
                      </a:lnTo>
                      <a:lnTo>
                        <a:pt x="646" y="180"/>
                      </a:lnTo>
                      <a:lnTo>
                        <a:pt x="660" y="187"/>
                      </a:lnTo>
                      <a:lnTo>
                        <a:pt x="655" y="170"/>
                      </a:lnTo>
                      <a:lnTo>
                        <a:pt x="665" y="165"/>
                      </a:lnTo>
                      <a:lnTo>
                        <a:pt x="667" y="202"/>
                      </a:lnTo>
                      <a:lnTo>
                        <a:pt x="677" y="180"/>
                      </a:lnTo>
                      <a:lnTo>
                        <a:pt x="671" y="163"/>
                      </a:lnTo>
                      <a:lnTo>
                        <a:pt x="678" y="173"/>
                      </a:lnTo>
                      <a:lnTo>
                        <a:pt x="692" y="143"/>
                      </a:lnTo>
                      <a:lnTo>
                        <a:pt x="747" y="130"/>
                      </a:lnTo>
                      <a:lnTo>
                        <a:pt x="733" y="121"/>
                      </a:lnTo>
                      <a:lnTo>
                        <a:pt x="743" y="98"/>
                      </a:lnTo>
                      <a:lnTo>
                        <a:pt x="785" y="81"/>
                      </a:lnTo>
                      <a:lnTo>
                        <a:pt x="786" y="72"/>
                      </a:lnTo>
                      <a:lnTo>
                        <a:pt x="776" y="64"/>
                      </a:lnTo>
                      <a:lnTo>
                        <a:pt x="776" y="42"/>
                      </a:lnTo>
                      <a:lnTo>
                        <a:pt x="753" y="35"/>
                      </a:lnTo>
                      <a:lnTo>
                        <a:pt x="736" y="71"/>
                      </a:lnTo>
                      <a:lnTo>
                        <a:pt x="667" y="84"/>
                      </a:lnTo>
                      <a:lnTo>
                        <a:pt x="662" y="100"/>
                      </a:lnTo>
                      <a:lnTo>
                        <a:pt x="622" y="106"/>
                      </a:lnTo>
                      <a:lnTo>
                        <a:pt x="625" y="111"/>
                      </a:lnTo>
                      <a:lnTo>
                        <a:pt x="585" y="133"/>
                      </a:lnTo>
                      <a:lnTo>
                        <a:pt x="568" y="132"/>
                      </a:lnTo>
                      <a:lnTo>
                        <a:pt x="567" y="126"/>
                      </a:lnTo>
                      <a:lnTo>
                        <a:pt x="570" y="119"/>
                      </a:lnTo>
                      <a:lnTo>
                        <a:pt x="574" y="114"/>
                      </a:lnTo>
                      <a:lnTo>
                        <a:pt x="576" y="108"/>
                      </a:lnTo>
                      <a:lnTo>
                        <a:pt x="570" y="91"/>
                      </a:lnTo>
                      <a:lnTo>
                        <a:pt x="556" y="98"/>
                      </a:lnTo>
                      <a:lnTo>
                        <a:pt x="561" y="71"/>
                      </a:lnTo>
                      <a:lnTo>
                        <a:pt x="540" y="64"/>
                      </a:lnTo>
                      <a:lnTo>
                        <a:pt x="524" y="81"/>
                      </a:lnTo>
                      <a:lnTo>
                        <a:pt x="518" y="127"/>
                      </a:lnTo>
                      <a:lnTo>
                        <a:pt x="505" y="128"/>
                      </a:lnTo>
                      <a:lnTo>
                        <a:pt x="501" y="107"/>
                      </a:lnTo>
                      <a:lnTo>
                        <a:pt x="511" y="72"/>
                      </a:lnTo>
                      <a:lnTo>
                        <a:pt x="502" y="78"/>
                      </a:lnTo>
                      <a:lnTo>
                        <a:pt x="519" y="60"/>
                      </a:lnTo>
                      <a:lnTo>
                        <a:pt x="555" y="59"/>
                      </a:lnTo>
                      <a:lnTo>
                        <a:pt x="549" y="50"/>
                      </a:lnTo>
                      <a:lnTo>
                        <a:pt x="546" y="50"/>
                      </a:lnTo>
                      <a:lnTo>
                        <a:pt x="493" y="45"/>
                      </a:lnTo>
                      <a:lnTo>
                        <a:pt x="502" y="34"/>
                      </a:lnTo>
                      <a:lnTo>
                        <a:pt x="469" y="49"/>
                      </a:lnTo>
                      <a:lnTo>
                        <a:pt x="444" y="49"/>
                      </a:lnTo>
                      <a:lnTo>
                        <a:pt x="475" y="25"/>
                      </a:lnTo>
                      <a:lnTo>
                        <a:pt x="410" y="12"/>
                      </a:lnTo>
                      <a:lnTo>
                        <a:pt x="402" y="0"/>
                      </a:lnTo>
                      <a:lnTo>
                        <a:pt x="401" y="8"/>
                      </a:lnTo>
                      <a:lnTo>
                        <a:pt x="25" y="8"/>
                      </a:lnTo>
                      <a:lnTo>
                        <a:pt x="33" y="23"/>
                      </a:lnTo>
                      <a:lnTo>
                        <a:pt x="24" y="35"/>
                      </a:lnTo>
                      <a:lnTo>
                        <a:pt x="27" y="22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453">
                  <a:extLst>
                    <a:ext uri="{FF2B5EF4-FFF2-40B4-BE49-F238E27FC236}">
                      <a16:creationId xmlns:a16="http://schemas.microsoft.com/office/drawing/2014/main" id="{828143C5-BD29-4519-A267-DCC0E5CD2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1712" y="2836843"/>
                  <a:ext cx="68124" cy="25904"/>
                </a:xfrm>
                <a:custGeom>
                  <a:avLst/>
                  <a:gdLst>
                    <a:gd name="T0" fmla="*/ 0 w 43"/>
                    <a:gd name="T1" fmla="*/ 7406368 h 14"/>
                    <a:gd name="T2" fmla="*/ 0 w 43"/>
                    <a:gd name="T3" fmla="*/ 7406368 h 14"/>
                    <a:gd name="T4" fmla="*/ 41742022 w 43"/>
                    <a:gd name="T5" fmla="*/ 0 h 14"/>
                    <a:gd name="T6" fmla="*/ 70126962 w 43"/>
                    <a:gd name="T7" fmla="*/ 11108871 h 14"/>
                    <a:gd name="T8" fmla="*/ 55099114 w 43"/>
                    <a:gd name="T9" fmla="*/ 24069679 h 14"/>
                    <a:gd name="T10" fmla="*/ 0 w 43"/>
                    <a:gd name="T11" fmla="*/ 7406368 h 14"/>
                    <a:gd name="T12" fmla="*/ 0 w 43"/>
                    <a:gd name="T13" fmla="*/ 7406368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14"/>
                    <a:gd name="T23" fmla="*/ 43 w 43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1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5" y="0"/>
                      </a:lnTo>
                      <a:lnTo>
                        <a:pt x="42" y="6"/>
                      </a:lnTo>
                      <a:lnTo>
                        <a:pt x="33" y="13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454">
                  <a:extLst>
                    <a:ext uri="{FF2B5EF4-FFF2-40B4-BE49-F238E27FC236}">
                      <a16:creationId xmlns:a16="http://schemas.microsoft.com/office/drawing/2014/main" id="{B47C0429-002A-464C-A07D-39CAA28F4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8719" y="4169478"/>
                  <a:ext cx="32179" cy="14209"/>
                </a:xfrm>
                <a:custGeom>
                  <a:avLst/>
                  <a:gdLst>
                    <a:gd name="T0" fmla="*/ 0 w 21"/>
                    <a:gd name="T1" fmla="*/ 0 h 8"/>
                    <a:gd name="T2" fmla="*/ 0 w 21"/>
                    <a:gd name="T3" fmla="*/ 0 h 8"/>
                    <a:gd name="T4" fmla="*/ 2 w 21"/>
                    <a:gd name="T5" fmla="*/ 7 h 8"/>
                    <a:gd name="T6" fmla="*/ 20 w 21"/>
                    <a:gd name="T7" fmla="*/ 4 h 8"/>
                    <a:gd name="T8" fmla="*/ 0 w 21"/>
                    <a:gd name="T9" fmla="*/ 0 h 8"/>
                    <a:gd name="T10" fmla="*/ 0 w 2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8"/>
                    <a:gd name="T20" fmla="*/ 21 w 2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7"/>
                      </a:lnTo>
                      <a:lnTo>
                        <a:pt x="2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455">
                  <a:extLst>
                    <a:ext uri="{FF2B5EF4-FFF2-40B4-BE49-F238E27FC236}">
                      <a16:creationId xmlns:a16="http://schemas.microsoft.com/office/drawing/2014/main" id="{E520F75A-9C39-4FE0-914B-8D4DEB211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0004" y="5151701"/>
                  <a:ext cx="413729" cy="854341"/>
                </a:xfrm>
                <a:custGeom>
                  <a:avLst/>
                  <a:gdLst>
                    <a:gd name="T0" fmla="*/ 0 w 270"/>
                    <a:gd name="T1" fmla="*/ 444 h 481"/>
                    <a:gd name="T2" fmla="*/ 0 w 270"/>
                    <a:gd name="T3" fmla="*/ 444 h 481"/>
                    <a:gd name="T4" fmla="*/ 3 w 270"/>
                    <a:gd name="T5" fmla="*/ 455 h 481"/>
                    <a:gd name="T6" fmla="*/ 14 w 270"/>
                    <a:gd name="T7" fmla="*/ 451 h 481"/>
                    <a:gd name="T8" fmla="*/ 18 w 270"/>
                    <a:gd name="T9" fmla="*/ 475 h 481"/>
                    <a:gd name="T10" fmla="*/ 68 w 270"/>
                    <a:gd name="T11" fmla="*/ 480 h 481"/>
                    <a:gd name="T12" fmla="*/ 54 w 270"/>
                    <a:gd name="T13" fmla="*/ 468 h 481"/>
                    <a:gd name="T14" fmla="*/ 64 w 270"/>
                    <a:gd name="T15" fmla="*/ 435 h 481"/>
                    <a:gd name="T16" fmla="*/ 74 w 270"/>
                    <a:gd name="T17" fmla="*/ 442 h 481"/>
                    <a:gd name="T18" fmla="*/ 105 w 270"/>
                    <a:gd name="T19" fmla="*/ 396 h 481"/>
                    <a:gd name="T20" fmla="*/ 81 w 270"/>
                    <a:gd name="T21" fmla="*/ 370 h 481"/>
                    <a:gd name="T22" fmla="*/ 108 w 270"/>
                    <a:gd name="T23" fmla="*/ 354 h 481"/>
                    <a:gd name="T24" fmla="*/ 112 w 270"/>
                    <a:gd name="T25" fmla="*/ 331 h 481"/>
                    <a:gd name="T26" fmla="*/ 124 w 270"/>
                    <a:gd name="T27" fmla="*/ 320 h 481"/>
                    <a:gd name="T28" fmla="*/ 113 w 270"/>
                    <a:gd name="T29" fmla="*/ 316 h 481"/>
                    <a:gd name="T30" fmla="*/ 134 w 270"/>
                    <a:gd name="T31" fmla="*/ 316 h 481"/>
                    <a:gd name="T32" fmla="*/ 131 w 270"/>
                    <a:gd name="T33" fmla="*/ 305 h 481"/>
                    <a:gd name="T34" fmla="*/ 122 w 270"/>
                    <a:gd name="T35" fmla="*/ 312 h 481"/>
                    <a:gd name="T36" fmla="*/ 113 w 270"/>
                    <a:gd name="T37" fmla="*/ 304 h 481"/>
                    <a:gd name="T38" fmla="*/ 112 w 270"/>
                    <a:gd name="T39" fmla="*/ 287 h 481"/>
                    <a:gd name="T40" fmla="*/ 149 w 270"/>
                    <a:gd name="T41" fmla="*/ 288 h 481"/>
                    <a:gd name="T42" fmla="*/ 152 w 270"/>
                    <a:gd name="T43" fmla="*/ 253 h 481"/>
                    <a:gd name="T44" fmla="*/ 210 w 270"/>
                    <a:gd name="T45" fmla="*/ 247 h 481"/>
                    <a:gd name="T46" fmla="*/ 227 w 270"/>
                    <a:gd name="T47" fmla="*/ 223 h 481"/>
                    <a:gd name="T48" fmla="*/ 204 w 270"/>
                    <a:gd name="T49" fmla="*/ 178 h 481"/>
                    <a:gd name="T50" fmla="*/ 216 w 270"/>
                    <a:gd name="T51" fmla="*/ 122 h 481"/>
                    <a:gd name="T52" fmla="*/ 269 w 270"/>
                    <a:gd name="T53" fmla="*/ 76 h 481"/>
                    <a:gd name="T54" fmla="*/ 267 w 270"/>
                    <a:gd name="T55" fmla="*/ 55 h 481"/>
                    <a:gd name="T56" fmla="*/ 256 w 270"/>
                    <a:gd name="T57" fmla="*/ 55 h 481"/>
                    <a:gd name="T58" fmla="*/ 242 w 270"/>
                    <a:gd name="T59" fmla="*/ 79 h 481"/>
                    <a:gd name="T60" fmla="*/ 205 w 270"/>
                    <a:gd name="T61" fmla="*/ 78 h 481"/>
                    <a:gd name="T62" fmla="*/ 213 w 270"/>
                    <a:gd name="T63" fmla="*/ 50 h 481"/>
                    <a:gd name="T64" fmla="*/ 147 w 270"/>
                    <a:gd name="T65" fmla="*/ 7 h 481"/>
                    <a:gd name="T66" fmla="*/ 125 w 270"/>
                    <a:gd name="T67" fmla="*/ 3 h 481"/>
                    <a:gd name="T68" fmla="*/ 123 w 270"/>
                    <a:gd name="T69" fmla="*/ 12 h 481"/>
                    <a:gd name="T70" fmla="*/ 98 w 270"/>
                    <a:gd name="T71" fmla="*/ 0 h 481"/>
                    <a:gd name="T72" fmla="*/ 84 w 270"/>
                    <a:gd name="T73" fmla="*/ 15 h 481"/>
                    <a:gd name="T74" fmla="*/ 82 w 270"/>
                    <a:gd name="T75" fmla="*/ 32 h 481"/>
                    <a:gd name="T76" fmla="*/ 67 w 270"/>
                    <a:gd name="T77" fmla="*/ 39 h 481"/>
                    <a:gd name="T78" fmla="*/ 68 w 270"/>
                    <a:gd name="T79" fmla="*/ 73 h 481"/>
                    <a:gd name="T80" fmla="*/ 51 w 270"/>
                    <a:gd name="T81" fmla="*/ 91 h 481"/>
                    <a:gd name="T82" fmla="*/ 39 w 270"/>
                    <a:gd name="T83" fmla="*/ 138 h 481"/>
                    <a:gd name="T84" fmla="*/ 48 w 270"/>
                    <a:gd name="T85" fmla="*/ 182 h 481"/>
                    <a:gd name="T86" fmla="*/ 31 w 270"/>
                    <a:gd name="T87" fmla="*/ 220 h 481"/>
                    <a:gd name="T88" fmla="*/ 18 w 270"/>
                    <a:gd name="T89" fmla="*/ 313 h 481"/>
                    <a:gd name="T90" fmla="*/ 28 w 270"/>
                    <a:gd name="T91" fmla="*/ 348 h 481"/>
                    <a:gd name="T92" fmla="*/ 19 w 270"/>
                    <a:gd name="T93" fmla="*/ 351 h 481"/>
                    <a:gd name="T94" fmla="*/ 23 w 270"/>
                    <a:gd name="T95" fmla="*/ 381 h 481"/>
                    <a:gd name="T96" fmla="*/ 0 w 270"/>
                    <a:gd name="T97" fmla="*/ 444 h 481"/>
                    <a:gd name="T98" fmla="*/ 0 w 270"/>
                    <a:gd name="T99" fmla="*/ 444 h 4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70"/>
                    <a:gd name="T151" fmla="*/ 0 h 481"/>
                    <a:gd name="T152" fmla="*/ 270 w 270"/>
                    <a:gd name="T153" fmla="*/ 481 h 48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70" h="481">
                      <a:moveTo>
                        <a:pt x="0" y="444"/>
                      </a:moveTo>
                      <a:lnTo>
                        <a:pt x="0" y="444"/>
                      </a:lnTo>
                      <a:lnTo>
                        <a:pt x="3" y="455"/>
                      </a:lnTo>
                      <a:lnTo>
                        <a:pt x="14" y="451"/>
                      </a:lnTo>
                      <a:lnTo>
                        <a:pt x="18" y="475"/>
                      </a:lnTo>
                      <a:lnTo>
                        <a:pt x="68" y="480"/>
                      </a:lnTo>
                      <a:lnTo>
                        <a:pt x="54" y="468"/>
                      </a:lnTo>
                      <a:lnTo>
                        <a:pt x="64" y="435"/>
                      </a:lnTo>
                      <a:lnTo>
                        <a:pt x="74" y="442"/>
                      </a:lnTo>
                      <a:lnTo>
                        <a:pt x="105" y="396"/>
                      </a:lnTo>
                      <a:lnTo>
                        <a:pt x="81" y="370"/>
                      </a:lnTo>
                      <a:lnTo>
                        <a:pt x="108" y="354"/>
                      </a:lnTo>
                      <a:lnTo>
                        <a:pt x="112" y="331"/>
                      </a:lnTo>
                      <a:lnTo>
                        <a:pt x="124" y="320"/>
                      </a:lnTo>
                      <a:lnTo>
                        <a:pt x="113" y="316"/>
                      </a:lnTo>
                      <a:lnTo>
                        <a:pt x="134" y="316"/>
                      </a:lnTo>
                      <a:lnTo>
                        <a:pt x="131" y="305"/>
                      </a:lnTo>
                      <a:lnTo>
                        <a:pt x="122" y="312"/>
                      </a:lnTo>
                      <a:lnTo>
                        <a:pt x="113" y="304"/>
                      </a:lnTo>
                      <a:lnTo>
                        <a:pt x="112" y="287"/>
                      </a:lnTo>
                      <a:lnTo>
                        <a:pt x="149" y="288"/>
                      </a:lnTo>
                      <a:lnTo>
                        <a:pt x="152" y="253"/>
                      </a:lnTo>
                      <a:lnTo>
                        <a:pt x="210" y="247"/>
                      </a:lnTo>
                      <a:lnTo>
                        <a:pt x="227" y="223"/>
                      </a:lnTo>
                      <a:lnTo>
                        <a:pt x="204" y="178"/>
                      </a:lnTo>
                      <a:lnTo>
                        <a:pt x="216" y="122"/>
                      </a:lnTo>
                      <a:lnTo>
                        <a:pt x="269" y="76"/>
                      </a:lnTo>
                      <a:lnTo>
                        <a:pt x="267" y="55"/>
                      </a:lnTo>
                      <a:lnTo>
                        <a:pt x="256" y="55"/>
                      </a:lnTo>
                      <a:lnTo>
                        <a:pt x="242" y="79"/>
                      </a:lnTo>
                      <a:lnTo>
                        <a:pt x="205" y="78"/>
                      </a:lnTo>
                      <a:lnTo>
                        <a:pt x="213" y="50"/>
                      </a:lnTo>
                      <a:lnTo>
                        <a:pt x="147" y="7"/>
                      </a:lnTo>
                      <a:lnTo>
                        <a:pt x="125" y="3"/>
                      </a:lnTo>
                      <a:lnTo>
                        <a:pt x="123" y="12"/>
                      </a:lnTo>
                      <a:lnTo>
                        <a:pt x="98" y="0"/>
                      </a:lnTo>
                      <a:lnTo>
                        <a:pt x="84" y="15"/>
                      </a:lnTo>
                      <a:lnTo>
                        <a:pt x="82" y="32"/>
                      </a:lnTo>
                      <a:lnTo>
                        <a:pt x="67" y="39"/>
                      </a:lnTo>
                      <a:lnTo>
                        <a:pt x="68" y="73"/>
                      </a:lnTo>
                      <a:lnTo>
                        <a:pt x="51" y="91"/>
                      </a:lnTo>
                      <a:lnTo>
                        <a:pt x="39" y="138"/>
                      </a:lnTo>
                      <a:lnTo>
                        <a:pt x="48" y="182"/>
                      </a:lnTo>
                      <a:lnTo>
                        <a:pt x="31" y="220"/>
                      </a:lnTo>
                      <a:lnTo>
                        <a:pt x="18" y="313"/>
                      </a:lnTo>
                      <a:lnTo>
                        <a:pt x="28" y="348"/>
                      </a:lnTo>
                      <a:lnTo>
                        <a:pt x="19" y="351"/>
                      </a:lnTo>
                      <a:lnTo>
                        <a:pt x="23" y="381"/>
                      </a:lnTo>
                      <a:lnTo>
                        <a:pt x="0" y="444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2456">
                  <a:extLst>
                    <a:ext uri="{FF2B5EF4-FFF2-40B4-BE49-F238E27FC236}">
                      <a16:creationId xmlns:a16="http://schemas.microsoft.com/office/drawing/2014/main" id="{76DDC739-44E9-4242-9301-5B188F2DC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8071" y="6018474"/>
                  <a:ext cx="75083" cy="74599"/>
                </a:xfrm>
                <a:custGeom>
                  <a:avLst/>
                  <a:gdLst>
                    <a:gd name="T0" fmla="*/ 0 w 49"/>
                    <a:gd name="T1" fmla="*/ 0 h 42"/>
                    <a:gd name="T2" fmla="*/ 0 w 49"/>
                    <a:gd name="T3" fmla="*/ 0 h 42"/>
                    <a:gd name="T4" fmla="*/ 2 w 49"/>
                    <a:gd name="T5" fmla="*/ 41 h 42"/>
                    <a:gd name="T6" fmla="*/ 48 w 49"/>
                    <a:gd name="T7" fmla="*/ 37 h 42"/>
                    <a:gd name="T8" fmla="*/ 11 w 49"/>
                    <a:gd name="T9" fmla="*/ 20 h 42"/>
                    <a:gd name="T10" fmla="*/ 0 w 49"/>
                    <a:gd name="T11" fmla="*/ 0 h 42"/>
                    <a:gd name="T12" fmla="*/ 0 w 49"/>
                    <a:gd name="T13" fmla="*/ 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42"/>
                    <a:gd name="T23" fmla="*/ 49 w 49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1"/>
                      </a:lnTo>
                      <a:lnTo>
                        <a:pt x="48" y="37"/>
                      </a:lnTo>
                      <a:lnTo>
                        <a:pt x="11" y="2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2457">
                  <a:extLst>
                    <a:ext uri="{FF2B5EF4-FFF2-40B4-BE49-F238E27FC236}">
                      <a16:creationId xmlns:a16="http://schemas.microsoft.com/office/drawing/2014/main" id="{437E24E6-54FC-4647-8DF9-545DD469F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619" y="4851528"/>
                  <a:ext cx="252834" cy="328592"/>
                </a:xfrm>
                <a:custGeom>
                  <a:avLst/>
                  <a:gdLst>
                    <a:gd name="T0" fmla="*/ 0 w 165"/>
                    <a:gd name="T1" fmla="*/ 18 h 185"/>
                    <a:gd name="T2" fmla="*/ 0 w 165"/>
                    <a:gd name="T3" fmla="*/ 18 h 185"/>
                    <a:gd name="T4" fmla="*/ 13 w 165"/>
                    <a:gd name="T5" fmla="*/ 38 h 185"/>
                    <a:gd name="T6" fmla="*/ 4 w 165"/>
                    <a:gd name="T7" fmla="*/ 80 h 185"/>
                    <a:gd name="T8" fmla="*/ 13 w 165"/>
                    <a:gd name="T9" fmla="*/ 84 h 185"/>
                    <a:gd name="T10" fmla="*/ 9 w 165"/>
                    <a:gd name="T11" fmla="*/ 91 h 185"/>
                    <a:gd name="T12" fmla="*/ 1 w 165"/>
                    <a:gd name="T13" fmla="*/ 108 h 185"/>
                    <a:gd name="T14" fmla="*/ 16 w 165"/>
                    <a:gd name="T15" fmla="*/ 133 h 185"/>
                    <a:gd name="T16" fmla="*/ 24 w 165"/>
                    <a:gd name="T17" fmla="*/ 183 h 185"/>
                    <a:gd name="T18" fmla="*/ 34 w 165"/>
                    <a:gd name="T19" fmla="*/ 184 h 185"/>
                    <a:gd name="T20" fmla="*/ 48 w 165"/>
                    <a:gd name="T21" fmla="*/ 169 h 185"/>
                    <a:gd name="T22" fmla="*/ 73 w 165"/>
                    <a:gd name="T23" fmla="*/ 181 h 185"/>
                    <a:gd name="T24" fmla="*/ 75 w 165"/>
                    <a:gd name="T25" fmla="*/ 172 h 185"/>
                    <a:gd name="T26" fmla="*/ 97 w 165"/>
                    <a:gd name="T27" fmla="*/ 176 h 185"/>
                    <a:gd name="T28" fmla="*/ 106 w 165"/>
                    <a:gd name="T29" fmla="*/ 139 h 185"/>
                    <a:gd name="T30" fmla="*/ 145 w 165"/>
                    <a:gd name="T31" fmla="*/ 133 h 185"/>
                    <a:gd name="T32" fmla="*/ 159 w 165"/>
                    <a:gd name="T33" fmla="*/ 145 h 185"/>
                    <a:gd name="T34" fmla="*/ 164 w 165"/>
                    <a:gd name="T35" fmla="*/ 117 h 185"/>
                    <a:gd name="T36" fmla="*/ 155 w 165"/>
                    <a:gd name="T37" fmla="*/ 93 h 185"/>
                    <a:gd name="T38" fmla="*/ 132 w 165"/>
                    <a:gd name="T39" fmla="*/ 91 h 185"/>
                    <a:gd name="T40" fmla="*/ 122 w 165"/>
                    <a:gd name="T41" fmla="*/ 55 h 185"/>
                    <a:gd name="T42" fmla="*/ 62 w 165"/>
                    <a:gd name="T43" fmla="*/ 31 h 185"/>
                    <a:gd name="T44" fmla="*/ 58 w 165"/>
                    <a:gd name="T45" fmla="*/ 0 h 185"/>
                    <a:gd name="T46" fmla="*/ 17 w 165"/>
                    <a:gd name="T47" fmla="*/ 19 h 185"/>
                    <a:gd name="T48" fmla="*/ 0 w 165"/>
                    <a:gd name="T49" fmla="*/ 18 h 185"/>
                    <a:gd name="T50" fmla="*/ 0 w 165"/>
                    <a:gd name="T51" fmla="*/ 18 h 18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65"/>
                    <a:gd name="T79" fmla="*/ 0 h 185"/>
                    <a:gd name="T80" fmla="*/ 165 w 165"/>
                    <a:gd name="T81" fmla="*/ 185 h 18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65" h="185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3" y="38"/>
                      </a:lnTo>
                      <a:lnTo>
                        <a:pt x="4" y="80"/>
                      </a:lnTo>
                      <a:lnTo>
                        <a:pt x="13" y="84"/>
                      </a:lnTo>
                      <a:lnTo>
                        <a:pt x="9" y="91"/>
                      </a:lnTo>
                      <a:lnTo>
                        <a:pt x="1" y="108"/>
                      </a:lnTo>
                      <a:lnTo>
                        <a:pt x="16" y="133"/>
                      </a:lnTo>
                      <a:lnTo>
                        <a:pt x="24" y="183"/>
                      </a:lnTo>
                      <a:lnTo>
                        <a:pt x="34" y="184"/>
                      </a:lnTo>
                      <a:lnTo>
                        <a:pt x="48" y="169"/>
                      </a:lnTo>
                      <a:lnTo>
                        <a:pt x="73" y="181"/>
                      </a:lnTo>
                      <a:lnTo>
                        <a:pt x="75" y="172"/>
                      </a:lnTo>
                      <a:lnTo>
                        <a:pt x="97" y="176"/>
                      </a:lnTo>
                      <a:lnTo>
                        <a:pt x="106" y="139"/>
                      </a:lnTo>
                      <a:lnTo>
                        <a:pt x="145" y="133"/>
                      </a:lnTo>
                      <a:lnTo>
                        <a:pt x="159" y="145"/>
                      </a:lnTo>
                      <a:lnTo>
                        <a:pt x="164" y="117"/>
                      </a:lnTo>
                      <a:lnTo>
                        <a:pt x="155" y="93"/>
                      </a:lnTo>
                      <a:lnTo>
                        <a:pt x="132" y="91"/>
                      </a:lnTo>
                      <a:lnTo>
                        <a:pt x="122" y="55"/>
                      </a:lnTo>
                      <a:lnTo>
                        <a:pt x="62" y="31"/>
                      </a:lnTo>
                      <a:lnTo>
                        <a:pt x="58" y="0"/>
                      </a:lnTo>
                      <a:lnTo>
                        <a:pt x="17" y="19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2458">
                  <a:extLst>
                    <a:ext uri="{FF2B5EF4-FFF2-40B4-BE49-F238E27FC236}">
                      <a16:creationId xmlns:a16="http://schemas.microsoft.com/office/drawing/2014/main" id="{247533F7-8BF0-400E-82E3-6F776231C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9019" y="4169478"/>
                  <a:ext cx="19920" cy="65718"/>
                </a:xfrm>
                <a:custGeom>
                  <a:avLst/>
                  <a:gdLst>
                    <a:gd name="T0" fmla="*/ 0 w 13"/>
                    <a:gd name="T1" fmla="*/ 8 h 37"/>
                    <a:gd name="T2" fmla="*/ 0 w 13"/>
                    <a:gd name="T3" fmla="*/ 8 h 37"/>
                    <a:gd name="T4" fmla="*/ 5 w 13"/>
                    <a:gd name="T5" fmla="*/ 36 h 37"/>
                    <a:gd name="T6" fmla="*/ 12 w 13"/>
                    <a:gd name="T7" fmla="*/ 0 h 37"/>
                    <a:gd name="T8" fmla="*/ 0 w 13"/>
                    <a:gd name="T9" fmla="*/ 8 h 37"/>
                    <a:gd name="T10" fmla="*/ 0 w 13"/>
                    <a:gd name="T11" fmla="*/ 8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37"/>
                    <a:gd name="T20" fmla="*/ 13 w 13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37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5" y="36"/>
                      </a:lnTo>
                      <a:lnTo>
                        <a:pt x="12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2459">
                  <a:extLst>
                    <a:ext uri="{FF2B5EF4-FFF2-40B4-BE49-F238E27FC236}">
                      <a16:creationId xmlns:a16="http://schemas.microsoft.com/office/drawing/2014/main" id="{0C89C0DB-B319-4D3A-AF87-267A1460B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3227" y="5892365"/>
                  <a:ext cx="15323" cy="39076"/>
                </a:xfrm>
                <a:custGeom>
                  <a:avLst/>
                  <a:gdLst>
                    <a:gd name="T0" fmla="*/ 0 w 10"/>
                    <a:gd name="T1" fmla="*/ 9 h 22"/>
                    <a:gd name="T2" fmla="*/ 0 w 10"/>
                    <a:gd name="T3" fmla="*/ 9 h 22"/>
                    <a:gd name="T4" fmla="*/ 4 w 10"/>
                    <a:gd name="T5" fmla="*/ 0 h 22"/>
                    <a:gd name="T6" fmla="*/ 9 w 10"/>
                    <a:gd name="T7" fmla="*/ 21 h 22"/>
                    <a:gd name="T8" fmla="*/ 0 w 10"/>
                    <a:gd name="T9" fmla="*/ 9 h 22"/>
                    <a:gd name="T10" fmla="*/ 0 w 10"/>
                    <a:gd name="T11" fmla="*/ 9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2"/>
                    <a:gd name="T20" fmla="*/ 10 w 10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2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9" y="21"/>
                      </a:lnTo>
                      <a:lnTo>
                        <a:pt x="0" y="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2460">
                  <a:extLst>
                    <a:ext uri="{FF2B5EF4-FFF2-40B4-BE49-F238E27FC236}">
                      <a16:creationId xmlns:a16="http://schemas.microsoft.com/office/drawing/2014/main" id="{6F9D4854-1DB5-4644-A27D-0669C24B0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550" y="5686329"/>
                  <a:ext cx="13791" cy="49733"/>
                </a:xfrm>
                <a:custGeom>
                  <a:avLst/>
                  <a:gdLst>
                    <a:gd name="T0" fmla="*/ 0 w 9"/>
                    <a:gd name="T1" fmla="*/ 23 h 28"/>
                    <a:gd name="T2" fmla="*/ 0 w 9"/>
                    <a:gd name="T3" fmla="*/ 23 h 28"/>
                    <a:gd name="T4" fmla="*/ 8 w 9"/>
                    <a:gd name="T5" fmla="*/ 0 h 28"/>
                    <a:gd name="T6" fmla="*/ 8 w 9"/>
                    <a:gd name="T7" fmla="*/ 27 h 28"/>
                    <a:gd name="T8" fmla="*/ 0 w 9"/>
                    <a:gd name="T9" fmla="*/ 23 h 28"/>
                    <a:gd name="T10" fmla="*/ 0 w 9"/>
                    <a:gd name="T11" fmla="*/ 23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28"/>
                    <a:gd name="T20" fmla="*/ 9 w 9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28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8" y="0"/>
                      </a:lnTo>
                      <a:lnTo>
                        <a:pt x="8" y="27"/>
                      </a:lnTo>
                      <a:lnTo>
                        <a:pt x="0" y="2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2461">
                  <a:extLst>
                    <a:ext uri="{FF2B5EF4-FFF2-40B4-BE49-F238E27FC236}">
                      <a16:creationId xmlns:a16="http://schemas.microsoft.com/office/drawing/2014/main" id="{4F4BE3DE-3FDF-4B75-B065-2D32E6CDE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2341" y="6043340"/>
                  <a:ext cx="29115" cy="23091"/>
                </a:xfrm>
                <a:custGeom>
                  <a:avLst/>
                  <a:gdLst>
                    <a:gd name="T0" fmla="*/ 0 w 19"/>
                    <a:gd name="T1" fmla="*/ 0 h 13"/>
                    <a:gd name="T2" fmla="*/ 0 w 19"/>
                    <a:gd name="T3" fmla="*/ 0 h 13"/>
                    <a:gd name="T4" fmla="*/ 18 w 19"/>
                    <a:gd name="T5" fmla="*/ 3 h 13"/>
                    <a:gd name="T6" fmla="*/ 18 w 19"/>
                    <a:gd name="T7" fmla="*/ 12 h 13"/>
                    <a:gd name="T8" fmla="*/ 0 w 19"/>
                    <a:gd name="T9" fmla="*/ 0 h 13"/>
                    <a:gd name="T10" fmla="*/ 0 w 19"/>
                    <a:gd name="T11" fmla="*/ 0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3"/>
                    <a:gd name="T20" fmla="*/ 19 w 1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" y="3"/>
                      </a:ln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2462">
                  <a:extLst>
                    <a:ext uri="{FF2B5EF4-FFF2-40B4-BE49-F238E27FC236}">
                      <a16:creationId xmlns:a16="http://schemas.microsoft.com/office/drawing/2014/main" id="{ED53986A-4BB8-4E59-88F8-5F5C3B655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470" y="5995384"/>
                  <a:ext cx="42905" cy="49733"/>
                </a:xfrm>
                <a:custGeom>
                  <a:avLst/>
                  <a:gdLst>
                    <a:gd name="T0" fmla="*/ 0 w 28"/>
                    <a:gd name="T1" fmla="*/ 5 h 28"/>
                    <a:gd name="T2" fmla="*/ 0 w 28"/>
                    <a:gd name="T3" fmla="*/ 5 h 28"/>
                    <a:gd name="T4" fmla="*/ 7 w 28"/>
                    <a:gd name="T5" fmla="*/ 0 h 28"/>
                    <a:gd name="T6" fmla="*/ 6 w 28"/>
                    <a:gd name="T7" fmla="*/ 13 h 28"/>
                    <a:gd name="T8" fmla="*/ 27 w 28"/>
                    <a:gd name="T9" fmla="*/ 17 h 28"/>
                    <a:gd name="T10" fmla="*/ 14 w 28"/>
                    <a:gd name="T11" fmla="*/ 27 h 28"/>
                    <a:gd name="T12" fmla="*/ 0 w 28"/>
                    <a:gd name="T13" fmla="*/ 5 h 28"/>
                    <a:gd name="T14" fmla="*/ 0 w 28"/>
                    <a:gd name="T15" fmla="*/ 5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"/>
                    <a:gd name="T25" fmla="*/ 0 h 28"/>
                    <a:gd name="T26" fmla="*/ 28 w 28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" h="28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6" y="13"/>
                      </a:lnTo>
                      <a:lnTo>
                        <a:pt x="27" y="17"/>
                      </a:lnTo>
                      <a:lnTo>
                        <a:pt x="14" y="27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2463">
                  <a:extLst>
                    <a:ext uri="{FF2B5EF4-FFF2-40B4-BE49-F238E27FC236}">
                      <a16:creationId xmlns:a16="http://schemas.microsoft.com/office/drawing/2014/main" id="{CACD7BC7-D893-4B4E-8E14-691179A24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585" y="6059326"/>
                  <a:ext cx="24518" cy="14209"/>
                </a:xfrm>
                <a:custGeom>
                  <a:avLst/>
                  <a:gdLst>
                    <a:gd name="T0" fmla="*/ 0 w 16"/>
                    <a:gd name="T1" fmla="*/ 5 h 8"/>
                    <a:gd name="T2" fmla="*/ 0 w 16"/>
                    <a:gd name="T3" fmla="*/ 5 h 8"/>
                    <a:gd name="T4" fmla="*/ 4 w 16"/>
                    <a:gd name="T5" fmla="*/ 0 h 8"/>
                    <a:gd name="T6" fmla="*/ 15 w 16"/>
                    <a:gd name="T7" fmla="*/ 7 h 8"/>
                    <a:gd name="T8" fmla="*/ 0 w 16"/>
                    <a:gd name="T9" fmla="*/ 5 h 8"/>
                    <a:gd name="T10" fmla="*/ 0 w 16"/>
                    <a:gd name="T11" fmla="*/ 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8"/>
                    <a:gd name="T20" fmla="*/ 16 w 1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8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7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2464">
                  <a:extLst>
                    <a:ext uri="{FF2B5EF4-FFF2-40B4-BE49-F238E27FC236}">
                      <a16:creationId xmlns:a16="http://schemas.microsoft.com/office/drawing/2014/main" id="{2CAAB969-21C8-429F-91A1-B816F2D8E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908" y="6018474"/>
                  <a:ext cx="59761" cy="74599"/>
                </a:xfrm>
                <a:custGeom>
                  <a:avLst/>
                  <a:gdLst>
                    <a:gd name="T0" fmla="*/ 0 w 39"/>
                    <a:gd name="T1" fmla="*/ 34 h 42"/>
                    <a:gd name="T2" fmla="*/ 0 w 39"/>
                    <a:gd name="T3" fmla="*/ 34 h 42"/>
                    <a:gd name="T4" fmla="*/ 6 w 39"/>
                    <a:gd name="T5" fmla="*/ 27 h 42"/>
                    <a:gd name="T6" fmla="*/ 26 w 39"/>
                    <a:gd name="T7" fmla="*/ 31 h 42"/>
                    <a:gd name="T8" fmla="*/ 17 w 39"/>
                    <a:gd name="T9" fmla="*/ 21 h 42"/>
                    <a:gd name="T10" fmla="*/ 27 w 39"/>
                    <a:gd name="T11" fmla="*/ 14 h 42"/>
                    <a:gd name="T12" fmla="*/ 12 w 39"/>
                    <a:gd name="T13" fmla="*/ 12 h 42"/>
                    <a:gd name="T14" fmla="*/ 12 w 39"/>
                    <a:gd name="T15" fmla="*/ 2 h 42"/>
                    <a:gd name="T16" fmla="*/ 36 w 39"/>
                    <a:gd name="T17" fmla="*/ 0 h 42"/>
                    <a:gd name="T18" fmla="*/ 38 w 39"/>
                    <a:gd name="T19" fmla="*/ 41 h 42"/>
                    <a:gd name="T20" fmla="*/ 0 w 39"/>
                    <a:gd name="T21" fmla="*/ 34 h 42"/>
                    <a:gd name="T22" fmla="*/ 0 w 39"/>
                    <a:gd name="T23" fmla="*/ 34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"/>
                    <a:gd name="T37" fmla="*/ 0 h 42"/>
                    <a:gd name="T38" fmla="*/ 39 w 39"/>
                    <a:gd name="T39" fmla="*/ 42 h 4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" h="42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6" y="27"/>
                      </a:lnTo>
                      <a:lnTo>
                        <a:pt x="26" y="31"/>
                      </a:lnTo>
                      <a:lnTo>
                        <a:pt x="17" y="21"/>
                      </a:lnTo>
                      <a:lnTo>
                        <a:pt x="27" y="14"/>
                      </a:lnTo>
                      <a:lnTo>
                        <a:pt x="12" y="12"/>
                      </a:lnTo>
                      <a:lnTo>
                        <a:pt x="12" y="2"/>
                      </a:lnTo>
                      <a:lnTo>
                        <a:pt x="36" y="0"/>
                      </a:lnTo>
                      <a:lnTo>
                        <a:pt x="38" y="41"/>
                      </a:lnTo>
                      <a:lnTo>
                        <a:pt x="0" y="3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465">
                  <a:extLst>
                    <a:ext uri="{FF2B5EF4-FFF2-40B4-BE49-F238E27FC236}">
                      <a16:creationId xmlns:a16="http://schemas.microsoft.com/office/drawing/2014/main" id="{D09AB4EF-34CC-40C2-9519-7D2E30F29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2023" y="6103730"/>
                  <a:ext cx="44438" cy="15987"/>
                </a:xfrm>
                <a:custGeom>
                  <a:avLst/>
                  <a:gdLst>
                    <a:gd name="T0" fmla="*/ 0 w 29"/>
                    <a:gd name="T1" fmla="*/ 0 h 9"/>
                    <a:gd name="T2" fmla="*/ 0 w 29"/>
                    <a:gd name="T3" fmla="*/ 0 h 9"/>
                    <a:gd name="T4" fmla="*/ 25 w 29"/>
                    <a:gd name="T5" fmla="*/ 2 h 9"/>
                    <a:gd name="T6" fmla="*/ 28 w 29"/>
                    <a:gd name="T7" fmla="*/ 8 h 9"/>
                    <a:gd name="T8" fmla="*/ 0 w 29"/>
                    <a:gd name="T9" fmla="*/ 0 h 9"/>
                    <a:gd name="T10" fmla="*/ 0 w 2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9"/>
                    <a:gd name="T20" fmla="*/ 29 w 2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2"/>
                      </a:lnTo>
                      <a:lnTo>
                        <a:pt x="28" y="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2466">
                  <a:extLst>
                    <a:ext uri="{FF2B5EF4-FFF2-40B4-BE49-F238E27FC236}">
                      <a16:creationId xmlns:a16="http://schemas.microsoft.com/office/drawing/2014/main" id="{167F7D28-94BD-45A8-B7A3-2AC5048F50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3396" y="6093073"/>
                  <a:ext cx="21453" cy="12433"/>
                </a:xfrm>
                <a:custGeom>
                  <a:avLst/>
                  <a:gdLst>
                    <a:gd name="T0" fmla="*/ 0 w 14"/>
                    <a:gd name="T1" fmla="*/ 6 h 7"/>
                    <a:gd name="T2" fmla="*/ 0 w 14"/>
                    <a:gd name="T3" fmla="*/ 6 h 7"/>
                    <a:gd name="T4" fmla="*/ 3 w 14"/>
                    <a:gd name="T5" fmla="*/ 0 h 7"/>
                    <a:gd name="T6" fmla="*/ 13 w 14"/>
                    <a:gd name="T7" fmla="*/ 6 h 7"/>
                    <a:gd name="T8" fmla="*/ 0 w 14"/>
                    <a:gd name="T9" fmla="*/ 6 h 7"/>
                    <a:gd name="T10" fmla="*/ 0 w 14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13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2467">
                  <a:extLst>
                    <a:ext uri="{FF2B5EF4-FFF2-40B4-BE49-F238E27FC236}">
                      <a16:creationId xmlns:a16="http://schemas.microsoft.com/office/drawing/2014/main" id="{4908B747-0D8B-489F-B8FF-6CE06FF40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2571" y="4354200"/>
                  <a:ext cx="67423" cy="65718"/>
                </a:xfrm>
                <a:custGeom>
                  <a:avLst/>
                  <a:gdLst>
                    <a:gd name="T0" fmla="*/ 0 w 44"/>
                    <a:gd name="T1" fmla="*/ 0 h 37"/>
                    <a:gd name="T2" fmla="*/ 0 w 44"/>
                    <a:gd name="T3" fmla="*/ 0 h 37"/>
                    <a:gd name="T4" fmla="*/ 1 w 44"/>
                    <a:gd name="T5" fmla="*/ 14 h 37"/>
                    <a:gd name="T6" fmla="*/ 10 w 44"/>
                    <a:gd name="T7" fmla="*/ 12 h 37"/>
                    <a:gd name="T8" fmla="*/ 37 w 44"/>
                    <a:gd name="T9" fmla="*/ 36 h 37"/>
                    <a:gd name="T10" fmla="*/ 43 w 44"/>
                    <a:gd name="T11" fmla="*/ 18 h 37"/>
                    <a:gd name="T12" fmla="*/ 28 w 44"/>
                    <a:gd name="T13" fmla="*/ 1 h 37"/>
                    <a:gd name="T14" fmla="*/ 0 w 44"/>
                    <a:gd name="T15" fmla="*/ 0 h 37"/>
                    <a:gd name="T16" fmla="*/ 0 w 44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37"/>
                    <a:gd name="T29" fmla="*/ 44 w 44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10" y="12"/>
                      </a:lnTo>
                      <a:lnTo>
                        <a:pt x="37" y="36"/>
                      </a:lnTo>
                      <a:lnTo>
                        <a:pt x="43" y="18"/>
                      </a:lnTo>
                      <a:lnTo>
                        <a:pt x="28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2468">
                  <a:extLst>
                    <a:ext uri="{FF2B5EF4-FFF2-40B4-BE49-F238E27FC236}">
                      <a16:creationId xmlns:a16="http://schemas.microsoft.com/office/drawing/2014/main" id="{D75734BF-2D86-4178-B63F-3E301E8D2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895" y="4054026"/>
                  <a:ext cx="226785" cy="83480"/>
                </a:xfrm>
                <a:custGeom>
                  <a:avLst/>
                  <a:gdLst>
                    <a:gd name="T0" fmla="*/ 0 w 148"/>
                    <a:gd name="T1" fmla="*/ 18 h 47"/>
                    <a:gd name="T2" fmla="*/ 0 w 148"/>
                    <a:gd name="T3" fmla="*/ 18 h 47"/>
                    <a:gd name="T4" fmla="*/ 20 w 148"/>
                    <a:gd name="T5" fmla="*/ 2 h 47"/>
                    <a:gd name="T6" fmla="*/ 58 w 148"/>
                    <a:gd name="T7" fmla="*/ 0 h 47"/>
                    <a:gd name="T8" fmla="*/ 147 w 148"/>
                    <a:gd name="T9" fmla="*/ 39 h 47"/>
                    <a:gd name="T10" fmla="*/ 99 w 148"/>
                    <a:gd name="T11" fmla="*/ 46 h 47"/>
                    <a:gd name="T12" fmla="*/ 107 w 148"/>
                    <a:gd name="T13" fmla="*/ 37 h 47"/>
                    <a:gd name="T14" fmla="*/ 84 w 148"/>
                    <a:gd name="T15" fmla="*/ 22 h 47"/>
                    <a:gd name="T16" fmla="*/ 40 w 148"/>
                    <a:gd name="T17" fmla="*/ 14 h 47"/>
                    <a:gd name="T18" fmla="*/ 42 w 148"/>
                    <a:gd name="T19" fmla="*/ 7 h 47"/>
                    <a:gd name="T20" fmla="*/ 0 w 148"/>
                    <a:gd name="T21" fmla="*/ 18 h 47"/>
                    <a:gd name="T22" fmla="*/ 0 w 148"/>
                    <a:gd name="T23" fmla="*/ 18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8"/>
                    <a:gd name="T37" fmla="*/ 0 h 47"/>
                    <a:gd name="T38" fmla="*/ 148 w 148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8" h="47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20" y="2"/>
                      </a:lnTo>
                      <a:lnTo>
                        <a:pt x="58" y="0"/>
                      </a:lnTo>
                      <a:lnTo>
                        <a:pt x="147" y="39"/>
                      </a:lnTo>
                      <a:lnTo>
                        <a:pt x="99" y="46"/>
                      </a:lnTo>
                      <a:lnTo>
                        <a:pt x="107" y="37"/>
                      </a:lnTo>
                      <a:lnTo>
                        <a:pt x="84" y="22"/>
                      </a:lnTo>
                      <a:lnTo>
                        <a:pt x="40" y="14"/>
                      </a:lnTo>
                      <a:lnTo>
                        <a:pt x="42" y="7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469">
                  <a:extLst>
                    <a:ext uri="{FF2B5EF4-FFF2-40B4-BE49-F238E27FC236}">
                      <a16:creationId xmlns:a16="http://schemas.microsoft.com/office/drawing/2014/main" id="{0BC1BD6A-ED2B-4AD6-927C-A8EBFB25B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2182" y="4135730"/>
                  <a:ext cx="72019" cy="47957"/>
                </a:xfrm>
                <a:custGeom>
                  <a:avLst/>
                  <a:gdLst>
                    <a:gd name="T0" fmla="*/ 0 w 47"/>
                    <a:gd name="T1" fmla="*/ 0 h 27"/>
                    <a:gd name="T2" fmla="*/ 0 w 47"/>
                    <a:gd name="T3" fmla="*/ 0 h 27"/>
                    <a:gd name="T4" fmla="*/ 0 w 47"/>
                    <a:gd name="T5" fmla="*/ 26 h 27"/>
                    <a:gd name="T6" fmla="*/ 46 w 47"/>
                    <a:gd name="T7" fmla="*/ 17 h 27"/>
                    <a:gd name="T8" fmla="*/ 26 w 47"/>
                    <a:gd name="T9" fmla="*/ 3 h 27"/>
                    <a:gd name="T10" fmla="*/ 0 w 47"/>
                    <a:gd name="T11" fmla="*/ 0 h 27"/>
                    <a:gd name="T12" fmla="*/ 0 w 4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27"/>
                    <a:gd name="T23" fmla="*/ 47 w 4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46" y="17"/>
                      </a:lnTo>
                      <a:lnTo>
                        <a:pt x="26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2470">
                  <a:extLst>
                    <a:ext uri="{FF2B5EF4-FFF2-40B4-BE49-F238E27FC236}">
                      <a16:creationId xmlns:a16="http://schemas.microsoft.com/office/drawing/2014/main" id="{E24FD807-94F9-4078-A834-AFFA6FA3C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631" y="4268943"/>
                  <a:ext cx="50566" cy="26643"/>
                </a:xfrm>
                <a:custGeom>
                  <a:avLst/>
                  <a:gdLst>
                    <a:gd name="T0" fmla="*/ 0 w 33"/>
                    <a:gd name="T1" fmla="*/ 11 h 15"/>
                    <a:gd name="T2" fmla="*/ 0 w 33"/>
                    <a:gd name="T3" fmla="*/ 11 h 15"/>
                    <a:gd name="T4" fmla="*/ 9 w 33"/>
                    <a:gd name="T5" fmla="*/ 0 h 15"/>
                    <a:gd name="T6" fmla="*/ 32 w 33"/>
                    <a:gd name="T7" fmla="*/ 14 h 15"/>
                    <a:gd name="T8" fmla="*/ 0 w 33"/>
                    <a:gd name="T9" fmla="*/ 11 h 15"/>
                    <a:gd name="T10" fmla="*/ 0 w 33"/>
                    <a:gd name="T11" fmla="*/ 11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15"/>
                    <a:gd name="T20" fmla="*/ 33 w 33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15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32" y="14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2471">
                  <a:extLst>
                    <a:ext uri="{FF2B5EF4-FFF2-40B4-BE49-F238E27FC236}">
                      <a16:creationId xmlns:a16="http://schemas.microsoft.com/office/drawing/2014/main" id="{B8ABFFD0-B58D-427F-B5B5-33E89F324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2030" y="5977622"/>
                  <a:ext cx="33710" cy="23091"/>
                </a:xfrm>
                <a:custGeom>
                  <a:avLst/>
                  <a:gdLst>
                    <a:gd name="T0" fmla="*/ 0 w 22"/>
                    <a:gd name="T1" fmla="*/ 12 h 13"/>
                    <a:gd name="T2" fmla="*/ 0 w 22"/>
                    <a:gd name="T3" fmla="*/ 12 h 13"/>
                    <a:gd name="T4" fmla="*/ 12 w 22"/>
                    <a:gd name="T5" fmla="*/ 5 h 13"/>
                    <a:gd name="T6" fmla="*/ 6 w 22"/>
                    <a:gd name="T7" fmla="*/ 0 h 13"/>
                    <a:gd name="T8" fmla="*/ 21 w 22"/>
                    <a:gd name="T9" fmla="*/ 1 h 13"/>
                    <a:gd name="T10" fmla="*/ 0 w 22"/>
                    <a:gd name="T11" fmla="*/ 12 h 13"/>
                    <a:gd name="T12" fmla="*/ 0 w 22"/>
                    <a:gd name="T13" fmla="*/ 1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13"/>
                    <a:gd name="T23" fmla="*/ 22 w 22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13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5"/>
                      </a:lnTo>
                      <a:lnTo>
                        <a:pt x="6" y="0"/>
                      </a:lnTo>
                      <a:lnTo>
                        <a:pt x="21" y="1"/>
                      </a:lnTo>
                      <a:lnTo>
                        <a:pt x="0" y="1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2472">
                  <a:extLst>
                    <a:ext uri="{FF2B5EF4-FFF2-40B4-BE49-F238E27FC236}">
                      <a16:creationId xmlns:a16="http://schemas.microsoft.com/office/drawing/2014/main" id="{7B50E37F-1A0B-489A-A28A-D3F7D4853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081" y="5974069"/>
                  <a:ext cx="38309" cy="28419"/>
                </a:xfrm>
                <a:custGeom>
                  <a:avLst/>
                  <a:gdLst>
                    <a:gd name="T0" fmla="*/ 0 w 25"/>
                    <a:gd name="T1" fmla="*/ 15 h 16"/>
                    <a:gd name="T2" fmla="*/ 0 w 25"/>
                    <a:gd name="T3" fmla="*/ 15 h 16"/>
                    <a:gd name="T4" fmla="*/ 11 w 25"/>
                    <a:gd name="T5" fmla="*/ 0 h 16"/>
                    <a:gd name="T6" fmla="*/ 24 w 25"/>
                    <a:gd name="T7" fmla="*/ 5 h 16"/>
                    <a:gd name="T8" fmla="*/ 0 w 25"/>
                    <a:gd name="T9" fmla="*/ 15 h 16"/>
                    <a:gd name="T10" fmla="*/ 0 w 25"/>
                    <a:gd name="T11" fmla="*/ 15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16"/>
                    <a:gd name="T20" fmla="*/ 25 w 25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16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1" y="0"/>
                      </a:lnTo>
                      <a:lnTo>
                        <a:pt x="24" y="5"/>
                      </a:lnTo>
                      <a:lnTo>
                        <a:pt x="0" y="1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2473">
                  <a:extLst>
                    <a:ext uri="{FF2B5EF4-FFF2-40B4-BE49-F238E27FC236}">
                      <a16:creationId xmlns:a16="http://schemas.microsoft.com/office/drawing/2014/main" id="{089B1818-8129-436C-963D-46724367B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6876" y="4485638"/>
                  <a:ext cx="62827" cy="85256"/>
                </a:xfrm>
                <a:custGeom>
                  <a:avLst/>
                  <a:gdLst>
                    <a:gd name="T0" fmla="*/ 0 w 41"/>
                    <a:gd name="T1" fmla="*/ 45 h 48"/>
                    <a:gd name="T2" fmla="*/ 0 w 41"/>
                    <a:gd name="T3" fmla="*/ 45 h 48"/>
                    <a:gd name="T4" fmla="*/ 6 w 41"/>
                    <a:gd name="T5" fmla="*/ 0 h 48"/>
                    <a:gd name="T6" fmla="*/ 40 w 41"/>
                    <a:gd name="T7" fmla="*/ 21 h 48"/>
                    <a:gd name="T8" fmla="*/ 20 w 41"/>
                    <a:gd name="T9" fmla="*/ 47 h 48"/>
                    <a:gd name="T10" fmla="*/ 0 w 41"/>
                    <a:gd name="T11" fmla="*/ 45 h 48"/>
                    <a:gd name="T12" fmla="*/ 0 w 41"/>
                    <a:gd name="T13" fmla="*/ 45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48"/>
                    <a:gd name="T23" fmla="*/ 41 w 41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6" y="0"/>
                      </a:lnTo>
                      <a:lnTo>
                        <a:pt x="40" y="21"/>
                      </a:lnTo>
                      <a:lnTo>
                        <a:pt x="20" y="47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2474">
                  <a:extLst>
                    <a:ext uri="{FF2B5EF4-FFF2-40B4-BE49-F238E27FC236}">
                      <a16:creationId xmlns:a16="http://schemas.microsoft.com/office/drawing/2014/main" id="{43BA61B3-9991-4863-82D3-8455FBB20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661" y="4183687"/>
                  <a:ext cx="84279" cy="106571"/>
                </a:xfrm>
                <a:custGeom>
                  <a:avLst/>
                  <a:gdLst>
                    <a:gd name="T0" fmla="*/ 0 w 55"/>
                    <a:gd name="T1" fmla="*/ 47 h 60"/>
                    <a:gd name="T2" fmla="*/ 0 w 55"/>
                    <a:gd name="T3" fmla="*/ 47 h 60"/>
                    <a:gd name="T4" fmla="*/ 11 w 55"/>
                    <a:gd name="T5" fmla="*/ 26 h 60"/>
                    <a:gd name="T6" fmla="*/ 25 w 55"/>
                    <a:gd name="T7" fmla="*/ 25 h 60"/>
                    <a:gd name="T8" fmla="*/ 11 w 55"/>
                    <a:gd name="T9" fmla="*/ 7 h 60"/>
                    <a:gd name="T10" fmla="*/ 42 w 55"/>
                    <a:gd name="T11" fmla="*/ 0 h 60"/>
                    <a:gd name="T12" fmla="*/ 47 w 55"/>
                    <a:gd name="T13" fmla="*/ 28 h 60"/>
                    <a:gd name="T14" fmla="*/ 54 w 55"/>
                    <a:gd name="T15" fmla="*/ 30 h 60"/>
                    <a:gd name="T16" fmla="*/ 39 w 55"/>
                    <a:gd name="T17" fmla="*/ 48 h 60"/>
                    <a:gd name="T18" fmla="*/ 30 w 55"/>
                    <a:gd name="T19" fmla="*/ 59 h 60"/>
                    <a:gd name="T20" fmla="*/ 0 w 55"/>
                    <a:gd name="T21" fmla="*/ 47 h 60"/>
                    <a:gd name="T22" fmla="*/ 0 w 55"/>
                    <a:gd name="T23" fmla="*/ 47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5"/>
                    <a:gd name="T37" fmla="*/ 0 h 60"/>
                    <a:gd name="T38" fmla="*/ 55 w 55"/>
                    <a:gd name="T39" fmla="*/ 60 h 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5" h="6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11" y="26"/>
                      </a:lnTo>
                      <a:lnTo>
                        <a:pt x="25" y="25"/>
                      </a:lnTo>
                      <a:lnTo>
                        <a:pt x="11" y="7"/>
                      </a:lnTo>
                      <a:lnTo>
                        <a:pt x="42" y="0"/>
                      </a:lnTo>
                      <a:lnTo>
                        <a:pt x="47" y="28"/>
                      </a:lnTo>
                      <a:lnTo>
                        <a:pt x="54" y="30"/>
                      </a:lnTo>
                      <a:lnTo>
                        <a:pt x="39" y="48"/>
                      </a:lnTo>
                      <a:lnTo>
                        <a:pt x="30" y="59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77933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2475">
                  <a:extLst>
                    <a:ext uri="{FF2B5EF4-FFF2-40B4-BE49-F238E27FC236}">
                      <a16:creationId xmlns:a16="http://schemas.microsoft.com/office/drawing/2014/main" id="{825A63C6-9CDC-44FD-8252-B0D1460E4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4369" y="4418142"/>
                  <a:ext cx="101134" cy="166960"/>
                </a:xfrm>
                <a:custGeom>
                  <a:avLst/>
                  <a:gdLst>
                    <a:gd name="T0" fmla="*/ 0 w 66"/>
                    <a:gd name="T1" fmla="*/ 31 h 94"/>
                    <a:gd name="T2" fmla="*/ 0 w 66"/>
                    <a:gd name="T3" fmla="*/ 31 h 94"/>
                    <a:gd name="T4" fmla="*/ 9 w 66"/>
                    <a:gd name="T5" fmla="*/ 44 h 94"/>
                    <a:gd name="T6" fmla="*/ 22 w 66"/>
                    <a:gd name="T7" fmla="*/ 53 h 94"/>
                    <a:gd name="T8" fmla="*/ 19 w 66"/>
                    <a:gd name="T9" fmla="*/ 79 h 94"/>
                    <a:gd name="T10" fmla="*/ 26 w 66"/>
                    <a:gd name="T11" fmla="*/ 93 h 94"/>
                    <a:gd name="T12" fmla="*/ 65 w 66"/>
                    <a:gd name="T13" fmla="*/ 87 h 94"/>
                    <a:gd name="T14" fmla="*/ 43 w 66"/>
                    <a:gd name="T15" fmla="*/ 59 h 94"/>
                    <a:gd name="T16" fmla="*/ 58 w 66"/>
                    <a:gd name="T17" fmla="*/ 34 h 94"/>
                    <a:gd name="T18" fmla="*/ 19 w 66"/>
                    <a:gd name="T19" fmla="*/ 0 h 94"/>
                    <a:gd name="T20" fmla="*/ 6 w 66"/>
                    <a:gd name="T21" fmla="*/ 10 h 94"/>
                    <a:gd name="T22" fmla="*/ 11 w 66"/>
                    <a:gd name="T23" fmla="*/ 19 h 94"/>
                    <a:gd name="T24" fmla="*/ 0 w 66"/>
                    <a:gd name="T25" fmla="*/ 31 h 94"/>
                    <a:gd name="T26" fmla="*/ 0 w 66"/>
                    <a:gd name="T27" fmla="*/ 31 h 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6"/>
                    <a:gd name="T43" fmla="*/ 0 h 94"/>
                    <a:gd name="T44" fmla="*/ 66 w 66"/>
                    <a:gd name="T45" fmla="*/ 94 h 9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6" h="94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9" y="44"/>
                      </a:lnTo>
                      <a:lnTo>
                        <a:pt x="22" y="53"/>
                      </a:lnTo>
                      <a:lnTo>
                        <a:pt x="19" y="79"/>
                      </a:lnTo>
                      <a:lnTo>
                        <a:pt x="26" y="93"/>
                      </a:lnTo>
                      <a:lnTo>
                        <a:pt x="65" y="87"/>
                      </a:lnTo>
                      <a:lnTo>
                        <a:pt x="43" y="59"/>
                      </a:lnTo>
                      <a:lnTo>
                        <a:pt x="58" y="34"/>
                      </a:lnTo>
                      <a:lnTo>
                        <a:pt x="19" y="0"/>
                      </a:lnTo>
                      <a:lnTo>
                        <a:pt x="6" y="10"/>
                      </a:lnTo>
                      <a:lnTo>
                        <a:pt x="11" y="19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2476">
                  <a:extLst>
                    <a:ext uri="{FF2B5EF4-FFF2-40B4-BE49-F238E27FC236}">
                      <a16:creationId xmlns:a16="http://schemas.microsoft.com/office/drawing/2014/main" id="{3D3A736D-E8BF-4D50-A6A9-F4EA73EDE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550" y="4135730"/>
                  <a:ext cx="55164" cy="47957"/>
                </a:xfrm>
                <a:custGeom>
                  <a:avLst/>
                  <a:gdLst>
                    <a:gd name="T0" fmla="*/ 0 w 36"/>
                    <a:gd name="T1" fmla="*/ 19 h 27"/>
                    <a:gd name="T2" fmla="*/ 0 w 36"/>
                    <a:gd name="T3" fmla="*/ 19 h 27"/>
                    <a:gd name="T4" fmla="*/ 27 w 36"/>
                    <a:gd name="T5" fmla="*/ 19 h 27"/>
                    <a:gd name="T6" fmla="*/ 14 w 36"/>
                    <a:gd name="T7" fmla="*/ 2 h 27"/>
                    <a:gd name="T8" fmla="*/ 35 w 36"/>
                    <a:gd name="T9" fmla="*/ 0 h 27"/>
                    <a:gd name="T10" fmla="*/ 35 w 36"/>
                    <a:gd name="T11" fmla="*/ 26 h 27"/>
                    <a:gd name="T12" fmla="*/ 0 w 36"/>
                    <a:gd name="T13" fmla="*/ 19 h 27"/>
                    <a:gd name="T14" fmla="*/ 0 w 36"/>
                    <a:gd name="T15" fmla="*/ 19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"/>
                    <a:gd name="T25" fmla="*/ 0 h 27"/>
                    <a:gd name="T26" fmla="*/ 36 w 36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" h="27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27" y="19"/>
                      </a:lnTo>
                      <a:lnTo>
                        <a:pt x="14" y="2"/>
                      </a:lnTo>
                      <a:lnTo>
                        <a:pt x="35" y="0"/>
                      </a:lnTo>
                      <a:lnTo>
                        <a:pt x="35" y="26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477">
                  <a:extLst>
                    <a:ext uri="{FF2B5EF4-FFF2-40B4-BE49-F238E27FC236}">
                      <a16:creationId xmlns:a16="http://schemas.microsoft.com/office/drawing/2014/main" id="{D298CDB2-C249-4A49-AAB2-107A6C5E3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4422" y="4233420"/>
                  <a:ext cx="130249" cy="74599"/>
                </a:xfrm>
                <a:custGeom>
                  <a:avLst/>
                  <a:gdLst>
                    <a:gd name="T0" fmla="*/ 0 w 85"/>
                    <a:gd name="T1" fmla="*/ 20 h 42"/>
                    <a:gd name="T2" fmla="*/ 0 w 85"/>
                    <a:gd name="T3" fmla="*/ 20 h 42"/>
                    <a:gd name="T4" fmla="*/ 15 w 85"/>
                    <a:gd name="T5" fmla="*/ 2 h 42"/>
                    <a:gd name="T6" fmla="*/ 60 w 85"/>
                    <a:gd name="T7" fmla="*/ 0 h 42"/>
                    <a:gd name="T8" fmla="*/ 84 w 85"/>
                    <a:gd name="T9" fmla="*/ 13 h 42"/>
                    <a:gd name="T10" fmla="*/ 64 w 85"/>
                    <a:gd name="T11" fmla="*/ 15 h 42"/>
                    <a:gd name="T12" fmla="*/ 29 w 85"/>
                    <a:gd name="T13" fmla="*/ 41 h 42"/>
                    <a:gd name="T14" fmla="*/ 23 w 85"/>
                    <a:gd name="T15" fmla="*/ 34 h 42"/>
                    <a:gd name="T16" fmla="*/ 0 w 85"/>
                    <a:gd name="T17" fmla="*/ 20 h 42"/>
                    <a:gd name="T18" fmla="*/ 0 w 85"/>
                    <a:gd name="T19" fmla="*/ 20 h 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"/>
                    <a:gd name="T31" fmla="*/ 0 h 42"/>
                    <a:gd name="T32" fmla="*/ 85 w 85"/>
                    <a:gd name="T33" fmla="*/ 42 h 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" h="42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15" y="2"/>
                      </a:lnTo>
                      <a:lnTo>
                        <a:pt x="60" y="0"/>
                      </a:lnTo>
                      <a:lnTo>
                        <a:pt x="84" y="13"/>
                      </a:lnTo>
                      <a:lnTo>
                        <a:pt x="64" y="15"/>
                      </a:lnTo>
                      <a:lnTo>
                        <a:pt x="29" y="41"/>
                      </a:lnTo>
                      <a:lnTo>
                        <a:pt x="23" y="34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77933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478">
                  <a:extLst>
                    <a:ext uri="{FF2B5EF4-FFF2-40B4-BE49-F238E27FC236}">
                      <a16:creationId xmlns:a16="http://schemas.microsoft.com/office/drawing/2014/main" id="{0C0EDB82-C794-4E00-B4AE-BE3D848FC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8859" y="4256510"/>
                  <a:ext cx="85811" cy="101242"/>
                </a:xfrm>
                <a:custGeom>
                  <a:avLst/>
                  <a:gdLst>
                    <a:gd name="T0" fmla="*/ 0 w 56"/>
                    <a:gd name="T1" fmla="*/ 28 h 57"/>
                    <a:gd name="T2" fmla="*/ 0 w 56"/>
                    <a:gd name="T3" fmla="*/ 28 h 57"/>
                    <a:gd name="T4" fmla="*/ 22 w 56"/>
                    <a:gd name="T5" fmla="*/ 55 h 57"/>
                    <a:gd name="T6" fmla="*/ 50 w 56"/>
                    <a:gd name="T7" fmla="*/ 56 h 57"/>
                    <a:gd name="T8" fmla="*/ 55 w 56"/>
                    <a:gd name="T9" fmla="*/ 0 h 57"/>
                    <a:gd name="T10" fmla="*/ 35 w 56"/>
                    <a:gd name="T11" fmla="*/ 2 h 57"/>
                    <a:gd name="T12" fmla="*/ 0 w 56"/>
                    <a:gd name="T13" fmla="*/ 28 h 57"/>
                    <a:gd name="T14" fmla="*/ 0 w 56"/>
                    <a:gd name="T15" fmla="*/ 28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"/>
                    <a:gd name="T25" fmla="*/ 0 h 57"/>
                    <a:gd name="T26" fmla="*/ 56 w 56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" h="57">
                      <a:moveTo>
                        <a:pt x="0" y="28"/>
                      </a:moveTo>
                      <a:lnTo>
                        <a:pt x="0" y="28"/>
                      </a:lnTo>
                      <a:lnTo>
                        <a:pt x="22" y="55"/>
                      </a:lnTo>
                      <a:lnTo>
                        <a:pt x="50" y="56"/>
                      </a:lnTo>
                      <a:lnTo>
                        <a:pt x="55" y="0"/>
                      </a:lnTo>
                      <a:lnTo>
                        <a:pt x="35" y="2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479">
                  <a:extLst>
                    <a:ext uri="{FF2B5EF4-FFF2-40B4-BE49-F238E27FC236}">
                      <a16:creationId xmlns:a16="http://schemas.microsoft.com/office/drawing/2014/main" id="{56CDEECD-0794-4E76-AC89-30F0E00FC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9268" y="4386170"/>
                  <a:ext cx="117989" cy="62166"/>
                </a:xfrm>
                <a:custGeom>
                  <a:avLst/>
                  <a:gdLst>
                    <a:gd name="T0" fmla="*/ 0 w 77"/>
                    <a:gd name="T1" fmla="*/ 18 h 35"/>
                    <a:gd name="T2" fmla="*/ 0 w 77"/>
                    <a:gd name="T3" fmla="*/ 18 h 35"/>
                    <a:gd name="T4" fmla="*/ 6 w 77"/>
                    <a:gd name="T5" fmla="*/ 0 h 35"/>
                    <a:gd name="T6" fmla="*/ 22 w 77"/>
                    <a:gd name="T7" fmla="*/ 11 h 35"/>
                    <a:gd name="T8" fmla="*/ 51 w 77"/>
                    <a:gd name="T9" fmla="*/ 0 h 35"/>
                    <a:gd name="T10" fmla="*/ 76 w 77"/>
                    <a:gd name="T11" fmla="*/ 13 h 35"/>
                    <a:gd name="T12" fmla="*/ 70 w 77"/>
                    <a:gd name="T13" fmla="*/ 33 h 35"/>
                    <a:gd name="T14" fmla="*/ 67 w 77"/>
                    <a:gd name="T15" fmla="*/ 17 h 35"/>
                    <a:gd name="T16" fmla="*/ 51 w 77"/>
                    <a:gd name="T17" fmla="*/ 11 h 35"/>
                    <a:gd name="T18" fmla="*/ 36 w 77"/>
                    <a:gd name="T19" fmla="*/ 21 h 35"/>
                    <a:gd name="T20" fmla="*/ 39 w 77"/>
                    <a:gd name="T21" fmla="*/ 30 h 35"/>
                    <a:gd name="T22" fmla="*/ 33 w 77"/>
                    <a:gd name="T23" fmla="*/ 34 h 35"/>
                    <a:gd name="T24" fmla="*/ 0 w 77"/>
                    <a:gd name="T25" fmla="*/ 18 h 35"/>
                    <a:gd name="T26" fmla="*/ 0 w 77"/>
                    <a:gd name="T27" fmla="*/ 18 h 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7"/>
                    <a:gd name="T43" fmla="*/ 0 h 35"/>
                    <a:gd name="T44" fmla="*/ 77 w 77"/>
                    <a:gd name="T45" fmla="*/ 35 h 3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7" h="35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6" y="0"/>
                      </a:lnTo>
                      <a:lnTo>
                        <a:pt x="22" y="11"/>
                      </a:lnTo>
                      <a:lnTo>
                        <a:pt x="51" y="0"/>
                      </a:lnTo>
                      <a:lnTo>
                        <a:pt x="76" y="13"/>
                      </a:lnTo>
                      <a:lnTo>
                        <a:pt x="70" y="33"/>
                      </a:lnTo>
                      <a:lnTo>
                        <a:pt x="67" y="17"/>
                      </a:lnTo>
                      <a:lnTo>
                        <a:pt x="51" y="11"/>
                      </a:lnTo>
                      <a:lnTo>
                        <a:pt x="36" y="21"/>
                      </a:lnTo>
                      <a:lnTo>
                        <a:pt x="39" y="30"/>
                      </a:lnTo>
                      <a:lnTo>
                        <a:pt x="33" y="34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480">
                  <a:extLst>
                    <a:ext uri="{FF2B5EF4-FFF2-40B4-BE49-F238E27FC236}">
                      <a16:creationId xmlns:a16="http://schemas.microsoft.com/office/drawing/2014/main" id="{B7DE423F-2689-4299-9A48-E9A00A96D6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0260" y="4478532"/>
                  <a:ext cx="87343" cy="95912"/>
                </a:xfrm>
                <a:custGeom>
                  <a:avLst/>
                  <a:gdLst>
                    <a:gd name="T0" fmla="*/ 0 w 57"/>
                    <a:gd name="T1" fmla="*/ 25 h 54"/>
                    <a:gd name="T2" fmla="*/ 0 w 57"/>
                    <a:gd name="T3" fmla="*/ 25 h 54"/>
                    <a:gd name="T4" fmla="*/ 15 w 57"/>
                    <a:gd name="T5" fmla="*/ 0 h 54"/>
                    <a:gd name="T6" fmla="*/ 56 w 57"/>
                    <a:gd name="T7" fmla="*/ 4 h 54"/>
                    <a:gd name="T8" fmla="*/ 50 w 57"/>
                    <a:gd name="T9" fmla="*/ 49 h 54"/>
                    <a:gd name="T10" fmla="*/ 22 w 57"/>
                    <a:gd name="T11" fmla="*/ 53 h 54"/>
                    <a:gd name="T12" fmla="*/ 0 w 57"/>
                    <a:gd name="T13" fmla="*/ 25 h 54"/>
                    <a:gd name="T14" fmla="*/ 0 w 57"/>
                    <a:gd name="T15" fmla="*/ 25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"/>
                    <a:gd name="T25" fmla="*/ 0 h 54"/>
                    <a:gd name="T26" fmla="*/ 57 w 57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" h="54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15" y="0"/>
                      </a:lnTo>
                      <a:lnTo>
                        <a:pt x="56" y="4"/>
                      </a:lnTo>
                      <a:lnTo>
                        <a:pt x="50" y="49"/>
                      </a:lnTo>
                      <a:lnTo>
                        <a:pt x="22" y="53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81">
                  <a:extLst>
                    <a:ext uri="{FF2B5EF4-FFF2-40B4-BE49-F238E27FC236}">
                      <a16:creationId xmlns:a16="http://schemas.microsoft.com/office/drawing/2014/main" id="{67D0A4A0-8948-4F69-BE45-74129A0E4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9046" y="4359528"/>
                  <a:ext cx="21453" cy="19537"/>
                </a:xfrm>
                <a:custGeom>
                  <a:avLst/>
                  <a:gdLst>
                    <a:gd name="T0" fmla="*/ 0 w 14"/>
                    <a:gd name="T1" fmla="*/ 10 h 11"/>
                    <a:gd name="T2" fmla="*/ 0 w 14"/>
                    <a:gd name="T3" fmla="*/ 10 h 11"/>
                    <a:gd name="T4" fmla="*/ 12 w 14"/>
                    <a:gd name="T5" fmla="*/ 8 h 11"/>
                    <a:gd name="T6" fmla="*/ 13 w 14"/>
                    <a:gd name="T7" fmla="*/ 0 h 11"/>
                    <a:gd name="T8" fmla="*/ 0 w 14"/>
                    <a:gd name="T9" fmla="*/ 10 h 11"/>
                    <a:gd name="T10" fmla="*/ 0 w 14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1"/>
                    <a:gd name="T20" fmla="*/ 14 w 14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1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2" y="8"/>
                      </a:lnTo>
                      <a:lnTo>
                        <a:pt x="13" y="0"/>
                      </a:lnTo>
                      <a:lnTo>
                        <a:pt x="0" y="1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482">
                  <a:extLst>
                    <a:ext uri="{FF2B5EF4-FFF2-40B4-BE49-F238E27FC236}">
                      <a16:creationId xmlns:a16="http://schemas.microsoft.com/office/drawing/2014/main" id="{CC8120ED-7B7B-4E9D-A4C0-725788A5C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3067" y="4324004"/>
                  <a:ext cx="281949" cy="278859"/>
                </a:xfrm>
                <a:custGeom>
                  <a:avLst/>
                  <a:gdLst>
                    <a:gd name="T0" fmla="*/ 0 w 184"/>
                    <a:gd name="T1" fmla="*/ 42 h 157"/>
                    <a:gd name="T2" fmla="*/ 0 w 184"/>
                    <a:gd name="T3" fmla="*/ 42 h 157"/>
                    <a:gd name="T4" fmla="*/ 17 w 184"/>
                    <a:gd name="T5" fmla="*/ 69 h 157"/>
                    <a:gd name="T6" fmla="*/ 44 w 184"/>
                    <a:gd name="T7" fmla="*/ 72 h 157"/>
                    <a:gd name="T8" fmla="*/ 52 w 184"/>
                    <a:gd name="T9" fmla="*/ 84 h 157"/>
                    <a:gd name="T10" fmla="*/ 79 w 184"/>
                    <a:gd name="T11" fmla="*/ 82 h 157"/>
                    <a:gd name="T12" fmla="*/ 75 w 184"/>
                    <a:gd name="T13" fmla="*/ 129 h 157"/>
                    <a:gd name="T14" fmla="*/ 87 w 184"/>
                    <a:gd name="T15" fmla="*/ 149 h 157"/>
                    <a:gd name="T16" fmla="*/ 103 w 184"/>
                    <a:gd name="T17" fmla="*/ 156 h 157"/>
                    <a:gd name="T18" fmla="*/ 136 w 184"/>
                    <a:gd name="T19" fmla="*/ 137 h 157"/>
                    <a:gd name="T20" fmla="*/ 123 w 184"/>
                    <a:gd name="T21" fmla="*/ 134 h 157"/>
                    <a:gd name="T22" fmla="*/ 116 w 184"/>
                    <a:gd name="T23" fmla="*/ 108 h 157"/>
                    <a:gd name="T24" fmla="*/ 139 w 184"/>
                    <a:gd name="T25" fmla="*/ 113 h 157"/>
                    <a:gd name="T26" fmla="*/ 173 w 184"/>
                    <a:gd name="T27" fmla="*/ 97 h 157"/>
                    <a:gd name="T28" fmla="*/ 164 w 184"/>
                    <a:gd name="T29" fmla="*/ 84 h 157"/>
                    <a:gd name="T30" fmla="*/ 175 w 184"/>
                    <a:gd name="T31" fmla="*/ 72 h 157"/>
                    <a:gd name="T32" fmla="*/ 170 w 184"/>
                    <a:gd name="T33" fmla="*/ 63 h 157"/>
                    <a:gd name="T34" fmla="*/ 183 w 184"/>
                    <a:gd name="T35" fmla="*/ 53 h 157"/>
                    <a:gd name="T36" fmla="*/ 167 w 184"/>
                    <a:gd name="T37" fmla="*/ 51 h 157"/>
                    <a:gd name="T38" fmla="*/ 167 w 184"/>
                    <a:gd name="T39" fmla="*/ 39 h 157"/>
                    <a:gd name="T40" fmla="*/ 141 w 184"/>
                    <a:gd name="T41" fmla="*/ 25 h 157"/>
                    <a:gd name="T42" fmla="*/ 152 w 184"/>
                    <a:gd name="T43" fmla="*/ 21 h 157"/>
                    <a:gd name="T44" fmla="*/ 72 w 184"/>
                    <a:gd name="T45" fmla="*/ 24 h 157"/>
                    <a:gd name="T46" fmla="*/ 46 w 184"/>
                    <a:gd name="T47" fmla="*/ 0 h 157"/>
                    <a:gd name="T48" fmla="*/ 47 w 184"/>
                    <a:gd name="T49" fmla="*/ 11 h 157"/>
                    <a:gd name="T50" fmla="*/ 24 w 184"/>
                    <a:gd name="T51" fmla="*/ 20 h 157"/>
                    <a:gd name="T52" fmla="*/ 31 w 184"/>
                    <a:gd name="T53" fmla="*/ 39 h 157"/>
                    <a:gd name="T54" fmla="*/ 22 w 184"/>
                    <a:gd name="T55" fmla="*/ 46 h 157"/>
                    <a:gd name="T56" fmla="*/ 17 w 184"/>
                    <a:gd name="T57" fmla="*/ 29 h 157"/>
                    <a:gd name="T58" fmla="*/ 26 w 184"/>
                    <a:gd name="T59" fmla="*/ 6 h 157"/>
                    <a:gd name="T60" fmla="*/ 0 w 184"/>
                    <a:gd name="T61" fmla="*/ 42 h 157"/>
                    <a:gd name="T62" fmla="*/ 0 w 184"/>
                    <a:gd name="T63" fmla="*/ 42 h 1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4"/>
                    <a:gd name="T97" fmla="*/ 0 h 157"/>
                    <a:gd name="T98" fmla="*/ 184 w 184"/>
                    <a:gd name="T99" fmla="*/ 157 h 1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4" h="157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7" y="69"/>
                      </a:lnTo>
                      <a:lnTo>
                        <a:pt x="44" y="72"/>
                      </a:lnTo>
                      <a:lnTo>
                        <a:pt x="52" y="84"/>
                      </a:lnTo>
                      <a:lnTo>
                        <a:pt x="79" y="82"/>
                      </a:lnTo>
                      <a:lnTo>
                        <a:pt x="75" y="129"/>
                      </a:lnTo>
                      <a:lnTo>
                        <a:pt x="87" y="149"/>
                      </a:lnTo>
                      <a:lnTo>
                        <a:pt x="103" y="156"/>
                      </a:lnTo>
                      <a:lnTo>
                        <a:pt x="136" y="137"/>
                      </a:lnTo>
                      <a:lnTo>
                        <a:pt x="123" y="134"/>
                      </a:lnTo>
                      <a:lnTo>
                        <a:pt x="116" y="108"/>
                      </a:lnTo>
                      <a:lnTo>
                        <a:pt x="139" y="113"/>
                      </a:lnTo>
                      <a:lnTo>
                        <a:pt x="173" y="97"/>
                      </a:lnTo>
                      <a:lnTo>
                        <a:pt x="164" y="84"/>
                      </a:lnTo>
                      <a:lnTo>
                        <a:pt x="175" y="72"/>
                      </a:lnTo>
                      <a:lnTo>
                        <a:pt x="170" y="63"/>
                      </a:lnTo>
                      <a:lnTo>
                        <a:pt x="183" y="53"/>
                      </a:lnTo>
                      <a:lnTo>
                        <a:pt x="167" y="51"/>
                      </a:lnTo>
                      <a:lnTo>
                        <a:pt x="167" y="39"/>
                      </a:lnTo>
                      <a:lnTo>
                        <a:pt x="141" y="25"/>
                      </a:lnTo>
                      <a:lnTo>
                        <a:pt x="152" y="21"/>
                      </a:lnTo>
                      <a:lnTo>
                        <a:pt x="72" y="24"/>
                      </a:lnTo>
                      <a:lnTo>
                        <a:pt x="46" y="0"/>
                      </a:lnTo>
                      <a:lnTo>
                        <a:pt x="47" y="11"/>
                      </a:lnTo>
                      <a:lnTo>
                        <a:pt x="24" y="20"/>
                      </a:lnTo>
                      <a:lnTo>
                        <a:pt x="31" y="39"/>
                      </a:lnTo>
                      <a:lnTo>
                        <a:pt x="22" y="46"/>
                      </a:lnTo>
                      <a:lnTo>
                        <a:pt x="17" y="29"/>
                      </a:lnTo>
                      <a:lnTo>
                        <a:pt x="26" y="6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483">
                  <a:extLst>
                    <a:ext uri="{FF2B5EF4-FFF2-40B4-BE49-F238E27FC236}">
                      <a16:creationId xmlns:a16="http://schemas.microsoft.com/office/drawing/2014/main" id="{8AB49A3B-5170-44CF-9563-A460EBCB7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3089" y="3547029"/>
                  <a:ext cx="91482" cy="75550"/>
                </a:xfrm>
                <a:custGeom>
                  <a:avLst/>
                  <a:gdLst>
                    <a:gd name="T0" fmla="*/ 0 w 57"/>
                    <a:gd name="T1" fmla="*/ 10017957 h 43"/>
                    <a:gd name="T2" fmla="*/ 11994369 w 57"/>
                    <a:gd name="T3" fmla="*/ 21705362 h 43"/>
                    <a:gd name="T4" fmla="*/ 25702218 w 57"/>
                    <a:gd name="T5" fmla="*/ 38401091 h 43"/>
                    <a:gd name="T6" fmla="*/ 47977476 w 57"/>
                    <a:gd name="T7" fmla="*/ 61775897 h 43"/>
                    <a:gd name="T8" fmla="*/ 61685320 w 57"/>
                    <a:gd name="T9" fmla="*/ 48419056 h 43"/>
                    <a:gd name="T10" fmla="*/ 63398800 w 57"/>
                    <a:gd name="T11" fmla="*/ 60106454 h 43"/>
                    <a:gd name="T12" fmla="*/ 73679684 w 57"/>
                    <a:gd name="T13" fmla="*/ 61775897 h 43"/>
                    <a:gd name="T14" fmla="*/ 89101029 w 57"/>
                    <a:gd name="T15" fmla="*/ 70124408 h 43"/>
                    <a:gd name="T16" fmla="*/ 95954951 w 57"/>
                    <a:gd name="T17" fmla="*/ 60106454 h 43"/>
                    <a:gd name="T18" fmla="*/ 71966203 w 57"/>
                    <a:gd name="T19" fmla="*/ 41739979 h 43"/>
                    <a:gd name="T20" fmla="*/ 66825762 w 57"/>
                    <a:gd name="T21" fmla="*/ 26713693 h 43"/>
                    <a:gd name="T22" fmla="*/ 56544878 w 57"/>
                    <a:gd name="T23" fmla="*/ 21705362 h 43"/>
                    <a:gd name="T24" fmla="*/ 56544878 w 57"/>
                    <a:gd name="T25" fmla="*/ 11687403 h 43"/>
                    <a:gd name="T26" fmla="*/ 46263995 w 57"/>
                    <a:gd name="T27" fmla="*/ 8348513 h 43"/>
                    <a:gd name="T28" fmla="*/ 30842660 w 57"/>
                    <a:gd name="T29" fmla="*/ 5008332 h 43"/>
                    <a:gd name="T30" fmla="*/ 17134811 w 57"/>
                    <a:gd name="T31" fmla="*/ 0 h 43"/>
                    <a:gd name="T32" fmla="*/ 5140443 w 57"/>
                    <a:gd name="T33" fmla="*/ 1669444 h 43"/>
                    <a:gd name="T34" fmla="*/ 0 w 57"/>
                    <a:gd name="T35" fmla="*/ 10017957 h 43"/>
                    <a:gd name="T36" fmla="*/ 0 w 57"/>
                    <a:gd name="T37" fmla="*/ 10017957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7"/>
                    <a:gd name="T58" fmla="*/ 0 h 43"/>
                    <a:gd name="T59" fmla="*/ 57 w 57"/>
                    <a:gd name="T60" fmla="*/ 43 h 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7" h="43">
                      <a:moveTo>
                        <a:pt x="0" y="6"/>
                      </a:moveTo>
                      <a:lnTo>
                        <a:pt x="7" y="13"/>
                      </a:lnTo>
                      <a:lnTo>
                        <a:pt x="15" y="23"/>
                      </a:lnTo>
                      <a:lnTo>
                        <a:pt x="28" y="37"/>
                      </a:lnTo>
                      <a:lnTo>
                        <a:pt x="36" y="29"/>
                      </a:lnTo>
                      <a:lnTo>
                        <a:pt x="37" y="36"/>
                      </a:lnTo>
                      <a:lnTo>
                        <a:pt x="43" y="37"/>
                      </a:lnTo>
                      <a:lnTo>
                        <a:pt x="52" y="42"/>
                      </a:lnTo>
                      <a:lnTo>
                        <a:pt x="56" y="36"/>
                      </a:lnTo>
                      <a:lnTo>
                        <a:pt x="42" y="25"/>
                      </a:lnTo>
                      <a:lnTo>
                        <a:pt x="39" y="16"/>
                      </a:lnTo>
                      <a:lnTo>
                        <a:pt x="33" y="13"/>
                      </a:lnTo>
                      <a:lnTo>
                        <a:pt x="33" y="7"/>
                      </a:lnTo>
                      <a:lnTo>
                        <a:pt x="27" y="5"/>
                      </a:lnTo>
                      <a:lnTo>
                        <a:pt x="18" y="3"/>
                      </a:lnTo>
                      <a:lnTo>
                        <a:pt x="10" y="0"/>
                      </a:lnTo>
                      <a:lnTo>
                        <a:pt x="3" y="1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484">
                  <a:extLst>
                    <a:ext uri="{FF2B5EF4-FFF2-40B4-BE49-F238E27FC236}">
                      <a16:creationId xmlns:a16="http://schemas.microsoft.com/office/drawing/2014/main" id="{43672FA3-E7C8-43E9-BD3B-100F69DA8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3696" y="3130417"/>
                  <a:ext cx="871995" cy="438198"/>
                </a:xfrm>
                <a:custGeom>
                  <a:avLst/>
                  <a:gdLst>
                    <a:gd name="T0" fmla="*/ 837896752 w 572"/>
                    <a:gd name="T1" fmla="*/ 173329062 h 246"/>
                    <a:gd name="T2" fmla="*/ 749778861 w 572"/>
                    <a:gd name="T3" fmla="*/ 163032328 h 246"/>
                    <a:gd name="T4" fmla="*/ 717313589 w 572"/>
                    <a:gd name="T5" fmla="*/ 130426133 h 246"/>
                    <a:gd name="T6" fmla="*/ 675574125 w 572"/>
                    <a:gd name="T7" fmla="*/ 135574479 h 246"/>
                    <a:gd name="T8" fmla="*/ 635379996 w 572"/>
                    <a:gd name="T9" fmla="*/ 121845555 h 246"/>
                    <a:gd name="T10" fmla="*/ 562720752 w 572"/>
                    <a:gd name="T11" fmla="*/ 70362068 h 246"/>
                    <a:gd name="T12" fmla="*/ 471510634 w 572"/>
                    <a:gd name="T13" fmla="*/ 51483487 h 246"/>
                    <a:gd name="T14" fmla="*/ 408126826 w 572"/>
                    <a:gd name="T15" fmla="*/ 30890090 h 246"/>
                    <a:gd name="T16" fmla="*/ 344743018 w 572"/>
                    <a:gd name="T17" fmla="*/ 17161161 h 246"/>
                    <a:gd name="T18" fmla="*/ 284452602 w 572"/>
                    <a:gd name="T19" fmla="*/ 36038437 h 246"/>
                    <a:gd name="T20" fmla="*/ 216431076 w 572"/>
                    <a:gd name="T21" fmla="*/ 36038437 h 246"/>
                    <a:gd name="T22" fmla="*/ 216431076 w 572"/>
                    <a:gd name="T23" fmla="*/ 84090992 h 246"/>
                    <a:gd name="T24" fmla="*/ 242711894 w 572"/>
                    <a:gd name="T25" fmla="*/ 106400515 h 246"/>
                    <a:gd name="T26" fmla="*/ 242711894 w 572"/>
                    <a:gd name="T27" fmla="*/ 139006710 h 246"/>
                    <a:gd name="T28" fmla="*/ 216431076 w 572"/>
                    <a:gd name="T29" fmla="*/ 140722826 h 246"/>
                    <a:gd name="T30" fmla="*/ 177782595 w 572"/>
                    <a:gd name="T31" fmla="*/ 123561671 h 246"/>
                    <a:gd name="T32" fmla="*/ 151501738 w 572"/>
                    <a:gd name="T33" fmla="*/ 130426133 h 246"/>
                    <a:gd name="T34" fmla="*/ 120583201 w 572"/>
                    <a:gd name="T35" fmla="*/ 118413324 h 246"/>
                    <a:gd name="T36" fmla="*/ 46378446 w 572"/>
                    <a:gd name="T37" fmla="*/ 116697208 h 246"/>
                    <a:gd name="T38" fmla="*/ 30918546 w 572"/>
                    <a:gd name="T39" fmla="*/ 133858364 h 246"/>
                    <a:gd name="T40" fmla="*/ 27826320 w 572"/>
                    <a:gd name="T41" fmla="*/ 156167866 h 246"/>
                    <a:gd name="T42" fmla="*/ 4637720 w 572"/>
                    <a:gd name="T43" fmla="*/ 145871173 h 246"/>
                    <a:gd name="T44" fmla="*/ 0 w 572"/>
                    <a:gd name="T45" fmla="*/ 192206333 h 246"/>
                    <a:gd name="T46" fmla="*/ 12367668 w 572"/>
                    <a:gd name="T47" fmla="*/ 224813839 h 246"/>
                    <a:gd name="T48" fmla="*/ 40193983 w 572"/>
                    <a:gd name="T49" fmla="*/ 223097723 h 246"/>
                    <a:gd name="T50" fmla="*/ 66474811 w 572"/>
                    <a:gd name="T51" fmla="*/ 269432843 h 246"/>
                    <a:gd name="T52" fmla="*/ 160777174 w 572"/>
                    <a:gd name="T53" fmla="*/ 252271688 h 246"/>
                    <a:gd name="T54" fmla="*/ 153047229 w 572"/>
                    <a:gd name="T55" fmla="*/ 302039039 h 246"/>
                    <a:gd name="T56" fmla="*/ 105123311 w 572"/>
                    <a:gd name="T57" fmla="*/ 327780772 h 246"/>
                    <a:gd name="T58" fmla="*/ 157684948 w 572"/>
                    <a:gd name="T59" fmla="*/ 375833399 h 246"/>
                    <a:gd name="T60" fmla="*/ 194787976 w 572"/>
                    <a:gd name="T61" fmla="*/ 380981746 h 246"/>
                    <a:gd name="T62" fmla="*/ 222614286 w 572"/>
                    <a:gd name="T63" fmla="*/ 387846208 h 246"/>
                    <a:gd name="T64" fmla="*/ 222614286 w 572"/>
                    <a:gd name="T65" fmla="*/ 293458461 h 246"/>
                    <a:gd name="T66" fmla="*/ 259717276 w 572"/>
                    <a:gd name="T67" fmla="*/ 264284497 h 246"/>
                    <a:gd name="T68" fmla="*/ 272084939 w 572"/>
                    <a:gd name="T69" fmla="*/ 252271688 h 246"/>
                    <a:gd name="T70" fmla="*/ 290635812 w 572"/>
                    <a:gd name="T71" fmla="*/ 260852265 h 246"/>
                    <a:gd name="T72" fmla="*/ 299911249 w 572"/>
                    <a:gd name="T73" fmla="*/ 267716728 h 246"/>
                    <a:gd name="T74" fmla="*/ 323101084 w 572"/>
                    <a:gd name="T75" fmla="*/ 307187385 h 246"/>
                    <a:gd name="T76" fmla="*/ 343197526 w 572"/>
                    <a:gd name="T77" fmla="*/ 332929119 h 246"/>
                    <a:gd name="T78" fmla="*/ 394213671 w 572"/>
                    <a:gd name="T79" fmla="*/ 332929119 h 246"/>
                    <a:gd name="T80" fmla="*/ 414311279 w 572"/>
                    <a:gd name="T81" fmla="*/ 398142901 h 246"/>
                    <a:gd name="T82" fmla="*/ 435954379 w 572"/>
                    <a:gd name="T83" fmla="*/ 420452403 h 246"/>
                    <a:gd name="T84" fmla="*/ 486969280 w 572"/>
                    <a:gd name="T85" fmla="*/ 410155710 h 246"/>
                    <a:gd name="T86" fmla="*/ 547260862 w 572"/>
                    <a:gd name="T87" fmla="*/ 410155710 h 246"/>
                    <a:gd name="T88" fmla="*/ 544169878 w 572"/>
                    <a:gd name="T89" fmla="*/ 382697861 h 246"/>
                    <a:gd name="T90" fmla="*/ 554990807 w 572"/>
                    <a:gd name="T91" fmla="*/ 368968937 h 246"/>
                    <a:gd name="T92" fmla="*/ 592093796 w 572"/>
                    <a:gd name="T93" fmla="*/ 374117284 h 246"/>
                    <a:gd name="T94" fmla="*/ 644655433 w 572"/>
                    <a:gd name="T95" fmla="*/ 360388359 h 246"/>
                    <a:gd name="T96" fmla="*/ 732773479 w 572"/>
                    <a:gd name="T97" fmla="*/ 379265630 h 246"/>
                    <a:gd name="T98" fmla="*/ 732773479 w 572"/>
                    <a:gd name="T99" fmla="*/ 319200194 h 246"/>
                    <a:gd name="T100" fmla="*/ 799248270 w 572"/>
                    <a:gd name="T101" fmla="*/ 252271688 h 246"/>
                    <a:gd name="T102" fmla="*/ 861086587 w 572"/>
                    <a:gd name="T103" fmla="*/ 216233261 h 24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2"/>
                    <a:gd name="T157" fmla="*/ 0 h 246"/>
                    <a:gd name="T158" fmla="*/ 572 w 572"/>
                    <a:gd name="T159" fmla="*/ 246 h 24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2" h="246">
                      <a:moveTo>
                        <a:pt x="557" y="126"/>
                      </a:moveTo>
                      <a:lnTo>
                        <a:pt x="571" y="121"/>
                      </a:lnTo>
                      <a:lnTo>
                        <a:pt x="542" y="101"/>
                      </a:lnTo>
                      <a:lnTo>
                        <a:pt x="524" y="109"/>
                      </a:lnTo>
                      <a:lnTo>
                        <a:pt x="497" y="102"/>
                      </a:lnTo>
                      <a:lnTo>
                        <a:pt x="485" y="95"/>
                      </a:lnTo>
                      <a:lnTo>
                        <a:pt x="474" y="95"/>
                      </a:lnTo>
                      <a:lnTo>
                        <a:pt x="467" y="84"/>
                      </a:lnTo>
                      <a:lnTo>
                        <a:pt x="464" y="76"/>
                      </a:lnTo>
                      <a:lnTo>
                        <a:pt x="454" y="76"/>
                      </a:lnTo>
                      <a:lnTo>
                        <a:pt x="446" y="76"/>
                      </a:lnTo>
                      <a:lnTo>
                        <a:pt x="437" y="79"/>
                      </a:lnTo>
                      <a:lnTo>
                        <a:pt x="424" y="66"/>
                      </a:lnTo>
                      <a:lnTo>
                        <a:pt x="418" y="68"/>
                      </a:lnTo>
                      <a:lnTo>
                        <a:pt x="411" y="71"/>
                      </a:lnTo>
                      <a:lnTo>
                        <a:pt x="404" y="73"/>
                      </a:lnTo>
                      <a:lnTo>
                        <a:pt x="392" y="63"/>
                      </a:lnTo>
                      <a:lnTo>
                        <a:pt x="364" y="41"/>
                      </a:lnTo>
                      <a:lnTo>
                        <a:pt x="342" y="27"/>
                      </a:lnTo>
                      <a:lnTo>
                        <a:pt x="328" y="15"/>
                      </a:lnTo>
                      <a:lnTo>
                        <a:pt x="305" y="30"/>
                      </a:lnTo>
                      <a:lnTo>
                        <a:pt x="301" y="19"/>
                      </a:lnTo>
                      <a:lnTo>
                        <a:pt x="268" y="18"/>
                      </a:lnTo>
                      <a:lnTo>
                        <a:pt x="264" y="18"/>
                      </a:lnTo>
                      <a:lnTo>
                        <a:pt x="249" y="0"/>
                      </a:lnTo>
                      <a:lnTo>
                        <a:pt x="233" y="2"/>
                      </a:lnTo>
                      <a:lnTo>
                        <a:pt x="223" y="10"/>
                      </a:lnTo>
                      <a:lnTo>
                        <a:pt x="202" y="14"/>
                      </a:lnTo>
                      <a:lnTo>
                        <a:pt x="195" y="10"/>
                      </a:lnTo>
                      <a:lnTo>
                        <a:pt x="184" y="21"/>
                      </a:lnTo>
                      <a:lnTo>
                        <a:pt x="176" y="19"/>
                      </a:lnTo>
                      <a:lnTo>
                        <a:pt x="146" y="22"/>
                      </a:lnTo>
                      <a:lnTo>
                        <a:pt x="140" y="21"/>
                      </a:lnTo>
                      <a:lnTo>
                        <a:pt x="136" y="23"/>
                      </a:lnTo>
                      <a:lnTo>
                        <a:pt x="148" y="36"/>
                      </a:lnTo>
                      <a:lnTo>
                        <a:pt x="140" y="49"/>
                      </a:lnTo>
                      <a:lnTo>
                        <a:pt x="141" y="58"/>
                      </a:lnTo>
                      <a:lnTo>
                        <a:pt x="141" y="62"/>
                      </a:lnTo>
                      <a:lnTo>
                        <a:pt x="157" y="62"/>
                      </a:lnTo>
                      <a:lnTo>
                        <a:pt x="162" y="71"/>
                      </a:lnTo>
                      <a:lnTo>
                        <a:pt x="162" y="79"/>
                      </a:lnTo>
                      <a:lnTo>
                        <a:pt x="157" y="81"/>
                      </a:lnTo>
                      <a:lnTo>
                        <a:pt x="151" y="76"/>
                      </a:lnTo>
                      <a:lnTo>
                        <a:pt x="144" y="79"/>
                      </a:lnTo>
                      <a:lnTo>
                        <a:pt x="140" y="82"/>
                      </a:lnTo>
                      <a:lnTo>
                        <a:pt x="129" y="76"/>
                      </a:lnTo>
                      <a:lnTo>
                        <a:pt x="125" y="69"/>
                      </a:lnTo>
                      <a:lnTo>
                        <a:pt x="115" y="72"/>
                      </a:lnTo>
                      <a:lnTo>
                        <a:pt x="115" y="75"/>
                      </a:lnTo>
                      <a:lnTo>
                        <a:pt x="108" y="69"/>
                      </a:lnTo>
                      <a:lnTo>
                        <a:pt x="98" y="76"/>
                      </a:lnTo>
                      <a:lnTo>
                        <a:pt x="86" y="79"/>
                      </a:lnTo>
                      <a:lnTo>
                        <a:pt x="82" y="76"/>
                      </a:lnTo>
                      <a:lnTo>
                        <a:pt x="78" y="69"/>
                      </a:lnTo>
                      <a:lnTo>
                        <a:pt x="63" y="68"/>
                      </a:lnTo>
                      <a:lnTo>
                        <a:pt x="36" y="66"/>
                      </a:lnTo>
                      <a:lnTo>
                        <a:pt x="30" y="68"/>
                      </a:lnTo>
                      <a:lnTo>
                        <a:pt x="28" y="72"/>
                      </a:lnTo>
                      <a:lnTo>
                        <a:pt x="24" y="71"/>
                      </a:lnTo>
                      <a:lnTo>
                        <a:pt x="20" y="78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8" y="91"/>
                      </a:lnTo>
                      <a:lnTo>
                        <a:pt x="14" y="93"/>
                      </a:lnTo>
                      <a:lnTo>
                        <a:pt x="9" y="84"/>
                      </a:lnTo>
                      <a:lnTo>
                        <a:pt x="3" y="85"/>
                      </a:lnTo>
                      <a:lnTo>
                        <a:pt x="0" y="98"/>
                      </a:lnTo>
                      <a:lnTo>
                        <a:pt x="0" y="105"/>
                      </a:lnTo>
                      <a:lnTo>
                        <a:pt x="0" y="112"/>
                      </a:lnTo>
                      <a:lnTo>
                        <a:pt x="4" y="118"/>
                      </a:lnTo>
                      <a:lnTo>
                        <a:pt x="8" y="123"/>
                      </a:lnTo>
                      <a:lnTo>
                        <a:pt x="8" y="131"/>
                      </a:lnTo>
                      <a:lnTo>
                        <a:pt x="14" y="130"/>
                      </a:lnTo>
                      <a:lnTo>
                        <a:pt x="22" y="124"/>
                      </a:lnTo>
                      <a:lnTo>
                        <a:pt x="26" y="130"/>
                      </a:lnTo>
                      <a:lnTo>
                        <a:pt x="32" y="137"/>
                      </a:lnTo>
                      <a:lnTo>
                        <a:pt x="37" y="144"/>
                      </a:lnTo>
                      <a:lnTo>
                        <a:pt x="43" y="157"/>
                      </a:lnTo>
                      <a:lnTo>
                        <a:pt x="55" y="154"/>
                      </a:lnTo>
                      <a:lnTo>
                        <a:pt x="74" y="150"/>
                      </a:lnTo>
                      <a:lnTo>
                        <a:pt x="104" y="147"/>
                      </a:lnTo>
                      <a:lnTo>
                        <a:pt x="111" y="156"/>
                      </a:lnTo>
                      <a:lnTo>
                        <a:pt x="112" y="172"/>
                      </a:lnTo>
                      <a:lnTo>
                        <a:pt x="99" y="176"/>
                      </a:lnTo>
                      <a:lnTo>
                        <a:pt x="86" y="179"/>
                      </a:lnTo>
                      <a:lnTo>
                        <a:pt x="87" y="191"/>
                      </a:lnTo>
                      <a:lnTo>
                        <a:pt x="68" y="191"/>
                      </a:lnTo>
                      <a:lnTo>
                        <a:pt x="86" y="215"/>
                      </a:lnTo>
                      <a:lnTo>
                        <a:pt x="94" y="217"/>
                      </a:lnTo>
                      <a:lnTo>
                        <a:pt x="102" y="219"/>
                      </a:lnTo>
                      <a:lnTo>
                        <a:pt x="106" y="229"/>
                      </a:lnTo>
                      <a:lnTo>
                        <a:pt x="110" y="225"/>
                      </a:lnTo>
                      <a:lnTo>
                        <a:pt x="126" y="222"/>
                      </a:lnTo>
                      <a:lnTo>
                        <a:pt x="134" y="226"/>
                      </a:lnTo>
                      <a:lnTo>
                        <a:pt x="140" y="231"/>
                      </a:lnTo>
                      <a:lnTo>
                        <a:pt x="144" y="226"/>
                      </a:lnTo>
                      <a:lnTo>
                        <a:pt x="155" y="228"/>
                      </a:lnTo>
                      <a:lnTo>
                        <a:pt x="137" y="174"/>
                      </a:lnTo>
                      <a:lnTo>
                        <a:pt x="144" y="171"/>
                      </a:lnTo>
                      <a:lnTo>
                        <a:pt x="167" y="159"/>
                      </a:lnTo>
                      <a:lnTo>
                        <a:pt x="171" y="158"/>
                      </a:lnTo>
                      <a:lnTo>
                        <a:pt x="168" y="154"/>
                      </a:lnTo>
                      <a:lnTo>
                        <a:pt x="173" y="156"/>
                      </a:lnTo>
                      <a:lnTo>
                        <a:pt x="173" y="150"/>
                      </a:lnTo>
                      <a:lnTo>
                        <a:pt x="176" y="147"/>
                      </a:lnTo>
                      <a:lnTo>
                        <a:pt x="178" y="148"/>
                      </a:lnTo>
                      <a:lnTo>
                        <a:pt x="183" y="148"/>
                      </a:lnTo>
                      <a:lnTo>
                        <a:pt x="188" y="152"/>
                      </a:lnTo>
                      <a:lnTo>
                        <a:pt x="195" y="145"/>
                      </a:lnTo>
                      <a:lnTo>
                        <a:pt x="198" y="147"/>
                      </a:lnTo>
                      <a:lnTo>
                        <a:pt x="194" y="156"/>
                      </a:lnTo>
                      <a:lnTo>
                        <a:pt x="197" y="169"/>
                      </a:lnTo>
                      <a:lnTo>
                        <a:pt x="209" y="176"/>
                      </a:lnTo>
                      <a:lnTo>
                        <a:pt x="209" y="179"/>
                      </a:lnTo>
                      <a:lnTo>
                        <a:pt x="205" y="185"/>
                      </a:lnTo>
                      <a:lnTo>
                        <a:pt x="207" y="188"/>
                      </a:lnTo>
                      <a:lnTo>
                        <a:pt x="222" y="194"/>
                      </a:lnTo>
                      <a:lnTo>
                        <a:pt x="226" y="202"/>
                      </a:lnTo>
                      <a:lnTo>
                        <a:pt x="240" y="197"/>
                      </a:lnTo>
                      <a:lnTo>
                        <a:pt x="255" y="194"/>
                      </a:lnTo>
                      <a:lnTo>
                        <a:pt x="268" y="218"/>
                      </a:lnTo>
                      <a:lnTo>
                        <a:pt x="272" y="229"/>
                      </a:lnTo>
                      <a:lnTo>
                        <a:pt x="268" y="232"/>
                      </a:lnTo>
                      <a:lnTo>
                        <a:pt x="266" y="236"/>
                      </a:lnTo>
                      <a:lnTo>
                        <a:pt x="278" y="240"/>
                      </a:lnTo>
                      <a:lnTo>
                        <a:pt x="282" y="245"/>
                      </a:lnTo>
                      <a:lnTo>
                        <a:pt x="298" y="240"/>
                      </a:lnTo>
                      <a:lnTo>
                        <a:pt x="304" y="245"/>
                      </a:lnTo>
                      <a:lnTo>
                        <a:pt x="315" y="239"/>
                      </a:lnTo>
                      <a:lnTo>
                        <a:pt x="323" y="238"/>
                      </a:lnTo>
                      <a:lnTo>
                        <a:pt x="333" y="239"/>
                      </a:lnTo>
                      <a:lnTo>
                        <a:pt x="354" y="239"/>
                      </a:lnTo>
                      <a:lnTo>
                        <a:pt x="349" y="235"/>
                      </a:lnTo>
                      <a:lnTo>
                        <a:pt x="349" y="228"/>
                      </a:lnTo>
                      <a:lnTo>
                        <a:pt x="352" y="223"/>
                      </a:lnTo>
                      <a:lnTo>
                        <a:pt x="352" y="219"/>
                      </a:lnTo>
                      <a:lnTo>
                        <a:pt x="345" y="216"/>
                      </a:lnTo>
                      <a:lnTo>
                        <a:pt x="359" y="215"/>
                      </a:lnTo>
                      <a:lnTo>
                        <a:pt x="371" y="216"/>
                      </a:lnTo>
                      <a:lnTo>
                        <a:pt x="373" y="219"/>
                      </a:lnTo>
                      <a:lnTo>
                        <a:pt x="383" y="218"/>
                      </a:lnTo>
                      <a:lnTo>
                        <a:pt x="376" y="207"/>
                      </a:lnTo>
                      <a:lnTo>
                        <a:pt x="383" y="206"/>
                      </a:lnTo>
                      <a:lnTo>
                        <a:pt x="417" y="210"/>
                      </a:lnTo>
                      <a:lnTo>
                        <a:pt x="444" y="212"/>
                      </a:lnTo>
                      <a:lnTo>
                        <a:pt x="464" y="221"/>
                      </a:lnTo>
                      <a:lnTo>
                        <a:pt x="474" y="221"/>
                      </a:lnTo>
                      <a:lnTo>
                        <a:pt x="478" y="231"/>
                      </a:lnTo>
                      <a:lnTo>
                        <a:pt x="485" y="210"/>
                      </a:lnTo>
                      <a:lnTo>
                        <a:pt x="474" y="186"/>
                      </a:lnTo>
                      <a:lnTo>
                        <a:pt x="508" y="179"/>
                      </a:lnTo>
                      <a:lnTo>
                        <a:pt x="512" y="166"/>
                      </a:lnTo>
                      <a:lnTo>
                        <a:pt x="517" y="147"/>
                      </a:lnTo>
                      <a:lnTo>
                        <a:pt x="552" y="148"/>
                      </a:lnTo>
                      <a:lnTo>
                        <a:pt x="557" y="126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485">
                  <a:extLst>
                    <a:ext uri="{FF2B5EF4-FFF2-40B4-BE49-F238E27FC236}">
                      <a16:creationId xmlns:a16="http://schemas.microsoft.com/office/drawing/2014/main" id="{D61B1DF3-6AE2-451D-B696-26BEA461C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3908" y="3415352"/>
                  <a:ext cx="383445" cy="269828"/>
                </a:xfrm>
                <a:custGeom>
                  <a:avLst/>
                  <a:gdLst>
                    <a:gd name="T0" fmla="*/ 37557332 w 250"/>
                    <a:gd name="T1" fmla="*/ 114387181 h 153"/>
                    <a:gd name="T2" fmla="*/ 43817105 w 250"/>
                    <a:gd name="T3" fmla="*/ 95883169 h 153"/>
                    <a:gd name="T4" fmla="*/ 53205497 w 250"/>
                    <a:gd name="T5" fmla="*/ 87472254 h 153"/>
                    <a:gd name="T6" fmla="*/ 70419843 w 250"/>
                    <a:gd name="T7" fmla="*/ 90836620 h 153"/>
                    <a:gd name="T8" fmla="*/ 89197899 w 250"/>
                    <a:gd name="T9" fmla="*/ 97565352 h 153"/>
                    <a:gd name="T10" fmla="*/ 93892720 w 250"/>
                    <a:gd name="T11" fmla="*/ 102611900 h 153"/>
                    <a:gd name="T12" fmla="*/ 106412245 w 250"/>
                    <a:gd name="T13" fmla="*/ 114387181 h 153"/>
                    <a:gd name="T14" fmla="*/ 115800637 w 250"/>
                    <a:gd name="T15" fmla="*/ 144665176 h 153"/>
                    <a:gd name="T16" fmla="*/ 129885103 w 250"/>
                    <a:gd name="T17" fmla="*/ 141300810 h 153"/>
                    <a:gd name="T18" fmla="*/ 151793020 w 250"/>
                    <a:gd name="T19" fmla="*/ 144665176 h 153"/>
                    <a:gd name="T20" fmla="*/ 183090619 w 250"/>
                    <a:gd name="T21" fmla="*/ 178308874 h 153"/>
                    <a:gd name="T22" fmla="*/ 215953120 w 250"/>
                    <a:gd name="T23" fmla="*/ 198495069 h 153"/>
                    <a:gd name="T24" fmla="*/ 247250681 w 250"/>
                    <a:gd name="T25" fmla="*/ 220362150 h 153"/>
                    <a:gd name="T26" fmla="*/ 259770205 w 250"/>
                    <a:gd name="T27" fmla="*/ 255687991 h 153"/>
                    <a:gd name="T28" fmla="*/ 278548241 w 250"/>
                    <a:gd name="T29" fmla="*/ 227090881 h 153"/>
                    <a:gd name="T30" fmla="*/ 281678122 w 250"/>
                    <a:gd name="T31" fmla="*/ 201859435 h 153"/>
                    <a:gd name="T32" fmla="*/ 269159849 w 250"/>
                    <a:gd name="T33" fmla="*/ 163169188 h 153"/>
                    <a:gd name="T34" fmla="*/ 295762587 w 250"/>
                    <a:gd name="T35" fmla="*/ 154758273 h 153"/>
                    <a:gd name="T36" fmla="*/ 328625167 w 250"/>
                    <a:gd name="T37" fmla="*/ 163169188 h 153"/>
                    <a:gd name="T38" fmla="*/ 381830644 w 250"/>
                    <a:gd name="T39" fmla="*/ 158122639 h 153"/>
                    <a:gd name="T40" fmla="*/ 381830644 w 250"/>
                    <a:gd name="T41" fmla="*/ 136254261 h 153"/>
                    <a:gd name="T42" fmla="*/ 317670504 w 250"/>
                    <a:gd name="T43" fmla="*/ 136254261 h 153"/>
                    <a:gd name="T44" fmla="*/ 286372944 w 250"/>
                    <a:gd name="T45" fmla="*/ 132889895 h 153"/>
                    <a:gd name="T46" fmla="*/ 258205265 w 250"/>
                    <a:gd name="T47" fmla="*/ 144665176 h 153"/>
                    <a:gd name="T48" fmla="*/ 239427229 w 250"/>
                    <a:gd name="T49" fmla="*/ 141300810 h 153"/>
                    <a:gd name="T50" fmla="*/ 223777823 w 250"/>
                    <a:gd name="T51" fmla="*/ 142982993 h 153"/>
                    <a:gd name="T52" fmla="*/ 204999787 w 250"/>
                    <a:gd name="T53" fmla="*/ 132889895 h 153"/>
                    <a:gd name="T54" fmla="*/ 204999787 w 250"/>
                    <a:gd name="T55" fmla="*/ 124480278 h 153"/>
                    <a:gd name="T56" fmla="*/ 201869906 w 250"/>
                    <a:gd name="T57" fmla="*/ 95883169 h 153"/>
                    <a:gd name="T58" fmla="*/ 140839687 w 250"/>
                    <a:gd name="T59" fmla="*/ 72332588 h 153"/>
                    <a:gd name="T60" fmla="*/ 109542126 w 250"/>
                    <a:gd name="T61" fmla="*/ 50464210 h 153"/>
                    <a:gd name="T62" fmla="*/ 70419843 w 250"/>
                    <a:gd name="T63" fmla="*/ 60557308 h 153"/>
                    <a:gd name="T64" fmla="*/ 45382045 w 250"/>
                    <a:gd name="T65" fmla="*/ 26914936 h 153"/>
                    <a:gd name="T66" fmla="*/ 46946986 w 250"/>
                    <a:gd name="T67" fmla="*/ 0 h 153"/>
                    <a:gd name="T68" fmla="*/ 28167689 w 250"/>
                    <a:gd name="T69" fmla="*/ 117751546 h 1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0"/>
                    <a:gd name="T106" fmla="*/ 0 h 153"/>
                    <a:gd name="T107" fmla="*/ 250 w 250"/>
                    <a:gd name="T108" fmla="*/ 153 h 1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0" h="153">
                      <a:moveTo>
                        <a:pt x="18" y="70"/>
                      </a:moveTo>
                      <a:lnTo>
                        <a:pt x="24" y="68"/>
                      </a:lnTo>
                      <a:lnTo>
                        <a:pt x="26" y="62"/>
                      </a:lnTo>
                      <a:lnTo>
                        <a:pt x="28" y="57"/>
                      </a:lnTo>
                      <a:lnTo>
                        <a:pt x="36" y="60"/>
                      </a:lnTo>
                      <a:lnTo>
                        <a:pt x="34" y="52"/>
                      </a:lnTo>
                      <a:lnTo>
                        <a:pt x="41" y="49"/>
                      </a:lnTo>
                      <a:lnTo>
                        <a:pt x="45" y="54"/>
                      </a:lnTo>
                      <a:lnTo>
                        <a:pt x="51" y="54"/>
                      </a:lnTo>
                      <a:lnTo>
                        <a:pt x="57" y="58"/>
                      </a:lnTo>
                      <a:lnTo>
                        <a:pt x="60" y="60"/>
                      </a:lnTo>
                      <a:lnTo>
                        <a:pt x="60" y="61"/>
                      </a:lnTo>
                      <a:lnTo>
                        <a:pt x="61" y="66"/>
                      </a:lnTo>
                      <a:lnTo>
                        <a:pt x="68" y="68"/>
                      </a:lnTo>
                      <a:lnTo>
                        <a:pt x="68" y="75"/>
                      </a:lnTo>
                      <a:lnTo>
                        <a:pt x="74" y="86"/>
                      </a:lnTo>
                      <a:lnTo>
                        <a:pt x="81" y="87"/>
                      </a:lnTo>
                      <a:lnTo>
                        <a:pt x="83" y="84"/>
                      </a:lnTo>
                      <a:lnTo>
                        <a:pt x="91" y="80"/>
                      </a:lnTo>
                      <a:lnTo>
                        <a:pt x="97" y="86"/>
                      </a:lnTo>
                      <a:lnTo>
                        <a:pt x="105" y="94"/>
                      </a:lnTo>
                      <a:lnTo>
                        <a:pt x="117" y="106"/>
                      </a:lnTo>
                      <a:lnTo>
                        <a:pt x="137" y="111"/>
                      </a:lnTo>
                      <a:lnTo>
                        <a:pt x="138" y="118"/>
                      </a:lnTo>
                      <a:lnTo>
                        <a:pt x="151" y="124"/>
                      </a:lnTo>
                      <a:lnTo>
                        <a:pt x="158" y="131"/>
                      </a:lnTo>
                      <a:lnTo>
                        <a:pt x="153" y="152"/>
                      </a:lnTo>
                      <a:lnTo>
                        <a:pt x="166" y="152"/>
                      </a:lnTo>
                      <a:lnTo>
                        <a:pt x="173" y="141"/>
                      </a:lnTo>
                      <a:lnTo>
                        <a:pt x="178" y="135"/>
                      </a:lnTo>
                      <a:lnTo>
                        <a:pt x="182" y="130"/>
                      </a:lnTo>
                      <a:lnTo>
                        <a:pt x="180" y="120"/>
                      </a:lnTo>
                      <a:lnTo>
                        <a:pt x="170" y="116"/>
                      </a:lnTo>
                      <a:lnTo>
                        <a:pt x="172" y="97"/>
                      </a:lnTo>
                      <a:lnTo>
                        <a:pt x="181" y="90"/>
                      </a:lnTo>
                      <a:lnTo>
                        <a:pt x="189" y="92"/>
                      </a:lnTo>
                      <a:lnTo>
                        <a:pt x="207" y="89"/>
                      </a:lnTo>
                      <a:lnTo>
                        <a:pt x="210" y="97"/>
                      </a:lnTo>
                      <a:lnTo>
                        <a:pt x="221" y="96"/>
                      </a:lnTo>
                      <a:lnTo>
                        <a:pt x="244" y="94"/>
                      </a:lnTo>
                      <a:lnTo>
                        <a:pt x="249" y="86"/>
                      </a:lnTo>
                      <a:lnTo>
                        <a:pt x="244" y="81"/>
                      </a:lnTo>
                      <a:lnTo>
                        <a:pt x="229" y="81"/>
                      </a:lnTo>
                      <a:lnTo>
                        <a:pt x="203" y="81"/>
                      </a:lnTo>
                      <a:lnTo>
                        <a:pt x="193" y="81"/>
                      </a:lnTo>
                      <a:lnTo>
                        <a:pt x="183" y="79"/>
                      </a:lnTo>
                      <a:lnTo>
                        <a:pt x="167" y="87"/>
                      </a:lnTo>
                      <a:lnTo>
                        <a:pt x="165" y="86"/>
                      </a:lnTo>
                      <a:lnTo>
                        <a:pt x="161" y="82"/>
                      </a:lnTo>
                      <a:lnTo>
                        <a:pt x="153" y="84"/>
                      </a:lnTo>
                      <a:lnTo>
                        <a:pt x="145" y="87"/>
                      </a:lnTo>
                      <a:lnTo>
                        <a:pt x="143" y="85"/>
                      </a:lnTo>
                      <a:lnTo>
                        <a:pt x="141" y="82"/>
                      </a:lnTo>
                      <a:lnTo>
                        <a:pt x="131" y="79"/>
                      </a:lnTo>
                      <a:lnTo>
                        <a:pt x="129" y="78"/>
                      </a:lnTo>
                      <a:lnTo>
                        <a:pt x="131" y="74"/>
                      </a:lnTo>
                      <a:lnTo>
                        <a:pt x="136" y="71"/>
                      </a:lnTo>
                      <a:lnTo>
                        <a:pt x="129" y="57"/>
                      </a:lnTo>
                      <a:lnTo>
                        <a:pt x="118" y="36"/>
                      </a:lnTo>
                      <a:lnTo>
                        <a:pt x="90" y="43"/>
                      </a:lnTo>
                      <a:lnTo>
                        <a:pt x="83" y="36"/>
                      </a:lnTo>
                      <a:lnTo>
                        <a:pt x="70" y="30"/>
                      </a:lnTo>
                      <a:lnTo>
                        <a:pt x="58" y="39"/>
                      </a:lnTo>
                      <a:lnTo>
                        <a:pt x="45" y="36"/>
                      </a:lnTo>
                      <a:lnTo>
                        <a:pt x="32" y="27"/>
                      </a:lnTo>
                      <a:lnTo>
                        <a:pt x="29" y="16"/>
                      </a:lnTo>
                      <a:lnTo>
                        <a:pt x="31" y="8"/>
                      </a:lnTo>
                      <a:lnTo>
                        <a:pt x="30" y="0"/>
                      </a:lnTo>
                      <a:lnTo>
                        <a:pt x="0" y="16"/>
                      </a:lnTo>
                      <a:lnTo>
                        <a:pt x="18" y="7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486">
                  <a:extLst>
                    <a:ext uri="{FF2B5EF4-FFF2-40B4-BE49-F238E27FC236}">
                      <a16:creationId xmlns:a16="http://schemas.microsoft.com/office/drawing/2014/main" id="{5D1D68F7-D5ED-4931-B5A2-931518C4E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356" y="3499540"/>
                  <a:ext cx="293909" cy="239606"/>
                </a:xfrm>
                <a:custGeom>
                  <a:avLst/>
                  <a:gdLst>
                    <a:gd name="T0" fmla="*/ 0 w 191"/>
                    <a:gd name="T1" fmla="*/ 32855643 h 134"/>
                    <a:gd name="T2" fmla="*/ 1575071 w 191"/>
                    <a:gd name="T3" fmla="*/ 63983358 h 134"/>
                    <a:gd name="T4" fmla="*/ 17325780 w 191"/>
                    <a:gd name="T5" fmla="*/ 44960360 h 134"/>
                    <a:gd name="T6" fmla="*/ 39378027 w 191"/>
                    <a:gd name="T7" fmla="*/ 69171089 h 134"/>
                    <a:gd name="T8" fmla="*/ 29927604 w 191"/>
                    <a:gd name="T9" fmla="*/ 83005040 h 134"/>
                    <a:gd name="T10" fmla="*/ 3150142 w 191"/>
                    <a:gd name="T11" fmla="*/ 69171089 h 134"/>
                    <a:gd name="T12" fmla="*/ 0 w 191"/>
                    <a:gd name="T13" fmla="*/ 89922036 h 134"/>
                    <a:gd name="T14" fmla="*/ 3150142 w 191"/>
                    <a:gd name="T15" fmla="*/ 102026743 h 134"/>
                    <a:gd name="T16" fmla="*/ 17325780 w 191"/>
                    <a:gd name="T17" fmla="*/ 103755986 h 134"/>
                    <a:gd name="T18" fmla="*/ 11025498 w 191"/>
                    <a:gd name="T19" fmla="*/ 117589937 h 134"/>
                    <a:gd name="T20" fmla="*/ 23627322 w 191"/>
                    <a:gd name="T21" fmla="*/ 126236156 h 134"/>
                    <a:gd name="T22" fmla="*/ 23627322 w 191"/>
                    <a:gd name="T23" fmla="*/ 167738009 h 134"/>
                    <a:gd name="T24" fmla="*/ 64580420 w 191"/>
                    <a:gd name="T25" fmla="*/ 155633302 h 134"/>
                    <a:gd name="T26" fmla="*/ 88206497 w 191"/>
                    <a:gd name="T27" fmla="*/ 143528595 h 134"/>
                    <a:gd name="T28" fmla="*/ 141760149 w 191"/>
                    <a:gd name="T29" fmla="*/ 171196496 h 134"/>
                    <a:gd name="T30" fmla="*/ 173262853 w 191"/>
                    <a:gd name="T31" fmla="*/ 186761047 h 134"/>
                    <a:gd name="T32" fmla="*/ 181138205 w 191"/>
                    <a:gd name="T33" fmla="*/ 195407266 h 134"/>
                    <a:gd name="T34" fmla="*/ 184288346 w 191"/>
                    <a:gd name="T35" fmla="*/ 214428948 h 134"/>
                    <a:gd name="T36" fmla="*/ 215791011 w 191"/>
                    <a:gd name="T37" fmla="*/ 229992143 h 134"/>
                    <a:gd name="T38" fmla="*/ 261469310 w 191"/>
                    <a:gd name="T39" fmla="*/ 174655025 h 134"/>
                    <a:gd name="T40" fmla="*/ 291396905 w 191"/>
                    <a:gd name="T41" fmla="*/ 174655025 h 134"/>
                    <a:gd name="T42" fmla="*/ 296122116 w 191"/>
                    <a:gd name="T43" fmla="*/ 152174814 h 134"/>
                    <a:gd name="T44" fmla="*/ 299272257 w 191"/>
                    <a:gd name="T45" fmla="*/ 141799351 h 134"/>
                    <a:gd name="T46" fmla="*/ 289821834 w 191"/>
                    <a:gd name="T47" fmla="*/ 127965400 h 134"/>
                    <a:gd name="T48" fmla="*/ 267769592 w 191"/>
                    <a:gd name="T49" fmla="*/ 119319181 h 134"/>
                    <a:gd name="T50" fmla="*/ 266194522 w 191"/>
                    <a:gd name="T51" fmla="*/ 107214474 h 134"/>
                    <a:gd name="T52" fmla="*/ 234691857 w 191"/>
                    <a:gd name="T53" fmla="*/ 98568255 h 134"/>
                    <a:gd name="T54" fmla="*/ 215791011 w 191"/>
                    <a:gd name="T55" fmla="*/ 77817308 h 134"/>
                    <a:gd name="T56" fmla="*/ 207915658 w 191"/>
                    <a:gd name="T57" fmla="*/ 65712601 h 134"/>
                    <a:gd name="T58" fmla="*/ 193738769 w 191"/>
                    <a:gd name="T59" fmla="*/ 53606580 h 134"/>
                    <a:gd name="T60" fmla="*/ 184288346 w 191"/>
                    <a:gd name="T61" fmla="*/ 60524870 h 134"/>
                    <a:gd name="T62" fmla="*/ 177988064 w 191"/>
                    <a:gd name="T63" fmla="*/ 65712601 h 134"/>
                    <a:gd name="T64" fmla="*/ 166962571 w 191"/>
                    <a:gd name="T65" fmla="*/ 63983358 h 134"/>
                    <a:gd name="T66" fmla="*/ 157512109 w 191"/>
                    <a:gd name="T67" fmla="*/ 44960360 h 134"/>
                    <a:gd name="T68" fmla="*/ 157512109 w 191"/>
                    <a:gd name="T69" fmla="*/ 32855643 h 134"/>
                    <a:gd name="T70" fmla="*/ 146485360 w 191"/>
                    <a:gd name="T71" fmla="*/ 29397156 h 134"/>
                    <a:gd name="T72" fmla="*/ 143335219 w 191"/>
                    <a:gd name="T73" fmla="*/ 19021687 h 134"/>
                    <a:gd name="T74" fmla="*/ 130734655 w 191"/>
                    <a:gd name="T75" fmla="*/ 8646222 h 134"/>
                    <a:gd name="T76" fmla="*/ 121284232 w 191"/>
                    <a:gd name="T77" fmla="*/ 8646222 h 134"/>
                    <a:gd name="T78" fmla="*/ 114983950 w 191"/>
                    <a:gd name="T79" fmla="*/ 0 h 134"/>
                    <a:gd name="T80" fmla="*/ 103957202 w 191"/>
                    <a:gd name="T81" fmla="*/ 5187733 h 134"/>
                    <a:gd name="T82" fmla="*/ 107108598 w 191"/>
                    <a:gd name="T83" fmla="*/ 19021687 h 134"/>
                    <a:gd name="T84" fmla="*/ 102382131 w 191"/>
                    <a:gd name="T85" fmla="*/ 15563200 h 134"/>
                    <a:gd name="T86" fmla="*/ 94506779 w 191"/>
                    <a:gd name="T87" fmla="*/ 13833956 h 134"/>
                    <a:gd name="T88" fmla="*/ 88206497 w 191"/>
                    <a:gd name="T89" fmla="*/ 32855643 h 134"/>
                    <a:gd name="T90" fmla="*/ 75605913 w 191"/>
                    <a:gd name="T91" fmla="*/ 36314131 h 134"/>
                    <a:gd name="T92" fmla="*/ 64580420 w 191"/>
                    <a:gd name="T93" fmla="*/ 32855643 h 134"/>
                    <a:gd name="T94" fmla="*/ 55128742 w 191"/>
                    <a:gd name="T95" fmla="*/ 41501862 h 134"/>
                    <a:gd name="T96" fmla="*/ 45678319 w 191"/>
                    <a:gd name="T97" fmla="*/ 32855643 h 134"/>
                    <a:gd name="T98" fmla="*/ 31502675 w 191"/>
                    <a:gd name="T99" fmla="*/ 24209424 h 134"/>
                    <a:gd name="T100" fmla="*/ 0 w 191"/>
                    <a:gd name="T101" fmla="*/ 32855643 h 134"/>
                    <a:gd name="T102" fmla="*/ 0 w 191"/>
                    <a:gd name="T103" fmla="*/ 32855643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91"/>
                    <a:gd name="T157" fmla="*/ 0 h 134"/>
                    <a:gd name="T158" fmla="*/ 191 w 19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91" h="134">
                      <a:moveTo>
                        <a:pt x="0" y="19"/>
                      </a:moveTo>
                      <a:lnTo>
                        <a:pt x="1" y="37"/>
                      </a:lnTo>
                      <a:lnTo>
                        <a:pt x="11" y="26"/>
                      </a:lnTo>
                      <a:lnTo>
                        <a:pt x="25" y="40"/>
                      </a:lnTo>
                      <a:lnTo>
                        <a:pt x="19" y="48"/>
                      </a:lnTo>
                      <a:lnTo>
                        <a:pt x="2" y="40"/>
                      </a:lnTo>
                      <a:lnTo>
                        <a:pt x="0" y="52"/>
                      </a:lnTo>
                      <a:lnTo>
                        <a:pt x="2" y="59"/>
                      </a:lnTo>
                      <a:lnTo>
                        <a:pt x="11" y="60"/>
                      </a:lnTo>
                      <a:lnTo>
                        <a:pt x="7" y="68"/>
                      </a:lnTo>
                      <a:lnTo>
                        <a:pt x="15" y="73"/>
                      </a:lnTo>
                      <a:lnTo>
                        <a:pt x="15" y="97"/>
                      </a:lnTo>
                      <a:lnTo>
                        <a:pt x="41" y="90"/>
                      </a:lnTo>
                      <a:lnTo>
                        <a:pt x="56" y="83"/>
                      </a:lnTo>
                      <a:lnTo>
                        <a:pt x="90" y="99"/>
                      </a:lnTo>
                      <a:lnTo>
                        <a:pt x="110" y="108"/>
                      </a:lnTo>
                      <a:lnTo>
                        <a:pt x="115" y="113"/>
                      </a:lnTo>
                      <a:lnTo>
                        <a:pt x="117" y="124"/>
                      </a:lnTo>
                      <a:lnTo>
                        <a:pt x="137" y="133"/>
                      </a:lnTo>
                      <a:lnTo>
                        <a:pt x="166" y="101"/>
                      </a:lnTo>
                      <a:lnTo>
                        <a:pt x="185" y="101"/>
                      </a:lnTo>
                      <a:lnTo>
                        <a:pt x="188" y="88"/>
                      </a:lnTo>
                      <a:lnTo>
                        <a:pt x="190" y="82"/>
                      </a:lnTo>
                      <a:lnTo>
                        <a:pt x="184" y="74"/>
                      </a:lnTo>
                      <a:lnTo>
                        <a:pt x="170" y="69"/>
                      </a:lnTo>
                      <a:lnTo>
                        <a:pt x="169" y="62"/>
                      </a:lnTo>
                      <a:lnTo>
                        <a:pt x="149" y="57"/>
                      </a:lnTo>
                      <a:lnTo>
                        <a:pt x="137" y="45"/>
                      </a:lnTo>
                      <a:lnTo>
                        <a:pt x="132" y="38"/>
                      </a:lnTo>
                      <a:lnTo>
                        <a:pt x="123" y="31"/>
                      </a:lnTo>
                      <a:lnTo>
                        <a:pt x="117" y="35"/>
                      </a:lnTo>
                      <a:lnTo>
                        <a:pt x="113" y="38"/>
                      </a:lnTo>
                      <a:lnTo>
                        <a:pt x="106" y="37"/>
                      </a:lnTo>
                      <a:lnTo>
                        <a:pt x="100" y="26"/>
                      </a:lnTo>
                      <a:lnTo>
                        <a:pt x="100" y="19"/>
                      </a:lnTo>
                      <a:lnTo>
                        <a:pt x="93" y="17"/>
                      </a:lnTo>
                      <a:lnTo>
                        <a:pt x="91" y="11"/>
                      </a:lnTo>
                      <a:lnTo>
                        <a:pt x="83" y="5"/>
                      </a:lnTo>
                      <a:lnTo>
                        <a:pt x="77" y="5"/>
                      </a:lnTo>
                      <a:lnTo>
                        <a:pt x="73" y="0"/>
                      </a:lnTo>
                      <a:lnTo>
                        <a:pt x="66" y="3"/>
                      </a:lnTo>
                      <a:lnTo>
                        <a:pt x="68" y="11"/>
                      </a:lnTo>
                      <a:lnTo>
                        <a:pt x="65" y="9"/>
                      </a:lnTo>
                      <a:lnTo>
                        <a:pt x="60" y="8"/>
                      </a:lnTo>
                      <a:lnTo>
                        <a:pt x="56" y="19"/>
                      </a:lnTo>
                      <a:lnTo>
                        <a:pt x="48" y="21"/>
                      </a:lnTo>
                      <a:lnTo>
                        <a:pt x="41" y="19"/>
                      </a:lnTo>
                      <a:lnTo>
                        <a:pt x="35" y="24"/>
                      </a:lnTo>
                      <a:lnTo>
                        <a:pt x="29" y="19"/>
                      </a:lnTo>
                      <a:lnTo>
                        <a:pt x="20" y="14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2487">
                  <a:extLst>
                    <a:ext uri="{FF2B5EF4-FFF2-40B4-BE49-F238E27FC236}">
                      <a16:creationId xmlns:a16="http://schemas.microsoft.com/office/drawing/2014/main" id="{186B565F-3875-47E9-A178-32448B10C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2245" y="3497380"/>
                  <a:ext cx="241355" cy="123041"/>
                </a:xfrm>
                <a:custGeom>
                  <a:avLst/>
                  <a:gdLst>
                    <a:gd name="T0" fmla="*/ 62060649 w 160"/>
                    <a:gd name="T1" fmla="*/ 82551268 h 69"/>
                    <a:gd name="T2" fmla="*/ 43896322 w 160"/>
                    <a:gd name="T3" fmla="*/ 82551268 h 69"/>
                    <a:gd name="T4" fmla="*/ 9082166 w 160"/>
                    <a:gd name="T5" fmla="*/ 87710414 h 69"/>
                    <a:gd name="T6" fmla="*/ 0 w 160"/>
                    <a:gd name="T7" fmla="*/ 99749247 h 69"/>
                    <a:gd name="T8" fmla="*/ 9082166 w 160"/>
                    <a:gd name="T9" fmla="*/ 104909684 h 69"/>
                    <a:gd name="T10" fmla="*/ 16649818 w 160"/>
                    <a:gd name="T11" fmla="*/ 110068809 h 69"/>
                    <a:gd name="T12" fmla="*/ 65087217 w 160"/>
                    <a:gd name="T13" fmla="*/ 108348226 h 69"/>
                    <a:gd name="T14" fmla="*/ 96874808 w 160"/>
                    <a:gd name="T15" fmla="*/ 108348226 h 69"/>
                    <a:gd name="T16" fmla="*/ 112011337 w 160"/>
                    <a:gd name="T17" fmla="*/ 116948516 h 69"/>
                    <a:gd name="T18" fmla="*/ 116552418 w 160"/>
                    <a:gd name="T19" fmla="*/ 101469830 h 69"/>
                    <a:gd name="T20" fmla="*/ 130175663 w 160"/>
                    <a:gd name="T21" fmla="*/ 99749247 h 69"/>
                    <a:gd name="T22" fmla="*/ 149853274 w 160"/>
                    <a:gd name="T23" fmla="*/ 94590122 h 69"/>
                    <a:gd name="T24" fmla="*/ 166503125 w 160"/>
                    <a:gd name="T25" fmla="*/ 91150268 h 69"/>
                    <a:gd name="T26" fmla="*/ 196777413 w 160"/>
                    <a:gd name="T27" fmla="*/ 72233018 h 69"/>
                    <a:gd name="T28" fmla="*/ 230078269 w 160"/>
                    <a:gd name="T29" fmla="*/ 53314477 h 69"/>
                    <a:gd name="T30" fmla="*/ 240673716 w 160"/>
                    <a:gd name="T31" fmla="*/ 42996227 h 69"/>
                    <a:gd name="T32" fmla="*/ 236132635 w 160"/>
                    <a:gd name="T33" fmla="*/ 25796947 h 69"/>
                    <a:gd name="T34" fmla="*/ 220996106 w 160"/>
                    <a:gd name="T35" fmla="*/ 25796947 h 69"/>
                    <a:gd name="T36" fmla="*/ 205859577 w 160"/>
                    <a:gd name="T37" fmla="*/ 17197963 h 69"/>
                    <a:gd name="T38" fmla="*/ 189208534 w 160"/>
                    <a:gd name="T39" fmla="*/ 10319564 h 69"/>
                    <a:gd name="T40" fmla="*/ 149853274 w 160"/>
                    <a:gd name="T41" fmla="*/ 6879710 h 69"/>
                    <a:gd name="T42" fmla="*/ 98388092 w 160"/>
                    <a:gd name="T43" fmla="*/ 0 h 69"/>
                    <a:gd name="T44" fmla="*/ 89305928 w 160"/>
                    <a:gd name="T45" fmla="*/ 1719272 h 69"/>
                    <a:gd name="T46" fmla="*/ 92333726 w 160"/>
                    <a:gd name="T47" fmla="*/ 10319564 h 69"/>
                    <a:gd name="T48" fmla="*/ 98388092 w 160"/>
                    <a:gd name="T49" fmla="*/ 20637817 h 69"/>
                    <a:gd name="T50" fmla="*/ 83251563 w 160"/>
                    <a:gd name="T51" fmla="*/ 22357093 h 69"/>
                    <a:gd name="T52" fmla="*/ 80224976 w 160"/>
                    <a:gd name="T53" fmla="*/ 17197963 h 69"/>
                    <a:gd name="T54" fmla="*/ 63573933 w 160"/>
                    <a:gd name="T55" fmla="*/ 15478692 h 69"/>
                    <a:gd name="T56" fmla="*/ 40868524 w 160"/>
                    <a:gd name="T57" fmla="*/ 17197963 h 69"/>
                    <a:gd name="T58" fmla="*/ 51465202 w 160"/>
                    <a:gd name="T59" fmla="*/ 22357093 h 69"/>
                    <a:gd name="T60" fmla="*/ 52978486 w 160"/>
                    <a:gd name="T61" fmla="*/ 29236801 h 69"/>
                    <a:gd name="T62" fmla="*/ 46924120 w 160"/>
                    <a:gd name="T63" fmla="*/ 37835780 h 69"/>
                    <a:gd name="T64" fmla="*/ 46924120 w 160"/>
                    <a:gd name="T65" fmla="*/ 49874623 h 69"/>
                    <a:gd name="T66" fmla="*/ 54491769 w 160"/>
                    <a:gd name="T67" fmla="*/ 56754331 h 69"/>
                    <a:gd name="T68" fmla="*/ 83251563 w 160"/>
                    <a:gd name="T69" fmla="*/ 56754331 h 69"/>
                    <a:gd name="T70" fmla="*/ 93847010 w 160"/>
                    <a:gd name="T71" fmla="*/ 56754331 h 69"/>
                    <a:gd name="T72" fmla="*/ 102929173 w 160"/>
                    <a:gd name="T73" fmla="*/ 67072582 h 69"/>
                    <a:gd name="T74" fmla="*/ 93847010 w 160"/>
                    <a:gd name="T75" fmla="*/ 80831997 h 69"/>
                    <a:gd name="T76" fmla="*/ 83251563 w 160"/>
                    <a:gd name="T77" fmla="*/ 80831997 h 69"/>
                    <a:gd name="T78" fmla="*/ 72656096 w 160"/>
                    <a:gd name="T79" fmla="*/ 79111414 h 69"/>
                    <a:gd name="T80" fmla="*/ 68115014 w 160"/>
                    <a:gd name="T81" fmla="*/ 80831997 h 69"/>
                    <a:gd name="T82" fmla="*/ 62060649 w 160"/>
                    <a:gd name="T83" fmla="*/ 82551268 h 69"/>
                    <a:gd name="T84" fmla="*/ 62060649 w 160"/>
                    <a:gd name="T85" fmla="*/ 82551268 h 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0"/>
                    <a:gd name="T130" fmla="*/ 0 h 69"/>
                    <a:gd name="T131" fmla="*/ 160 w 160"/>
                    <a:gd name="T132" fmla="*/ 69 h 6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0" h="69">
                      <a:moveTo>
                        <a:pt x="41" y="48"/>
                      </a:moveTo>
                      <a:lnTo>
                        <a:pt x="29" y="48"/>
                      </a:lnTo>
                      <a:lnTo>
                        <a:pt x="6" y="51"/>
                      </a:lnTo>
                      <a:lnTo>
                        <a:pt x="0" y="58"/>
                      </a:lnTo>
                      <a:lnTo>
                        <a:pt x="6" y="61"/>
                      </a:lnTo>
                      <a:lnTo>
                        <a:pt x="11" y="64"/>
                      </a:lnTo>
                      <a:lnTo>
                        <a:pt x="43" y="63"/>
                      </a:lnTo>
                      <a:lnTo>
                        <a:pt x="64" y="63"/>
                      </a:lnTo>
                      <a:lnTo>
                        <a:pt x="74" y="68"/>
                      </a:lnTo>
                      <a:lnTo>
                        <a:pt x="77" y="59"/>
                      </a:lnTo>
                      <a:lnTo>
                        <a:pt x="86" y="58"/>
                      </a:lnTo>
                      <a:lnTo>
                        <a:pt x="99" y="55"/>
                      </a:lnTo>
                      <a:lnTo>
                        <a:pt x="110" y="53"/>
                      </a:lnTo>
                      <a:lnTo>
                        <a:pt x="130" y="42"/>
                      </a:lnTo>
                      <a:lnTo>
                        <a:pt x="152" y="31"/>
                      </a:lnTo>
                      <a:lnTo>
                        <a:pt x="159" y="25"/>
                      </a:lnTo>
                      <a:lnTo>
                        <a:pt x="156" y="15"/>
                      </a:lnTo>
                      <a:lnTo>
                        <a:pt x="146" y="15"/>
                      </a:lnTo>
                      <a:lnTo>
                        <a:pt x="136" y="10"/>
                      </a:lnTo>
                      <a:lnTo>
                        <a:pt x="125" y="6"/>
                      </a:lnTo>
                      <a:lnTo>
                        <a:pt x="99" y="4"/>
                      </a:lnTo>
                      <a:lnTo>
                        <a:pt x="65" y="0"/>
                      </a:lnTo>
                      <a:lnTo>
                        <a:pt x="59" y="1"/>
                      </a:lnTo>
                      <a:lnTo>
                        <a:pt x="61" y="6"/>
                      </a:lnTo>
                      <a:lnTo>
                        <a:pt x="65" y="12"/>
                      </a:lnTo>
                      <a:lnTo>
                        <a:pt x="55" y="13"/>
                      </a:lnTo>
                      <a:lnTo>
                        <a:pt x="53" y="10"/>
                      </a:lnTo>
                      <a:lnTo>
                        <a:pt x="42" y="9"/>
                      </a:lnTo>
                      <a:lnTo>
                        <a:pt x="27" y="10"/>
                      </a:lnTo>
                      <a:lnTo>
                        <a:pt x="34" y="13"/>
                      </a:lnTo>
                      <a:lnTo>
                        <a:pt x="35" y="17"/>
                      </a:lnTo>
                      <a:lnTo>
                        <a:pt x="31" y="22"/>
                      </a:lnTo>
                      <a:lnTo>
                        <a:pt x="31" y="29"/>
                      </a:lnTo>
                      <a:lnTo>
                        <a:pt x="36" y="33"/>
                      </a:lnTo>
                      <a:lnTo>
                        <a:pt x="55" y="33"/>
                      </a:lnTo>
                      <a:lnTo>
                        <a:pt x="62" y="33"/>
                      </a:lnTo>
                      <a:lnTo>
                        <a:pt x="68" y="39"/>
                      </a:lnTo>
                      <a:lnTo>
                        <a:pt x="62" y="47"/>
                      </a:lnTo>
                      <a:lnTo>
                        <a:pt x="55" y="47"/>
                      </a:lnTo>
                      <a:lnTo>
                        <a:pt x="48" y="46"/>
                      </a:lnTo>
                      <a:lnTo>
                        <a:pt x="45" y="47"/>
                      </a:lnTo>
                      <a:lnTo>
                        <a:pt x="41" y="48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2488">
                  <a:extLst>
                    <a:ext uri="{FF2B5EF4-FFF2-40B4-BE49-F238E27FC236}">
                      <a16:creationId xmlns:a16="http://schemas.microsoft.com/office/drawing/2014/main" id="{FB86941F-5B0D-4722-AC30-42A6ABCC0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8888" y="3572932"/>
                  <a:ext cx="155713" cy="127357"/>
                </a:xfrm>
                <a:custGeom>
                  <a:avLst/>
                  <a:gdLst>
                    <a:gd name="T0" fmla="*/ 0 w 102"/>
                    <a:gd name="T1" fmla="*/ 102674656 h 71"/>
                    <a:gd name="T2" fmla="*/ 1550147 w 102"/>
                    <a:gd name="T3" fmla="*/ 107894661 h 71"/>
                    <a:gd name="T4" fmla="*/ 12402423 w 102"/>
                    <a:gd name="T5" fmla="*/ 109635982 h 71"/>
                    <a:gd name="T6" fmla="*/ 40307556 w 102"/>
                    <a:gd name="T7" fmla="*/ 111375984 h 71"/>
                    <a:gd name="T8" fmla="*/ 72863135 w 102"/>
                    <a:gd name="T9" fmla="*/ 73090648 h 71"/>
                    <a:gd name="T10" fmla="*/ 82164034 w 102"/>
                    <a:gd name="T11" fmla="*/ 97453332 h 71"/>
                    <a:gd name="T12" fmla="*/ 91466159 w 102"/>
                    <a:gd name="T13" fmla="*/ 121817314 h 71"/>
                    <a:gd name="T14" fmla="*/ 111619309 w 102"/>
                    <a:gd name="T15" fmla="*/ 111375984 h 71"/>
                    <a:gd name="T16" fmla="*/ 133322607 w 102"/>
                    <a:gd name="T17" fmla="*/ 102674656 h 71"/>
                    <a:gd name="T18" fmla="*/ 155027149 w 102"/>
                    <a:gd name="T19" fmla="*/ 109635982 h 71"/>
                    <a:gd name="T20" fmla="*/ 156577296 w 102"/>
                    <a:gd name="T21" fmla="*/ 73090648 h 71"/>
                    <a:gd name="T22" fmla="*/ 141074585 w 102"/>
                    <a:gd name="T23" fmla="*/ 66129322 h 71"/>
                    <a:gd name="T24" fmla="*/ 131772460 w 102"/>
                    <a:gd name="T25" fmla="*/ 67869323 h 71"/>
                    <a:gd name="T26" fmla="*/ 137974292 w 102"/>
                    <a:gd name="T27" fmla="*/ 45246662 h 71"/>
                    <a:gd name="T28" fmla="*/ 119371288 w 102"/>
                    <a:gd name="T29" fmla="*/ 40025327 h 71"/>
                    <a:gd name="T30" fmla="*/ 103868576 w 102"/>
                    <a:gd name="T31" fmla="*/ 38285326 h 71"/>
                    <a:gd name="T32" fmla="*/ 82164034 w 102"/>
                    <a:gd name="T33" fmla="*/ 38285326 h 71"/>
                    <a:gd name="T34" fmla="*/ 65111157 w 102"/>
                    <a:gd name="T35" fmla="*/ 38285326 h 71"/>
                    <a:gd name="T36" fmla="*/ 43407859 w 102"/>
                    <a:gd name="T37" fmla="*/ 38285326 h 71"/>
                    <a:gd name="T38" fmla="*/ 26354992 w 102"/>
                    <a:gd name="T39" fmla="*/ 34805322 h 71"/>
                    <a:gd name="T40" fmla="*/ 23253454 w 102"/>
                    <a:gd name="T41" fmla="*/ 31324000 h 71"/>
                    <a:gd name="T42" fmla="*/ 26354992 w 102"/>
                    <a:gd name="T43" fmla="*/ 22622672 h 71"/>
                    <a:gd name="T44" fmla="*/ 34105725 w 102"/>
                    <a:gd name="T45" fmla="*/ 17402661 h 71"/>
                    <a:gd name="T46" fmla="*/ 63561010 w 102"/>
                    <a:gd name="T47" fmla="*/ 10441332 h 71"/>
                    <a:gd name="T48" fmla="*/ 62010864 w 102"/>
                    <a:gd name="T49" fmla="*/ 0 h 71"/>
                    <a:gd name="T50" fmla="*/ 40307556 w 102"/>
                    <a:gd name="T51" fmla="*/ 3480005 h 71"/>
                    <a:gd name="T52" fmla="*/ 20153156 w 102"/>
                    <a:gd name="T53" fmla="*/ 1740002 h 71"/>
                    <a:gd name="T54" fmla="*/ 7750735 w 102"/>
                    <a:gd name="T55" fmla="*/ 13921338 h 71"/>
                    <a:gd name="T56" fmla="*/ 3100294 w 102"/>
                    <a:gd name="T57" fmla="*/ 38285326 h 71"/>
                    <a:gd name="T58" fmla="*/ 4650441 w 102"/>
                    <a:gd name="T59" fmla="*/ 45246662 h 71"/>
                    <a:gd name="T60" fmla="*/ 3100294 w 102"/>
                    <a:gd name="T61" fmla="*/ 46986664 h 71"/>
                    <a:gd name="T62" fmla="*/ 17052863 w 102"/>
                    <a:gd name="T63" fmla="*/ 50466668 h 71"/>
                    <a:gd name="T64" fmla="*/ 23253454 w 102"/>
                    <a:gd name="T65" fmla="*/ 64389320 h 71"/>
                    <a:gd name="T66" fmla="*/ 20153156 w 102"/>
                    <a:gd name="T67" fmla="*/ 80050655 h 71"/>
                    <a:gd name="T68" fmla="*/ 15502716 w 102"/>
                    <a:gd name="T69" fmla="*/ 81791976 h 71"/>
                    <a:gd name="T70" fmla="*/ 10852276 w 102"/>
                    <a:gd name="T71" fmla="*/ 88752004 h 71"/>
                    <a:gd name="T72" fmla="*/ 0 w 102"/>
                    <a:gd name="T73" fmla="*/ 102674656 h 71"/>
                    <a:gd name="T74" fmla="*/ 0 w 102"/>
                    <a:gd name="T75" fmla="*/ 102674656 h 7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2"/>
                    <a:gd name="T115" fmla="*/ 0 h 71"/>
                    <a:gd name="T116" fmla="*/ 102 w 102"/>
                    <a:gd name="T117" fmla="*/ 71 h 7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2" h="71">
                      <a:moveTo>
                        <a:pt x="0" y="59"/>
                      </a:moveTo>
                      <a:lnTo>
                        <a:pt x="1" y="62"/>
                      </a:lnTo>
                      <a:lnTo>
                        <a:pt x="8" y="63"/>
                      </a:lnTo>
                      <a:lnTo>
                        <a:pt x="26" y="64"/>
                      </a:lnTo>
                      <a:lnTo>
                        <a:pt x="47" y="42"/>
                      </a:lnTo>
                      <a:lnTo>
                        <a:pt x="53" y="56"/>
                      </a:lnTo>
                      <a:lnTo>
                        <a:pt x="59" y="70"/>
                      </a:lnTo>
                      <a:lnTo>
                        <a:pt x="72" y="64"/>
                      </a:lnTo>
                      <a:lnTo>
                        <a:pt x="86" y="59"/>
                      </a:lnTo>
                      <a:lnTo>
                        <a:pt x="100" y="63"/>
                      </a:lnTo>
                      <a:lnTo>
                        <a:pt x="101" y="42"/>
                      </a:lnTo>
                      <a:lnTo>
                        <a:pt x="91" y="38"/>
                      </a:lnTo>
                      <a:lnTo>
                        <a:pt x="85" y="39"/>
                      </a:lnTo>
                      <a:lnTo>
                        <a:pt x="89" y="26"/>
                      </a:lnTo>
                      <a:lnTo>
                        <a:pt x="77" y="23"/>
                      </a:lnTo>
                      <a:lnTo>
                        <a:pt x="67" y="22"/>
                      </a:lnTo>
                      <a:lnTo>
                        <a:pt x="53" y="22"/>
                      </a:lnTo>
                      <a:lnTo>
                        <a:pt x="42" y="22"/>
                      </a:lnTo>
                      <a:lnTo>
                        <a:pt x="28" y="22"/>
                      </a:lnTo>
                      <a:lnTo>
                        <a:pt x="17" y="20"/>
                      </a:lnTo>
                      <a:lnTo>
                        <a:pt x="15" y="18"/>
                      </a:lnTo>
                      <a:lnTo>
                        <a:pt x="17" y="13"/>
                      </a:lnTo>
                      <a:lnTo>
                        <a:pt x="22" y="10"/>
                      </a:lnTo>
                      <a:lnTo>
                        <a:pt x="41" y="6"/>
                      </a:lnTo>
                      <a:lnTo>
                        <a:pt x="40" y="0"/>
                      </a:lnTo>
                      <a:lnTo>
                        <a:pt x="26" y="2"/>
                      </a:lnTo>
                      <a:lnTo>
                        <a:pt x="13" y="1"/>
                      </a:lnTo>
                      <a:lnTo>
                        <a:pt x="5" y="8"/>
                      </a:lnTo>
                      <a:lnTo>
                        <a:pt x="2" y="22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11" y="29"/>
                      </a:lnTo>
                      <a:lnTo>
                        <a:pt x="15" y="37"/>
                      </a:lnTo>
                      <a:lnTo>
                        <a:pt x="13" y="46"/>
                      </a:lnTo>
                      <a:lnTo>
                        <a:pt x="10" y="47"/>
                      </a:lnTo>
                      <a:lnTo>
                        <a:pt x="7" y="51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2489">
                  <a:extLst>
                    <a:ext uri="{FF2B5EF4-FFF2-40B4-BE49-F238E27FC236}">
                      <a16:creationId xmlns:a16="http://schemas.microsoft.com/office/drawing/2014/main" id="{5BD401CD-8A80-4ABA-B4F8-5BBBE2A9E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663" y="3454207"/>
                  <a:ext cx="75909" cy="86345"/>
                </a:xfrm>
                <a:custGeom>
                  <a:avLst/>
                  <a:gdLst>
                    <a:gd name="T0" fmla="*/ 0 w 48"/>
                    <a:gd name="T1" fmla="*/ 20152825 h 49"/>
                    <a:gd name="T2" fmla="*/ 46584378 w 48"/>
                    <a:gd name="T3" fmla="*/ 18473316 h 49"/>
                    <a:gd name="T4" fmla="*/ 51574823 w 48"/>
                    <a:gd name="T5" fmla="*/ 0 h 49"/>
                    <a:gd name="T6" fmla="*/ 78194824 w 48"/>
                    <a:gd name="T7" fmla="*/ 48703209 h 49"/>
                    <a:gd name="T8" fmla="*/ 71540469 w 48"/>
                    <a:gd name="T9" fmla="*/ 75572772 h 49"/>
                    <a:gd name="T10" fmla="*/ 29946545 w 48"/>
                    <a:gd name="T11" fmla="*/ 80611301 h 49"/>
                    <a:gd name="T12" fmla="*/ 14973917 w 48"/>
                    <a:gd name="T13" fmla="*/ 75572772 h 49"/>
                    <a:gd name="T14" fmla="*/ 13310006 w 48"/>
                    <a:gd name="T15" fmla="*/ 48703209 h 49"/>
                    <a:gd name="T16" fmla="*/ 0 w 48"/>
                    <a:gd name="T17" fmla="*/ 21832340 h 49"/>
                    <a:gd name="T18" fmla="*/ 0 w 48"/>
                    <a:gd name="T19" fmla="*/ 20152825 h 49"/>
                    <a:gd name="T20" fmla="*/ 0 w 48"/>
                    <a:gd name="T21" fmla="*/ 20152825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"/>
                    <a:gd name="T34" fmla="*/ 0 h 49"/>
                    <a:gd name="T35" fmla="*/ 48 w 48"/>
                    <a:gd name="T36" fmla="*/ 49 h 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" h="49">
                      <a:moveTo>
                        <a:pt x="0" y="12"/>
                      </a:moveTo>
                      <a:lnTo>
                        <a:pt x="28" y="11"/>
                      </a:lnTo>
                      <a:lnTo>
                        <a:pt x="31" y="0"/>
                      </a:lnTo>
                      <a:lnTo>
                        <a:pt x="47" y="29"/>
                      </a:lnTo>
                      <a:lnTo>
                        <a:pt x="43" y="45"/>
                      </a:lnTo>
                      <a:lnTo>
                        <a:pt x="18" y="48"/>
                      </a:lnTo>
                      <a:lnTo>
                        <a:pt x="9" y="45"/>
                      </a:lnTo>
                      <a:lnTo>
                        <a:pt x="8" y="29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2490">
                  <a:extLst>
                    <a:ext uri="{FF2B5EF4-FFF2-40B4-BE49-F238E27FC236}">
                      <a16:creationId xmlns:a16="http://schemas.microsoft.com/office/drawing/2014/main" id="{5A549613-365C-43C2-A962-0800093ACF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2591" y="3529760"/>
                  <a:ext cx="38929" cy="84185"/>
                </a:xfrm>
                <a:custGeom>
                  <a:avLst/>
                  <a:gdLst>
                    <a:gd name="T0" fmla="*/ 0 w 25"/>
                    <a:gd name="T1" fmla="*/ 60733038 h 47"/>
                    <a:gd name="T2" fmla="*/ 0 w 25"/>
                    <a:gd name="T3" fmla="*/ 60733038 h 47"/>
                    <a:gd name="T4" fmla="*/ 1612900 w 25"/>
                    <a:gd name="T5" fmla="*/ 19087337 h 47"/>
                    <a:gd name="T6" fmla="*/ 19354799 w 25"/>
                    <a:gd name="T7" fmla="*/ 0 h 47"/>
                    <a:gd name="T8" fmla="*/ 38709598 w 25"/>
                    <a:gd name="T9" fmla="*/ 46850265 h 47"/>
                    <a:gd name="T10" fmla="*/ 20967704 w 25"/>
                    <a:gd name="T11" fmla="*/ 79820370 h 47"/>
                    <a:gd name="T12" fmla="*/ 0 w 25"/>
                    <a:gd name="T13" fmla="*/ 60733038 h 47"/>
                    <a:gd name="T14" fmla="*/ 0 w 25"/>
                    <a:gd name="T15" fmla="*/ 60733038 h 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47"/>
                    <a:gd name="T26" fmla="*/ 25 w 25"/>
                    <a:gd name="T27" fmla="*/ 47 h 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47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1" y="11"/>
                      </a:lnTo>
                      <a:lnTo>
                        <a:pt x="12" y="0"/>
                      </a:lnTo>
                      <a:lnTo>
                        <a:pt x="24" y="27"/>
                      </a:lnTo>
                      <a:lnTo>
                        <a:pt x="13" y="46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2491">
                  <a:extLst>
                    <a:ext uri="{FF2B5EF4-FFF2-40B4-BE49-F238E27FC236}">
                      <a16:creationId xmlns:a16="http://schemas.microsoft.com/office/drawing/2014/main" id="{AC9FDA02-D9EF-4E52-A269-354B10241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9423" y="3338722"/>
                  <a:ext cx="159606" cy="75550"/>
                </a:xfrm>
                <a:custGeom>
                  <a:avLst/>
                  <a:gdLst>
                    <a:gd name="T0" fmla="*/ 0 w 105"/>
                    <a:gd name="T1" fmla="*/ 42239311 h 41"/>
                    <a:gd name="T2" fmla="*/ 0 w 105"/>
                    <a:gd name="T3" fmla="*/ 42239311 h 41"/>
                    <a:gd name="T4" fmla="*/ 1537305 w 105"/>
                    <a:gd name="T5" fmla="*/ 45911833 h 41"/>
                    <a:gd name="T6" fmla="*/ 3074610 w 105"/>
                    <a:gd name="T7" fmla="*/ 58766978 h 41"/>
                    <a:gd name="T8" fmla="*/ 19981242 w 105"/>
                    <a:gd name="T9" fmla="*/ 62440845 h 41"/>
                    <a:gd name="T10" fmla="*/ 53795752 w 105"/>
                    <a:gd name="T11" fmla="*/ 55094467 h 41"/>
                    <a:gd name="T12" fmla="*/ 89146332 w 105"/>
                    <a:gd name="T13" fmla="*/ 73459734 h 41"/>
                    <a:gd name="T14" fmla="*/ 138331392 w 105"/>
                    <a:gd name="T15" fmla="*/ 60604589 h 41"/>
                    <a:gd name="T16" fmla="*/ 159848693 w 105"/>
                    <a:gd name="T17" fmla="*/ 23874044 h 41"/>
                    <a:gd name="T18" fmla="*/ 152163412 w 105"/>
                    <a:gd name="T19" fmla="*/ 0 h 41"/>
                    <a:gd name="T20" fmla="*/ 89146332 w 105"/>
                    <a:gd name="T21" fmla="*/ 1836256 h 41"/>
                    <a:gd name="T22" fmla="*/ 70702380 w 105"/>
                    <a:gd name="T23" fmla="*/ 40403056 h 41"/>
                    <a:gd name="T24" fmla="*/ 0 w 105"/>
                    <a:gd name="T25" fmla="*/ 42239311 h 41"/>
                    <a:gd name="T26" fmla="*/ 0 w 105"/>
                    <a:gd name="T27" fmla="*/ 42239311 h 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5"/>
                    <a:gd name="T43" fmla="*/ 0 h 41"/>
                    <a:gd name="T44" fmla="*/ 105 w 105"/>
                    <a:gd name="T45" fmla="*/ 41 h 4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5" h="41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2" y="32"/>
                      </a:lnTo>
                      <a:lnTo>
                        <a:pt x="13" y="34"/>
                      </a:lnTo>
                      <a:lnTo>
                        <a:pt x="35" y="30"/>
                      </a:lnTo>
                      <a:lnTo>
                        <a:pt x="58" y="40"/>
                      </a:lnTo>
                      <a:lnTo>
                        <a:pt x="90" y="33"/>
                      </a:lnTo>
                      <a:lnTo>
                        <a:pt x="104" y="13"/>
                      </a:lnTo>
                      <a:lnTo>
                        <a:pt x="99" y="0"/>
                      </a:lnTo>
                      <a:lnTo>
                        <a:pt x="58" y="1"/>
                      </a:lnTo>
                      <a:lnTo>
                        <a:pt x="46" y="22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2492">
                  <a:extLst>
                    <a:ext uri="{FF2B5EF4-FFF2-40B4-BE49-F238E27FC236}">
                      <a16:creationId xmlns:a16="http://schemas.microsoft.com/office/drawing/2014/main" id="{4DC56083-AA87-4A73-A7F7-82A6CFF7C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1810" y="3257774"/>
                  <a:ext cx="70072" cy="62599"/>
                </a:xfrm>
                <a:custGeom>
                  <a:avLst/>
                  <a:gdLst>
                    <a:gd name="T0" fmla="*/ 0 w 45"/>
                    <a:gd name="T1" fmla="*/ 11676657 h 33"/>
                    <a:gd name="T2" fmla="*/ 0 w 45"/>
                    <a:gd name="T3" fmla="*/ 11676657 h 33"/>
                    <a:gd name="T4" fmla="*/ 16128999 w 45"/>
                    <a:gd name="T5" fmla="*/ 1946109 h 33"/>
                    <a:gd name="T6" fmla="*/ 48387003 w 45"/>
                    <a:gd name="T7" fmla="*/ 0 h 33"/>
                    <a:gd name="T8" fmla="*/ 69354696 w 45"/>
                    <a:gd name="T9" fmla="*/ 25300818 h 33"/>
                    <a:gd name="T10" fmla="*/ 70967596 w 45"/>
                    <a:gd name="T11" fmla="*/ 44761905 h 33"/>
                    <a:gd name="T12" fmla="*/ 62903099 w 45"/>
                    <a:gd name="T13" fmla="*/ 62278289 h 33"/>
                    <a:gd name="T14" fmla="*/ 0 w 45"/>
                    <a:gd name="T15" fmla="*/ 11676657 h 33"/>
                    <a:gd name="T16" fmla="*/ 0 w 45"/>
                    <a:gd name="T17" fmla="*/ 11676657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33"/>
                    <a:gd name="T29" fmla="*/ 45 w 45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33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0" y="1"/>
                      </a:lnTo>
                      <a:lnTo>
                        <a:pt x="30" y="0"/>
                      </a:lnTo>
                      <a:lnTo>
                        <a:pt x="43" y="13"/>
                      </a:lnTo>
                      <a:lnTo>
                        <a:pt x="44" y="23"/>
                      </a:lnTo>
                      <a:lnTo>
                        <a:pt x="39" y="32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2493">
                  <a:extLst>
                    <a:ext uri="{FF2B5EF4-FFF2-40B4-BE49-F238E27FC236}">
                      <a16:creationId xmlns:a16="http://schemas.microsoft.com/office/drawing/2014/main" id="{44B883DD-5641-4FB3-B529-C5A8FEEAF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5356" y="3477953"/>
                  <a:ext cx="132357" cy="84185"/>
                </a:xfrm>
                <a:custGeom>
                  <a:avLst/>
                  <a:gdLst>
                    <a:gd name="T0" fmla="*/ 0 w 86"/>
                    <a:gd name="T1" fmla="*/ 53237874 h 48"/>
                    <a:gd name="T2" fmla="*/ 0 w 86"/>
                    <a:gd name="T3" fmla="*/ 53237874 h 48"/>
                    <a:gd name="T4" fmla="*/ 7877839 w 86"/>
                    <a:gd name="T5" fmla="*/ 0 h 48"/>
                    <a:gd name="T6" fmla="*/ 133927029 w 86"/>
                    <a:gd name="T7" fmla="*/ 11645907 h 48"/>
                    <a:gd name="T8" fmla="*/ 110292264 w 86"/>
                    <a:gd name="T9" fmla="*/ 44918452 h 48"/>
                    <a:gd name="T10" fmla="*/ 119746672 w 86"/>
                    <a:gd name="T11" fmla="*/ 63219891 h 48"/>
                    <a:gd name="T12" fmla="*/ 86658754 w 86"/>
                    <a:gd name="T13" fmla="*/ 64883776 h 48"/>
                    <a:gd name="T14" fmla="*/ 66175857 w 86"/>
                    <a:gd name="T15" fmla="*/ 78192272 h 48"/>
                    <a:gd name="T16" fmla="*/ 12605046 w 86"/>
                    <a:gd name="T17" fmla="*/ 78192272 h 48"/>
                    <a:gd name="T18" fmla="*/ 0 w 86"/>
                    <a:gd name="T19" fmla="*/ 53237874 h 48"/>
                    <a:gd name="T20" fmla="*/ 0 w 86"/>
                    <a:gd name="T21" fmla="*/ 5323787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6"/>
                    <a:gd name="T34" fmla="*/ 0 h 48"/>
                    <a:gd name="T35" fmla="*/ 86 w 86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6" h="48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5" y="0"/>
                      </a:lnTo>
                      <a:lnTo>
                        <a:pt x="85" y="7"/>
                      </a:lnTo>
                      <a:lnTo>
                        <a:pt x="70" y="27"/>
                      </a:lnTo>
                      <a:lnTo>
                        <a:pt x="76" y="38"/>
                      </a:lnTo>
                      <a:lnTo>
                        <a:pt x="55" y="39"/>
                      </a:lnTo>
                      <a:lnTo>
                        <a:pt x="42" y="47"/>
                      </a:lnTo>
                      <a:lnTo>
                        <a:pt x="8" y="47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2494">
                  <a:extLst>
                    <a:ext uri="{FF2B5EF4-FFF2-40B4-BE49-F238E27FC236}">
                      <a16:creationId xmlns:a16="http://schemas.microsoft.com/office/drawing/2014/main" id="{3984AB8E-BDD9-4791-8940-CEEB29E4D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0039" y="3316058"/>
                  <a:ext cx="120679" cy="60441"/>
                </a:xfrm>
                <a:custGeom>
                  <a:avLst/>
                  <a:gdLst>
                    <a:gd name="T0" fmla="*/ 0 w 79"/>
                    <a:gd name="T1" fmla="*/ 25637190 h 34"/>
                    <a:gd name="T2" fmla="*/ 7760624 w 79"/>
                    <a:gd name="T3" fmla="*/ 47856961 h 34"/>
                    <a:gd name="T4" fmla="*/ 37253235 w 79"/>
                    <a:gd name="T5" fmla="*/ 56403123 h 34"/>
                    <a:gd name="T6" fmla="*/ 85373103 w 79"/>
                    <a:gd name="T7" fmla="*/ 34183352 h 34"/>
                    <a:gd name="T8" fmla="*/ 114865707 w 79"/>
                    <a:gd name="T9" fmla="*/ 39310788 h 34"/>
                    <a:gd name="T10" fmla="*/ 121073955 w 79"/>
                    <a:gd name="T11" fmla="*/ 17092330 h 34"/>
                    <a:gd name="T12" fmla="*/ 68298222 w 79"/>
                    <a:gd name="T13" fmla="*/ 11963587 h 34"/>
                    <a:gd name="T14" fmla="*/ 37253235 w 79"/>
                    <a:gd name="T15" fmla="*/ 0 h 34"/>
                    <a:gd name="T16" fmla="*/ 1552374 w 79"/>
                    <a:gd name="T17" fmla="*/ 23928480 h 34"/>
                    <a:gd name="T18" fmla="*/ 0 w 79"/>
                    <a:gd name="T19" fmla="*/ 25637190 h 34"/>
                    <a:gd name="T20" fmla="*/ 0 w 79"/>
                    <a:gd name="T21" fmla="*/ 25637190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9"/>
                    <a:gd name="T34" fmla="*/ 0 h 34"/>
                    <a:gd name="T35" fmla="*/ 79 w 79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9" h="34">
                      <a:moveTo>
                        <a:pt x="0" y="15"/>
                      </a:moveTo>
                      <a:lnTo>
                        <a:pt x="5" y="28"/>
                      </a:lnTo>
                      <a:lnTo>
                        <a:pt x="24" y="33"/>
                      </a:lnTo>
                      <a:lnTo>
                        <a:pt x="55" y="20"/>
                      </a:lnTo>
                      <a:lnTo>
                        <a:pt x="74" y="23"/>
                      </a:lnTo>
                      <a:lnTo>
                        <a:pt x="78" y="10"/>
                      </a:lnTo>
                      <a:lnTo>
                        <a:pt x="44" y="7"/>
                      </a:lnTo>
                      <a:lnTo>
                        <a:pt x="24" y="0"/>
                      </a:lnTo>
                      <a:lnTo>
                        <a:pt x="1" y="14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93" name="Group 167">
                  <a:extLst>
                    <a:ext uri="{FF2B5EF4-FFF2-40B4-BE49-F238E27FC236}">
                      <a16:creationId xmlns:a16="http://schemas.microsoft.com/office/drawing/2014/main" id="{A8B44804-59A8-4692-AF81-3C1483F8F0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0065" y="3050547"/>
                  <a:ext cx="86291" cy="99295"/>
                  <a:chOff x="3197" y="2547"/>
                  <a:chExt cx="57" cy="55"/>
                </a:xfrm>
                <a:grpFill/>
              </p:grpSpPr>
              <p:sp>
                <p:nvSpPr>
                  <p:cNvPr id="308" name="Freeform 2715">
                    <a:extLst>
                      <a:ext uri="{FF2B5EF4-FFF2-40B4-BE49-F238E27FC236}">
                        <a16:creationId xmlns:a16="http://schemas.microsoft.com/office/drawing/2014/main" id="{7AF3C33B-2363-4184-B9F7-2F9EED6C78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7" y="2547"/>
                    <a:ext cx="37" cy="55"/>
                  </a:xfrm>
                  <a:custGeom>
                    <a:avLst/>
                    <a:gdLst>
                      <a:gd name="T0" fmla="*/ 0 w 37"/>
                      <a:gd name="T1" fmla="*/ 41 h 55"/>
                      <a:gd name="T2" fmla="*/ 0 w 37"/>
                      <a:gd name="T3" fmla="*/ 41 h 55"/>
                      <a:gd name="T4" fmla="*/ 3 w 37"/>
                      <a:gd name="T5" fmla="*/ 15 h 55"/>
                      <a:gd name="T6" fmla="*/ 31 w 37"/>
                      <a:gd name="T7" fmla="*/ 0 h 55"/>
                      <a:gd name="T8" fmla="*/ 26 w 37"/>
                      <a:gd name="T9" fmla="*/ 21 h 55"/>
                      <a:gd name="T10" fmla="*/ 36 w 37"/>
                      <a:gd name="T11" fmla="*/ 27 h 55"/>
                      <a:gd name="T12" fmla="*/ 18 w 37"/>
                      <a:gd name="T13" fmla="*/ 39 h 55"/>
                      <a:gd name="T14" fmla="*/ 18 w 37"/>
                      <a:gd name="T15" fmla="*/ 54 h 55"/>
                      <a:gd name="T16" fmla="*/ 7 w 37"/>
                      <a:gd name="T17" fmla="*/ 54 h 55"/>
                      <a:gd name="T18" fmla="*/ 0 w 37"/>
                      <a:gd name="T19" fmla="*/ 41 h 55"/>
                      <a:gd name="T20" fmla="*/ 0 w 37"/>
                      <a:gd name="T21" fmla="*/ 41 h 5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7"/>
                      <a:gd name="T34" fmla="*/ 0 h 55"/>
                      <a:gd name="T35" fmla="*/ 37 w 37"/>
                      <a:gd name="T36" fmla="*/ 55 h 5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7" h="55">
                        <a:moveTo>
                          <a:pt x="0" y="41"/>
                        </a:moveTo>
                        <a:lnTo>
                          <a:pt x="0" y="41"/>
                        </a:lnTo>
                        <a:lnTo>
                          <a:pt x="3" y="15"/>
                        </a:lnTo>
                        <a:lnTo>
                          <a:pt x="31" y="0"/>
                        </a:lnTo>
                        <a:lnTo>
                          <a:pt x="26" y="21"/>
                        </a:lnTo>
                        <a:lnTo>
                          <a:pt x="36" y="27"/>
                        </a:lnTo>
                        <a:lnTo>
                          <a:pt x="18" y="39"/>
                        </a:lnTo>
                        <a:lnTo>
                          <a:pt x="18" y="54"/>
                        </a:lnTo>
                        <a:lnTo>
                          <a:pt x="7" y="54"/>
                        </a:lnTo>
                        <a:lnTo>
                          <a:pt x="0" y="41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9" name="Freeform 2716">
                    <a:extLst>
                      <a:ext uri="{FF2B5EF4-FFF2-40B4-BE49-F238E27FC236}">
                        <a16:creationId xmlns:a16="http://schemas.microsoft.com/office/drawing/2014/main" id="{A7647512-E158-4E4C-B120-906A03F998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6" y="2588"/>
                    <a:ext cx="13" cy="7"/>
                  </a:xfrm>
                  <a:custGeom>
                    <a:avLst/>
                    <a:gdLst>
                      <a:gd name="T0" fmla="*/ 0 w 13"/>
                      <a:gd name="T1" fmla="*/ 6 h 7"/>
                      <a:gd name="T2" fmla="*/ 0 w 13"/>
                      <a:gd name="T3" fmla="*/ 6 h 7"/>
                      <a:gd name="T4" fmla="*/ 10 w 13"/>
                      <a:gd name="T5" fmla="*/ 0 h 7"/>
                      <a:gd name="T6" fmla="*/ 12 w 13"/>
                      <a:gd name="T7" fmla="*/ 4 h 7"/>
                      <a:gd name="T8" fmla="*/ 0 w 13"/>
                      <a:gd name="T9" fmla="*/ 6 h 7"/>
                      <a:gd name="T10" fmla="*/ 0 w 13"/>
                      <a:gd name="T11" fmla="*/ 6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"/>
                      <a:gd name="T19" fmla="*/ 0 h 7"/>
                      <a:gd name="T20" fmla="*/ 13 w 13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" h="7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2" y="4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0" name="Freeform 2717">
                    <a:extLst>
                      <a:ext uri="{FF2B5EF4-FFF2-40B4-BE49-F238E27FC236}">
                        <a16:creationId xmlns:a16="http://schemas.microsoft.com/office/drawing/2014/main" id="{5DE3FDDF-A78E-46C4-9892-B7309922B4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2" y="2576"/>
                    <a:ext cx="22" cy="24"/>
                  </a:xfrm>
                  <a:custGeom>
                    <a:avLst/>
                    <a:gdLst>
                      <a:gd name="T0" fmla="*/ 0 w 22"/>
                      <a:gd name="T1" fmla="*/ 12 h 24"/>
                      <a:gd name="T2" fmla="*/ 0 w 22"/>
                      <a:gd name="T3" fmla="*/ 12 h 24"/>
                      <a:gd name="T4" fmla="*/ 16 w 22"/>
                      <a:gd name="T5" fmla="*/ 23 h 24"/>
                      <a:gd name="T6" fmla="*/ 21 w 22"/>
                      <a:gd name="T7" fmla="*/ 11 h 24"/>
                      <a:gd name="T8" fmla="*/ 17 w 22"/>
                      <a:gd name="T9" fmla="*/ 0 h 24"/>
                      <a:gd name="T10" fmla="*/ 0 w 22"/>
                      <a:gd name="T11" fmla="*/ 12 h 24"/>
                      <a:gd name="T12" fmla="*/ 0 w 22"/>
                      <a:gd name="T13" fmla="*/ 12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"/>
                      <a:gd name="T22" fmla="*/ 0 h 24"/>
                      <a:gd name="T23" fmla="*/ 22 w 22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" h="24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16" y="23"/>
                        </a:lnTo>
                        <a:lnTo>
                          <a:pt x="21" y="11"/>
                        </a:lnTo>
                        <a:lnTo>
                          <a:pt x="17" y="0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4" name="Freeform 2496">
                  <a:extLst>
                    <a:ext uri="{FF2B5EF4-FFF2-40B4-BE49-F238E27FC236}">
                      <a16:creationId xmlns:a16="http://schemas.microsoft.com/office/drawing/2014/main" id="{2610BDF7-06B4-44BF-A407-A7FB92386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788" y="2577811"/>
                  <a:ext cx="227729" cy="399344"/>
                </a:xfrm>
                <a:custGeom>
                  <a:avLst/>
                  <a:gdLst>
                    <a:gd name="T0" fmla="*/ 0 w 149"/>
                    <a:gd name="T1" fmla="*/ 39536435 h 224"/>
                    <a:gd name="T2" fmla="*/ 0 w 149"/>
                    <a:gd name="T3" fmla="*/ 39536435 h 224"/>
                    <a:gd name="T4" fmla="*/ 15539579 w 149"/>
                    <a:gd name="T5" fmla="*/ 27504408 h 224"/>
                    <a:gd name="T6" fmla="*/ 38847698 w 149"/>
                    <a:gd name="T7" fmla="*/ 51569784 h 224"/>
                    <a:gd name="T8" fmla="*/ 83910746 w 149"/>
                    <a:gd name="T9" fmla="*/ 55007506 h 224"/>
                    <a:gd name="T10" fmla="*/ 108773316 w 149"/>
                    <a:gd name="T11" fmla="*/ 41256607 h 224"/>
                    <a:gd name="T12" fmla="*/ 116543103 w 149"/>
                    <a:gd name="T13" fmla="*/ 8595619 h 224"/>
                    <a:gd name="T14" fmla="*/ 158498456 w 149"/>
                    <a:gd name="T15" fmla="*/ 0 h 224"/>
                    <a:gd name="T16" fmla="*/ 180253400 w 149"/>
                    <a:gd name="T17" fmla="*/ 12033343 h 224"/>
                    <a:gd name="T18" fmla="*/ 177144488 w 149"/>
                    <a:gd name="T19" fmla="*/ 39536435 h 224"/>
                    <a:gd name="T20" fmla="*/ 169375947 w 149"/>
                    <a:gd name="T21" fmla="*/ 67040844 h 224"/>
                    <a:gd name="T22" fmla="*/ 198899392 w 149"/>
                    <a:gd name="T23" fmla="*/ 99701845 h 224"/>
                    <a:gd name="T24" fmla="*/ 181806609 w 149"/>
                    <a:gd name="T25" fmla="*/ 123768522 h 224"/>
                    <a:gd name="T26" fmla="*/ 203561514 w 149"/>
                    <a:gd name="T27" fmla="*/ 166742669 h 224"/>
                    <a:gd name="T28" fmla="*/ 194238517 w 149"/>
                    <a:gd name="T29" fmla="*/ 204561585 h 224"/>
                    <a:gd name="T30" fmla="*/ 229977293 w 149"/>
                    <a:gd name="T31" fmla="*/ 283635746 h 224"/>
                    <a:gd name="T32" fmla="*/ 149174213 w 149"/>
                    <a:gd name="T33" fmla="*/ 359270956 h 224"/>
                    <a:gd name="T34" fmla="*/ 51278369 w 149"/>
                    <a:gd name="T35" fmla="*/ 383337633 h 224"/>
                    <a:gd name="T36" fmla="*/ 46617494 w 149"/>
                    <a:gd name="T37" fmla="*/ 367866572 h 224"/>
                    <a:gd name="T38" fmla="*/ 15539579 w 149"/>
                    <a:gd name="T39" fmla="*/ 357552095 h 224"/>
                    <a:gd name="T40" fmla="*/ 10877457 w 149"/>
                    <a:gd name="T41" fmla="*/ 281916885 h 224"/>
                    <a:gd name="T42" fmla="*/ 104111194 w 149"/>
                    <a:gd name="T43" fmla="*/ 201123863 h 224"/>
                    <a:gd name="T44" fmla="*/ 73033274 w 149"/>
                    <a:gd name="T45" fmla="*/ 161586086 h 224"/>
                    <a:gd name="T46" fmla="*/ 62155821 w 149"/>
                    <a:gd name="T47" fmla="*/ 80793043 h 224"/>
                    <a:gd name="T48" fmla="*/ 0 w 149"/>
                    <a:gd name="T49" fmla="*/ 39536435 h 224"/>
                    <a:gd name="T50" fmla="*/ 0 w 149"/>
                    <a:gd name="T51" fmla="*/ 39536435 h 22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9"/>
                    <a:gd name="T79" fmla="*/ 0 h 224"/>
                    <a:gd name="T80" fmla="*/ 149 w 149"/>
                    <a:gd name="T81" fmla="*/ 224 h 22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9" h="224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10" y="16"/>
                      </a:lnTo>
                      <a:lnTo>
                        <a:pt x="25" y="30"/>
                      </a:lnTo>
                      <a:lnTo>
                        <a:pt x="54" y="32"/>
                      </a:lnTo>
                      <a:lnTo>
                        <a:pt x="70" y="24"/>
                      </a:lnTo>
                      <a:lnTo>
                        <a:pt x="75" y="5"/>
                      </a:lnTo>
                      <a:lnTo>
                        <a:pt x="102" y="0"/>
                      </a:lnTo>
                      <a:lnTo>
                        <a:pt x="116" y="7"/>
                      </a:lnTo>
                      <a:lnTo>
                        <a:pt x="114" y="23"/>
                      </a:lnTo>
                      <a:lnTo>
                        <a:pt x="109" y="39"/>
                      </a:lnTo>
                      <a:lnTo>
                        <a:pt x="128" y="58"/>
                      </a:lnTo>
                      <a:lnTo>
                        <a:pt x="117" y="72"/>
                      </a:lnTo>
                      <a:lnTo>
                        <a:pt x="131" y="97"/>
                      </a:lnTo>
                      <a:lnTo>
                        <a:pt x="125" y="119"/>
                      </a:lnTo>
                      <a:lnTo>
                        <a:pt x="148" y="165"/>
                      </a:lnTo>
                      <a:lnTo>
                        <a:pt x="96" y="209"/>
                      </a:lnTo>
                      <a:lnTo>
                        <a:pt x="33" y="223"/>
                      </a:lnTo>
                      <a:lnTo>
                        <a:pt x="30" y="214"/>
                      </a:lnTo>
                      <a:lnTo>
                        <a:pt x="10" y="208"/>
                      </a:lnTo>
                      <a:lnTo>
                        <a:pt x="7" y="164"/>
                      </a:lnTo>
                      <a:lnTo>
                        <a:pt x="67" y="117"/>
                      </a:lnTo>
                      <a:lnTo>
                        <a:pt x="47" y="94"/>
                      </a:lnTo>
                      <a:lnTo>
                        <a:pt x="40" y="47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95" name="Group 172">
                  <a:extLst>
                    <a:ext uri="{FF2B5EF4-FFF2-40B4-BE49-F238E27FC236}">
                      <a16:creationId xmlns:a16="http://schemas.microsoft.com/office/drawing/2014/main" id="{9830DD61-5B25-4DA4-96F6-6D01B4A4D6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96257" y="3270748"/>
                  <a:ext cx="291962" cy="295730"/>
                  <a:chOff x="3019" y="2670"/>
                  <a:chExt cx="190" cy="167"/>
                </a:xfrm>
                <a:grpFill/>
              </p:grpSpPr>
              <p:sp>
                <p:nvSpPr>
                  <p:cNvPr id="306" name="Freeform 2713">
                    <a:extLst>
                      <a:ext uri="{FF2B5EF4-FFF2-40B4-BE49-F238E27FC236}">
                        <a16:creationId xmlns:a16="http://schemas.microsoft.com/office/drawing/2014/main" id="{66940E1B-FE82-4E85-8141-8F41374DDE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19" y="2670"/>
                    <a:ext cx="172" cy="150"/>
                  </a:xfrm>
                  <a:custGeom>
                    <a:avLst/>
                    <a:gdLst>
                      <a:gd name="T0" fmla="*/ 0 w 172"/>
                      <a:gd name="T1" fmla="*/ 45 h 150"/>
                      <a:gd name="T2" fmla="*/ 0 w 172"/>
                      <a:gd name="T3" fmla="*/ 45 h 150"/>
                      <a:gd name="T4" fmla="*/ 5 w 172"/>
                      <a:gd name="T5" fmla="*/ 58 h 150"/>
                      <a:gd name="T6" fmla="*/ 41 w 172"/>
                      <a:gd name="T7" fmla="*/ 67 h 150"/>
                      <a:gd name="T8" fmla="*/ 35 w 172"/>
                      <a:gd name="T9" fmla="*/ 75 h 150"/>
                      <a:gd name="T10" fmla="*/ 48 w 172"/>
                      <a:gd name="T11" fmla="*/ 84 h 150"/>
                      <a:gd name="T12" fmla="*/ 53 w 172"/>
                      <a:gd name="T13" fmla="*/ 101 h 150"/>
                      <a:gd name="T14" fmla="*/ 38 w 172"/>
                      <a:gd name="T15" fmla="*/ 133 h 150"/>
                      <a:gd name="T16" fmla="*/ 81 w 172"/>
                      <a:gd name="T17" fmla="*/ 145 h 150"/>
                      <a:gd name="T18" fmla="*/ 85 w 172"/>
                      <a:gd name="T19" fmla="*/ 147 h 150"/>
                      <a:gd name="T20" fmla="*/ 105 w 172"/>
                      <a:gd name="T21" fmla="*/ 149 h 150"/>
                      <a:gd name="T22" fmla="*/ 105 w 172"/>
                      <a:gd name="T23" fmla="*/ 137 h 150"/>
                      <a:gd name="T24" fmla="*/ 117 w 172"/>
                      <a:gd name="T25" fmla="*/ 130 h 150"/>
                      <a:gd name="T26" fmla="*/ 145 w 172"/>
                      <a:gd name="T27" fmla="*/ 138 h 150"/>
                      <a:gd name="T28" fmla="*/ 163 w 172"/>
                      <a:gd name="T29" fmla="*/ 125 h 150"/>
                      <a:gd name="T30" fmla="*/ 153 w 172"/>
                      <a:gd name="T31" fmla="*/ 107 h 150"/>
                      <a:gd name="T32" fmla="*/ 157 w 172"/>
                      <a:gd name="T33" fmla="*/ 90 h 150"/>
                      <a:gd name="T34" fmla="*/ 143 w 172"/>
                      <a:gd name="T35" fmla="*/ 80 h 150"/>
                      <a:gd name="T36" fmla="*/ 163 w 172"/>
                      <a:gd name="T37" fmla="*/ 60 h 150"/>
                      <a:gd name="T38" fmla="*/ 171 w 172"/>
                      <a:gd name="T39" fmla="*/ 38 h 150"/>
                      <a:gd name="T40" fmla="*/ 146 w 172"/>
                      <a:gd name="T41" fmla="*/ 28 h 150"/>
                      <a:gd name="T42" fmla="*/ 139 w 172"/>
                      <a:gd name="T43" fmla="*/ 26 h 150"/>
                      <a:gd name="T44" fmla="*/ 100 w 172"/>
                      <a:gd name="T45" fmla="*/ 0 h 150"/>
                      <a:gd name="T46" fmla="*/ 86 w 172"/>
                      <a:gd name="T47" fmla="*/ 4 h 150"/>
                      <a:gd name="T48" fmla="*/ 71 w 172"/>
                      <a:gd name="T49" fmla="*/ 29 h 150"/>
                      <a:gd name="T50" fmla="*/ 38 w 172"/>
                      <a:gd name="T51" fmla="*/ 25 h 150"/>
                      <a:gd name="T52" fmla="*/ 43 w 172"/>
                      <a:gd name="T53" fmla="*/ 44 h 150"/>
                      <a:gd name="T54" fmla="*/ 0 w 172"/>
                      <a:gd name="T55" fmla="*/ 45 h 150"/>
                      <a:gd name="T56" fmla="*/ 0 w 172"/>
                      <a:gd name="T57" fmla="*/ 45 h 15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72"/>
                      <a:gd name="T88" fmla="*/ 0 h 150"/>
                      <a:gd name="T89" fmla="*/ 172 w 172"/>
                      <a:gd name="T90" fmla="*/ 150 h 15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72" h="150">
                        <a:moveTo>
                          <a:pt x="0" y="45"/>
                        </a:moveTo>
                        <a:lnTo>
                          <a:pt x="0" y="45"/>
                        </a:lnTo>
                        <a:lnTo>
                          <a:pt x="5" y="58"/>
                        </a:lnTo>
                        <a:lnTo>
                          <a:pt x="41" y="67"/>
                        </a:lnTo>
                        <a:lnTo>
                          <a:pt x="35" y="75"/>
                        </a:lnTo>
                        <a:lnTo>
                          <a:pt x="48" y="84"/>
                        </a:lnTo>
                        <a:lnTo>
                          <a:pt x="53" y="101"/>
                        </a:lnTo>
                        <a:lnTo>
                          <a:pt x="38" y="133"/>
                        </a:lnTo>
                        <a:lnTo>
                          <a:pt x="81" y="145"/>
                        </a:lnTo>
                        <a:lnTo>
                          <a:pt x="85" y="147"/>
                        </a:lnTo>
                        <a:lnTo>
                          <a:pt x="105" y="149"/>
                        </a:lnTo>
                        <a:lnTo>
                          <a:pt x="105" y="137"/>
                        </a:lnTo>
                        <a:lnTo>
                          <a:pt x="117" y="130"/>
                        </a:lnTo>
                        <a:lnTo>
                          <a:pt x="145" y="138"/>
                        </a:lnTo>
                        <a:lnTo>
                          <a:pt x="163" y="125"/>
                        </a:lnTo>
                        <a:lnTo>
                          <a:pt x="153" y="107"/>
                        </a:lnTo>
                        <a:lnTo>
                          <a:pt x="157" y="90"/>
                        </a:lnTo>
                        <a:lnTo>
                          <a:pt x="143" y="80"/>
                        </a:lnTo>
                        <a:lnTo>
                          <a:pt x="163" y="60"/>
                        </a:lnTo>
                        <a:lnTo>
                          <a:pt x="171" y="38"/>
                        </a:lnTo>
                        <a:lnTo>
                          <a:pt x="146" y="28"/>
                        </a:lnTo>
                        <a:lnTo>
                          <a:pt x="139" y="26"/>
                        </a:lnTo>
                        <a:lnTo>
                          <a:pt x="100" y="0"/>
                        </a:lnTo>
                        <a:lnTo>
                          <a:pt x="86" y="4"/>
                        </a:lnTo>
                        <a:lnTo>
                          <a:pt x="71" y="29"/>
                        </a:lnTo>
                        <a:lnTo>
                          <a:pt x="38" y="25"/>
                        </a:lnTo>
                        <a:lnTo>
                          <a:pt x="43" y="44"/>
                        </a:lnTo>
                        <a:lnTo>
                          <a:pt x="0" y="45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" name="Freeform 2714">
                    <a:extLst>
                      <a:ext uri="{FF2B5EF4-FFF2-40B4-BE49-F238E27FC236}">
                        <a16:creationId xmlns:a16="http://schemas.microsoft.com/office/drawing/2014/main" id="{FBC1DAFE-FCFB-4269-B6E4-419382B7A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8" y="2808"/>
                    <a:ext cx="11" cy="29"/>
                  </a:xfrm>
                  <a:custGeom>
                    <a:avLst/>
                    <a:gdLst>
                      <a:gd name="T0" fmla="*/ 0 w 11"/>
                      <a:gd name="T1" fmla="*/ 14 h 29"/>
                      <a:gd name="T2" fmla="*/ 0 w 11"/>
                      <a:gd name="T3" fmla="*/ 14 h 29"/>
                      <a:gd name="T4" fmla="*/ 9 w 11"/>
                      <a:gd name="T5" fmla="*/ 28 h 29"/>
                      <a:gd name="T6" fmla="*/ 10 w 11"/>
                      <a:gd name="T7" fmla="*/ 0 h 29"/>
                      <a:gd name="T8" fmla="*/ 0 w 11"/>
                      <a:gd name="T9" fmla="*/ 14 h 29"/>
                      <a:gd name="T10" fmla="*/ 0 w 11"/>
                      <a:gd name="T11" fmla="*/ 14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29"/>
                      <a:gd name="T20" fmla="*/ 11 w 11"/>
                      <a:gd name="T21" fmla="*/ 29 h 2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29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9" y="28"/>
                        </a:lnTo>
                        <a:lnTo>
                          <a:pt x="10" y="0"/>
                        </a:lnTo>
                        <a:lnTo>
                          <a:pt x="0" y="14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6" name="Freeform 2498">
                  <a:extLst>
                    <a:ext uri="{FF2B5EF4-FFF2-40B4-BE49-F238E27FC236}">
                      <a16:creationId xmlns:a16="http://schemas.microsoft.com/office/drawing/2014/main" id="{9DB8776D-625E-4DDF-89EB-73014AE2C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146" y="3147684"/>
                  <a:ext cx="177123" cy="235288"/>
                </a:xfrm>
                <a:custGeom>
                  <a:avLst/>
                  <a:gdLst>
                    <a:gd name="T0" fmla="*/ 0 w 119"/>
                    <a:gd name="T1" fmla="*/ 91405696 h 133"/>
                    <a:gd name="T2" fmla="*/ 0 w 119"/>
                    <a:gd name="T3" fmla="*/ 91405696 h 133"/>
                    <a:gd name="T4" fmla="*/ 0 w 119"/>
                    <a:gd name="T5" fmla="*/ 128645278 h 133"/>
                    <a:gd name="T6" fmla="*/ 1473755 w 119"/>
                    <a:gd name="T7" fmla="*/ 145571769 h 133"/>
                    <a:gd name="T8" fmla="*/ 4421266 w 119"/>
                    <a:gd name="T9" fmla="*/ 164192211 h 133"/>
                    <a:gd name="T10" fmla="*/ 41263940 w 119"/>
                    <a:gd name="T11" fmla="*/ 181118743 h 133"/>
                    <a:gd name="T12" fmla="*/ 29473892 w 119"/>
                    <a:gd name="T13" fmla="*/ 218358325 h 133"/>
                    <a:gd name="T14" fmla="*/ 69264067 w 119"/>
                    <a:gd name="T15" fmla="*/ 223436272 h 133"/>
                    <a:gd name="T16" fmla="*/ 137055594 w 119"/>
                    <a:gd name="T17" fmla="*/ 221743623 h 133"/>
                    <a:gd name="T18" fmla="*/ 154739438 w 119"/>
                    <a:gd name="T19" fmla="*/ 186196690 h 133"/>
                    <a:gd name="T20" fmla="*/ 119370536 w 119"/>
                    <a:gd name="T21" fmla="*/ 140493822 h 133"/>
                    <a:gd name="T22" fmla="*/ 162108250 w 119"/>
                    <a:gd name="T23" fmla="*/ 115104085 h 133"/>
                    <a:gd name="T24" fmla="*/ 173898288 w 119"/>
                    <a:gd name="T25" fmla="*/ 123567330 h 133"/>
                    <a:gd name="T26" fmla="*/ 162108250 w 119"/>
                    <a:gd name="T27" fmla="*/ 33854294 h 133"/>
                    <a:gd name="T28" fmla="*/ 129686820 w 119"/>
                    <a:gd name="T29" fmla="*/ 11848549 h 133"/>
                    <a:gd name="T30" fmla="*/ 94317918 w 119"/>
                    <a:gd name="T31" fmla="*/ 27083697 h 133"/>
                    <a:gd name="T32" fmla="*/ 100212937 w 119"/>
                    <a:gd name="T33" fmla="*/ 16926496 h 133"/>
                    <a:gd name="T34" fmla="*/ 69264067 w 119"/>
                    <a:gd name="T35" fmla="*/ 0 h 133"/>
                    <a:gd name="T36" fmla="*/ 53053978 w 119"/>
                    <a:gd name="T37" fmla="*/ 0 h 133"/>
                    <a:gd name="T38" fmla="*/ 53053978 w 119"/>
                    <a:gd name="T39" fmla="*/ 49088146 h 133"/>
                    <a:gd name="T40" fmla="*/ 33895156 w 119"/>
                    <a:gd name="T41" fmla="*/ 35546943 h 133"/>
                    <a:gd name="T42" fmla="*/ 23578873 w 119"/>
                    <a:gd name="T43" fmla="*/ 50780795 h 133"/>
                    <a:gd name="T44" fmla="*/ 20632577 w 119"/>
                    <a:gd name="T45" fmla="*/ 81249781 h 133"/>
                    <a:gd name="T46" fmla="*/ 0 w 119"/>
                    <a:gd name="T47" fmla="*/ 91405696 h 133"/>
                    <a:gd name="T48" fmla="*/ 0 w 119"/>
                    <a:gd name="T49" fmla="*/ 91405696 h 13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9"/>
                    <a:gd name="T76" fmla="*/ 0 h 133"/>
                    <a:gd name="T77" fmla="*/ 119 w 119"/>
                    <a:gd name="T78" fmla="*/ 133 h 13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9" h="133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0" y="76"/>
                      </a:lnTo>
                      <a:lnTo>
                        <a:pt x="1" y="86"/>
                      </a:lnTo>
                      <a:lnTo>
                        <a:pt x="3" y="97"/>
                      </a:lnTo>
                      <a:lnTo>
                        <a:pt x="28" y="107"/>
                      </a:lnTo>
                      <a:lnTo>
                        <a:pt x="20" y="129"/>
                      </a:lnTo>
                      <a:lnTo>
                        <a:pt x="47" y="132"/>
                      </a:lnTo>
                      <a:lnTo>
                        <a:pt x="93" y="131"/>
                      </a:lnTo>
                      <a:lnTo>
                        <a:pt x="105" y="110"/>
                      </a:lnTo>
                      <a:lnTo>
                        <a:pt x="81" y="83"/>
                      </a:lnTo>
                      <a:lnTo>
                        <a:pt x="110" y="68"/>
                      </a:lnTo>
                      <a:lnTo>
                        <a:pt x="118" y="73"/>
                      </a:lnTo>
                      <a:lnTo>
                        <a:pt x="110" y="20"/>
                      </a:lnTo>
                      <a:lnTo>
                        <a:pt x="88" y="7"/>
                      </a:lnTo>
                      <a:lnTo>
                        <a:pt x="64" y="16"/>
                      </a:lnTo>
                      <a:lnTo>
                        <a:pt x="68" y="10"/>
                      </a:ln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36" y="29"/>
                      </a:lnTo>
                      <a:lnTo>
                        <a:pt x="23" y="21"/>
                      </a:lnTo>
                      <a:lnTo>
                        <a:pt x="16" y="30"/>
                      </a:lnTo>
                      <a:lnTo>
                        <a:pt x="14" y="4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97" name="Group 176">
                  <a:extLst>
                    <a:ext uri="{FF2B5EF4-FFF2-40B4-BE49-F238E27FC236}">
                      <a16:creationId xmlns:a16="http://schemas.microsoft.com/office/drawing/2014/main" id="{5A54481E-AE67-495D-86D7-B9C5B3FD7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2327" y="3551346"/>
                  <a:ext cx="207701" cy="187799"/>
                  <a:chOff x="3401" y="2828"/>
                  <a:chExt cx="133" cy="106"/>
                </a:xfrm>
                <a:grpFill/>
              </p:grpSpPr>
              <p:sp>
                <p:nvSpPr>
                  <p:cNvPr id="304" name="Freeform 2711">
                    <a:extLst>
                      <a:ext uri="{FF2B5EF4-FFF2-40B4-BE49-F238E27FC236}">
                        <a16:creationId xmlns:a16="http://schemas.microsoft.com/office/drawing/2014/main" id="{8A6BE15C-1DDC-4D38-B289-4CE4A36229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8" y="2828"/>
                    <a:ext cx="86" cy="86"/>
                  </a:xfrm>
                  <a:custGeom>
                    <a:avLst/>
                    <a:gdLst>
                      <a:gd name="T0" fmla="*/ 0 w 86"/>
                      <a:gd name="T1" fmla="*/ 34 h 86"/>
                      <a:gd name="T2" fmla="*/ 0 w 86"/>
                      <a:gd name="T3" fmla="*/ 34 h 86"/>
                      <a:gd name="T4" fmla="*/ 11 w 86"/>
                      <a:gd name="T5" fmla="*/ 15 h 86"/>
                      <a:gd name="T6" fmla="*/ 38 w 86"/>
                      <a:gd name="T7" fmla="*/ 8 h 86"/>
                      <a:gd name="T8" fmla="*/ 72 w 86"/>
                      <a:gd name="T9" fmla="*/ 8 h 86"/>
                      <a:gd name="T10" fmla="*/ 85 w 86"/>
                      <a:gd name="T11" fmla="*/ 0 h 86"/>
                      <a:gd name="T12" fmla="*/ 80 w 86"/>
                      <a:gd name="T13" fmla="*/ 18 h 86"/>
                      <a:gd name="T14" fmla="*/ 57 w 86"/>
                      <a:gd name="T15" fmla="*/ 14 h 86"/>
                      <a:gd name="T16" fmla="*/ 46 w 86"/>
                      <a:gd name="T17" fmla="*/ 29 h 86"/>
                      <a:gd name="T18" fmla="*/ 33 w 86"/>
                      <a:gd name="T19" fmla="*/ 21 h 86"/>
                      <a:gd name="T20" fmla="*/ 42 w 86"/>
                      <a:gd name="T21" fmla="*/ 43 h 86"/>
                      <a:gd name="T22" fmla="*/ 31 w 86"/>
                      <a:gd name="T23" fmla="*/ 48 h 86"/>
                      <a:gd name="T24" fmla="*/ 52 w 86"/>
                      <a:gd name="T25" fmla="*/ 57 h 86"/>
                      <a:gd name="T26" fmla="*/ 52 w 86"/>
                      <a:gd name="T27" fmla="*/ 66 h 86"/>
                      <a:gd name="T28" fmla="*/ 35 w 86"/>
                      <a:gd name="T29" fmla="*/ 69 h 86"/>
                      <a:gd name="T30" fmla="*/ 41 w 86"/>
                      <a:gd name="T31" fmla="*/ 85 h 86"/>
                      <a:gd name="T32" fmla="*/ 20 w 86"/>
                      <a:gd name="T33" fmla="*/ 80 h 86"/>
                      <a:gd name="T34" fmla="*/ 14 w 86"/>
                      <a:gd name="T35" fmla="*/ 65 h 86"/>
                      <a:gd name="T36" fmla="*/ 41 w 86"/>
                      <a:gd name="T37" fmla="*/ 58 h 86"/>
                      <a:gd name="T38" fmla="*/ 14 w 86"/>
                      <a:gd name="T39" fmla="*/ 56 h 86"/>
                      <a:gd name="T40" fmla="*/ 0 w 86"/>
                      <a:gd name="T41" fmla="*/ 34 h 86"/>
                      <a:gd name="T42" fmla="*/ 0 w 86"/>
                      <a:gd name="T43" fmla="*/ 34 h 8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6"/>
                      <a:gd name="T67" fmla="*/ 0 h 86"/>
                      <a:gd name="T68" fmla="*/ 86 w 86"/>
                      <a:gd name="T69" fmla="*/ 86 h 8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6" h="86">
                        <a:moveTo>
                          <a:pt x="0" y="34"/>
                        </a:moveTo>
                        <a:lnTo>
                          <a:pt x="0" y="34"/>
                        </a:lnTo>
                        <a:lnTo>
                          <a:pt x="11" y="15"/>
                        </a:lnTo>
                        <a:lnTo>
                          <a:pt x="38" y="8"/>
                        </a:lnTo>
                        <a:lnTo>
                          <a:pt x="72" y="8"/>
                        </a:lnTo>
                        <a:lnTo>
                          <a:pt x="85" y="0"/>
                        </a:lnTo>
                        <a:lnTo>
                          <a:pt x="80" y="18"/>
                        </a:lnTo>
                        <a:lnTo>
                          <a:pt x="57" y="14"/>
                        </a:lnTo>
                        <a:lnTo>
                          <a:pt x="46" y="29"/>
                        </a:lnTo>
                        <a:lnTo>
                          <a:pt x="33" y="21"/>
                        </a:lnTo>
                        <a:lnTo>
                          <a:pt x="42" y="43"/>
                        </a:lnTo>
                        <a:lnTo>
                          <a:pt x="31" y="48"/>
                        </a:lnTo>
                        <a:lnTo>
                          <a:pt x="52" y="57"/>
                        </a:lnTo>
                        <a:lnTo>
                          <a:pt x="52" y="66"/>
                        </a:lnTo>
                        <a:lnTo>
                          <a:pt x="35" y="69"/>
                        </a:lnTo>
                        <a:lnTo>
                          <a:pt x="41" y="85"/>
                        </a:lnTo>
                        <a:lnTo>
                          <a:pt x="20" y="80"/>
                        </a:lnTo>
                        <a:lnTo>
                          <a:pt x="14" y="65"/>
                        </a:lnTo>
                        <a:lnTo>
                          <a:pt x="41" y="58"/>
                        </a:lnTo>
                        <a:lnTo>
                          <a:pt x="14" y="56"/>
                        </a:lnTo>
                        <a:lnTo>
                          <a:pt x="0" y="34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Freeform 2712">
                    <a:extLst>
                      <a:ext uri="{FF2B5EF4-FFF2-40B4-BE49-F238E27FC236}">
                        <a16:creationId xmlns:a16="http://schemas.microsoft.com/office/drawing/2014/main" id="{1D216DFD-1BDF-42F6-8910-AFAB56B32A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1" y="2927"/>
                    <a:ext cx="41" cy="7"/>
                  </a:xfrm>
                  <a:custGeom>
                    <a:avLst/>
                    <a:gdLst>
                      <a:gd name="T0" fmla="*/ 0 w 41"/>
                      <a:gd name="T1" fmla="*/ 6 h 7"/>
                      <a:gd name="T2" fmla="*/ 0 w 41"/>
                      <a:gd name="T3" fmla="*/ 6 h 7"/>
                      <a:gd name="T4" fmla="*/ 3 w 41"/>
                      <a:gd name="T5" fmla="*/ 0 h 7"/>
                      <a:gd name="T6" fmla="*/ 40 w 41"/>
                      <a:gd name="T7" fmla="*/ 6 h 7"/>
                      <a:gd name="T8" fmla="*/ 13 w 41"/>
                      <a:gd name="T9" fmla="*/ 6 h 7"/>
                      <a:gd name="T10" fmla="*/ 0 w 41"/>
                      <a:gd name="T11" fmla="*/ 6 h 7"/>
                      <a:gd name="T12" fmla="*/ 0 w 41"/>
                      <a:gd name="T13" fmla="*/ 6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"/>
                      <a:gd name="T22" fmla="*/ 0 h 7"/>
                      <a:gd name="T23" fmla="*/ 41 w 41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" h="7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3" y="0"/>
                        </a:lnTo>
                        <a:lnTo>
                          <a:pt x="40" y="6"/>
                        </a:lnTo>
                        <a:lnTo>
                          <a:pt x="13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8" name="Freeform 2500">
                  <a:extLst>
                    <a:ext uri="{FF2B5EF4-FFF2-40B4-BE49-F238E27FC236}">
                      <a16:creationId xmlns:a16="http://schemas.microsoft.com/office/drawing/2014/main" id="{181BB3FA-2556-4DE5-86F0-117FA86B0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467" y="3352753"/>
                  <a:ext cx="144037" cy="84185"/>
                </a:xfrm>
                <a:custGeom>
                  <a:avLst/>
                  <a:gdLst>
                    <a:gd name="T0" fmla="*/ 0 w 93"/>
                    <a:gd name="T1" fmla="*/ 44700470 h 49"/>
                    <a:gd name="T2" fmla="*/ 0 w 93"/>
                    <a:gd name="T3" fmla="*/ 44700470 h 49"/>
                    <a:gd name="T4" fmla="*/ 22337937 w 93"/>
                    <a:gd name="T5" fmla="*/ 12771562 h 49"/>
                    <a:gd name="T6" fmla="*/ 52655329 w 93"/>
                    <a:gd name="T7" fmla="*/ 20754422 h 49"/>
                    <a:gd name="T8" fmla="*/ 102118623 w 93"/>
                    <a:gd name="T9" fmla="*/ 0 h 49"/>
                    <a:gd name="T10" fmla="*/ 132434743 w 93"/>
                    <a:gd name="T11" fmla="*/ 4789967 h 49"/>
                    <a:gd name="T12" fmla="*/ 146795741 w 93"/>
                    <a:gd name="T13" fmla="*/ 15964451 h 49"/>
                    <a:gd name="T14" fmla="*/ 90949660 w 93"/>
                    <a:gd name="T15" fmla="*/ 67050695 h 49"/>
                    <a:gd name="T16" fmla="*/ 43081751 w 93"/>
                    <a:gd name="T17" fmla="*/ 76629363 h 49"/>
                    <a:gd name="T18" fmla="*/ 0 w 93"/>
                    <a:gd name="T19" fmla="*/ 44700470 h 49"/>
                    <a:gd name="T20" fmla="*/ 0 w 93"/>
                    <a:gd name="T21" fmla="*/ 44700470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49"/>
                    <a:gd name="T35" fmla="*/ 93 w 93"/>
                    <a:gd name="T36" fmla="*/ 49 h 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49">
                      <a:moveTo>
                        <a:pt x="0" y="28"/>
                      </a:moveTo>
                      <a:lnTo>
                        <a:pt x="0" y="28"/>
                      </a:lnTo>
                      <a:lnTo>
                        <a:pt x="14" y="8"/>
                      </a:lnTo>
                      <a:lnTo>
                        <a:pt x="33" y="13"/>
                      </a:lnTo>
                      <a:lnTo>
                        <a:pt x="64" y="0"/>
                      </a:lnTo>
                      <a:lnTo>
                        <a:pt x="83" y="3"/>
                      </a:lnTo>
                      <a:lnTo>
                        <a:pt x="92" y="10"/>
                      </a:lnTo>
                      <a:lnTo>
                        <a:pt x="57" y="42"/>
                      </a:lnTo>
                      <a:lnTo>
                        <a:pt x="27" y="48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2502">
                  <a:extLst>
                    <a:ext uri="{FF2B5EF4-FFF2-40B4-BE49-F238E27FC236}">
                      <a16:creationId xmlns:a16="http://schemas.microsoft.com/office/drawing/2014/main" id="{834951BA-CD0A-46B7-AC23-A863AAD54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363" y="3300947"/>
                  <a:ext cx="11679" cy="23744"/>
                </a:xfrm>
                <a:custGeom>
                  <a:avLst/>
                  <a:gdLst>
                    <a:gd name="T0" fmla="*/ 0 w 8"/>
                    <a:gd name="T1" fmla="*/ 19058317 h 12"/>
                    <a:gd name="T2" fmla="*/ 0 w 8"/>
                    <a:gd name="T3" fmla="*/ 19058317 h 12"/>
                    <a:gd name="T4" fmla="*/ 7087790 w 8"/>
                    <a:gd name="T5" fmla="*/ 0 h 12"/>
                    <a:gd name="T6" fmla="*/ 9922669 w 8"/>
                    <a:gd name="T7" fmla="*/ 23292851 h 12"/>
                    <a:gd name="T8" fmla="*/ 0 w 8"/>
                    <a:gd name="T9" fmla="*/ 19058317 h 12"/>
                    <a:gd name="T10" fmla="*/ 0 w 8"/>
                    <a:gd name="T11" fmla="*/ 19058317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2"/>
                    <a:gd name="T20" fmla="*/ 8 w 8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2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7" y="11"/>
                      </a:lnTo>
                      <a:lnTo>
                        <a:pt x="0" y="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2503">
                  <a:extLst>
                    <a:ext uri="{FF2B5EF4-FFF2-40B4-BE49-F238E27FC236}">
                      <a16:creationId xmlns:a16="http://schemas.microsoft.com/office/drawing/2014/main" id="{48BDCD91-77B2-4C08-9DF1-4215FE76B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5594" y="3199493"/>
                  <a:ext cx="77857" cy="86345"/>
                </a:xfrm>
                <a:custGeom>
                  <a:avLst/>
                  <a:gdLst>
                    <a:gd name="T0" fmla="*/ 0 w 50"/>
                    <a:gd name="T1" fmla="*/ 62062469 h 47"/>
                    <a:gd name="T2" fmla="*/ 0 w 50"/>
                    <a:gd name="T3" fmla="*/ 62062469 h 47"/>
                    <a:gd name="T4" fmla="*/ 30645101 w 50"/>
                    <a:gd name="T5" fmla="*/ 52936036 h 47"/>
                    <a:gd name="T6" fmla="*/ 14516101 w 50"/>
                    <a:gd name="T7" fmla="*/ 41982954 h 47"/>
                    <a:gd name="T8" fmla="*/ 29032201 w 50"/>
                    <a:gd name="T9" fmla="*/ 12777012 h 47"/>
                    <a:gd name="T10" fmla="*/ 41935407 w 50"/>
                    <a:gd name="T11" fmla="*/ 32856521 h 47"/>
                    <a:gd name="T12" fmla="*/ 41935407 w 50"/>
                    <a:gd name="T13" fmla="*/ 0 h 47"/>
                    <a:gd name="T14" fmla="*/ 79032096 w 50"/>
                    <a:gd name="T15" fmla="*/ 0 h 47"/>
                    <a:gd name="T16" fmla="*/ 75806297 w 50"/>
                    <a:gd name="T17" fmla="*/ 32856521 h 47"/>
                    <a:gd name="T18" fmla="*/ 53225704 w 50"/>
                    <a:gd name="T19" fmla="*/ 43809592 h 47"/>
                    <a:gd name="T20" fmla="*/ 53225704 w 50"/>
                    <a:gd name="T21" fmla="*/ 83967260 h 47"/>
                    <a:gd name="T22" fmla="*/ 32258000 w 50"/>
                    <a:gd name="T23" fmla="*/ 60237182 h 47"/>
                    <a:gd name="T24" fmla="*/ 0 w 50"/>
                    <a:gd name="T25" fmla="*/ 62062469 h 47"/>
                    <a:gd name="T26" fmla="*/ 0 w 50"/>
                    <a:gd name="T27" fmla="*/ 62062469 h 4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0"/>
                    <a:gd name="T43" fmla="*/ 0 h 47"/>
                    <a:gd name="T44" fmla="*/ 50 w 50"/>
                    <a:gd name="T45" fmla="*/ 47 h 4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0" h="47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19" y="29"/>
                      </a:lnTo>
                      <a:lnTo>
                        <a:pt x="9" y="23"/>
                      </a:lnTo>
                      <a:lnTo>
                        <a:pt x="18" y="7"/>
                      </a:lnTo>
                      <a:lnTo>
                        <a:pt x="26" y="18"/>
                      </a:lnTo>
                      <a:lnTo>
                        <a:pt x="26" y="0"/>
                      </a:lnTo>
                      <a:lnTo>
                        <a:pt x="49" y="0"/>
                      </a:lnTo>
                      <a:lnTo>
                        <a:pt x="47" y="18"/>
                      </a:lnTo>
                      <a:lnTo>
                        <a:pt x="33" y="24"/>
                      </a:lnTo>
                      <a:lnTo>
                        <a:pt x="33" y="46"/>
                      </a:lnTo>
                      <a:lnTo>
                        <a:pt x="20" y="33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2504">
                  <a:extLst>
                    <a:ext uri="{FF2B5EF4-FFF2-40B4-BE49-F238E27FC236}">
                      <a16:creationId xmlns:a16="http://schemas.microsoft.com/office/drawing/2014/main" id="{5C30BF55-5B18-495B-8C78-129B37939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789" y="2532479"/>
                  <a:ext cx="541103" cy="505117"/>
                </a:xfrm>
                <a:custGeom>
                  <a:avLst/>
                  <a:gdLst>
                    <a:gd name="T0" fmla="*/ 0 w 354"/>
                    <a:gd name="T1" fmla="*/ 360167831 h 285"/>
                    <a:gd name="T2" fmla="*/ 51288450 w 354"/>
                    <a:gd name="T3" fmla="*/ 366963865 h 285"/>
                    <a:gd name="T4" fmla="*/ 1554611 w 354"/>
                    <a:gd name="T5" fmla="*/ 389049022 h 285"/>
                    <a:gd name="T6" fmla="*/ 9325172 w 354"/>
                    <a:gd name="T7" fmla="*/ 423027891 h 285"/>
                    <a:gd name="T8" fmla="*/ 6217197 w 354"/>
                    <a:gd name="T9" fmla="*/ 436618657 h 285"/>
                    <a:gd name="T10" fmla="*/ 13987759 w 354"/>
                    <a:gd name="T11" fmla="*/ 468897865 h 285"/>
                    <a:gd name="T12" fmla="*/ 108795341 w 354"/>
                    <a:gd name="T13" fmla="*/ 451909083 h 285"/>
                    <a:gd name="T14" fmla="*/ 130553653 w 354"/>
                    <a:gd name="T15" fmla="*/ 451909083 h 285"/>
                    <a:gd name="T16" fmla="*/ 150758602 w 354"/>
                    <a:gd name="T17" fmla="*/ 385652309 h 285"/>
                    <a:gd name="T18" fmla="*/ 150758602 w 354"/>
                    <a:gd name="T19" fmla="*/ 358469474 h 285"/>
                    <a:gd name="T20" fmla="*/ 191168538 w 354"/>
                    <a:gd name="T21" fmla="*/ 273524176 h 285"/>
                    <a:gd name="T22" fmla="*/ 202048317 w 354"/>
                    <a:gd name="T23" fmla="*/ 200471367 h 285"/>
                    <a:gd name="T24" fmla="*/ 245566189 w 354"/>
                    <a:gd name="T25" fmla="*/ 130815232 h 285"/>
                    <a:gd name="T26" fmla="*/ 279758891 w 354"/>
                    <a:gd name="T27" fmla="*/ 105332058 h 285"/>
                    <a:gd name="T28" fmla="*/ 320167542 w 354"/>
                    <a:gd name="T29" fmla="*/ 83246880 h 285"/>
                    <a:gd name="T30" fmla="*/ 345035153 w 354"/>
                    <a:gd name="T31" fmla="*/ 71354472 h 285"/>
                    <a:gd name="T32" fmla="*/ 413420557 w 354"/>
                    <a:gd name="T33" fmla="*/ 98536023 h 285"/>
                    <a:gd name="T34" fmla="*/ 446058649 w 354"/>
                    <a:gd name="T35" fmla="*/ 52666029 h 285"/>
                    <a:gd name="T36" fmla="*/ 509781469 w 354"/>
                    <a:gd name="T37" fmla="*/ 56064046 h 285"/>
                    <a:gd name="T38" fmla="*/ 547083392 w 354"/>
                    <a:gd name="T39" fmla="*/ 52666029 h 285"/>
                    <a:gd name="T40" fmla="*/ 526878443 w 354"/>
                    <a:gd name="T41" fmla="*/ 50967672 h 285"/>
                    <a:gd name="T42" fmla="*/ 548636756 w 354"/>
                    <a:gd name="T43" fmla="*/ 27182845 h 285"/>
                    <a:gd name="T44" fmla="*/ 484913936 w 354"/>
                    <a:gd name="T45" fmla="*/ 27182845 h 285"/>
                    <a:gd name="T46" fmla="*/ 477143377 w 354"/>
                    <a:gd name="T47" fmla="*/ 0 h 285"/>
                    <a:gd name="T48" fmla="*/ 458493039 w 354"/>
                    <a:gd name="T49" fmla="*/ 28881201 h 285"/>
                    <a:gd name="T50" fmla="*/ 422745726 w 354"/>
                    <a:gd name="T51" fmla="*/ 44171637 h 285"/>
                    <a:gd name="T52" fmla="*/ 422745726 w 354"/>
                    <a:gd name="T53" fmla="*/ 5096375 h 285"/>
                    <a:gd name="T54" fmla="*/ 349697737 w 354"/>
                    <a:gd name="T55" fmla="*/ 32279219 h 285"/>
                    <a:gd name="T56" fmla="*/ 345035153 w 354"/>
                    <a:gd name="T57" fmla="*/ 44171637 h 285"/>
                    <a:gd name="T58" fmla="*/ 323276762 w 354"/>
                    <a:gd name="T59" fmla="*/ 49268012 h 285"/>
                    <a:gd name="T60" fmla="*/ 298409229 w 354"/>
                    <a:gd name="T61" fmla="*/ 54364386 h 285"/>
                    <a:gd name="T62" fmla="*/ 276649670 w 354"/>
                    <a:gd name="T63" fmla="*/ 67956455 h 285"/>
                    <a:gd name="T64" fmla="*/ 244011578 w 354"/>
                    <a:gd name="T65" fmla="*/ 107031718 h 285"/>
                    <a:gd name="T66" fmla="*/ 223806630 w 354"/>
                    <a:gd name="T67" fmla="*/ 122320840 h 285"/>
                    <a:gd name="T68" fmla="*/ 230023825 w 354"/>
                    <a:gd name="T69" fmla="*/ 142707640 h 285"/>
                    <a:gd name="T70" fmla="*/ 155421186 w 354"/>
                    <a:gd name="T71" fmla="*/ 232750576 h 285"/>
                    <a:gd name="T72" fmla="*/ 108795341 w 354"/>
                    <a:gd name="T73" fmla="*/ 293910976 h 285"/>
                    <a:gd name="T74" fmla="*/ 76155983 w 354"/>
                    <a:gd name="T75" fmla="*/ 299007350 h 285"/>
                    <a:gd name="T76" fmla="*/ 51288450 w 354"/>
                    <a:gd name="T77" fmla="*/ 329588201 h 285"/>
                    <a:gd name="T78" fmla="*/ 31084738 w 354"/>
                    <a:gd name="T79" fmla="*/ 344877405 h 285"/>
                    <a:gd name="T80" fmla="*/ 29530127 w 354"/>
                    <a:gd name="T81" fmla="*/ 351673440 h 285"/>
                    <a:gd name="T82" fmla="*/ 0 w 354"/>
                    <a:gd name="T83" fmla="*/ 360167831 h 28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4"/>
                    <a:gd name="T127" fmla="*/ 0 h 285"/>
                    <a:gd name="T128" fmla="*/ 354 w 354"/>
                    <a:gd name="T129" fmla="*/ 285 h 28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4" h="285">
                      <a:moveTo>
                        <a:pt x="0" y="212"/>
                      </a:moveTo>
                      <a:lnTo>
                        <a:pt x="0" y="212"/>
                      </a:lnTo>
                      <a:lnTo>
                        <a:pt x="1" y="224"/>
                      </a:lnTo>
                      <a:lnTo>
                        <a:pt x="33" y="216"/>
                      </a:lnTo>
                      <a:lnTo>
                        <a:pt x="34" y="221"/>
                      </a:lnTo>
                      <a:lnTo>
                        <a:pt x="1" y="229"/>
                      </a:lnTo>
                      <a:lnTo>
                        <a:pt x="9" y="234"/>
                      </a:lnTo>
                      <a:lnTo>
                        <a:pt x="6" y="249"/>
                      </a:lnTo>
                      <a:lnTo>
                        <a:pt x="28" y="236"/>
                      </a:lnTo>
                      <a:lnTo>
                        <a:pt x="4" y="257"/>
                      </a:lnTo>
                      <a:lnTo>
                        <a:pt x="18" y="257"/>
                      </a:lnTo>
                      <a:lnTo>
                        <a:pt x="9" y="276"/>
                      </a:lnTo>
                      <a:lnTo>
                        <a:pt x="43" y="284"/>
                      </a:lnTo>
                      <a:lnTo>
                        <a:pt x="70" y="266"/>
                      </a:lnTo>
                      <a:lnTo>
                        <a:pt x="76" y="249"/>
                      </a:lnTo>
                      <a:lnTo>
                        <a:pt x="84" y="266"/>
                      </a:lnTo>
                      <a:lnTo>
                        <a:pt x="100" y="245"/>
                      </a:lnTo>
                      <a:lnTo>
                        <a:pt x="97" y="227"/>
                      </a:lnTo>
                      <a:lnTo>
                        <a:pt x="104" y="220"/>
                      </a:lnTo>
                      <a:lnTo>
                        <a:pt x="97" y="211"/>
                      </a:lnTo>
                      <a:lnTo>
                        <a:pt x="98" y="171"/>
                      </a:lnTo>
                      <a:lnTo>
                        <a:pt x="123" y="161"/>
                      </a:lnTo>
                      <a:lnTo>
                        <a:pt x="118" y="149"/>
                      </a:lnTo>
                      <a:lnTo>
                        <a:pt x="130" y="118"/>
                      </a:lnTo>
                      <a:lnTo>
                        <a:pt x="153" y="95"/>
                      </a:lnTo>
                      <a:lnTo>
                        <a:pt x="158" y="77"/>
                      </a:lnTo>
                      <a:lnTo>
                        <a:pt x="175" y="73"/>
                      </a:lnTo>
                      <a:lnTo>
                        <a:pt x="180" y="62"/>
                      </a:lnTo>
                      <a:lnTo>
                        <a:pt x="205" y="64"/>
                      </a:lnTo>
                      <a:lnTo>
                        <a:pt x="206" y="49"/>
                      </a:lnTo>
                      <a:lnTo>
                        <a:pt x="212" y="49"/>
                      </a:lnTo>
                      <a:lnTo>
                        <a:pt x="222" y="42"/>
                      </a:lnTo>
                      <a:lnTo>
                        <a:pt x="237" y="56"/>
                      </a:lnTo>
                      <a:lnTo>
                        <a:pt x="266" y="58"/>
                      </a:lnTo>
                      <a:lnTo>
                        <a:pt x="282" y="50"/>
                      </a:lnTo>
                      <a:lnTo>
                        <a:pt x="287" y="31"/>
                      </a:lnTo>
                      <a:lnTo>
                        <a:pt x="314" y="26"/>
                      </a:lnTo>
                      <a:lnTo>
                        <a:pt x="328" y="33"/>
                      </a:lnTo>
                      <a:lnTo>
                        <a:pt x="326" y="49"/>
                      </a:lnTo>
                      <a:lnTo>
                        <a:pt x="352" y="31"/>
                      </a:lnTo>
                      <a:lnTo>
                        <a:pt x="335" y="34"/>
                      </a:lnTo>
                      <a:lnTo>
                        <a:pt x="339" y="30"/>
                      </a:lnTo>
                      <a:lnTo>
                        <a:pt x="322" y="25"/>
                      </a:lnTo>
                      <a:lnTo>
                        <a:pt x="353" y="16"/>
                      </a:lnTo>
                      <a:lnTo>
                        <a:pt x="328" y="5"/>
                      </a:lnTo>
                      <a:lnTo>
                        <a:pt x="312" y="16"/>
                      </a:lnTo>
                      <a:lnTo>
                        <a:pt x="320" y="2"/>
                      </a:lnTo>
                      <a:lnTo>
                        <a:pt x="307" y="0"/>
                      </a:lnTo>
                      <a:lnTo>
                        <a:pt x="299" y="16"/>
                      </a:lnTo>
                      <a:lnTo>
                        <a:pt x="295" y="17"/>
                      </a:lnTo>
                      <a:lnTo>
                        <a:pt x="295" y="4"/>
                      </a:lnTo>
                      <a:lnTo>
                        <a:pt x="272" y="26"/>
                      </a:lnTo>
                      <a:lnTo>
                        <a:pt x="284" y="6"/>
                      </a:lnTo>
                      <a:lnTo>
                        <a:pt x="272" y="3"/>
                      </a:lnTo>
                      <a:lnTo>
                        <a:pt x="248" y="27"/>
                      </a:lnTo>
                      <a:lnTo>
                        <a:pt x="225" y="19"/>
                      </a:lnTo>
                      <a:lnTo>
                        <a:pt x="231" y="33"/>
                      </a:lnTo>
                      <a:lnTo>
                        <a:pt x="222" y="26"/>
                      </a:lnTo>
                      <a:lnTo>
                        <a:pt x="206" y="43"/>
                      </a:lnTo>
                      <a:lnTo>
                        <a:pt x="208" y="29"/>
                      </a:lnTo>
                      <a:lnTo>
                        <a:pt x="199" y="41"/>
                      </a:lnTo>
                      <a:lnTo>
                        <a:pt x="192" y="32"/>
                      </a:lnTo>
                      <a:lnTo>
                        <a:pt x="197" y="45"/>
                      </a:lnTo>
                      <a:lnTo>
                        <a:pt x="178" y="40"/>
                      </a:lnTo>
                      <a:lnTo>
                        <a:pt x="173" y="56"/>
                      </a:lnTo>
                      <a:lnTo>
                        <a:pt x="157" y="63"/>
                      </a:lnTo>
                      <a:lnTo>
                        <a:pt x="172" y="64"/>
                      </a:lnTo>
                      <a:lnTo>
                        <a:pt x="144" y="72"/>
                      </a:lnTo>
                      <a:lnTo>
                        <a:pt x="139" y="84"/>
                      </a:lnTo>
                      <a:lnTo>
                        <a:pt x="148" y="84"/>
                      </a:lnTo>
                      <a:lnTo>
                        <a:pt x="113" y="104"/>
                      </a:lnTo>
                      <a:lnTo>
                        <a:pt x="100" y="137"/>
                      </a:lnTo>
                      <a:lnTo>
                        <a:pt x="63" y="166"/>
                      </a:lnTo>
                      <a:lnTo>
                        <a:pt x="70" y="173"/>
                      </a:lnTo>
                      <a:lnTo>
                        <a:pt x="86" y="168"/>
                      </a:lnTo>
                      <a:lnTo>
                        <a:pt x="49" y="176"/>
                      </a:lnTo>
                      <a:lnTo>
                        <a:pt x="28" y="188"/>
                      </a:lnTo>
                      <a:lnTo>
                        <a:pt x="33" y="194"/>
                      </a:lnTo>
                      <a:lnTo>
                        <a:pt x="19" y="194"/>
                      </a:lnTo>
                      <a:lnTo>
                        <a:pt x="20" y="203"/>
                      </a:lnTo>
                      <a:lnTo>
                        <a:pt x="2" y="203"/>
                      </a:lnTo>
                      <a:lnTo>
                        <a:pt x="19" y="207"/>
                      </a:lnTo>
                      <a:lnTo>
                        <a:pt x="0" y="212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2505">
                  <a:extLst>
                    <a:ext uri="{FF2B5EF4-FFF2-40B4-BE49-F238E27FC236}">
                      <a16:creationId xmlns:a16="http://schemas.microsoft.com/office/drawing/2014/main" id="{3C76A487-6505-49E2-9BC5-70E913B6F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9905" y="3152002"/>
                  <a:ext cx="208267" cy="187800"/>
                </a:xfrm>
                <a:custGeom>
                  <a:avLst/>
                  <a:gdLst>
                    <a:gd name="T0" fmla="*/ 0 w 137"/>
                    <a:gd name="T1" fmla="*/ 32364034 h 103"/>
                    <a:gd name="T2" fmla="*/ 0 w 137"/>
                    <a:gd name="T3" fmla="*/ 32364034 h 103"/>
                    <a:gd name="T4" fmla="*/ 12298256 w 137"/>
                    <a:gd name="T5" fmla="*/ 129457475 h 103"/>
                    <a:gd name="T6" fmla="*/ 122981312 w 137"/>
                    <a:gd name="T7" fmla="*/ 178003552 h 103"/>
                    <a:gd name="T8" fmla="*/ 175249229 w 137"/>
                    <a:gd name="T9" fmla="*/ 183398003 h 103"/>
                    <a:gd name="T10" fmla="*/ 209069110 w 137"/>
                    <a:gd name="T11" fmla="*/ 134851926 h 103"/>
                    <a:gd name="T12" fmla="*/ 192159789 w 137"/>
                    <a:gd name="T13" fmla="*/ 79113269 h 103"/>
                    <a:gd name="T14" fmla="*/ 204458040 w 137"/>
                    <a:gd name="T15" fmla="*/ 66526217 h 103"/>
                    <a:gd name="T16" fmla="*/ 196770858 w 137"/>
                    <a:gd name="T17" fmla="*/ 23374623 h 103"/>
                    <a:gd name="T18" fmla="*/ 116832806 w 137"/>
                    <a:gd name="T19" fmla="*/ 8990754 h 103"/>
                    <a:gd name="T20" fmla="*/ 66102345 w 137"/>
                    <a:gd name="T21" fmla="*/ 0 h 103"/>
                    <a:gd name="T22" fmla="*/ 0 w 137"/>
                    <a:gd name="T23" fmla="*/ 32364034 h 103"/>
                    <a:gd name="T24" fmla="*/ 0 w 137"/>
                    <a:gd name="T25" fmla="*/ 32364034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7"/>
                    <a:gd name="T40" fmla="*/ 0 h 103"/>
                    <a:gd name="T41" fmla="*/ 137 w 137"/>
                    <a:gd name="T42" fmla="*/ 103 h 10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7" h="103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8" y="72"/>
                      </a:lnTo>
                      <a:lnTo>
                        <a:pt x="80" y="99"/>
                      </a:lnTo>
                      <a:lnTo>
                        <a:pt x="114" y="102"/>
                      </a:lnTo>
                      <a:lnTo>
                        <a:pt x="136" y="75"/>
                      </a:lnTo>
                      <a:lnTo>
                        <a:pt x="125" y="44"/>
                      </a:lnTo>
                      <a:lnTo>
                        <a:pt x="133" y="37"/>
                      </a:lnTo>
                      <a:lnTo>
                        <a:pt x="128" y="13"/>
                      </a:lnTo>
                      <a:lnTo>
                        <a:pt x="76" y="5"/>
                      </a:lnTo>
                      <a:lnTo>
                        <a:pt x="43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2506">
                  <a:extLst>
                    <a:ext uri="{FF2B5EF4-FFF2-40B4-BE49-F238E27FC236}">
                      <a16:creationId xmlns:a16="http://schemas.microsoft.com/office/drawing/2014/main" id="{9AABBE8A-CE9E-4380-9042-BCCB34A80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0720" y="3551346"/>
                  <a:ext cx="66179" cy="135991"/>
                </a:xfrm>
                <a:custGeom>
                  <a:avLst/>
                  <a:gdLst>
                    <a:gd name="T0" fmla="*/ 0 w 44"/>
                    <a:gd name="T1" fmla="*/ 82664452 h 77"/>
                    <a:gd name="T2" fmla="*/ 0 w 44"/>
                    <a:gd name="T3" fmla="*/ 82664452 h 77"/>
                    <a:gd name="T4" fmla="*/ 10533713 w 44"/>
                    <a:gd name="T5" fmla="*/ 0 h 77"/>
                    <a:gd name="T6" fmla="*/ 64706208 w 44"/>
                    <a:gd name="T7" fmla="*/ 5061646 h 77"/>
                    <a:gd name="T8" fmla="*/ 40629686 w 44"/>
                    <a:gd name="T9" fmla="*/ 59046043 h 77"/>
                    <a:gd name="T10" fmla="*/ 40629686 w 44"/>
                    <a:gd name="T11" fmla="*/ 124839645 h 77"/>
                    <a:gd name="T12" fmla="*/ 9028545 w 44"/>
                    <a:gd name="T13" fmla="*/ 128214075 h 77"/>
                    <a:gd name="T14" fmla="*/ 13542818 w 44"/>
                    <a:gd name="T15" fmla="*/ 87726116 h 77"/>
                    <a:gd name="T16" fmla="*/ 0 w 44"/>
                    <a:gd name="T17" fmla="*/ 82664452 h 77"/>
                    <a:gd name="T18" fmla="*/ 0 w 44"/>
                    <a:gd name="T19" fmla="*/ 82664452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77"/>
                    <a:gd name="T32" fmla="*/ 44 w 44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77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7" y="0"/>
                      </a:lnTo>
                      <a:lnTo>
                        <a:pt x="43" y="3"/>
                      </a:lnTo>
                      <a:lnTo>
                        <a:pt x="27" y="35"/>
                      </a:lnTo>
                      <a:lnTo>
                        <a:pt x="27" y="74"/>
                      </a:lnTo>
                      <a:lnTo>
                        <a:pt x="6" y="76"/>
                      </a:lnTo>
                      <a:lnTo>
                        <a:pt x="9" y="52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2508">
                  <a:extLst>
                    <a:ext uri="{FF2B5EF4-FFF2-40B4-BE49-F238E27FC236}">
                      <a16:creationId xmlns:a16="http://schemas.microsoft.com/office/drawing/2014/main" id="{231D4BBF-A842-4385-A130-CEF75AD1B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2828" y="3497380"/>
                  <a:ext cx="256927" cy="215862"/>
                </a:xfrm>
                <a:custGeom>
                  <a:avLst/>
                  <a:gdLst>
                    <a:gd name="T0" fmla="*/ 0 w 168"/>
                    <a:gd name="T1" fmla="*/ 16931599 h 122"/>
                    <a:gd name="T2" fmla="*/ 0 w 168"/>
                    <a:gd name="T3" fmla="*/ 16931599 h 122"/>
                    <a:gd name="T4" fmla="*/ 7779543 w 168"/>
                    <a:gd name="T5" fmla="*/ 50796104 h 122"/>
                    <a:gd name="T6" fmla="*/ 63788014 w 168"/>
                    <a:gd name="T7" fmla="*/ 55876103 h 122"/>
                    <a:gd name="T8" fmla="*/ 38895220 w 168"/>
                    <a:gd name="T9" fmla="*/ 110058005 h 122"/>
                    <a:gd name="T10" fmla="*/ 38895220 w 168"/>
                    <a:gd name="T11" fmla="*/ 176092824 h 122"/>
                    <a:gd name="T12" fmla="*/ 77790439 w 168"/>
                    <a:gd name="T13" fmla="*/ 204877315 h 122"/>
                    <a:gd name="T14" fmla="*/ 154025470 w 168"/>
                    <a:gd name="T15" fmla="*/ 186251520 h 122"/>
                    <a:gd name="T16" fmla="*/ 197588194 w 168"/>
                    <a:gd name="T17" fmla="*/ 137149597 h 122"/>
                    <a:gd name="T18" fmla="*/ 188253243 w 168"/>
                    <a:gd name="T19" fmla="*/ 116830903 h 122"/>
                    <a:gd name="T20" fmla="*/ 211590619 w 168"/>
                    <a:gd name="T21" fmla="*/ 79580595 h 122"/>
                    <a:gd name="T22" fmla="*/ 259820779 w 168"/>
                    <a:gd name="T23" fmla="*/ 52489003 h 122"/>
                    <a:gd name="T24" fmla="*/ 259820779 w 168"/>
                    <a:gd name="T25" fmla="*/ 35557399 h 122"/>
                    <a:gd name="T26" fmla="*/ 228703863 w 168"/>
                    <a:gd name="T27" fmla="*/ 32170299 h 122"/>
                    <a:gd name="T28" fmla="*/ 222480978 w 168"/>
                    <a:gd name="T29" fmla="*/ 28784501 h 122"/>
                    <a:gd name="T30" fmla="*/ 155580879 w 168"/>
                    <a:gd name="T31" fmla="*/ 8465800 h 122"/>
                    <a:gd name="T32" fmla="*/ 21780729 w 168"/>
                    <a:gd name="T33" fmla="*/ 0 h 122"/>
                    <a:gd name="T34" fmla="*/ 0 w 168"/>
                    <a:gd name="T35" fmla="*/ 16931599 h 122"/>
                    <a:gd name="T36" fmla="*/ 0 w 168"/>
                    <a:gd name="T37" fmla="*/ 16931599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68"/>
                    <a:gd name="T58" fmla="*/ 0 h 122"/>
                    <a:gd name="T59" fmla="*/ 168 w 168"/>
                    <a:gd name="T60" fmla="*/ 122 h 1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68" h="122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5" y="30"/>
                      </a:lnTo>
                      <a:lnTo>
                        <a:pt x="41" y="33"/>
                      </a:lnTo>
                      <a:lnTo>
                        <a:pt x="25" y="65"/>
                      </a:lnTo>
                      <a:lnTo>
                        <a:pt x="25" y="104"/>
                      </a:lnTo>
                      <a:lnTo>
                        <a:pt x="50" y="121"/>
                      </a:lnTo>
                      <a:lnTo>
                        <a:pt x="99" y="110"/>
                      </a:lnTo>
                      <a:lnTo>
                        <a:pt x="127" y="81"/>
                      </a:lnTo>
                      <a:lnTo>
                        <a:pt x="121" y="69"/>
                      </a:lnTo>
                      <a:lnTo>
                        <a:pt x="136" y="47"/>
                      </a:lnTo>
                      <a:lnTo>
                        <a:pt x="167" y="31"/>
                      </a:lnTo>
                      <a:lnTo>
                        <a:pt x="167" y="21"/>
                      </a:lnTo>
                      <a:lnTo>
                        <a:pt x="147" y="19"/>
                      </a:lnTo>
                      <a:lnTo>
                        <a:pt x="143" y="17"/>
                      </a:lnTo>
                      <a:lnTo>
                        <a:pt x="100" y="5"/>
                      </a:lnTo>
                      <a:lnTo>
                        <a:pt x="14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2509">
                  <a:extLst>
                    <a:ext uri="{FF2B5EF4-FFF2-40B4-BE49-F238E27FC236}">
                      <a16:creationId xmlns:a16="http://schemas.microsoft.com/office/drawing/2014/main" id="{788DA2B5-E817-412D-83F5-18D562335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5201" y="2618825"/>
                  <a:ext cx="268605" cy="511592"/>
                </a:xfrm>
                <a:custGeom>
                  <a:avLst/>
                  <a:gdLst>
                    <a:gd name="T0" fmla="*/ 0 w 176"/>
                    <a:gd name="T1" fmla="*/ 367778835 h 289"/>
                    <a:gd name="T2" fmla="*/ 0 w 176"/>
                    <a:gd name="T3" fmla="*/ 367778835 h 289"/>
                    <a:gd name="T4" fmla="*/ 10845458 w 176"/>
                    <a:gd name="T5" fmla="*/ 423707939 h 289"/>
                    <a:gd name="T6" fmla="*/ 34086076 w 176"/>
                    <a:gd name="T7" fmla="*/ 449130614 h 289"/>
                    <a:gd name="T8" fmla="*/ 32537615 w 176"/>
                    <a:gd name="T9" fmla="*/ 488112135 h 289"/>
                    <a:gd name="T10" fmla="*/ 99161316 w 176"/>
                    <a:gd name="T11" fmla="*/ 462689460 h 289"/>
                    <a:gd name="T12" fmla="*/ 116204349 w 176"/>
                    <a:gd name="T13" fmla="*/ 384727719 h 289"/>
                    <a:gd name="T14" fmla="*/ 102259483 w 176"/>
                    <a:gd name="T15" fmla="*/ 383032700 h 289"/>
                    <a:gd name="T16" fmla="*/ 151840122 w 176"/>
                    <a:gd name="T17" fmla="*/ 359305044 h 289"/>
                    <a:gd name="T18" fmla="*/ 105358896 w 176"/>
                    <a:gd name="T19" fmla="*/ 352524970 h 289"/>
                    <a:gd name="T20" fmla="*/ 140994668 w 176"/>
                    <a:gd name="T21" fmla="*/ 359305044 h 289"/>
                    <a:gd name="T22" fmla="*/ 159587408 w 176"/>
                    <a:gd name="T23" fmla="*/ 338967344 h 289"/>
                    <a:gd name="T24" fmla="*/ 131697676 w 176"/>
                    <a:gd name="T25" fmla="*/ 313544669 h 289"/>
                    <a:gd name="T26" fmla="*/ 103809190 w 176"/>
                    <a:gd name="T27" fmla="*/ 330492251 h 289"/>
                    <a:gd name="T28" fmla="*/ 127049803 w 176"/>
                    <a:gd name="T29" fmla="*/ 315239687 h 289"/>
                    <a:gd name="T30" fmla="*/ 127049803 w 176"/>
                    <a:gd name="T31" fmla="*/ 245750435 h 289"/>
                    <a:gd name="T32" fmla="*/ 218463833 w 176"/>
                    <a:gd name="T33" fmla="*/ 177957503 h 289"/>
                    <a:gd name="T34" fmla="*/ 212266253 w 176"/>
                    <a:gd name="T35" fmla="*/ 164398616 h 289"/>
                    <a:gd name="T36" fmla="*/ 227759580 w 176"/>
                    <a:gd name="T37" fmla="*/ 130502150 h 289"/>
                    <a:gd name="T38" fmla="*/ 271142639 w 176"/>
                    <a:gd name="T39" fmla="*/ 120333341 h 289"/>
                    <a:gd name="T40" fmla="*/ 260297185 w 176"/>
                    <a:gd name="T41" fmla="*/ 40676550 h 289"/>
                    <a:gd name="T42" fmla="*/ 198321387 w 176"/>
                    <a:gd name="T43" fmla="*/ 0 h 289"/>
                    <a:gd name="T44" fmla="*/ 189025640 w 176"/>
                    <a:gd name="T45" fmla="*/ 0 h 289"/>
                    <a:gd name="T46" fmla="*/ 187475934 w 176"/>
                    <a:gd name="T47" fmla="*/ 25422685 h 289"/>
                    <a:gd name="T48" fmla="*/ 148740710 w 176"/>
                    <a:gd name="T49" fmla="*/ 22032648 h 289"/>
                    <a:gd name="T50" fmla="*/ 140994668 w 176"/>
                    <a:gd name="T51" fmla="*/ 40676550 h 289"/>
                    <a:gd name="T52" fmla="*/ 114654643 w 176"/>
                    <a:gd name="T53" fmla="*/ 47455333 h 289"/>
                    <a:gd name="T54" fmla="*/ 106907357 w 176"/>
                    <a:gd name="T55" fmla="*/ 77961762 h 289"/>
                    <a:gd name="T56" fmla="*/ 71271565 w 176"/>
                    <a:gd name="T57" fmla="*/ 116943304 h 289"/>
                    <a:gd name="T58" fmla="*/ 52678825 w 176"/>
                    <a:gd name="T59" fmla="*/ 169483672 h 289"/>
                    <a:gd name="T60" fmla="*/ 60426111 w 176"/>
                    <a:gd name="T61" fmla="*/ 189821332 h 289"/>
                    <a:gd name="T62" fmla="*/ 21690917 w 176"/>
                    <a:gd name="T63" fmla="*/ 206770215 h 289"/>
                    <a:gd name="T64" fmla="*/ 20142450 w 176"/>
                    <a:gd name="T65" fmla="*/ 274563147 h 289"/>
                    <a:gd name="T66" fmla="*/ 30987909 w 176"/>
                    <a:gd name="T67" fmla="*/ 289817012 h 289"/>
                    <a:gd name="T68" fmla="*/ 20142450 w 176"/>
                    <a:gd name="T69" fmla="*/ 301680841 h 289"/>
                    <a:gd name="T70" fmla="*/ 24790329 w 176"/>
                    <a:gd name="T71" fmla="*/ 332187269 h 289"/>
                    <a:gd name="T72" fmla="*/ 0 w 176"/>
                    <a:gd name="T73" fmla="*/ 367778835 h 289"/>
                    <a:gd name="T74" fmla="*/ 0 w 176"/>
                    <a:gd name="T75" fmla="*/ 367778835 h 28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6"/>
                    <a:gd name="T115" fmla="*/ 0 h 289"/>
                    <a:gd name="T116" fmla="*/ 176 w 176"/>
                    <a:gd name="T117" fmla="*/ 289 h 28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6" h="289">
                      <a:moveTo>
                        <a:pt x="0" y="217"/>
                      </a:moveTo>
                      <a:lnTo>
                        <a:pt x="0" y="217"/>
                      </a:lnTo>
                      <a:lnTo>
                        <a:pt x="7" y="250"/>
                      </a:lnTo>
                      <a:lnTo>
                        <a:pt x="22" y="265"/>
                      </a:lnTo>
                      <a:lnTo>
                        <a:pt x="21" y="288"/>
                      </a:lnTo>
                      <a:lnTo>
                        <a:pt x="64" y="273"/>
                      </a:lnTo>
                      <a:lnTo>
                        <a:pt x="75" y="227"/>
                      </a:lnTo>
                      <a:lnTo>
                        <a:pt x="66" y="226"/>
                      </a:lnTo>
                      <a:lnTo>
                        <a:pt x="98" y="212"/>
                      </a:lnTo>
                      <a:lnTo>
                        <a:pt x="68" y="208"/>
                      </a:lnTo>
                      <a:lnTo>
                        <a:pt x="91" y="212"/>
                      </a:lnTo>
                      <a:lnTo>
                        <a:pt x="103" y="200"/>
                      </a:lnTo>
                      <a:lnTo>
                        <a:pt x="85" y="185"/>
                      </a:lnTo>
                      <a:lnTo>
                        <a:pt x="67" y="195"/>
                      </a:lnTo>
                      <a:lnTo>
                        <a:pt x="82" y="186"/>
                      </a:lnTo>
                      <a:lnTo>
                        <a:pt x="82" y="145"/>
                      </a:lnTo>
                      <a:lnTo>
                        <a:pt x="141" y="105"/>
                      </a:lnTo>
                      <a:lnTo>
                        <a:pt x="137" y="97"/>
                      </a:lnTo>
                      <a:lnTo>
                        <a:pt x="147" y="77"/>
                      </a:lnTo>
                      <a:lnTo>
                        <a:pt x="175" y="71"/>
                      </a:lnTo>
                      <a:lnTo>
                        <a:pt x="168" y="24"/>
                      </a:lnTo>
                      <a:lnTo>
                        <a:pt x="128" y="0"/>
                      </a:lnTo>
                      <a:lnTo>
                        <a:pt x="122" y="0"/>
                      </a:lnTo>
                      <a:lnTo>
                        <a:pt x="121" y="15"/>
                      </a:lnTo>
                      <a:lnTo>
                        <a:pt x="96" y="13"/>
                      </a:lnTo>
                      <a:lnTo>
                        <a:pt x="91" y="24"/>
                      </a:lnTo>
                      <a:lnTo>
                        <a:pt x="74" y="28"/>
                      </a:lnTo>
                      <a:lnTo>
                        <a:pt x="69" y="46"/>
                      </a:lnTo>
                      <a:lnTo>
                        <a:pt x="46" y="69"/>
                      </a:lnTo>
                      <a:lnTo>
                        <a:pt x="34" y="100"/>
                      </a:lnTo>
                      <a:lnTo>
                        <a:pt x="39" y="112"/>
                      </a:lnTo>
                      <a:lnTo>
                        <a:pt x="14" y="122"/>
                      </a:lnTo>
                      <a:lnTo>
                        <a:pt x="13" y="162"/>
                      </a:lnTo>
                      <a:lnTo>
                        <a:pt x="20" y="171"/>
                      </a:lnTo>
                      <a:lnTo>
                        <a:pt x="13" y="178"/>
                      </a:lnTo>
                      <a:lnTo>
                        <a:pt x="16" y="196"/>
                      </a:lnTo>
                      <a:lnTo>
                        <a:pt x="0" y="217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2510">
                  <a:extLst>
                    <a:ext uri="{FF2B5EF4-FFF2-40B4-BE49-F238E27FC236}">
                      <a16:creationId xmlns:a16="http://schemas.microsoft.com/office/drawing/2014/main" id="{F8660AA3-EC11-45D7-91D5-1399CDE4E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5763" y="3378657"/>
                  <a:ext cx="93427" cy="56126"/>
                </a:xfrm>
                <a:custGeom>
                  <a:avLst/>
                  <a:gdLst>
                    <a:gd name="T0" fmla="*/ 0 w 61"/>
                    <a:gd name="T1" fmla="*/ 35455227 h 31"/>
                    <a:gd name="T2" fmla="*/ 0 w 61"/>
                    <a:gd name="T3" fmla="*/ 35455227 h 31"/>
                    <a:gd name="T4" fmla="*/ 21846919 w 61"/>
                    <a:gd name="T5" fmla="*/ 53183511 h 31"/>
                    <a:gd name="T6" fmla="*/ 51494967 w 61"/>
                    <a:gd name="T7" fmla="*/ 37227388 h 31"/>
                    <a:gd name="T8" fmla="*/ 63978023 w 61"/>
                    <a:gd name="T9" fmla="*/ 51410018 h 31"/>
                    <a:gd name="T10" fmla="*/ 93627330 w 61"/>
                    <a:gd name="T11" fmla="*/ 24818262 h 31"/>
                    <a:gd name="T12" fmla="*/ 76462328 w 61"/>
                    <a:gd name="T13" fmla="*/ 21272602 h 31"/>
                    <a:gd name="T14" fmla="*/ 74902102 w 61"/>
                    <a:gd name="T15" fmla="*/ 8863474 h 31"/>
                    <a:gd name="T16" fmla="*/ 73340627 w 61"/>
                    <a:gd name="T17" fmla="*/ 5317818 h 31"/>
                    <a:gd name="T18" fmla="*/ 31209523 w 61"/>
                    <a:gd name="T19" fmla="*/ 0 h 31"/>
                    <a:gd name="T20" fmla="*/ 0 w 61"/>
                    <a:gd name="T21" fmla="*/ 35455227 h 31"/>
                    <a:gd name="T22" fmla="*/ 0 w 61"/>
                    <a:gd name="T23" fmla="*/ 35455227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31"/>
                    <a:gd name="T38" fmla="*/ 61 w 61"/>
                    <a:gd name="T39" fmla="*/ 31 h 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31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14" y="30"/>
                      </a:lnTo>
                      <a:lnTo>
                        <a:pt x="33" y="21"/>
                      </a:lnTo>
                      <a:lnTo>
                        <a:pt x="41" y="29"/>
                      </a:lnTo>
                      <a:lnTo>
                        <a:pt x="60" y="14"/>
                      </a:lnTo>
                      <a:lnTo>
                        <a:pt x="49" y="12"/>
                      </a:lnTo>
                      <a:lnTo>
                        <a:pt x="48" y="5"/>
                      </a:lnTo>
                      <a:lnTo>
                        <a:pt x="47" y="3"/>
                      </a:lnTo>
                      <a:lnTo>
                        <a:pt x="2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2511">
                  <a:extLst>
                    <a:ext uri="{FF2B5EF4-FFF2-40B4-BE49-F238E27FC236}">
                      <a16:creationId xmlns:a16="http://schemas.microsoft.com/office/drawing/2014/main" id="{2628B424-52C0-48C3-BA43-ECB12FC80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6624" y="3551346"/>
                  <a:ext cx="58393" cy="51806"/>
                </a:xfrm>
                <a:custGeom>
                  <a:avLst/>
                  <a:gdLst>
                    <a:gd name="T0" fmla="*/ 0 w 39"/>
                    <a:gd name="T1" fmla="*/ 30645102 h 30"/>
                    <a:gd name="T2" fmla="*/ 0 w 39"/>
                    <a:gd name="T3" fmla="*/ 30645102 h 30"/>
                    <a:gd name="T4" fmla="*/ 7456365 w 39"/>
                    <a:gd name="T5" fmla="*/ 1612900 h 30"/>
                    <a:gd name="T6" fmla="*/ 38771629 w 39"/>
                    <a:gd name="T7" fmla="*/ 0 h 30"/>
                    <a:gd name="T8" fmla="*/ 56666420 w 39"/>
                    <a:gd name="T9" fmla="*/ 22580604 h 30"/>
                    <a:gd name="T10" fmla="*/ 31315267 w 39"/>
                    <a:gd name="T11" fmla="*/ 22580604 h 30"/>
                    <a:gd name="T12" fmla="*/ 2982058 w 39"/>
                    <a:gd name="T13" fmla="*/ 46774108 h 30"/>
                    <a:gd name="T14" fmla="*/ 14912730 w 39"/>
                    <a:gd name="T15" fmla="*/ 32258002 h 30"/>
                    <a:gd name="T16" fmla="*/ 0 w 39"/>
                    <a:gd name="T17" fmla="*/ 30645102 h 30"/>
                    <a:gd name="T18" fmla="*/ 0 w 39"/>
                    <a:gd name="T19" fmla="*/ 30645102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30"/>
                    <a:gd name="T32" fmla="*/ 39 w 39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30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5" y="1"/>
                      </a:lnTo>
                      <a:lnTo>
                        <a:pt x="26" y="0"/>
                      </a:lnTo>
                      <a:lnTo>
                        <a:pt x="38" y="14"/>
                      </a:lnTo>
                      <a:lnTo>
                        <a:pt x="21" y="14"/>
                      </a:lnTo>
                      <a:lnTo>
                        <a:pt x="2" y="29"/>
                      </a:lnTo>
                      <a:lnTo>
                        <a:pt x="10" y="2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9" name="Group 194">
                  <a:extLst>
                    <a:ext uri="{FF2B5EF4-FFF2-40B4-BE49-F238E27FC236}">
                      <a16:creationId xmlns:a16="http://schemas.microsoft.com/office/drawing/2014/main" id="{F37452BD-21FC-433E-ACD9-1013EBAE66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1461" y="3022418"/>
                  <a:ext cx="249145" cy="284933"/>
                  <a:chOff x="2942" y="2530"/>
                  <a:chExt cx="163" cy="161"/>
                </a:xfrm>
                <a:grpFill/>
              </p:grpSpPr>
              <p:sp>
                <p:nvSpPr>
                  <p:cNvPr id="297" name="Freeform 2703">
                    <a:extLst>
                      <a:ext uri="{FF2B5EF4-FFF2-40B4-BE49-F238E27FC236}">
                        <a16:creationId xmlns:a16="http://schemas.microsoft.com/office/drawing/2014/main" id="{23A8DC70-43D2-47DF-BBD3-6CC054F8A3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2" y="2596"/>
                    <a:ext cx="57" cy="66"/>
                  </a:xfrm>
                  <a:custGeom>
                    <a:avLst/>
                    <a:gdLst>
                      <a:gd name="T0" fmla="*/ 0 w 57"/>
                      <a:gd name="T1" fmla="*/ 54 h 66"/>
                      <a:gd name="T2" fmla="*/ 0 w 57"/>
                      <a:gd name="T3" fmla="*/ 54 h 66"/>
                      <a:gd name="T4" fmla="*/ 7 w 57"/>
                      <a:gd name="T5" fmla="*/ 60 h 66"/>
                      <a:gd name="T6" fmla="*/ 2 w 57"/>
                      <a:gd name="T7" fmla="*/ 65 h 66"/>
                      <a:gd name="T8" fmla="*/ 52 w 57"/>
                      <a:gd name="T9" fmla="*/ 55 h 66"/>
                      <a:gd name="T10" fmla="*/ 56 w 57"/>
                      <a:gd name="T11" fmla="*/ 21 h 66"/>
                      <a:gd name="T12" fmla="*/ 49 w 57"/>
                      <a:gd name="T13" fmla="*/ 13 h 66"/>
                      <a:gd name="T14" fmla="*/ 34 w 57"/>
                      <a:gd name="T15" fmla="*/ 17 h 66"/>
                      <a:gd name="T16" fmla="*/ 29 w 57"/>
                      <a:gd name="T17" fmla="*/ 12 h 66"/>
                      <a:gd name="T18" fmla="*/ 36 w 57"/>
                      <a:gd name="T19" fmla="*/ 4 h 66"/>
                      <a:gd name="T20" fmla="*/ 29 w 57"/>
                      <a:gd name="T21" fmla="*/ 0 h 66"/>
                      <a:gd name="T22" fmla="*/ 23 w 57"/>
                      <a:gd name="T23" fmla="*/ 17 h 66"/>
                      <a:gd name="T24" fmla="*/ 2 w 57"/>
                      <a:gd name="T25" fmla="*/ 21 h 66"/>
                      <a:gd name="T26" fmla="*/ 9 w 57"/>
                      <a:gd name="T27" fmla="*/ 25 h 66"/>
                      <a:gd name="T28" fmla="*/ 5 w 57"/>
                      <a:gd name="T29" fmla="*/ 34 h 66"/>
                      <a:gd name="T30" fmla="*/ 18 w 57"/>
                      <a:gd name="T31" fmla="*/ 36 h 66"/>
                      <a:gd name="T32" fmla="*/ 6 w 57"/>
                      <a:gd name="T33" fmla="*/ 49 h 66"/>
                      <a:gd name="T34" fmla="*/ 20 w 57"/>
                      <a:gd name="T35" fmla="*/ 46 h 66"/>
                      <a:gd name="T36" fmla="*/ 0 w 57"/>
                      <a:gd name="T37" fmla="*/ 54 h 66"/>
                      <a:gd name="T38" fmla="*/ 0 w 57"/>
                      <a:gd name="T39" fmla="*/ 54 h 6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7"/>
                      <a:gd name="T61" fmla="*/ 0 h 66"/>
                      <a:gd name="T62" fmla="*/ 57 w 57"/>
                      <a:gd name="T63" fmla="*/ 66 h 6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7" h="66">
                        <a:moveTo>
                          <a:pt x="0" y="54"/>
                        </a:moveTo>
                        <a:lnTo>
                          <a:pt x="0" y="54"/>
                        </a:lnTo>
                        <a:lnTo>
                          <a:pt x="7" y="60"/>
                        </a:lnTo>
                        <a:lnTo>
                          <a:pt x="2" y="65"/>
                        </a:lnTo>
                        <a:lnTo>
                          <a:pt x="52" y="55"/>
                        </a:lnTo>
                        <a:lnTo>
                          <a:pt x="56" y="21"/>
                        </a:lnTo>
                        <a:lnTo>
                          <a:pt x="49" y="13"/>
                        </a:lnTo>
                        <a:lnTo>
                          <a:pt x="34" y="17"/>
                        </a:lnTo>
                        <a:lnTo>
                          <a:pt x="29" y="12"/>
                        </a:lnTo>
                        <a:lnTo>
                          <a:pt x="36" y="4"/>
                        </a:lnTo>
                        <a:lnTo>
                          <a:pt x="29" y="0"/>
                        </a:lnTo>
                        <a:lnTo>
                          <a:pt x="23" y="17"/>
                        </a:lnTo>
                        <a:lnTo>
                          <a:pt x="2" y="21"/>
                        </a:lnTo>
                        <a:lnTo>
                          <a:pt x="9" y="25"/>
                        </a:lnTo>
                        <a:lnTo>
                          <a:pt x="5" y="34"/>
                        </a:lnTo>
                        <a:lnTo>
                          <a:pt x="18" y="36"/>
                        </a:lnTo>
                        <a:lnTo>
                          <a:pt x="6" y="49"/>
                        </a:lnTo>
                        <a:lnTo>
                          <a:pt x="20" y="46"/>
                        </a:lnTo>
                        <a:lnTo>
                          <a:pt x="0" y="54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8" name="Freeform 2704">
                    <a:extLst>
                      <a:ext uri="{FF2B5EF4-FFF2-40B4-BE49-F238E27FC236}">
                        <a16:creationId xmlns:a16="http://schemas.microsoft.com/office/drawing/2014/main" id="{2D4C2413-8172-4C1A-934D-0E6E41A5D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1" y="2592"/>
                    <a:ext cx="36" cy="26"/>
                  </a:xfrm>
                  <a:custGeom>
                    <a:avLst/>
                    <a:gdLst>
                      <a:gd name="T0" fmla="*/ 0 w 36"/>
                      <a:gd name="T1" fmla="*/ 16 h 26"/>
                      <a:gd name="T2" fmla="*/ 0 w 36"/>
                      <a:gd name="T3" fmla="*/ 16 h 26"/>
                      <a:gd name="T4" fmla="*/ 5 w 36"/>
                      <a:gd name="T5" fmla="*/ 21 h 26"/>
                      <a:gd name="T6" fmla="*/ 20 w 36"/>
                      <a:gd name="T7" fmla="*/ 17 h 26"/>
                      <a:gd name="T8" fmla="*/ 27 w 36"/>
                      <a:gd name="T9" fmla="*/ 25 h 26"/>
                      <a:gd name="T10" fmla="*/ 35 w 36"/>
                      <a:gd name="T11" fmla="*/ 16 h 26"/>
                      <a:gd name="T12" fmla="*/ 27 w 36"/>
                      <a:gd name="T13" fmla="*/ 4 h 26"/>
                      <a:gd name="T14" fmla="*/ 11 w 36"/>
                      <a:gd name="T15" fmla="*/ 0 h 26"/>
                      <a:gd name="T16" fmla="*/ 7 w 36"/>
                      <a:gd name="T17" fmla="*/ 8 h 26"/>
                      <a:gd name="T18" fmla="*/ 0 w 36"/>
                      <a:gd name="T19" fmla="*/ 16 h 26"/>
                      <a:gd name="T20" fmla="*/ 0 w 36"/>
                      <a:gd name="T21" fmla="*/ 16 h 2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26"/>
                      <a:gd name="T35" fmla="*/ 36 w 36"/>
                      <a:gd name="T36" fmla="*/ 26 h 2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26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5" y="21"/>
                        </a:lnTo>
                        <a:lnTo>
                          <a:pt x="20" y="17"/>
                        </a:lnTo>
                        <a:lnTo>
                          <a:pt x="27" y="25"/>
                        </a:lnTo>
                        <a:lnTo>
                          <a:pt x="35" y="16"/>
                        </a:lnTo>
                        <a:lnTo>
                          <a:pt x="27" y="4"/>
                        </a:lnTo>
                        <a:lnTo>
                          <a:pt x="11" y="0"/>
                        </a:lnTo>
                        <a:lnTo>
                          <a:pt x="7" y="8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9" name="Freeform 2705">
                    <a:extLst>
                      <a:ext uri="{FF2B5EF4-FFF2-40B4-BE49-F238E27FC236}">
                        <a16:creationId xmlns:a16="http://schemas.microsoft.com/office/drawing/2014/main" id="{5EE082B3-2F9A-4982-8455-876AF9AE2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7" y="2535"/>
                    <a:ext cx="10" cy="13"/>
                  </a:xfrm>
                  <a:custGeom>
                    <a:avLst/>
                    <a:gdLst>
                      <a:gd name="T0" fmla="*/ 0 w 10"/>
                      <a:gd name="T1" fmla="*/ 12 h 13"/>
                      <a:gd name="T2" fmla="*/ 0 w 10"/>
                      <a:gd name="T3" fmla="*/ 12 h 13"/>
                      <a:gd name="T4" fmla="*/ 0 w 10"/>
                      <a:gd name="T5" fmla="*/ 3 h 13"/>
                      <a:gd name="T6" fmla="*/ 9 w 10"/>
                      <a:gd name="T7" fmla="*/ 0 h 13"/>
                      <a:gd name="T8" fmla="*/ 0 w 10"/>
                      <a:gd name="T9" fmla="*/ 12 h 13"/>
                      <a:gd name="T10" fmla="*/ 0 w 10"/>
                      <a:gd name="T11" fmla="*/ 12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"/>
                      <a:gd name="T19" fmla="*/ 0 h 13"/>
                      <a:gd name="T20" fmla="*/ 10 w 10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" h="13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0" y="3"/>
                        </a:lnTo>
                        <a:lnTo>
                          <a:pt x="9" y="0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0" name="Freeform 2706">
                    <a:extLst>
                      <a:ext uri="{FF2B5EF4-FFF2-40B4-BE49-F238E27FC236}">
                        <a16:creationId xmlns:a16="http://schemas.microsoft.com/office/drawing/2014/main" id="{F43515CF-1589-47E4-A3AA-D079492E9B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1" y="2547"/>
                    <a:ext cx="9" cy="8"/>
                  </a:xfrm>
                  <a:custGeom>
                    <a:avLst/>
                    <a:gdLst>
                      <a:gd name="T0" fmla="*/ 0 w 9"/>
                      <a:gd name="T1" fmla="*/ 6 h 8"/>
                      <a:gd name="T2" fmla="*/ 0 w 9"/>
                      <a:gd name="T3" fmla="*/ 6 h 8"/>
                      <a:gd name="T4" fmla="*/ 4 w 9"/>
                      <a:gd name="T5" fmla="*/ 0 h 8"/>
                      <a:gd name="T6" fmla="*/ 8 w 9"/>
                      <a:gd name="T7" fmla="*/ 7 h 8"/>
                      <a:gd name="T8" fmla="*/ 0 w 9"/>
                      <a:gd name="T9" fmla="*/ 6 h 8"/>
                      <a:gd name="T10" fmla="*/ 0 w 9"/>
                      <a:gd name="T11" fmla="*/ 6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8"/>
                      <a:gd name="T20" fmla="*/ 9 w 9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8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4" y="0"/>
                        </a:lnTo>
                        <a:lnTo>
                          <a:pt x="8" y="7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1" name="Freeform 2707">
                    <a:extLst>
                      <a:ext uri="{FF2B5EF4-FFF2-40B4-BE49-F238E27FC236}">
                        <a16:creationId xmlns:a16="http://schemas.microsoft.com/office/drawing/2014/main" id="{E90A39E4-221A-4245-8E3B-5EAFB78A19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9" y="2530"/>
                    <a:ext cx="106" cy="161"/>
                  </a:xfrm>
                  <a:custGeom>
                    <a:avLst/>
                    <a:gdLst>
                      <a:gd name="T0" fmla="*/ 0 w 106"/>
                      <a:gd name="T1" fmla="*/ 37 h 161"/>
                      <a:gd name="T2" fmla="*/ 0 w 106"/>
                      <a:gd name="T3" fmla="*/ 37 h 161"/>
                      <a:gd name="T4" fmla="*/ 4 w 106"/>
                      <a:gd name="T5" fmla="*/ 16 h 161"/>
                      <a:gd name="T6" fmla="*/ 16 w 106"/>
                      <a:gd name="T7" fmla="*/ 0 h 161"/>
                      <a:gd name="T8" fmla="*/ 40 w 106"/>
                      <a:gd name="T9" fmla="*/ 0 h 161"/>
                      <a:gd name="T10" fmla="*/ 26 w 106"/>
                      <a:gd name="T11" fmla="*/ 19 h 161"/>
                      <a:gd name="T12" fmla="*/ 58 w 106"/>
                      <a:gd name="T13" fmla="*/ 23 h 161"/>
                      <a:gd name="T14" fmla="*/ 38 w 106"/>
                      <a:gd name="T15" fmla="*/ 49 h 161"/>
                      <a:gd name="T16" fmla="*/ 62 w 106"/>
                      <a:gd name="T17" fmla="*/ 58 h 161"/>
                      <a:gd name="T18" fmla="*/ 85 w 106"/>
                      <a:gd name="T19" fmla="*/ 91 h 161"/>
                      <a:gd name="T20" fmla="*/ 78 w 106"/>
                      <a:gd name="T21" fmla="*/ 93 h 161"/>
                      <a:gd name="T22" fmla="*/ 88 w 106"/>
                      <a:gd name="T23" fmla="*/ 101 h 161"/>
                      <a:gd name="T24" fmla="*/ 82 w 106"/>
                      <a:gd name="T25" fmla="*/ 110 h 161"/>
                      <a:gd name="T26" fmla="*/ 105 w 106"/>
                      <a:gd name="T27" fmla="*/ 111 h 161"/>
                      <a:gd name="T28" fmla="*/ 91 w 106"/>
                      <a:gd name="T29" fmla="*/ 133 h 161"/>
                      <a:gd name="T30" fmla="*/ 101 w 106"/>
                      <a:gd name="T31" fmla="*/ 139 h 161"/>
                      <a:gd name="T32" fmla="*/ 6 w 106"/>
                      <a:gd name="T33" fmla="*/ 160 h 161"/>
                      <a:gd name="T34" fmla="*/ 48 w 106"/>
                      <a:gd name="T35" fmla="*/ 130 h 161"/>
                      <a:gd name="T36" fmla="*/ 36 w 106"/>
                      <a:gd name="T37" fmla="*/ 135 h 161"/>
                      <a:gd name="T38" fmla="*/ 12 w 106"/>
                      <a:gd name="T39" fmla="*/ 126 h 161"/>
                      <a:gd name="T40" fmla="*/ 30 w 106"/>
                      <a:gd name="T41" fmla="*/ 115 h 161"/>
                      <a:gd name="T42" fmla="*/ 19 w 106"/>
                      <a:gd name="T43" fmla="*/ 110 h 161"/>
                      <a:gd name="T44" fmla="*/ 43 w 106"/>
                      <a:gd name="T45" fmla="*/ 98 h 161"/>
                      <a:gd name="T46" fmla="*/ 45 w 106"/>
                      <a:gd name="T47" fmla="*/ 83 h 161"/>
                      <a:gd name="T48" fmla="*/ 33 w 106"/>
                      <a:gd name="T49" fmla="*/ 79 h 161"/>
                      <a:gd name="T50" fmla="*/ 40 w 106"/>
                      <a:gd name="T51" fmla="*/ 70 h 161"/>
                      <a:gd name="T52" fmla="*/ 15 w 106"/>
                      <a:gd name="T53" fmla="*/ 74 h 161"/>
                      <a:gd name="T54" fmla="*/ 16 w 106"/>
                      <a:gd name="T55" fmla="*/ 51 h 161"/>
                      <a:gd name="T56" fmla="*/ 4 w 106"/>
                      <a:gd name="T57" fmla="*/ 62 h 161"/>
                      <a:gd name="T58" fmla="*/ 11 w 106"/>
                      <a:gd name="T59" fmla="*/ 38 h 161"/>
                      <a:gd name="T60" fmla="*/ 0 w 106"/>
                      <a:gd name="T61" fmla="*/ 37 h 161"/>
                      <a:gd name="T62" fmla="*/ 0 w 106"/>
                      <a:gd name="T63" fmla="*/ 37 h 16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06"/>
                      <a:gd name="T97" fmla="*/ 0 h 161"/>
                      <a:gd name="T98" fmla="*/ 106 w 106"/>
                      <a:gd name="T99" fmla="*/ 161 h 16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06" h="161">
                        <a:moveTo>
                          <a:pt x="0" y="37"/>
                        </a:moveTo>
                        <a:lnTo>
                          <a:pt x="0" y="37"/>
                        </a:lnTo>
                        <a:lnTo>
                          <a:pt x="4" y="16"/>
                        </a:lnTo>
                        <a:lnTo>
                          <a:pt x="16" y="0"/>
                        </a:lnTo>
                        <a:lnTo>
                          <a:pt x="40" y="0"/>
                        </a:lnTo>
                        <a:lnTo>
                          <a:pt x="26" y="19"/>
                        </a:lnTo>
                        <a:lnTo>
                          <a:pt x="58" y="23"/>
                        </a:lnTo>
                        <a:lnTo>
                          <a:pt x="38" y="49"/>
                        </a:lnTo>
                        <a:lnTo>
                          <a:pt x="62" y="58"/>
                        </a:lnTo>
                        <a:lnTo>
                          <a:pt x="85" y="91"/>
                        </a:lnTo>
                        <a:lnTo>
                          <a:pt x="78" y="93"/>
                        </a:lnTo>
                        <a:lnTo>
                          <a:pt x="88" y="101"/>
                        </a:lnTo>
                        <a:lnTo>
                          <a:pt x="82" y="110"/>
                        </a:lnTo>
                        <a:lnTo>
                          <a:pt x="105" y="111"/>
                        </a:lnTo>
                        <a:lnTo>
                          <a:pt x="91" y="133"/>
                        </a:lnTo>
                        <a:lnTo>
                          <a:pt x="101" y="139"/>
                        </a:lnTo>
                        <a:lnTo>
                          <a:pt x="6" y="160"/>
                        </a:lnTo>
                        <a:lnTo>
                          <a:pt x="48" y="130"/>
                        </a:lnTo>
                        <a:lnTo>
                          <a:pt x="36" y="135"/>
                        </a:lnTo>
                        <a:lnTo>
                          <a:pt x="12" y="126"/>
                        </a:lnTo>
                        <a:lnTo>
                          <a:pt x="30" y="115"/>
                        </a:lnTo>
                        <a:lnTo>
                          <a:pt x="19" y="110"/>
                        </a:lnTo>
                        <a:lnTo>
                          <a:pt x="43" y="98"/>
                        </a:lnTo>
                        <a:lnTo>
                          <a:pt x="45" y="83"/>
                        </a:lnTo>
                        <a:lnTo>
                          <a:pt x="33" y="79"/>
                        </a:lnTo>
                        <a:lnTo>
                          <a:pt x="40" y="70"/>
                        </a:lnTo>
                        <a:lnTo>
                          <a:pt x="15" y="74"/>
                        </a:lnTo>
                        <a:lnTo>
                          <a:pt x="16" y="51"/>
                        </a:lnTo>
                        <a:lnTo>
                          <a:pt x="4" y="62"/>
                        </a:lnTo>
                        <a:lnTo>
                          <a:pt x="11" y="38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0" name="Freeform 2513">
                  <a:extLst>
                    <a:ext uri="{FF2B5EF4-FFF2-40B4-BE49-F238E27FC236}">
                      <a16:creationId xmlns:a16="http://schemas.microsoft.com/office/drawing/2014/main" id="{D274B608-CDF4-4F51-8B61-00DDBB8BD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8225" y="3117463"/>
                  <a:ext cx="167393" cy="157578"/>
                </a:xfrm>
                <a:custGeom>
                  <a:avLst/>
                  <a:gdLst>
                    <a:gd name="T0" fmla="*/ 54908105 w 109"/>
                    <a:gd name="T1" fmla="*/ 8289855 h 90"/>
                    <a:gd name="T2" fmla="*/ 64320812 w 109"/>
                    <a:gd name="T3" fmla="*/ 4974170 h 90"/>
                    <a:gd name="T4" fmla="*/ 76872341 w 109"/>
                    <a:gd name="T5" fmla="*/ 0 h 90"/>
                    <a:gd name="T6" fmla="*/ 105110482 w 109"/>
                    <a:gd name="T7" fmla="*/ 21553883 h 90"/>
                    <a:gd name="T8" fmla="*/ 130211035 w 109"/>
                    <a:gd name="T9" fmla="*/ 24870854 h 90"/>
                    <a:gd name="T10" fmla="*/ 141193153 w 109"/>
                    <a:gd name="T11" fmla="*/ 41450558 h 90"/>
                    <a:gd name="T12" fmla="*/ 150605860 w 109"/>
                    <a:gd name="T13" fmla="*/ 64662927 h 90"/>
                    <a:gd name="T14" fmla="*/ 153743429 w 109"/>
                    <a:gd name="T15" fmla="*/ 72952779 h 90"/>
                    <a:gd name="T16" fmla="*/ 163156136 w 109"/>
                    <a:gd name="T17" fmla="*/ 81243919 h 90"/>
                    <a:gd name="T18" fmla="*/ 169431313 w 109"/>
                    <a:gd name="T19" fmla="*/ 87875306 h 90"/>
                    <a:gd name="T20" fmla="*/ 169431313 w 109"/>
                    <a:gd name="T21" fmla="*/ 96165158 h 90"/>
                    <a:gd name="T22" fmla="*/ 158450409 w 109"/>
                    <a:gd name="T23" fmla="*/ 96165158 h 90"/>
                    <a:gd name="T24" fmla="*/ 142762563 w 109"/>
                    <a:gd name="T25" fmla="*/ 96165158 h 90"/>
                    <a:gd name="T26" fmla="*/ 150605860 w 109"/>
                    <a:gd name="T27" fmla="*/ 104456297 h 90"/>
                    <a:gd name="T28" fmla="*/ 155312840 w 109"/>
                    <a:gd name="T29" fmla="*/ 111087664 h 90"/>
                    <a:gd name="T30" fmla="*/ 158450409 w 109"/>
                    <a:gd name="T31" fmla="*/ 122694487 h 90"/>
                    <a:gd name="T32" fmla="*/ 150605860 w 109"/>
                    <a:gd name="T33" fmla="*/ 127668656 h 90"/>
                    <a:gd name="T34" fmla="*/ 138055584 w 109"/>
                    <a:gd name="T35" fmla="*/ 127668656 h 90"/>
                    <a:gd name="T36" fmla="*/ 134918014 w 109"/>
                    <a:gd name="T37" fmla="*/ 127668656 h 90"/>
                    <a:gd name="T38" fmla="*/ 130211035 w 109"/>
                    <a:gd name="T39" fmla="*/ 134300023 h 90"/>
                    <a:gd name="T40" fmla="*/ 130211035 w 109"/>
                    <a:gd name="T41" fmla="*/ 144248360 h 90"/>
                    <a:gd name="T42" fmla="*/ 120798327 w 109"/>
                    <a:gd name="T43" fmla="*/ 147564044 h 90"/>
                    <a:gd name="T44" fmla="*/ 111385620 w 109"/>
                    <a:gd name="T45" fmla="*/ 142589875 h 90"/>
                    <a:gd name="T46" fmla="*/ 98835344 w 109"/>
                    <a:gd name="T47" fmla="*/ 139274191 h 90"/>
                    <a:gd name="T48" fmla="*/ 86285068 w 109"/>
                    <a:gd name="T49" fmla="*/ 134300023 h 90"/>
                    <a:gd name="T50" fmla="*/ 75302930 w 109"/>
                    <a:gd name="T51" fmla="*/ 135958508 h 90"/>
                    <a:gd name="T52" fmla="*/ 39220249 w 109"/>
                    <a:gd name="T53" fmla="*/ 122694487 h 90"/>
                    <a:gd name="T54" fmla="*/ 25100562 w 109"/>
                    <a:gd name="T55" fmla="*/ 126010170 h 90"/>
                    <a:gd name="T56" fmla="*/ 14119692 w 109"/>
                    <a:gd name="T57" fmla="*/ 122694487 h 90"/>
                    <a:gd name="T58" fmla="*/ 7844551 w 109"/>
                    <a:gd name="T59" fmla="*/ 134300023 h 90"/>
                    <a:gd name="T60" fmla="*/ 0 w 109"/>
                    <a:gd name="T61" fmla="*/ 109430466 h 90"/>
                    <a:gd name="T62" fmla="*/ 9412710 w 109"/>
                    <a:gd name="T63" fmla="*/ 96165158 h 90"/>
                    <a:gd name="T64" fmla="*/ 7844551 w 109"/>
                    <a:gd name="T65" fmla="*/ 66321412 h 90"/>
                    <a:gd name="T66" fmla="*/ 23532404 w 109"/>
                    <a:gd name="T67" fmla="*/ 24870854 h 90"/>
                    <a:gd name="T68" fmla="*/ 37652091 w 109"/>
                    <a:gd name="T69" fmla="*/ 19896680 h 90"/>
                    <a:gd name="T70" fmla="*/ 45495397 w 109"/>
                    <a:gd name="T71" fmla="*/ 8289855 h 90"/>
                    <a:gd name="T72" fmla="*/ 54908105 w 109"/>
                    <a:gd name="T73" fmla="*/ 8289855 h 90"/>
                    <a:gd name="T74" fmla="*/ 54908105 w 109"/>
                    <a:gd name="T75" fmla="*/ 8289855 h 9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9"/>
                    <a:gd name="T115" fmla="*/ 0 h 90"/>
                    <a:gd name="T116" fmla="*/ 109 w 109"/>
                    <a:gd name="T117" fmla="*/ 90 h 9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9" h="90">
                      <a:moveTo>
                        <a:pt x="35" y="5"/>
                      </a:moveTo>
                      <a:lnTo>
                        <a:pt x="41" y="3"/>
                      </a:lnTo>
                      <a:lnTo>
                        <a:pt x="49" y="0"/>
                      </a:lnTo>
                      <a:lnTo>
                        <a:pt x="67" y="13"/>
                      </a:lnTo>
                      <a:lnTo>
                        <a:pt x="83" y="15"/>
                      </a:lnTo>
                      <a:lnTo>
                        <a:pt x="90" y="25"/>
                      </a:lnTo>
                      <a:lnTo>
                        <a:pt x="96" y="39"/>
                      </a:lnTo>
                      <a:lnTo>
                        <a:pt x="98" y="44"/>
                      </a:lnTo>
                      <a:lnTo>
                        <a:pt x="104" y="49"/>
                      </a:lnTo>
                      <a:lnTo>
                        <a:pt x="108" y="53"/>
                      </a:lnTo>
                      <a:lnTo>
                        <a:pt x="108" y="58"/>
                      </a:lnTo>
                      <a:lnTo>
                        <a:pt x="101" y="58"/>
                      </a:lnTo>
                      <a:lnTo>
                        <a:pt x="91" y="58"/>
                      </a:lnTo>
                      <a:lnTo>
                        <a:pt x="96" y="63"/>
                      </a:lnTo>
                      <a:lnTo>
                        <a:pt x="99" y="67"/>
                      </a:lnTo>
                      <a:lnTo>
                        <a:pt x="101" y="74"/>
                      </a:lnTo>
                      <a:lnTo>
                        <a:pt x="96" y="77"/>
                      </a:lnTo>
                      <a:lnTo>
                        <a:pt x="88" y="77"/>
                      </a:lnTo>
                      <a:lnTo>
                        <a:pt x="86" y="77"/>
                      </a:lnTo>
                      <a:lnTo>
                        <a:pt x="83" y="81"/>
                      </a:lnTo>
                      <a:lnTo>
                        <a:pt x="83" y="87"/>
                      </a:lnTo>
                      <a:lnTo>
                        <a:pt x="77" y="89"/>
                      </a:lnTo>
                      <a:lnTo>
                        <a:pt x="71" y="86"/>
                      </a:lnTo>
                      <a:lnTo>
                        <a:pt x="63" y="84"/>
                      </a:lnTo>
                      <a:lnTo>
                        <a:pt x="55" y="81"/>
                      </a:lnTo>
                      <a:lnTo>
                        <a:pt x="48" y="82"/>
                      </a:lnTo>
                      <a:lnTo>
                        <a:pt x="25" y="74"/>
                      </a:lnTo>
                      <a:lnTo>
                        <a:pt x="16" y="76"/>
                      </a:lnTo>
                      <a:lnTo>
                        <a:pt x="9" y="74"/>
                      </a:lnTo>
                      <a:lnTo>
                        <a:pt x="5" y="81"/>
                      </a:lnTo>
                      <a:lnTo>
                        <a:pt x="0" y="66"/>
                      </a:lnTo>
                      <a:lnTo>
                        <a:pt x="6" y="58"/>
                      </a:lnTo>
                      <a:lnTo>
                        <a:pt x="5" y="40"/>
                      </a:lnTo>
                      <a:lnTo>
                        <a:pt x="15" y="15"/>
                      </a:lnTo>
                      <a:lnTo>
                        <a:pt x="24" y="12"/>
                      </a:lnTo>
                      <a:lnTo>
                        <a:pt x="29" y="5"/>
                      </a:lnTo>
                      <a:lnTo>
                        <a:pt x="35" y="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2514">
                  <a:extLst>
                    <a:ext uri="{FF2B5EF4-FFF2-40B4-BE49-F238E27FC236}">
                      <a16:creationId xmlns:a16="http://schemas.microsoft.com/office/drawing/2014/main" id="{26F7E5FC-C58B-47EA-A9CB-202243465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4877" y="3229712"/>
                  <a:ext cx="367873" cy="248241"/>
                </a:xfrm>
                <a:custGeom>
                  <a:avLst/>
                  <a:gdLst>
                    <a:gd name="T0" fmla="*/ 190643677 w 241"/>
                    <a:gd name="T1" fmla="*/ 8625115 h 139"/>
                    <a:gd name="T2" fmla="*/ 207693550 w 241"/>
                    <a:gd name="T3" fmla="*/ 0 h 139"/>
                    <a:gd name="T4" fmla="*/ 230943376 w 241"/>
                    <a:gd name="T5" fmla="*/ 15525734 h 139"/>
                    <a:gd name="T6" fmla="*/ 240243307 w 241"/>
                    <a:gd name="T7" fmla="*/ 34500462 h 139"/>
                    <a:gd name="T8" fmla="*/ 266591866 w 241"/>
                    <a:gd name="T9" fmla="*/ 51750698 h 139"/>
                    <a:gd name="T10" fmla="*/ 302240355 w 241"/>
                    <a:gd name="T11" fmla="*/ 77626037 h 139"/>
                    <a:gd name="T12" fmla="*/ 325490182 w 241"/>
                    <a:gd name="T13" fmla="*/ 77626037 h 139"/>
                    <a:gd name="T14" fmla="*/ 361138749 w 241"/>
                    <a:gd name="T15" fmla="*/ 87976981 h 139"/>
                    <a:gd name="T16" fmla="*/ 351838818 w 241"/>
                    <a:gd name="T17" fmla="*/ 129376735 h 139"/>
                    <a:gd name="T18" fmla="*/ 320840216 w 241"/>
                    <a:gd name="T19" fmla="*/ 165602997 h 139"/>
                    <a:gd name="T20" fmla="*/ 272791819 w 241"/>
                    <a:gd name="T21" fmla="*/ 194928685 h 139"/>
                    <a:gd name="T22" fmla="*/ 274341808 w 241"/>
                    <a:gd name="T23" fmla="*/ 210453100 h 139"/>
                    <a:gd name="T24" fmla="*/ 251091981 w 241"/>
                    <a:gd name="T25" fmla="*/ 238054249 h 139"/>
                    <a:gd name="T26" fmla="*/ 246442016 w 241"/>
                    <a:gd name="T27" fmla="*/ 191478377 h 139"/>
                    <a:gd name="T28" fmla="*/ 206143561 w 241"/>
                    <a:gd name="T29" fmla="*/ 186302258 h 139"/>
                    <a:gd name="T30" fmla="*/ 206143561 w 241"/>
                    <a:gd name="T31" fmla="*/ 170777802 h 139"/>
                    <a:gd name="T32" fmla="*/ 158095125 w 241"/>
                    <a:gd name="T33" fmla="*/ 210453100 h 139"/>
                    <a:gd name="T34" fmla="*/ 141045253 w 241"/>
                    <a:gd name="T35" fmla="*/ 188028069 h 139"/>
                    <a:gd name="T36" fmla="*/ 154995149 w 241"/>
                    <a:gd name="T37" fmla="*/ 174228151 h 139"/>
                    <a:gd name="T38" fmla="*/ 164295118 w 241"/>
                    <a:gd name="T39" fmla="*/ 160426878 h 139"/>
                    <a:gd name="T40" fmla="*/ 145695218 w 241"/>
                    <a:gd name="T41" fmla="*/ 136277350 h 139"/>
                    <a:gd name="T42" fmla="*/ 113146705 w 241"/>
                    <a:gd name="T43" fmla="*/ 122477432 h 139"/>
                    <a:gd name="T44" fmla="*/ 55798359 w 241"/>
                    <a:gd name="T45" fmla="*/ 129376735 h 139"/>
                    <a:gd name="T46" fmla="*/ 13949901 w 241"/>
                    <a:gd name="T47" fmla="*/ 132827043 h 139"/>
                    <a:gd name="T48" fmla="*/ 9299933 w 241"/>
                    <a:gd name="T49" fmla="*/ 98326591 h 139"/>
                    <a:gd name="T50" fmla="*/ 40298464 w 241"/>
                    <a:gd name="T51" fmla="*/ 53475195 h 139"/>
                    <a:gd name="T52" fmla="*/ 32548522 w 241"/>
                    <a:gd name="T53" fmla="*/ 20700539 h 139"/>
                    <a:gd name="T54" fmla="*/ 49598405 w 241"/>
                    <a:gd name="T55" fmla="*/ 18974728 h 139"/>
                    <a:gd name="T56" fmla="*/ 80596929 w 241"/>
                    <a:gd name="T57" fmla="*/ 22425041 h 139"/>
                    <a:gd name="T58" fmla="*/ 110046729 w 241"/>
                    <a:gd name="T59" fmla="*/ 25875349 h 139"/>
                    <a:gd name="T60" fmla="*/ 134845299 w 241"/>
                    <a:gd name="T61" fmla="*/ 36224959 h 139"/>
                    <a:gd name="T62" fmla="*/ 153445160 w 241"/>
                    <a:gd name="T63" fmla="*/ 37950770 h 139"/>
                    <a:gd name="T64" fmla="*/ 158095125 w 241"/>
                    <a:gd name="T65" fmla="*/ 20700539 h 139"/>
                    <a:gd name="T66" fmla="*/ 178245014 w 241"/>
                    <a:gd name="T67" fmla="*/ 18974728 h 139"/>
                    <a:gd name="T68" fmla="*/ 184444968 w 241"/>
                    <a:gd name="T69" fmla="*/ 12075426 h 1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1"/>
                    <a:gd name="T106" fmla="*/ 0 h 139"/>
                    <a:gd name="T107" fmla="*/ 241 w 241"/>
                    <a:gd name="T108" fmla="*/ 139 h 1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1" h="139">
                      <a:moveTo>
                        <a:pt x="119" y="7"/>
                      </a:moveTo>
                      <a:lnTo>
                        <a:pt x="123" y="5"/>
                      </a:lnTo>
                      <a:lnTo>
                        <a:pt x="129" y="2"/>
                      </a:lnTo>
                      <a:lnTo>
                        <a:pt x="134" y="0"/>
                      </a:lnTo>
                      <a:lnTo>
                        <a:pt x="145" y="2"/>
                      </a:lnTo>
                      <a:lnTo>
                        <a:pt x="149" y="9"/>
                      </a:lnTo>
                      <a:lnTo>
                        <a:pt x="151" y="17"/>
                      </a:lnTo>
                      <a:lnTo>
                        <a:pt x="155" y="20"/>
                      </a:lnTo>
                      <a:lnTo>
                        <a:pt x="160" y="18"/>
                      </a:lnTo>
                      <a:lnTo>
                        <a:pt x="172" y="30"/>
                      </a:lnTo>
                      <a:lnTo>
                        <a:pt x="178" y="39"/>
                      </a:lnTo>
                      <a:lnTo>
                        <a:pt x="195" y="45"/>
                      </a:lnTo>
                      <a:lnTo>
                        <a:pt x="205" y="47"/>
                      </a:lnTo>
                      <a:lnTo>
                        <a:pt x="210" y="45"/>
                      </a:lnTo>
                      <a:lnTo>
                        <a:pt x="221" y="49"/>
                      </a:lnTo>
                      <a:lnTo>
                        <a:pt x="233" y="51"/>
                      </a:lnTo>
                      <a:lnTo>
                        <a:pt x="240" y="72"/>
                      </a:lnTo>
                      <a:lnTo>
                        <a:pt x="227" y="75"/>
                      </a:lnTo>
                      <a:lnTo>
                        <a:pt x="225" y="85"/>
                      </a:lnTo>
                      <a:lnTo>
                        <a:pt x="207" y="96"/>
                      </a:lnTo>
                      <a:lnTo>
                        <a:pt x="179" y="103"/>
                      </a:lnTo>
                      <a:lnTo>
                        <a:pt x="176" y="113"/>
                      </a:lnTo>
                      <a:lnTo>
                        <a:pt x="164" y="109"/>
                      </a:lnTo>
                      <a:lnTo>
                        <a:pt x="177" y="122"/>
                      </a:lnTo>
                      <a:lnTo>
                        <a:pt x="193" y="124"/>
                      </a:lnTo>
                      <a:lnTo>
                        <a:pt x="162" y="138"/>
                      </a:lnTo>
                      <a:lnTo>
                        <a:pt x="143" y="122"/>
                      </a:lnTo>
                      <a:lnTo>
                        <a:pt x="159" y="111"/>
                      </a:lnTo>
                      <a:lnTo>
                        <a:pt x="143" y="108"/>
                      </a:lnTo>
                      <a:lnTo>
                        <a:pt x="133" y="108"/>
                      </a:lnTo>
                      <a:lnTo>
                        <a:pt x="136" y="98"/>
                      </a:lnTo>
                      <a:lnTo>
                        <a:pt x="133" y="99"/>
                      </a:lnTo>
                      <a:lnTo>
                        <a:pt x="110" y="104"/>
                      </a:lnTo>
                      <a:lnTo>
                        <a:pt x="102" y="122"/>
                      </a:lnTo>
                      <a:lnTo>
                        <a:pt x="87" y="121"/>
                      </a:lnTo>
                      <a:lnTo>
                        <a:pt x="91" y="109"/>
                      </a:lnTo>
                      <a:lnTo>
                        <a:pt x="92" y="103"/>
                      </a:lnTo>
                      <a:lnTo>
                        <a:pt x="100" y="101"/>
                      </a:lnTo>
                      <a:lnTo>
                        <a:pt x="105" y="97"/>
                      </a:lnTo>
                      <a:lnTo>
                        <a:pt x="106" y="93"/>
                      </a:lnTo>
                      <a:lnTo>
                        <a:pt x="100" y="92"/>
                      </a:lnTo>
                      <a:lnTo>
                        <a:pt x="94" y="79"/>
                      </a:lnTo>
                      <a:lnTo>
                        <a:pt x="85" y="71"/>
                      </a:lnTo>
                      <a:lnTo>
                        <a:pt x="73" y="71"/>
                      </a:lnTo>
                      <a:lnTo>
                        <a:pt x="58" y="74"/>
                      </a:lnTo>
                      <a:lnTo>
                        <a:pt x="36" y="75"/>
                      </a:lnTo>
                      <a:lnTo>
                        <a:pt x="25" y="77"/>
                      </a:lnTo>
                      <a:lnTo>
                        <a:pt x="9" y="77"/>
                      </a:lnTo>
                      <a:lnTo>
                        <a:pt x="0" y="70"/>
                      </a:lnTo>
                      <a:lnTo>
                        <a:pt x="6" y="57"/>
                      </a:lnTo>
                      <a:lnTo>
                        <a:pt x="15" y="44"/>
                      </a:lnTo>
                      <a:lnTo>
                        <a:pt x="26" y="31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5" y="9"/>
                      </a:lnTo>
                      <a:lnTo>
                        <a:pt x="32" y="11"/>
                      </a:lnTo>
                      <a:lnTo>
                        <a:pt x="41" y="9"/>
                      </a:lnTo>
                      <a:lnTo>
                        <a:pt x="52" y="13"/>
                      </a:lnTo>
                      <a:lnTo>
                        <a:pt x="63" y="17"/>
                      </a:lnTo>
                      <a:lnTo>
                        <a:pt x="71" y="15"/>
                      </a:lnTo>
                      <a:lnTo>
                        <a:pt x="79" y="19"/>
                      </a:lnTo>
                      <a:lnTo>
                        <a:pt x="87" y="21"/>
                      </a:lnTo>
                      <a:lnTo>
                        <a:pt x="93" y="24"/>
                      </a:lnTo>
                      <a:lnTo>
                        <a:pt x="99" y="22"/>
                      </a:lnTo>
                      <a:lnTo>
                        <a:pt x="99" y="16"/>
                      </a:lnTo>
                      <a:lnTo>
                        <a:pt x="102" y="12"/>
                      </a:lnTo>
                      <a:lnTo>
                        <a:pt x="112" y="12"/>
                      </a:lnTo>
                      <a:lnTo>
                        <a:pt x="115" y="11"/>
                      </a:lnTo>
                      <a:lnTo>
                        <a:pt x="119" y="7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2515">
                  <a:extLst>
                    <a:ext uri="{FF2B5EF4-FFF2-40B4-BE49-F238E27FC236}">
                      <a16:creationId xmlns:a16="http://schemas.microsoft.com/office/drawing/2014/main" id="{53D9A683-B723-42E7-9F4E-6B3A09716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8304" y="3357070"/>
                  <a:ext cx="68124" cy="88502"/>
                </a:xfrm>
                <a:custGeom>
                  <a:avLst/>
                  <a:gdLst>
                    <a:gd name="T0" fmla="*/ 15245252 w 45"/>
                    <a:gd name="T1" fmla="*/ 21173698 h 51"/>
                    <a:gd name="T2" fmla="*/ 22868498 w 45"/>
                    <a:gd name="T3" fmla="*/ 34203856 h 51"/>
                    <a:gd name="T4" fmla="*/ 27441949 w 45"/>
                    <a:gd name="T5" fmla="*/ 42347396 h 51"/>
                    <a:gd name="T6" fmla="*/ 32015399 w 45"/>
                    <a:gd name="T7" fmla="*/ 79808144 h 51"/>
                    <a:gd name="T8" fmla="*/ 38113745 w 45"/>
                    <a:gd name="T9" fmla="*/ 81436595 h 51"/>
                    <a:gd name="T10" fmla="*/ 44212101 w 45"/>
                    <a:gd name="T11" fmla="*/ 61891357 h 51"/>
                    <a:gd name="T12" fmla="*/ 45736996 w 45"/>
                    <a:gd name="T13" fmla="*/ 52119377 h 51"/>
                    <a:gd name="T14" fmla="*/ 64032034 w 45"/>
                    <a:gd name="T15" fmla="*/ 45604298 h 51"/>
                    <a:gd name="T16" fmla="*/ 67080589 w 45"/>
                    <a:gd name="T17" fmla="*/ 37460758 h 51"/>
                    <a:gd name="T18" fmla="*/ 59458583 w 45"/>
                    <a:gd name="T19" fmla="*/ 34203856 h 51"/>
                    <a:gd name="T20" fmla="*/ 50310447 w 45"/>
                    <a:gd name="T21" fmla="*/ 13030163 h 51"/>
                    <a:gd name="T22" fmla="*/ 35065190 w 45"/>
                    <a:gd name="T23" fmla="*/ 0 h 51"/>
                    <a:gd name="T24" fmla="*/ 16770147 w 45"/>
                    <a:gd name="T25" fmla="*/ 0 h 51"/>
                    <a:gd name="T26" fmla="*/ 0 w 45"/>
                    <a:gd name="T27" fmla="*/ 1628451 h 51"/>
                    <a:gd name="T28" fmla="*/ 15245252 w 45"/>
                    <a:gd name="T29" fmla="*/ 21173698 h 51"/>
                    <a:gd name="T30" fmla="*/ 15245252 w 45"/>
                    <a:gd name="T31" fmla="*/ 21173698 h 5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5"/>
                    <a:gd name="T49" fmla="*/ 0 h 51"/>
                    <a:gd name="T50" fmla="*/ 45 w 45"/>
                    <a:gd name="T51" fmla="*/ 51 h 5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5" h="51">
                      <a:moveTo>
                        <a:pt x="10" y="13"/>
                      </a:moveTo>
                      <a:lnTo>
                        <a:pt x="15" y="21"/>
                      </a:lnTo>
                      <a:lnTo>
                        <a:pt x="18" y="26"/>
                      </a:lnTo>
                      <a:lnTo>
                        <a:pt x="21" y="49"/>
                      </a:lnTo>
                      <a:lnTo>
                        <a:pt x="25" y="50"/>
                      </a:lnTo>
                      <a:lnTo>
                        <a:pt x="29" y="38"/>
                      </a:lnTo>
                      <a:lnTo>
                        <a:pt x="30" y="32"/>
                      </a:lnTo>
                      <a:lnTo>
                        <a:pt x="42" y="28"/>
                      </a:lnTo>
                      <a:lnTo>
                        <a:pt x="44" y="23"/>
                      </a:lnTo>
                      <a:lnTo>
                        <a:pt x="39" y="21"/>
                      </a:lnTo>
                      <a:lnTo>
                        <a:pt x="33" y="8"/>
                      </a:lnTo>
                      <a:lnTo>
                        <a:pt x="23" y="0"/>
                      </a:lnTo>
                      <a:lnTo>
                        <a:pt x="11" y="0"/>
                      </a:lnTo>
                      <a:lnTo>
                        <a:pt x="0" y="1"/>
                      </a:lnTo>
                      <a:lnTo>
                        <a:pt x="10" y="13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2516">
                  <a:extLst>
                    <a:ext uri="{FF2B5EF4-FFF2-40B4-BE49-F238E27FC236}">
                      <a16:creationId xmlns:a16="http://schemas.microsoft.com/office/drawing/2014/main" id="{B0B7579B-3A9E-4E78-B923-47A916872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2125" y="2977155"/>
                  <a:ext cx="107053" cy="84185"/>
                </a:xfrm>
                <a:custGeom>
                  <a:avLst/>
                  <a:gdLst>
                    <a:gd name="T0" fmla="*/ 92873192 w 69"/>
                    <a:gd name="T1" fmla="*/ 1811599 h 46"/>
                    <a:gd name="T2" fmla="*/ 0 w 69"/>
                    <a:gd name="T3" fmla="*/ 18114643 h 46"/>
                    <a:gd name="T4" fmla="*/ 8006221 w 69"/>
                    <a:gd name="T5" fmla="*/ 48910485 h 46"/>
                    <a:gd name="T6" fmla="*/ 19215183 w 69"/>
                    <a:gd name="T7" fmla="*/ 47098886 h 46"/>
                    <a:gd name="T8" fmla="*/ 16012443 w 69"/>
                    <a:gd name="T9" fmla="*/ 76081768 h 46"/>
                    <a:gd name="T10" fmla="*/ 27221407 w 69"/>
                    <a:gd name="T11" fmla="*/ 76081768 h 46"/>
                    <a:gd name="T12" fmla="*/ 32024886 w 69"/>
                    <a:gd name="T13" fmla="*/ 72459918 h 46"/>
                    <a:gd name="T14" fmla="*/ 35227626 w 69"/>
                    <a:gd name="T15" fmla="*/ 74270170 h 46"/>
                    <a:gd name="T16" fmla="*/ 51240074 w 69"/>
                    <a:gd name="T17" fmla="*/ 72459918 h 46"/>
                    <a:gd name="T18" fmla="*/ 62449034 w 69"/>
                    <a:gd name="T19" fmla="*/ 74270170 h 46"/>
                    <a:gd name="T20" fmla="*/ 68853250 w 69"/>
                    <a:gd name="T21" fmla="*/ 81516563 h 46"/>
                    <a:gd name="T22" fmla="*/ 84865707 w 69"/>
                    <a:gd name="T23" fmla="*/ 74270170 h 46"/>
                    <a:gd name="T24" fmla="*/ 91271189 w 69"/>
                    <a:gd name="T25" fmla="*/ 81516563 h 46"/>
                    <a:gd name="T26" fmla="*/ 94473929 w 69"/>
                    <a:gd name="T27" fmla="*/ 76081768 h 46"/>
                    <a:gd name="T28" fmla="*/ 108885629 w 69"/>
                    <a:gd name="T29" fmla="*/ 50722083 h 46"/>
                    <a:gd name="T30" fmla="*/ 108885629 w 69"/>
                    <a:gd name="T31" fmla="*/ 28984238 h 46"/>
                    <a:gd name="T32" fmla="*/ 96074667 w 69"/>
                    <a:gd name="T33" fmla="*/ 18114643 h 46"/>
                    <a:gd name="T34" fmla="*/ 96074667 w 69"/>
                    <a:gd name="T35" fmla="*/ 0 h 46"/>
                    <a:gd name="T36" fmla="*/ 78461472 w 69"/>
                    <a:gd name="T37" fmla="*/ 3623198 h 46"/>
                    <a:gd name="T38" fmla="*/ 92873192 w 69"/>
                    <a:gd name="T39" fmla="*/ 1811599 h 46"/>
                    <a:gd name="T40" fmla="*/ 92873192 w 69"/>
                    <a:gd name="T41" fmla="*/ 1811599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46"/>
                    <a:gd name="T65" fmla="*/ 69 w 69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46">
                      <a:moveTo>
                        <a:pt x="58" y="1"/>
                      </a:moveTo>
                      <a:lnTo>
                        <a:pt x="0" y="10"/>
                      </a:lnTo>
                      <a:lnTo>
                        <a:pt x="5" y="27"/>
                      </a:lnTo>
                      <a:lnTo>
                        <a:pt x="12" y="26"/>
                      </a:lnTo>
                      <a:lnTo>
                        <a:pt x="10" y="42"/>
                      </a:lnTo>
                      <a:lnTo>
                        <a:pt x="17" y="42"/>
                      </a:lnTo>
                      <a:lnTo>
                        <a:pt x="20" y="40"/>
                      </a:lnTo>
                      <a:lnTo>
                        <a:pt x="22" y="41"/>
                      </a:lnTo>
                      <a:lnTo>
                        <a:pt x="32" y="40"/>
                      </a:lnTo>
                      <a:lnTo>
                        <a:pt x="39" y="41"/>
                      </a:lnTo>
                      <a:lnTo>
                        <a:pt x="43" y="45"/>
                      </a:lnTo>
                      <a:lnTo>
                        <a:pt x="53" y="41"/>
                      </a:lnTo>
                      <a:lnTo>
                        <a:pt x="57" y="45"/>
                      </a:lnTo>
                      <a:lnTo>
                        <a:pt x="59" y="42"/>
                      </a:lnTo>
                      <a:lnTo>
                        <a:pt x="68" y="28"/>
                      </a:lnTo>
                      <a:lnTo>
                        <a:pt x="68" y="16"/>
                      </a:lnTo>
                      <a:lnTo>
                        <a:pt x="60" y="10"/>
                      </a:lnTo>
                      <a:lnTo>
                        <a:pt x="60" y="0"/>
                      </a:lnTo>
                      <a:lnTo>
                        <a:pt x="49" y="2"/>
                      </a:lnTo>
                      <a:lnTo>
                        <a:pt x="58" y="1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2517">
                  <a:extLst>
                    <a:ext uri="{FF2B5EF4-FFF2-40B4-BE49-F238E27FC236}">
                      <a16:creationId xmlns:a16="http://schemas.microsoft.com/office/drawing/2014/main" id="{6F5BEEB8-6AE5-4069-8C32-0177EA9AC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0377" y="3087243"/>
                  <a:ext cx="167393" cy="99295"/>
                </a:xfrm>
                <a:custGeom>
                  <a:avLst/>
                  <a:gdLst>
                    <a:gd name="T0" fmla="*/ 34514522 w 109"/>
                    <a:gd name="T1" fmla="*/ 12801014 h 54"/>
                    <a:gd name="T2" fmla="*/ 69027792 w 109"/>
                    <a:gd name="T3" fmla="*/ 9144353 h 54"/>
                    <a:gd name="T4" fmla="*/ 95697775 w 109"/>
                    <a:gd name="T5" fmla="*/ 0 h 54"/>
                    <a:gd name="T6" fmla="*/ 133348604 w 109"/>
                    <a:gd name="T7" fmla="*/ 0 h 54"/>
                    <a:gd name="T8" fmla="*/ 169431313 w 109"/>
                    <a:gd name="T9" fmla="*/ 0 h 54"/>
                    <a:gd name="T10" fmla="*/ 155312840 w 109"/>
                    <a:gd name="T11" fmla="*/ 21945364 h 54"/>
                    <a:gd name="T12" fmla="*/ 141193153 w 109"/>
                    <a:gd name="T13" fmla="*/ 34746378 h 54"/>
                    <a:gd name="T14" fmla="*/ 123935896 w 109"/>
                    <a:gd name="T15" fmla="*/ 36574707 h 54"/>
                    <a:gd name="T16" fmla="*/ 103542324 w 109"/>
                    <a:gd name="T17" fmla="*/ 60348405 h 54"/>
                    <a:gd name="T18" fmla="*/ 95697775 w 109"/>
                    <a:gd name="T19" fmla="*/ 80465435 h 54"/>
                    <a:gd name="T20" fmla="*/ 89422637 w 109"/>
                    <a:gd name="T21" fmla="*/ 96924475 h 54"/>
                    <a:gd name="T22" fmla="*/ 80009910 w 109"/>
                    <a:gd name="T23" fmla="*/ 85951774 h 54"/>
                    <a:gd name="T24" fmla="*/ 0 w 109"/>
                    <a:gd name="T25" fmla="*/ 69492755 h 54"/>
                    <a:gd name="T26" fmla="*/ 21962993 w 109"/>
                    <a:gd name="T27" fmla="*/ 49377078 h 54"/>
                    <a:gd name="T28" fmla="*/ 36082680 w 109"/>
                    <a:gd name="T29" fmla="*/ 60348405 h 54"/>
                    <a:gd name="T30" fmla="*/ 31375701 w 109"/>
                    <a:gd name="T31" fmla="*/ 38404388 h 54"/>
                    <a:gd name="T32" fmla="*/ 34514522 w 109"/>
                    <a:gd name="T33" fmla="*/ 12801014 h 54"/>
                    <a:gd name="T34" fmla="*/ 34514522 w 109"/>
                    <a:gd name="T35" fmla="*/ 12801014 h 5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9"/>
                    <a:gd name="T55" fmla="*/ 0 h 54"/>
                    <a:gd name="T56" fmla="*/ 109 w 109"/>
                    <a:gd name="T57" fmla="*/ 54 h 5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9" h="54">
                      <a:moveTo>
                        <a:pt x="22" y="7"/>
                      </a:moveTo>
                      <a:lnTo>
                        <a:pt x="44" y="5"/>
                      </a:lnTo>
                      <a:lnTo>
                        <a:pt x="61" y="0"/>
                      </a:lnTo>
                      <a:lnTo>
                        <a:pt x="85" y="0"/>
                      </a:lnTo>
                      <a:lnTo>
                        <a:pt x="108" y="0"/>
                      </a:lnTo>
                      <a:lnTo>
                        <a:pt x="99" y="12"/>
                      </a:lnTo>
                      <a:lnTo>
                        <a:pt x="90" y="19"/>
                      </a:lnTo>
                      <a:lnTo>
                        <a:pt x="79" y="20"/>
                      </a:lnTo>
                      <a:lnTo>
                        <a:pt x="66" y="33"/>
                      </a:lnTo>
                      <a:lnTo>
                        <a:pt x="61" y="44"/>
                      </a:lnTo>
                      <a:lnTo>
                        <a:pt x="57" y="53"/>
                      </a:lnTo>
                      <a:lnTo>
                        <a:pt x="51" y="47"/>
                      </a:lnTo>
                      <a:lnTo>
                        <a:pt x="0" y="38"/>
                      </a:lnTo>
                      <a:lnTo>
                        <a:pt x="14" y="27"/>
                      </a:lnTo>
                      <a:lnTo>
                        <a:pt x="23" y="33"/>
                      </a:lnTo>
                      <a:lnTo>
                        <a:pt x="20" y="21"/>
                      </a:lnTo>
                      <a:lnTo>
                        <a:pt x="22" y="7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2518">
                  <a:extLst>
                    <a:ext uri="{FF2B5EF4-FFF2-40B4-BE49-F238E27FC236}">
                      <a16:creationId xmlns:a16="http://schemas.microsoft.com/office/drawing/2014/main" id="{5C56B62B-A35F-4189-A9ED-9C851B99E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9573" y="3048386"/>
                  <a:ext cx="144037" cy="69075"/>
                </a:xfrm>
                <a:custGeom>
                  <a:avLst/>
                  <a:gdLst>
                    <a:gd name="T0" fmla="*/ 68810669 w 95"/>
                    <a:gd name="T1" fmla="*/ 6786359 h 39"/>
                    <a:gd name="T2" fmla="*/ 81044160 w 95"/>
                    <a:gd name="T3" fmla="*/ 6786359 h 39"/>
                    <a:gd name="T4" fmla="*/ 91747984 w 95"/>
                    <a:gd name="T5" fmla="*/ 3393179 h 39"/>
                    <a:gd name="T6" fmla="*/ 93276395 w 95"/>
                    <a:gd name="T7" fmla="*/ 6786359 h 39"/>
                    <a:gd name="T8" fmla="*/ 97864102 w 95"/>
                    <a:gd name="T9" fmla="*/ 1697241 h 39"/>
                    <a:gd name="T10" fmla="*/ 140679397 w 95"/>
                    <a:gd name="T11" fmla="*/ 0 h 39"/>
                    <a:gd name="T12" fmla="*/ 143737456 w 95"/>
                    <a:gd name="T13" fmla="*/ 10179537 h 39"/>
                    <a:gd name="T14" fmla="*/ 137621339 w 95"/>
                    <a:gd name="T15" fmla="*/ 35630335 h 39"/>
                    <a:gd name="T16" fmla="*/ 126917515 w 95"/>
                    <a:gd name="T17" fmla="*/ 64473011 h 39"/>
                    <a:gd name="T18" fmla="*/ 103980219 w 95"/>
                    <a:gd name="T19" fmla="*/ 49203058 h 39"/>
                    <a:gd name="T20" fmla="*/ 64222963 w 95"/>
                    <a:gd name="T21" fmla="*/ 42416691 h 39"/>
                    <a:gd name="T22" fmla="*/ 27523775 w 95"/>
                    <a:gd name="T23" fmla="*/ 50900298 h 39"/>
                    <a:gd name="T24" fmla="*/ 22937305 w 95"/>
                    <a:gd name="T25" fmla="*/ 50900298 h 39"/>
                    <a:gd name="T26" fmla="*/ 1529648 w 95"/>
                    <a:gd name="T27" fmla="*/ 54293476 h 39"/>
                    <a:gd name="T28" fmla="*/ 0 w 95"/>
                    <a:gd name="T29" fmla="*/ 37326272 h 39"/>
                    <a:gd name="T30" fmla="*/ 13761888 w 95"/>
                    <a:gd name="T31" fmla="*/ 8483599 h 39"/>
                    <a:gd name="T32" fmla="*/ 30583070 w 95"/>
                    <a:gd name="T33" fmla="*/ 3393179 h 39"/>
                    <a:gd name="T34" fmla="*/ 65752611 w 95"/>
                    <a:gd name="T35" fmla="*/ 30539916 h 39"/>
                    <a:gd name="T36" fmla="*/ 68810669 w 95"/>
                    <a:gd name="T37" fmla="*/ 6786359 h 39"/>
                    <a:gd name="T38" fmla="*/ 68810669 w 95"/>
                    <a:gd name="T39" fmla="*/ 6786359 h 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5"/>
                    <a:gd name="T61" fmla="*/ 0 h 39"/>
                    <a:gd name="T62" fmla="*/ 95 w 95"/>
                    <a:gd name="T63" fmla="*/ 39 h 3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5" h="39">
                      <a:moveTo>
                        <a:pt x="45" y="4"/>
                      </a:moveTo>
                      <a:lnTo>
                        <a:pt x="53" y="4"/>
                      </a:lnTo>
                      <a:lnTo>
                        <a:pt x="60" y="2"/>
                      </a:lnTo>
                      <a:lnTo>
                        <a:pt x="61" y="4"/>
                      </a:lnTo>
                      <a:lnTo>
                        <a:pt x="64" y="1"/>
                      </a:lnTo>
                      <a:lnTo>
                        <a:pt x="92" y="0"/>
                      </a:lnTo>
                      <a:lnTo>
                        <a:pt x="94" y="6"/>
                      </a:lnTo>
                      <a:lnTo>
                        <a:pt x="90" y="21"/>
                      </a:lnTo>
                      <a:lnTo>
                        <a:pt x="83" y="38"/>
                      </a:lnTo>
                      <a:lnTo>
                        <a:pt x="68" y="29"/>
                      </a:lnTo>
                      <a:lnTo>
                        <a:pt x="42" y="25"/>
                      </a:lnTo>
                      <a:lnTo>
                        <a:pt x="18" y="30"/>
                      </a:lnTo>
                      <a:lnTo>
                        <a:pt x="15" y="30"/>
                      </a:lnTo>
                      <a:lnTo>
                        <a:pt x="1" y="32"/>
                      </a:lnTo>
                      <a:lnTo>
                        <a:pt x="0" y="22"/>
                      </a:lnTo>
                      <a:lnTo>
                        <a:pt x="9" y="5"/>
                      </a:lnTo>
                      <a:lnTo>
                        <a:pt x="20" y="2"/>
                      </a:lnTo>
                      <a:lnTo>
                        <a:pt x="43" y="18"/>
                      </a:lnTo>
                      <a:lnTo>
                        <a:pt x="45" y="4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2519">
                  <a:extLst>
                    <a:ext uri="{FF2B5EF4-FFF2-40B4-BE49-F238E27FC236}">
                      <a16:creationId xmlns:a16="http://schemas.microsoft.com/office/drawing/2014/main" id="{7AA22594-5E51-4F34-834B-D7F66D5F3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7753" y="3400243"/>
                  <a:ext cx="70072" cy="45330"/>
                </a:xfrm>
                <a:custGeom>
                  <a:avLst/>
                  <a:gdLst>
                    <a:gd name="T0" fmla="*/ 0 w 47"/>
                    <a:gd name="T1" fmla="*/ 42676691 h 25"/>
                    <a:gd name="T2" fmla="*/ 0 w 47"/>
                    <a:gd name="T3" fmla="*/ 42676691 h 25"/>
                    <a:gd name="T4" fmla="*/ 0 w 47"/>
                    <a:gd name="T5" fmla="*/ 12446704 h 25"/>
                    <a:gd name="T6" fmla="*/ 47314124 w 47"/>
                    <a:gd name="T7" fmla="*/ 0 h 25"/>
                    <a:gd name="T8" fmla="*/ 59141738 w 47"/>
                    <a:gd name="T9" fmla="*/ 8890311 h 25"/>
                    <a:gd name="T10" fmla="*/ 68013361 w 47"/>
                    <a:gd name="T11" fmla="*/ 17781956 h 25"/>
                    <a:gd name="T12" fmla="*/ 48792728 w 47"/>
                    <a:gd name="T13" fmla="*/ 24894741 h 25"/>
                    <a:gd name="T14" fmla="*/ 28092265 w 47"/>
                    <a:gd name="T15" fmla="*/ 37341439 h 25"/>
                    <a:gd name="T16" fmla="*/ 10350231 w 47"/>
                    <a:gd name="T17" fmla="*/ 37341439 h 25"/>
                    <a:gd name="T18" fmla="*/ 0 w 47"/>
                    <a:gd name="T19" fmla="*/ 42676691 h 25"/>
                    <a:gd name="T20" fmla="*/ 0 w 47"/>
                    <a:gd name="T21" fmla="*/ 42676691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25"/>
                    <a:gd name="T35" fmla="*/ 47 w 47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25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7"/>
                      </a:lnTo>
                      <a:lnTo>
                        <a:pt x="32" y="0"/>
                      </a:lnTo>
                      <a:lnTo>
                        <a:pt x="40" y="5"/>
                      </a:lnTo>
                      <a:lnTo>
                        <a:pt x="46" y="10"/>
                      </a:lnTo>
                      <a:lnTo>
                        <a:pt x="33" y="14"/>
                      </a:lnTo>
                      <a:lnTo>
                        <a:pt x="19" y="21"/>
                      </a:lnTo>
                      <a:lnTo>
                        <a:pt x="7" y="21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2520">
                  <a:extLst>
                    <a:ext uri="{FF2B5EF4-FFF2-40B4-BE49-F238E27FC236}">
                      <a16:creationId xmlns:a16="http://schemas.microsoft.com/office/drawing/2014/main" id="{7AB23712-718D-463A-A6E1-EA6A31D3B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3736" y="3544870"/>
                  <a:ext cx="52553" cy="34537"/>
                </a:xfrm>
                <a:custGeom>
                  <a:avLst/>
                  <a:gdLst>
                    <a:gd name="T0" fmla="*/ 0 w 32"/>
                    <a:gd name="T1" fmla="*/ 12903200 h 20"/>
                    <a:gd name="T2" fmla="*/ 10765308 w 32"/>
                    <a:gd name="T3" fmla="*/ 30645098 h 20"/>
                    <a:gd name="T4" fmla="*/ 55620095 w 32"/>
                    <a:gd name="T5" fmla="*/ 17741898 h 20"/>
                    <a:gd name="T6" fmla="*/ 46648337 w 32"/>
                    <a:gd name="T7" fmla="*/ 0 h 20"/>
                    <a:gd name="T8" fmla="*/ 3588436 w 32"/>
                    <a:gd name="T9" fmla="*/ 14516099 h 20"/>
                    <a:gd name="T10" fmla="*/ 0 w 32"/>
                    <a:gd name="T11" fmla="*/ 12903200 h 20"/>
                    <a:gd name="T12" fmla="*/ 0 w 32"/>
                    <a:gd name="T13" fmla="*/ 1290320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0"/>
                    <a:gd name="T23" fmla="*/ 32 w 32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0">
                      <a:moveTo>
                        <a:pt x="0" y="8"/>
                      </a:moveTo>
                      <a:lnTo>
                        <a:pt x="6" y="19"/>
                      </a:lnTo>
                      <a:lnTo>
                        <a:pt x="31" y="11"/>
                      </a:lnTo>
                      <a:lnTo>
                        <a:pt x="26" y="0"/>
                      </a:lnTo>
                      <a:lnTo>
                        <a:pt x="2" y="9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2521">
                  <a:extLst>
                    <a:ext uri="{FF2B5EF4-FFF2-40B4-BE49-F238E27FC236}">
                      <a16:creationId xmlns:a16="http://schemas.microsoft.com/office/drawing/2014/main" id="{379ACC10-6D68-4003-AB8C-B672F4C1F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967" y="3426146"/>
                  <a:ext cx="89535" cy="138152"/>
                </a:xfrm>
                <a:custGeom>
                  <a:avLst/>
                  <a:gdLst>
                    <a:gd name="T0" fmla="*/ 25363600 w 58"/>
                    <a:gd name="T1" fmla="*/ 23155799 h 79"/>
                    <a:gd name="T2" fmla="*/ 34874474 w 58"/>
                    <a:gd name="T3" fmla="*/ 0 h 79"/>
                    <a:gd name="T4" fmla="*/ 90357122 w 58"/>
                    <a:gd name="T5" fmla="*/ 52927169 h 79"/>
                    <a:gd name="T6" fmla="*/ 80846228 w 58"/>
                    <a:gd name="T7" fmla="*/ 89315408 h 79"/>
                    <a:gd name="T8" fmla="*/ 88771976 w 58"/>
                    <a:gd name="T9" fmla="*/ 109163411 h 79"/>
                    <a:gd name="T10" fmla="*/ 31704183 w 58"/>
                    <a:gd name="T11" fmla="*/ 129011413 h 79"/>
                    <a:gd name="T12" fmla="*/ 0 w 58"/>
                    <a:gd name="T13" fmla="*/ 104201732 h 79"/>
                    <a:gd name="T14" fmla="*/ 41215057 w 58"/>
                    <a:gd name="T15" fmla="*/ 100893946 h 79"/>
                    <a:gd name="T16" fmla="*/ 49142055 w 58"/>
                    <a:gd name="T17" fmla="*/ 72775172 h 79"/>
                    <a:gd name="T18" fmla="*/ 25363600 w 58"/>
                    <a:gd name="T19" fmla="*/ 23155799 h 79"/>
                    <a:gd name="T20" fmla="*/ 25363600 w 58"/>
                    <a:gd name="T21" fmla="*/ 23155799 h 7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"/>
                    <a:gd name="T34" fmla="*/ 0 h 79"/>
                    <a:gd name="T35" fmla="*/ 58 w 58"/>
                    <a:gd name="T36" fmla="*/ 79 h 7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" h="79">
                      <a:moveTo>
                        <a:pt x="16" y="14"/>
                      </a:moveTo>
                      <a:lnTo>
                        <a:pt x="22" y="0"/>
                      </a:lnTo>
                      <a:lnTo>
                        <a:pt x="57" y="32"/>
                      </a:lnTo>
                      <a:lnTo>
                        <a:pt x="51" y="54"/>
                      </a:lnTo>
                      <a:lnTo>
                        <a:pt x="56" y="66"/>
                      </a:lnTo>
                      <a:lnTo>
                        <a:pt x="20" y="78"/>
                      </a:lnTo>
                      <a:lnTo>
                        <a:pt x="0" y="63"/>
                      </a:lnTo>
                      <a:lnTo>
                        <a:pt x="26" y="61"/>
                      </a:lnTo>
                      <a:lnTo>
                        <a:pt x="31" y="44"/>
                      </a:lnTo>
                      <a:lnTo>
                        <a:pt x="16" y="14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2522">
                  <a:extLst>
                    <a:ext uri="{FF2B5EF4-FFF2-40B4-BE49-F238E27FC236}">
                      <a16:creationId xmlns:a16="http://schemas.microsoft.com/office/drawing/2014/main" id="{EDCAAF13-712E-4E37-8980-F732CBEE9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3701" y="3417511"/>
                  <a:ext cx="144037" cy="120882"/>
                </a:xfrm>
                <a:custGeom>
                  <a:avLst/>
                  <a:gdLst>
                    <a:gd name="T0" fmla="*/ 4891812 w 92"/>
                    <a:gd name="T1" fmla="*/ 24317568 h 65"/>
                    <a:gd name="T2" fmla="*/ 35870734 w 92"/>
                    <a:gd name="T3" fmla="*/ 18705924 h 65"/>
                    <a:gd name="T4" fmla="*/ 58696640 w 92"/>
                    <a:gd name="T5" fmla="*/ 1871003 h 65"/>
                    <a:gd name="T6" fmla="*/ 78262605 w 92"/>
                    <a:gd name="T7" fmla="*/ 0 h 65"/>
                    <a:gd name="T8" fmla="*/ 99459194 w 92"/>
                    <a:gd name="T9" fmla="*/ 18705924 h 65"/>
                    <a:gd name="T10" fmla="*/ 148373469 w 92"/>
                    <a:gd name="T11" fmla="*/ 7482644 h 65"/>
                    <a:gd name="T12" fmla="*/ 130438108 w 92"/>
                    <a:gd name="T13" fmla="*/ 54246776 h 65"/>
                    <a:gd name="T14" fmla="*/ 83154416 w 92"/>
                    <a:gd name="T15" fmla="*/ 57987413 h 65"/>
                    <a:gd name="T16" fmla="*/ 99459194 w 92"/>
                    <a:gd name="T17" fmla="*/ 93529637 h 65"/>
                    <a:gd name="T18" fmla="*/ 99459194 w 92"/>
                    <a:gd name="T19" fmla="*/ 119716830 h 65"/>
                    <a:gd name="T20" fmla="*/ 55436709 w 92"/>
                    <a:gd name="T21" fmla="*/ 87917977 h 65"/>
                    <a:gd name="T22" fmla="*/ 17935367 w 92"/>
                    <a:gd name="T23" fmla="*/ 41152485 h 65"/>
                    <a:gd name="T24" fmla="*/ 0 w 92"/>
                    <a:gd name="T25" fmla="*/ 44894500 h 65"/>
                    <a:gd name="T26" fmla="*/ 4891812 w 92"/>
                    <a:gd name="T27" fmla="*/ 24317568 h 65"/>
                    <a:gd name="T28" fmla="*/ 4891812 w 92"/>
                    <a:gd name="T29" fmla="*/ 24317568 h 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2"/>
                    <a:gd name="T46" fmla="*/ 0 h 65"/>
                    <a:gd name="T47" fmla="*/ 92 w 92"/>
                    <a:gd name="T48" fmla="*/ 65 h 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2" h="65">
                      <a:moveTo>
                        <a:pt x="3" y="13"/>
                      </a:moveTo>
                      <a:lnTo>
                        <a:pt x="22" y="10"/>
                      </a:lnTo>
                      <a:lnTo>
                        <a:pt x="36" y="1"/>
                      </a:lnTo>
                      <a:lnTo>
                        <a:pt x="48" y="0"/>
                      </a:lnTo>
                      <a:lnTo>
                        <a:pt x="61" y="10"/>
                      </a:lnTo>
                      <a:lnTo>
                        <a:pt x="91" y="4"/>
                      </a:lnTo>
                      <a:lnTo>
                        <a:pt x="80" y="29"/>
                      </a:lnTo>
                      <a:lnTo>
                        <a:pt x="51" y="31"/>
                      </a:lnTo>
                      <a:lnTo>
                        <a:pt x="61" y="50"/>
                      </a:lnTo>
                      <a:lnTo>
                        <a:pt x="61" y="64"/>
                      </a:lnTo>
                      <a:lnTo>
                        <a:pt x="34" y="47"/>
                      </a:lnTo>
                      <a:lnTo>
                        <a:pt x="11" y="22"/>
                      </a:lnTo>
                      <a:lnTo>
                        <a:pt x="0" y="24"/>
                      </a:lnTo>
                      <a:lnTo>
                        <a:pt x="3" y="13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2523">
                  <a:extLst>
                    <a:ext uri="{FF2B5EF4-FFF2-40B4-BE49-F238E27FC236}">
                      <a16:creationId xmlns:a16="http://schemas.microsoft.com/office/drawing/2014/main" id="{2A5710B0-03C7-416A-B26E-EEA791635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3760" y="3687536"/>
                  <a:ext cx="424079" cy="471048"/>
                </a:xfrm>
                <a:custGeom>
                  <a:avLst/>
                  <a:gdLst>
                    <a:gd name="T0" fmla="*/ 0 w 278"/>
                    <a:gd name="T1" fmla="*/ 141 h 265"/>
                    <a:gd name="T2" fmla="*/ 0 w 278"/>
                    <a:gd name="T3" fmla="*/ 141 h 265"/>
                    <a:gd name="T4" fmla="*/ 1 w 278"/>
                    <a:gd name="T5" fmla="*/ 146 h 265"/>
                    <a:gd name="T6" fmla="*/ 52 w 278"/>
                    <a:gd name="T7" fmla="*/ 179 h 265"/>
                    <a:gd name="T8" fmla="*/ 161 w 278"/>
                    <a:gd name="T9" fmla="*/ 251 h 265"/>
                    <a:gd name="T10" fmla="*/ 162 w 278"/>
                    <a:gd name="T11" fmla="*/ 264 h 265"/>
                    <a:gd name="T12" fmla="*/ 173 w 278"/>
                    <a:gd name="T13" fmla="*/ 262 h 265"/>
                    <a:gd name="T14" fmla="*/ 194 w 278"/>
                    <a:gd name="T15" fmla="*/ 257 h 265"/>
                    <a:gd name="T16" fmla="*/ 277 w 278"/>
                    <a:gd name="T17" fmla="*/ 200 h 265"/>
                    <a:gd name="T18" fmla="*/ 245 w 278"/>
                    <a:gd name="T19" fmla="*/ 162 h 265"/>
                    <a:gd name="T20" fmla="*/ 245 w 278"/>
                    <a:gd name="T21" fmla="*/ 101 h 265"/>
                    <a:gd name="T22" fmla="*/ 241 w 278"/>
                    <a:gd name="T23" fmla="*/ 74 h 265"/>
                    <a:gd name="T24" fmla="*/ 218 w 278"/>
                    <a:gd name="T25" fmla="*/ 46 h 265"/>
                    <a:gd name="T26" fmla="*/ 230 w 278"/>
                    <a:gd name="T27" fmla="*/ 37 h 265"/>
                    <a:gd name="T28" fmla="*/ 236 w 278"/>
                    <a:gd name="T29" fmla="*/ 0 h 265"/>
                    <a:gd name="T30" fmla="*/ 138 w 278"/>
                    <a:gd name="T31" fmla="*/ 6 h 265"/>
                    <a:gd name="T32" fmla="*/ 88 w 278"/>
                    <a:gd name="T33" fmla="*/ 28 h 265"/>
                    <a:gd name="T34" fmla="*/ 100 w 278"/>
                    <a:gd name="T35" fmla="*/ 73 h 265"/>
                    <a:gd name="T36" fmla="*/ 79 w 278"/>
                    <a:gd name="T37" fmla="*/ 74 h 265"/>
                    <a:gd name="T38" fmla="*/ 67 w 278"/>
                    <a:gd name="T39" fmla="*/ 79 h 265"/>
                    <a:gd name="T40" fmla="*/ 69 w 278"/>
                    <a:gd name="T41" fmla="*/ 91 h 265"/>
                    <a:gd name="T42" fmla="*/ 7 w 278"/>
                    <a:gd name="T43" fmla="*/ 118 h 265"/>
                    <a:gd name="T44" fmla="*/ 0 w 278"/>
                    <a:gd name="T45" fmla="*/ 141 h 265"/>
                    <a:gd name="T46" fmla="*/ 0 w 278"/>
                    <a:gd name="T47" fmla="*/ 141 h 2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78"/>
                    <a:gd name="T73" fmla="*/ 0 h 265"/>
                    <a:gd name="T74" fmla="*/ 278 w 278"/>
                    <a:gd name="T75" fmla="*/ 265 h 26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78" h="265">
                      <a:moveTo>
                        <a:pt x="0" y="141"/>
                      </a:moveTo>
                      <a:lnTo>
                        <a:pt x="0" y="141"/>
                      </a:lnTo>
                      <a:lnTo>
                        <a:pt x="1" y="146"/>
                      </a:lnTo>
                      <a:lnTo>
                        <a:pt x="52" y="179"/>
                      </a:lnTo>
                      <a:lnTo>
                        <a:pt x="161" y="251"/>
                      </a:lnTo>
                      <a:lnTo>
                        <a:pt x="162" y="264"/>
                      </a:lnTo>
                      <a:lnTo>
                        <a:pt x="173" y="262"/>
                      </a:lnTo>
                      <a:lnTo>
                        <a:pt x="194" y="257"/>
                      </a:lnTo>
                      <a:lnTo>
                        <a:pt x="277" y="200"/>
                      </a:lnTo>
                      <a:lnTo>
                        <a:pt x="245" y="162"/>
                      </a:lnTo>
                      <a:lnTo>
                        <a:pt x="245" y="101"/>
                      </a:lnTo>
                      <a:lnTo>
                        <a:pt x="241" y="74"/>
                      </a:lnTo>
                      <a:lnTo>
                        <a:pt x="218" y="46"/>
                      </a:lnTo>
                      <a:lnTo>
                        <a:pt x="230" y="37"/>
                      </a:lnTo>
                      <a:lnTo>
                        <a:pt x="236" y="0"/>
                      </a:lnTo>
                      <a:lnTo>
                        <a:pt x="138" y="6"/>
                      </a:lnTo>
                      <a:lnTo>
                        <a:pt x="88" y="28"/>
                      </a:lnTo>
                      <a:lnTo>
                        <a:pt x="100" y="73"/>
                      </a:lnTo>
                      <a:lnTo>
                        <a:pt x="79" y="74"/>
                      </a:lnTo>
                      <a:lnTo>
                        <a:pt x="67" y="79"/>
                      </a:lnTo>
                      <a:lnTo>
                        <a:pt x="69" y="91"/>
                      </a:lnTo>
                      <a:lnTo>
                        <a:pt x="7" y="118"/>
                      </a:lnTo>
                      <a:lnTo>
                        <a:pt x="0" y="141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2524">
                  <a:extLst>
                    <a:ext uri="{FF2B5EF4-FFF2-40B4-BE49-F238E27FC236}">
                      <a16:creationId xmlns:a16="http://schemas.microsoft.com/office/drawing/2014/main" id="{8D0079A7-32E0-420C-B388-2C70033A9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7685" y="3678648"/>
                  <a:ext cx="207463" cy="222192"/>
                </a:xfrm>
                <a:custGeom>
                  <a:avLst/>
                  <a:gdLst>
                    <a:gd name="T0" fmla="*/ 0 w 136"/>
                    <a:gd name="T1" fmla="*/ 60 h 125"/>
                    <a:gd name="T2" fmla="*/ 0 w 136"/>
                    <a:gd name="T3" fmla="*/ 60 h 125"/>
                    <a:gd name="T4" fmla="*/ 6 w 136"/>
                    <a:gd name="T5" fmla="*/ 78 h 125"/>
                    <a:gd name="T6" fmla="*/ 68 w 136"/>
                    <a:gd name="T7" fmla="*/ 105 h 125"/>
                    <a:gd name="T8" fmla="*/ 68 w 136"/>
                    <a:gd name="T9" fmla="*/ 115 h 125"/>
                    <a:gd name="T10" fmla="*/ 83 w 136"/>
                    <a:gd name="T11" fmla="*/ 122 h 125"/>
                    <a:gd name="T12" fmla="*/ 108 w 136"/>
                    <a:gd name="T13" fmla="*/ 124 h 125"/>
                    <a:gd name="T14" fmla="*/ 128 w 136"/>
                    <a:gd name="T15" fmla="*/ 111 h 125"/>
                    <a:gd name="T16" fmla="*/ 135 w 136"/>
                    <a:gd name="T17" fmla="*/ 110 h 125"/>
                    <a:gd name="T18" fmla="*/ 117 w 136"/>
                    <a:gd name="T19" fmla="*/ 75 h 125"/>
                    <a:gd name="T20" fmla="*/ 92 w 136"/>
                    <a:gd name="T21" fmla="*/ 54 h 125"/>
                    <a:gd name="T22" fmla="*/ 104 w 136"/>
                    <a:gd name="T23" fmla="*/ 22 h 125"/>
                    <a:gd name="T24" fmla="*/ 93 w 136"/>
                    <a:gd name="T25" fmla="*/ 18 h 125"/>
                    <a:gd name="T26" fmla="*/ 83 w 136"/>
                    <a:gd name="T27" fmla="*/ 0 h 125"/>
                    <a:gd name="T28" fmla="*/ 53 w 136"/>
                    <a:gd name="T29" fmla="*/ 2 h 125"/>
                    <a:gd name="T30" fmla="*/ 38 w 136"/>
                    <a:gd name="T31" fmla="*/ 13 h 125"/>
                    <a:gd name="T32" fmla="*/ 33 w 136"/>
                    <a:gd name="T33" fmla="*/ 42 h 125"/>
                    <a:gd name="T34" fmla="*/ 0 w 136"/>
                    <a:gd name="T35" fmla="*/ 60 h 125"/>
                    <a:gd name="T36" fmla="*/ 0 w 136"/>
                    <a:gd name="T37" fmla="*/ 60 h 1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6"/>
                    <a:gd name="T58" fmla="*/ 0 h 125"/>
                    <a:gd name="T59" fmla="*/ 136 w 136"/>
                    <a:gd name="T60" fmla="*/ 125 h 1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6" h="125"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6" y="78"/>
                      </a:lnTo>
                      <a:lnTo>
                        <a:pt x="68" y="105"/>
                      </a:lnTo>
                      <a:lnTo>
                        <a:pt x="68" y="115"/>
                      </a:lnTo>
                      <a:lnTo>
                        <a:pt x="83" y="122"/>
                      </a:lnTo>
                      <a:lnTo>
                        <a:pt x="108" y="124"/>
                      </a:lnTo>
                      <a:lnTo>
                        <a:pt x="128" y="111"/>
                      </a:lnTo>
                      <a:lnTo>
                        <a:pt x="135" y="110"/>
                      </a:lnTo>
                      <a:lnTo>
                        <a:pt x="117" y="75"/>
                      </a:lnTo>
                      <a:lnTo>
                        <a:pt x="92" y="54"/>
                      </a:lnTo>
                      <a:lnTo>
                        <a:pt x="104" y="22"/>
                      </a:lnTo>
                      <a:lnTo>
                        <a:pt x="93" y="18"/>
                      </a:lnTo>
                      <a:lnTo>
                        <a:pt x="83" y="0"/>
                      </a:lnTo>
                      <a:lnTo>
                        <a:pt x="53" y="2"/>
                      </a:lnTo>
                      <a:lnTo>
                        <a:pt x="38" y="13"/>
                      </a:lnTo>
                      <a:lnTo>
                        <a:pt x="33" y="42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2525">
                  <a:extLst>
                    <a:ext uri="{FF2B5EF4-FFF2-40B4-BE49-F238E27FC236}">
                      <a16:creationId xmlns:a16="http://schemas.microsoft.com/office/drawing/2014/main" id="{586CEECE-8B3C-439E-B768-2E1CD1A0C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9890" y="4149028"/>
                  <a:ext cx="201361" cy="158200"/>
                </a:xfrm>
                <a:custGeom>
                  <a:avLst/>
                  <a:gdLst>
                    <a:gd name="T0" fmla="*/ 0 w 132"/>
                    <a:gd name="T1" fmla="*/ 88 h 89"/>
                    <a:gd name="T2" fmla="*/ 0 w 132"/>
                    <a:gd name="T3" fmla="*/ 88 h 89"/>
                    <a:gd name="T4" fmla="*/ 35 w 132"/>
                    <a:gd name="T5" fmla="*/ 68 h 89"/>
                    <a:gd name="T6" fmla="*/ 29 w 132"/>
                    <a:gd name="T7" fmla="*/ 59 h 89"/>
                    <a:gd name="T8" fmla="*/ 39 w 132"/>
                    <a:gd name="T9" fmla="*/ 48 h 89"/>
                    <a:gd name="T10" fmla="*/ 73 w 132"/>
                    <a:gd name="T11" fmla="*/ 9 h 89"/>
                    <a:gd name="T12" fmla="*/ 117 w 132"/>
                    <a:gd name="T13" fmla="*/ 0 h 89"/>
                    <a:gd name="T14" fmla="*/ 131 w 132"/>
                    <a:gd name="T15" fmla="*/ 34 h 89"/>
                    <a:gd name="T16" fmla="*/ 120 w 132"/>
                    <a:gd name="T17" fmla="*/ 48 h 89"/>
                    <a:gd name="T18" fmla="*/ 70 w 132"/>
                    <a:gd name="T19" fmla="*/ 71 h 89"/>
                    <a:gd name="T20" fmla="*/ 0 w 132"/>
                    <a:gd name="T21" fmla="*/ 88 h 89"/>
                    <a:gd name="T22" fmla="*/ 0 w 132"/>
                    <a:gd name="T23" fmla="*/ 88 h 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2"/>
                    <a:gd name="T37" fmla="*/ 0 h 89"/>
                    <a:gd name="T38" fmla="*/ 132 w 132"/>
                    <a:gd name="T39" fmla="*/ 89 h 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2" h="89">
                      <a:moveTo>
                        <a:pt x="0" y="88"/>
                      </a:moveTo>
                      <a:lnTo>
                        <a:pt x="0" y="88"/>
                      </a:lnTo>
                      <a:lnTo>
                        <a:pt x="35" y="68"/>
                      </a:lnTo>
                      <a:lnTo>
                        <a:pt x="29" y="59"/>
                      </a:lnTo>
                      <a:lnTo>
                        <a:pt x="39" y="48"/>
                      </a:lnTo>
                      <a:lnTo>
                        <a:pt x="73" y="9"/>
                      </a:lnTo>
                      <a:lnTo>
                        <a:pt x="117" y="0"/>
                      </a:lnTo>
                      <a:lnTo>
                        <a:pt x="131" y="34"/>
                      </a:lnTo>
                      <a:lnTo>
                        <a:pt x="120" y="48"/>
                      </a:lnTo>
                      <a:lnTo>
                        <a:pt x="70" y="71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2526">
                  <a:extLst>
                    <a:ext uri="{FF2B5EF4-FFF2-40B4-BE49-F238E27FC236}">
                      <a16:creationId xmlns:a16="http://schemas.microsoft.com/office/drawing/2014/main" id="{BF248FC5-9C58-4A46-BB2A-3183E7A28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899" y="4197689"/>
                  <a:ext cx="77799" cy="117318"/>
                </a:xfrm>
                <a:custGeom>
                  <a:avLst/>
                  <a:gdLst>
                    <a:gd name="T0" fmla="*/ 0 w 51"/>
                    <a:gd name="T1" fmla="*/ 13 h 66"/>
                    <a:gd name="T2" fmla="*/ 0 w 51"/>
                    <a:gd name="T3" fmla="*/ 13 h 66"/>
                    <a:gd name="T4" fmla="*/ 11 w 51"/>
                    <a:gd name="T5" fmla="*/ 65 h 66"/>
                    <a:gd name="T6" fmla="*/ 46 w 51"/>
                    <a:gd name="T7" fmla="*/ 45 h 66"/>
                    <a:gd name="T8" fmla="*/ 40 w 51"/>
                    <a:gd name="T9" fmla="*/ 36 h 66"/>
                    <a:gd name="T10" fmla="*/ 50 w 51"/>
                    <a:gd name="T11" fmla="*/ 25 h 66"/>
                    <a:gd name="T12" fmla="*/ 50 w 51"/>
                    <a:gd name="T13" fmla="*/ 10 h 66"/>
                    <a:gd name="T14" fmla="*/ 25 w 51"/>
                    <a:gd name="T15" fmla="*/ 0 h 66"/>
                    <a:gd name="T16" fmla="*/ 0 w 51"/>
                    <a:gd name="T17" fmla="*/ 13 h 66"/>
                    <a:gd name="T18" fmla="*/ 0 w 51"/>
                    <a:gd name="T19" fmla="*/ 13 h 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66"/>
                    <a:gd name="T32" fmla="*/ 51 w 51"/>
                    <a:gd name="T33" fmla="*/ 66 h 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66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1" y="65"/>
                      </a:lnTo>
                      <a:lnTo>
                        <a:pt x="46" y="45"/>
                      </a:lnTo>
                      <a:lnTo>
                        <a:pt x="40" y="36"/>
                      </a:lnTo>
                      <a:lnTo>
                        <a:pt x="50" y="25"/>
                      </a:lnTo>
                      <a:lnTo>
                        <a:pt x="50" y="10"/>
                      </a:lnTo>
                      <a:lnTo>
                        <a:pt x="25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2527">
                  <a:extLst>
                    <a:ext uri="{FF2B5EF4-FFF2-40B4-BE49-F238E27FC236}">
                      <a16:creationId xmlns:a16="http://schemas.microsoft.com/office/drawing/2014/main" id="{90670465-0EC2-4998-9974-8A758DF7F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3262" y="4757614"/>
                  <a:ext cx="265431" cy="302182"/>
                </a:xfrm>
                <a:custGeom>
                  <a:avLst/>
                  <a:gdLst>
                    <a:gd name="T0" fmla="*/ 0 w 174"/>
                    <a:gd name="T1" fmla="*/ 159 h 170"/>
                    <a:gd name="T2" fmla="*/ 0 w 174"/>
                    <a:gd name="T3" fmla="*/ 159 h 170"/>
                    <a:gd name="T4" fmla="*/ 23 w 174"/>
                    <a:gd name="T5" fmla="*/ 153 h 170"/>
                    <a:gd name="T6" fmla="*/ 134 w 174"/>
                    <a:gd name="T7" fmla="*/ 169 h 170"/>
                    <a:gd name="T8" fmla="*/ 159 w 174"/>
                    <a:gd name="T9" fmla="*/ 162 h 170"/>
                    <a:gd name="T10" fmla="*/ 142 w 174"/>
                    <a:gd name="T11" fmla="*/ 149 h 170"/>
                    <a:gd name="T12" fmla="*/ 142 w 174"/>
                    <a:gd name="T13" fmla="*/ 98 h 170"/>
                    <a:gd name="T14" fmla="*/ 173 w 174"/>
                    <a:gd name="T15" fmla="*/ 98 h 170"/>
                    <a:gd name="T16" fmla="*/ 170 w 174"/>
                    <a:gd name="T17" fmla="*/ 70 h 170"/>
                    <a:gd name="T18" fmla="*/ 142 w 174"/>
                    <a:gd name="T19" fmla="*/ 73 h 170"/>
                    <a:gd name="T20" fmla="*/ 139 w 174"/>
                    <a:gd name="T21" fmla="*/ 24 h 170"/>
                    <a:gd name="T22" fmla="*/ 127 w 174"/>
                    <a:gd name="T23" fmla="*/ 15 h 170"/>
                    <a:gd name="T24" fmla="*/ 109 w 174"/>
                    <a:gd name="T25" fmla="*/ 16 h 170"/>
                    <a:gd name="T26" fmla="*/ 105 w 174"/>
                    <a:gd name="T27" fmla="*/ 30 h 170"/>
                    <a:gd name="T28" fmla="*/ 86 w 174"/>
                    <a:gd name="T29" fmla="*/ 32 h 170"/>
                    <a:gd name="T30" fmla="*/ 63 w 174"/>
                    <a:gd name="T31" fmla="*/ 0 h 170"/>
                    <a:gd name="T32" fmla="*/ 11 w 174"/>
                    <a:gd name="T33" fmla="*/ 7 h 170"/>
                    <a:gd name="T34" fmla="*/ 30 w 174"/>
                    <a:gd name="T35" fmla="*/ 71 h 170"/>
                    <a:gd name="T36" fmla="*/ 0 w 174"/>
                    <a:gd name="T37" fmla="*/ 159 h 170"/>
                    <a:gd name="T38" fmla="*/ 0 w 174"/>
                    <a:gd name="T39" fmla="*/ 159 h 17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4"/>
                    <a:gd name="T61" fmla="*/ 0 h 170"/>
                    <a:gd name="T62" fmla="*/ 174 w 174"/>
                    <a:gd name="T63" fmla="*/ 170 h 17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4" h="170">
                      <a:moveTo>
                        <a:pt x="0" y="159"/>
                      </a:moveTo>
                      <a:lnTo>
                        <a:pt x="0" y="159"/>
                      </a:lnTo>
                      <a:lnTo>
                        <a:pt x="23" y="153"/>
                      </a:lnTo>
                      <a:lnTo>
                        <a:pt x="134" y="169"/>
                      </a:lnTo>
                      <a:lnTo>
                        <a:pt x="159" y="162"/>
                      </a:lnTo>
                      <a:lnTo>
                        <a:pt x="142" y="149"/>
                      </a:lnTo>
                      <a:lnTo>
                        <a:pt x="142" y="98"/>
                      </a:lnTo>
                      <a:lnTo>
                        <a:pt x="173" y="98"/>
                      </a:lnTo>
                      <a:lnTo>
                        <a:pt x="170" y="70"/>
                      </a:lnTo>
                      <a:lnTo>
                        <a:pt x="142" y="73"/>
                      </a:lnTo>
                      <a:lnTo>
                        <a:pt x="139" y="24"/>
                      </a:lnTo>
                      <a:lnTo>
                        <a:pt x="127" y="15"/>
                      </a:lnTo>
                      <a:lnTo>
                        <a:pt x="109" y="16"/>
                      </a:lnTo>
                      <a:lnTo>
                        <a:pt x="105" y="30"/>
                      </a:lnTo>
                      <a:lnTo>
                        <a:pt x="86" y="32"/>
                      </a:lnTo>
                      <a:lnTo>
                        <a:pt x="63" y="0"/>
                      </a:lnTo>
                      <a:lnTo>
                        <a:pt x="11" y="7"/>
                      </a:lnTo>
                      <a:lnTo>
                        <a:pt x="30" y="71"/>
                      </a:lnTo>
                      <a:lnTo>
                        <a:pt x="0" y="159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2528">
                  <a:extLst>
                    <a:ext uri="{FF2B5EF4-FFF2-40B4-BE49-F238E27FC236}">
                      <a16:creationId xmlns:a16="http://schemas.microsoft.com/office/drawing/2014/main" id="{39F124F7-F10C-42D1-8B38-3E8309494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890" y="4732728"/>
                  <a:ext cx="22882" cy="26663"/>
                </a:xfrm>
                <a:custGeom>
                  <a:avLst/>
                  <a:gdLst>
                    <a:gd name="T0" fmla="*/ 0 w 15"/>
                    <a:gd name="T1" fmla="*/ 4 h 15"/>
                    <a:gd name="T2" fmla="*/ 0 w 15"/>
                    <a:gd name="T3" fmla="*/ 4 h 15"/>
                    <a:gd name="T4" fmla="*/ 5 w 15"/>
                    <a:gd name="T5" fmla="*/ 14 h 15"/>
                    <a:gd name="T6" fmla="*/ 14 w 15"/>
                    <a:gd name="T7" fmla="*/ 0 h 15"/>
                    <a:gd name="T8" fmla="*/ 0 w 15"/>
                    <a:gd name="T9" fmla="*/ 4 h 15"/>
                    <a:gd name="T10" fmla="*/ 0 w 15"/>
                    <a:gd name="T11" fmla="*/ 4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5"/>
                    <a:gd name="T20" fmla="*/ 15 w 15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5" y="14"/>
                      </a:lnTo>
                      <a:lnTo>
                        <a:pt x="14" y="0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2529">
                  <a:extLst>
                    <a:ext uri="{FF2B5EF4-FFF2-40B4-BE49-F238E27FC236}">
                      <a16:creationId xmlns:a16="http://schemas.microsoft.com/office/drawing/2014/main" id="{A3DA692A-D514-4A66-ACAB-F597E1F56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7850" y="4675846"/>
                  <a:ext cx="38136" cy="49771"/>
                </a:xfrm>
                <a:custGeom>
                  <a:avLst/>
                  <a:gdLst>
                    <a:gd name="T0" fmla="*/ 0 w 25"/>
                    <a:gd name="T1" fmla="*/ 4 h 28"/>
                    <a:gd name="T2" fmla="*/ 0 w 25"/>
                    <a:gd name="T3" fmla="*/ 4 h 28"/>
                    <a:gd name="T4" fmla="*/ 3 w 25"/>
                    <a:gd name="T5" fmla="*/ 14 h 28"/>
                    <a:gd name="T6" fmla="*/ 9 w 25"/>
                    <a:gd name="T7" fmla="*/ 27 h 28"/>
                    <a:gd name="T8" fmla="*/ 24 w 25"/>
                    <a:gd name="T9" fmla="*/ 11 h 28"/>
                    <a:gd name="T10" fmla="*/ 23 w 25"/>
                    <a:gd name="T11" fmla="*/ 0 h 28"/>
                    <a:gd name="T12" fmla="*/ 0 w 25"/>
                    <a:gd name="T13" fmla="*/ 4 h 28"/>
                    <a:gd name="T14" fmla="*/ 0 w 25"/>
                    <a:gd name="T15" fmla="*/ 4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8"/>
                    <a:gd name="T26" fmla="*/ 25 w 25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8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3" y="14"/>
                      </a:lnTo>
                      <a:lnTo>
                        <a:pt x="9" y="27"/>
                      </a:lnTo>
                      <a:lnTo>
                        <a:pt x="24" y="11"/>
                      </a:lnTo>
                      <a:lnTo>
                        <a:pt x="23" y="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2531">
                  <a:extLst>
                    <a:ext uri="{FF2B5EF4-FFF2-40B4-BE49-F238E27FC236}">
                      <a16:creationId xmlns:a16="http://schemas.microsoft.com/office/drawing/2014/main" id="{F0C3BE77-9B57-4690-AF91-BE01A028D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6495" y="3723086"/>
                  <a:ext cx="50340" cy="31995"/>
                </a:xfrm>
                <a:custGeom>
                  <a:avLst/>
                  <a:gdLst>
                    <a:gd name="T0" fmla="*/ 0 w 33"/>
                    <a:gd name="T1" fmla="*/ 9 h 18"/>
                    <a:gd name="T2" fmla="*/ 0 w 33"/>
                    <a:gd name="T3" fmla="*/ 9 h 18"/>
                    <a:gd name="T4" fmla="*/ 11 w 33"/>
                    <a:gd name="T5" fmla="*/ 17 h 18"/>
                    <a:gd name="T6" fmla="*/ 32 w 33"/>
                    <a:gd name="T7" fmla="*/ 0 h 18"/>
                    <a:gd name="T8" fmla="*/ 0 w 33"/>
                    <a:gd name="T9" fmla="*/ 9 h 18"/>
                    <a:gd name="T10" fmla="*/ 0 w 33"/>
                    <a:gd name="T11" fmla="*/ 9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18"/>
                    <a:gd name="T20" fmla="*/ 33 w 33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18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1" y="17"/>
                      </a:lnTo>
                      <a:lnTo>
                        <a:pt x="32" y="0"/>
                      </a:lnTo>
                      <a:lnTo>
                        <a:pt x="0" y="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2532">
                  <a:extLst>
                    <a:ext uri="{FF2B5EF4-FFF2-40B4-BE49-F238E27FC236}">
                      <a16:creationId xmlns:a16="http://schemas.microsoft.com/office/drawing/2014/main" id="{2261A657-1602-4F15-9AA8-1A0653AC1C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8698" y="4179912"/>
                  <a:ext cx="315771" cy="357285"/>
                </a:xfrm>
                <a:custGeom>
                  <a:avLst/>
                  <a:gdLst>
                    <a:gd name="T0" fmla="*/ 0 w 207"/>
                    <a:gd name="T1" fmla="*/ 140 h 201"/>
                    <a:gd name="T2" fmla="*/ 0 w 207"/>
                    <a:gd name="T3" fmla="*/ 140 h 201"/>
                    <a:gd name="T4" fmla="*/ 16 w 207"/>
                    <a:gd name="T5" fmla="*/ 129 h 201"/>
                    <a:gd name="T6" fmla="*/ 17 w 207"/>
                    <a:gd name="T7" fmla="*/ 105 h 201"/>
                    <a:gd name="T8" fmla="*/ 44 w 207"/>
                    <a:gd name="T9" fmla="*/ 72 h 201"/>
                    <a:gd name="T10" fmla="*/ 55 w 207"/>
                    <a:gd name="T11" fmla="*/ 13 h 201"/>
                    <a:gd name="T12" fmla="*/ 76 w 207"/>
                    <a:gd name="T13" fmla="*/ 0 h 201"/>
                    <a:gd name="T14" fmla="*/ 92 w 207"/>
                    <a:gd name="T15" fmla="*/ 40 h 201"/>
                    <a:gd name="T16" fmla="*/ 137 w 207"/>
                    <a:gd name="T17" fmla="*/ 74 h 201"/>
                    <a:gd name="T18" fmla="*/ 121 w 207"/>
                    <a:gd name="T19" fmla="*/ 95 h 201"/>
                    <a:gd name="T20" fmla="*/ 136 w 207"/>
                    <a:gd name="T21" fmla="*/ 100 h 201"/>
                    <a:gd name="T22" fmla="*/ 152 w 207"/>
                    <a:gd name="T23" fmla="*/ 124 h 201"/>
                    <a:gd name="T24" fmla="*/ 206 w 207"/>
                    <a:gd name="T25" fmla="*/ 138 h 201"/>
                    <a:gd name="T26" fmla="*/ 165 w 207"/>
                    <a:gd name="T27" fmla="*/ 179 h 201"/>
                    <a:gd name="T28" fmla="*/ 122 w 207"/>
                    <a:gd name="T29" fmla="*/ 194 h 201"/>
                    <a:gd name="T30" fmla="*/ 83 w 207"/>
                    <a:gd name="T31" fmla="*/ 200 h 201"/>
                    <a:gd name="T32" fmla="*/ 39 w 207"/>
                    <a:gd name="T33" fmla="*/ 185 h 201"/>
                    <a:gd name="T34" fmla="*/ 24 w 207"/>
                    <a:gd name="T35" fmla="*/ 156 h 201"/>
                    <a:gd name="T36" fmla="*/ 0 w 207"/>
                    <a:gd name="T37" fmla="*/ 140 h 201"/>
                    <a:gd name="T38" fmla="*/ 0 w 207"/>
                    <a:gd name="T39" fmla="*/ 140 h 20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7"/>
                    <a:gd name="T61" fmla="*/ 0 h 201"/>
                    <a:gd name="T62" fmla="*/ 207 w 207"/>
                    <a:gd name="T63" fmla="*/ 201 h 20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7" h="201">
                      <a:moveTo>
                        <a:pt x="0" y="140"/>
                      </a:moveTo>
                      <a:lnTo>
                        <a:pt x="0" y="140"/>
                      </a:lnTo>
                      <a:lnTo>
                        <a:pt x="16" y="129"/>
                      </a:lnTo>
                      <a:lnTo>
                        <a:pt x="17" y="105"/>
                      </a:lnTo>
                      <a:lnTo>
                        <a:pt x="44" y="72"/>
                      </a:lnTo>
                      <a:lnTo>
                        <a:pt x="55" y="13"/>
                      </a:lnTo>
                      <a:lnTo>
                        <a:pt x="76" y="0"/>
                      </a:lnTo>
                      <a:lnTo>
                        <a:pt x="92" y="40"/>
                      </a:lnTo>
                      <a:lnTo>
                        <a:pt x="137" y="74"/>
                      </a:lnTo>
                      <a:lnTo>
                        <a:pt x="121" y="95"/>
                      </a:lnTo>
                      <a:lnTo>
                        <a:pt x="136" y="100"/>
                      </a:lnTo>
                      <a:lnTo>
                        <a:pt x="152" y="124"/>
                      </a:lnTo>
                      <a:lnTo>
                        <a:pt x="206" y="138"/>
                      </a:lnTo>
                      <a:lnTo>
                        <a:pt x="165" y="179"/>
                      </a:lnTo>
                      <a:lnTo>
                        <a:pt x="122" y="194"/>
                      </a:lnTo>
                      <a:lnTo>
                        <a:pt x="83" y="200"/>
                      </a:lnTo>
                      <a:lnTo>
                        <a:pt x="39" y="185"/>
                      </a:lnTo>
                      <a:lnTo>
                        <a:pt x="24" y="156"/>
                      </a:lnTo>
                      <a:lnTo>
                        <a:pt x="0" y="140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2533">
                  <a:extLst>
                    <a:ext uri="{FF2B5EF4-FFF2-40B4-BE49-F238E27FC236}">
                      <a16:creationId xmlns:a16="http://schemas.microsoft.com/office/drawing/2014/main" id="{0257B4BB-1C46-4027-AEEC-F4AAAAC55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3280" y="4311451"/>
                  <a:ext cx="33560" cy="47994"/>
                </a:xfrm>
                <a:custGeom>
                  <a:avLst/>
                  <a:gdLst>
                    <a:gd name="T0" fmla="*/ 0 w 22"/>
                    <a:gd name="T1" fmla="*/ 21 h 27"/>
                    <a:gd name="T2" fmla="*/ 0 w 22"/>
                    <a:gd name="T3" fmla="*/ 21 h 27"/>
                    <a:gd name="T4" fmla="*/ 15 w 22"/>
                    <a:gd name="T5" fmla="*/ 26 h 27"/>
                    <a:gd name="T6" fmla="*/ 21 w 22"/>
                    <a:gd name="T7" fmla="*/ 18 h 27"/>
                    <a:gd name="T8" fmla="*/ 10 w 22"/>
                    <a:gd name="T9" fmla="*/ 16 h 27"/>
                    <a:gd name="T10" fmla="*/ 21 w 22"/>
                    <a:gd name="T11" fmla="*/ 10 h 27"/>
                    <a:gd name="T12" fmla="*/ 16 w 22"/>
                    <a:gd name="T13" fmla="*/ 0 h 27"/>
                    <a:gd name="T14" fmla="*/ 0 w 22"/>
                    <a:gd name="T15" fmla="*/ 21 h 27"/>
                    <a:gd name="T16" fmla="*/ 0 w 22"/>
                    <a:gd name="T17" fmla="*/ 21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27"/>
                    <a:gd name="T29" fmla="*/ 22 w 22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27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15" y="26"/>
                      </a:lnTo>
                      <a:lnTo>
                        <a:pt x="21" y="18"/>
                      </a:lnTo>
                      <a:lnTo>
                        <a:pt x="10" y="16"/>
                      </a:lnTo>
                      <a:lnTo>
                        <a:pt x="21" y="10"/>
                      </a:lnTo>
                      <a:lnTo>
                        <a:pt x="16" y="0"/>
                      </a:lnTo>
                      <a:lnTo>
                        <a:pt x="0" y="2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2534">
                  <a:extLst>
                    <a:ext uri="{FF2B5EF4-FFF2-40B4-BE49-F238E27FC236}">
                      <a16:creationId xmlns:a16="http://schemas.microsoft.com/office/drawing/2014/main" id="{3712C28A-B80B-42F7-B343-4E1684093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433" y="4290120"/>
                  <a:ext cx="64069" cy="14220"/>
                </a:xfrm>
                <a:custGeom>
                  <a:avLst/>
                  <a:gdLst>
                    <a:gd name="T0" fmla="*/ 0 w 42"/>
                    <a:gd name="T1" fmla="*/ 7 h 8"/>
                    <a:gd name="T2" fmla="*/ 0 w 42"/>
                    <a:gd name="T3" fmla="*/ 7 h 8"/>
                    <a:gd name="T4" fmla="*/ 2 w 42"/>
                    <a:gd name="T5" fmla="*/ 0 h 8"/>
                    <a:gd name="T6" fmla="*/ 41 w 42"/>
                    <a:gd name="T7" fmla="*/ 2 h 8"/>
                    <a:gd name="T8" fmla="*/ 0 w 42"/>
                    <a:gd name="T9" fmla="*/ 7 h 8"/>
                    <a:gd name="T10" fmla="*/ 0 w 42"/>
                    <a:gd name="T11" fmla="*/ 7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"/>
                    <a:gd name="T19" fmla="*/ 0 h 8"/>
                    <a:gd name="T20" fmla="*/ 42 w 42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" h="8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41" y="2"/>
                      </a:lnTo>
                      <a:lnTo>
                        <a:pt x="0" y="7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2535">
                  <a:extLst>
                    <a:ext uri="{FF2B5EF4-FFF2-40B4-BE49-F238E27FC236}">
                      <a16:creationId xmlns:a16="http://schemas.microsoft.com/office/drawing/2014/main" id="{8B671FC9-1E0E-484B-84AE-352F07425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4299" y="3895507"/>
                  <a:ext cx="39662" cy="14220"/>
                </a:xfrm>
                <a:custGeom>
                  <a:avLst/>
                  <a:gdLst>
                    <a:gd name="T0" fmla="*/ 0 w 26"/>
                    <a:gd name="T1" fmla="*/ 0 h 8"/>
                    <a:gd name="T2" fmla="*/ 0 w 26"/>
                    <a:gd name="T3" fmla="*/ 0 h 8"/>
                    <a:gd name="T4" fmla="*/ 13 w 26"/>
                    <a:gd name="T5" fmla="*/ 7 h 8"/>
                    <a:gd name="T6" fmla="*/ 25 w 26"/>
                    <a:gd name="T7" fmla="*/ 2 h 8"/>
                    <a:gd name="T8" fmla="*/ 0 w 26"/>
                    <a:gd name="T9" fmla="*/ 0 h 8"/>
                    <a:gd name="T10" fmla="*/ 0 w 2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8"/>
                    <a:gd name="T20" fmla="*/ 26 w 2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7"/>
                      </a:lnTo>
                      <a:lnTo>
                        <a:pt x="25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2536">
                  <a:extLst>
                    <a:ext uri="{FF2B5EF4-FFF2-40B4-BE49-F238E27FC236}">
                      <a16:creationId xmlns:a16="http://schemas.microsoft.com/office/drawing/2014/main" id="{96B061CD-331C-40C6-81F5-C64395353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055" y="3790632"/>
                  <a:ext cx="33560" cy="103097"/>
                </a:xfrm>
                <a:custGeom>
                  <a:avLst/>
                  <a:gdLst>
                    <a:gd name="T0" fmla="*/ 0 w 22"/>
                    <a:gd name="T1" fmla="*/ 28 h 58"/>
                    <a:gd name="T2" fmla="*/ 0 w 22"/>
                    <a:gd name="T3" fmla="*/ 28 h 58"/>
                    <a:gd name="T4" fmla="*/ 11 w 22"/>
                    <a:gd name="T5" fmla="*/ 57 h 58"/>
                    <a:gd name="T6" fmla="*/ 13 w 22"/>
                    <a:gd name="T7" fmla="*/ 56 h 58"/>
                    <a:gd name="T8" fmla="*/ 19 w 22"/>
                    <a:gd name="T9" fmla="*/ 25 h 58"/>
                    <a:gd name="T10" fmla="*/ 11 w 22"/>
                    <a:gd name="T11" fmla="*/ 28 h 58"/>
                    <a:gd name="T12" fmla="*/ 13 w 22"/>
                    <a:gd name="T13" fmla="*/ 14 h 58"/>
                    <a:gd name="T14" fmla="*/ 20 w 22"/>
                    <a:gd name="T15" fmla="*/ 7 h 58"/>
                    <a:gd name="T16" fmla="*/ 21 w 22"/>
                    <a:gd name="T17" fmla="*/ 0 h 58"/>
                    <a:gd name="T18" fmla="*/ 14 w 22"/>
                    <a:gd name="T19" fmla="*/ 1 h 58"/>
                    <a:gd name="T20" fmla="*/ 0 w 22"/>
                    <a:gd name="T21" fmla="*/ 28 h 58"/>
                    <a:gd name="T22" fmla="*/ 0 w 22"/>
                    <a:gd name="T23" fmla="*/ 28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58"/>
                    <a:gd name="T38" fmla="*/ 22 w 22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58">
                      <a:moveTo>
                        <a:pt x="0" y="28"/>
                      </a:moveTo>
                      <a:lnTo>
                        <a:pt x="0" y="28"/>
                      </a:lnTo>
                      <a:lnTo>
                        <a:pt x="11" y="57"/>
                      </a:lnTo>
                      <a:lnTo>
                        <a:pt x="13" y="56"/>
                      </a:lnTo>
                      <a:lnTo>
                        <a:pt x="19" y="25"/>
                      </a:lnTo>
                      <a:lnTo>
                        <a:pt x="11" y="28"/>
                      </a:lnTo>
                      <a:lnTo>
                        <a:pt x="13" y="14"/>
                      </a:lnTo>
                      <a:lnTo>
                        <a:pt x="20" y="7"/>
                      </a:lnTo>
                      <a:lnTo>
                        <a:pt x="21" y="0"/>
                      </a:lnTo>
                      <a:lnTo>
                        <a:pt x="14" y="1"/>
                      </a:lnTo>
                      <a:lnTo>
                        <a:pt x="0" y="2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2537">
                  <a:extLst>
                    <a:ext uri="{FF2B5EF4-FFF2-40B4-BE49-F238E27FC236}">
                      <a16:creationId xmlns:a16="http://schemas.microsoft.com/office/drawing/2014/main" id="{58A4DAB5-4545-4B7F-802D-8A5A65675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834" y="3785300"/>
                  <a:ext cx="91528" cy="115540"/>
                </a:xfrm>
                <a:custGeom>
                  <a:avLst/>
                  <a:gdLst>
                    <a:gd name="T0" fmla="*/ 0 w 60"/>
                    <a:gd name="T1" fmla="*/ 31 h 65"/>
                    <a:gd name="T2" fmla="*/ 0 w 60"/>
                    <a:gd name="T3" fmla="*/ 31 h 65"/>
                    <a:gd name="T4" fmla="*/ 2 w 60"/>
                    <a:gd name="T5" fmla="*/ 17 h 65"/>
                    <a:gd name="T6" fmla="*/ 9 w 60"/>
                    <a:gd name="T7" fmla="*/ 10 h 65"/>
                    <a:gd name="T8" fmla="*/ 23 w 60"/>
                    <a:gd name="T9" fmla="*/ 16 h 65"/>
                    <a:gd name="T10" fmla="*/ 53 w 60"/>
                    <a:gd name="T11" fmla="*/ 0 h 65"/>
                    <a:gd name="T12" fmla="*/ 59 w 60"/>
                    <a:gd name="T13" fmla="*/ 18 h 65"/>
                    <a:gd name="T14" fmla="*/ 28 w 60"/>
                    <a:gd name="T15" fmla="*/ 28 h 65"/>
                    <a:gd name="T16" fmla="*/ 44 w 60"/>
                    <a:gd name="T17" fmla="*/ 42 h 65"/>
                    <a:gd name="T18" fmla="*/ 36 w 60"/>
                    <a:gd name="T19" fmla="*/ 51 h 65"/>
                    <a:gd name="T20" fmla="*/ 17 w 60"/>
                    <a:gd name="T21" fmla="*/ 64 h 65"/>
                    <a:gd name="T22" fmla="*/ 2 w 60"/>
                    <a:gd name="T23" fmla="*/ 59 h 65"/>
                    <a:gd name="T24" fmla="*/ 2 w 60"/>
                    <a:gd name="T25" fmla="*/ 59 h 65"/>
                    <a:gd name="T26" fmla="*/ 8 w 60"/>
                    <a:gd name="T27" fmla="*/ 28 h 65"/>
                    <a:gd name="T28" fmla="*/ 0 w 60"/>
                    <a:gd name="T29" fmla="*/ 31 h 65"/>
                    <a:gd name="T30" fmla="*/ 0 w 60"/>
                    <a:gd name="T31" fmla="*/ 31 h 6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0"/>
                    <a:gd name="T49" fmla="*/ 0 h 65"/>
                    <a:gd name="T50" fmla="*/ 60 w 60"/>
                    <a:gd name="T51" fmla="*/ 65 h 6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0" h="65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2" y="17"/>
                      </a:lnTo>
                      <a:lnTo>
                        <a:pt x="9" y="10"/>
                      </a:lnTo>
                      <a:lnTo>
                        <a:pt x="23" y="16"/>
                      </a:lnTo>
                      <a:lnTo>
                        <a:pt x="53" y="0"/>
                      </a:lnTo>
                      <a:lnTo>
                        <a:pt x="59" y="18"/>
                      </a:lnTo>
                      <a:lnTo>
                        <a:pt x="28" y="28"/>
                      </a:lnTo>
                      <a:lnTo>
                        <a:pt x="44" y="42"/>
                      </a:lnTo>
                      <a:lnTo>
                        <a:pt x="36" y="51"/>
                      </a:lnTo>
                      <a:lnTo>
                        <a:pt x="17" y="64"/>
                      </a:lnTo>
                      <a:lnTo>
                        <a:pt x="2" y="59"/>
                      </a:lnTo>
                      <a:lnTo>
                        <a:pt x="8" y="28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77933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2538">
                  <a:extLst>
                    <a:ext uri="{FF2B5EF4-FFF2-40B4-BE49-F238E27FC236}">
                      <a16:creationId xmlns:a16="http://schemas.microsoft.com/office/drawing/2014/main" id="{EAB07ED8-AE84-4747-96DD-F940FC316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2435" y="3875954"/>
                  <a:ext cx="38136" cy="39106"/>
                </a:xfrm>
                <a:custGeom>
                  <a:avLst/>
                  <a:gdLst>
                    <a:gd name="T0" fmla="*/ 0 w 25"/>
                    <a:gd name="T1" fmla="*/ 13 h 22"/>
                    <a:gd name="T2" fmla="*/ 0 w 25"/>
                    <a:gd name="T3" fmla="*/ 13 h 22"/>
                    <a:gd name="T4" fmla="*/ 20 w 25"/>
                    <a:gd name="T5" fmla="*/ 0 h 22"/>
                    <a:gd name="T6" fmla="*/ 24 w 25"/>
                    <a:gd name="T7" fmla="*/ 21 h 22"/>
                    <a:gd name="T8" fmla="*/ 0 w 25"/>
                    <a:gd name="T9" fmla="*/ 13 h 22"/>
                    <a:gd name="T10" fmla="*/ 0 w 25"/>
                    <a:gd name="T11" fmla="*/ 13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2"/>
                    <a:gd name="T20" fmla="*/ 25 w 25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2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20" y="0"/>
                      </a:lnTo>
                      <a:lnTo>
                        <a:pt x="24" y="21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2539">
                  <a:extLst>
                    <a:ext uri="{FF2B5EF4-FFF2-40B4-BE49-F238E27FC236}">
                      <a16:creationId xmlns:a16="http://schemas.microsoft.com/office/drawing/2014/main" id="{B27DEF71-2B75-46E8-BF00-BF159E391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411" y="3749749"/>
                  <a:ext cx="33560" cy="44439"/>
                </a:xfrm>
                <a:custGeom>
                  <a:avLst/>
                  <a:gdLst>
                    <a:gd name="T0" fmla="*/ 0 w 22"/>
                    <a:gd name="T1" fmla="*/ 24 h 25"/>
                    <a:gd name="T2" fmla="*/ 0 w 22"/>
                    <a:gd name="T3" fmla="*/ 24 h 25"/>
                    <a:gd name="T4" fmla="*/ 7 w 22"/>
                    <a:gd name="T5" fmla="*/ 23 h 25"/>
                    <a:gd name="T6" fmla="*/ 21 w 22"/>
                    <a:gd name="T7" fmla="*/ 7 h 25"/>
                    <a:gd name="T8" fmla="*/ 14 w 22"/>
                    <a:gd name="T9" fmla="*/ 0 h 25"/>
                    <a:gd name="T10" fmla="*/ 0 w 22"/>
                    <a:gd name="T11" fmla="*/ 24 h 25"/>
                    <a:gd name="T12" fmla="*/ 0 w 22"/>
                    <a:gd name="T13" fmla="*/ 24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25"/>
                    <a:gd name="T23" fmla="*/ 22 w 22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25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7" y="23"/>
                      </a:lnTo>
                      <a:lnTo>
                        <a:pt x="21" y="7"/>
                      </a:lnTo>
                      <a:lnTo>
                        <a:pt x="14" y="0"/>
                      </a:lnTo>
                      <a:lnTo>
                        <a:pt x="0" y="2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2540">
                  <a:extLst>
                    <a:ext uri="{FF2B5EF4-FFF2-40B4-BE49-F238E27FC236}">
                      <a16:creationId xmlns:a16="http://schemas.microsoft.com/office/drawing/2014/main" id="{0A7A8001-7C4C-4B15-A0F6-EFD17BDFF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792" y="4416327"/>
                  <a:ext cx="83901" cy="97765"/>
                </a:xfrm>
                <a:custGeom>
                  <a:avLst/>
                  <a:gdLst>
                    <a:gd name="T0" fmla="*/ 0 w 55"/>
                    <a:gd name="T1" fmla="*/ 20 h 55"/>
                    <a:gd name="T2" fmla="*/ 0 w 55"/>
                    <a:gd name="T3" fmla="*/ 20 h 55"/>
                    <a:gd name="T4" fmla="*/ 17 w 55"/>
                    <a:gd name="T5" fmla="*/ 0 h 55"/>
                    <a:gd name="T6" fmla="*/ 25 w 55"/>
                    <a:gd name="T7" fmla="*/ 0 h 55"/>
                    <a:gd name="T8" fmla="*/ 26 w 55"/>
                    <a:gd name="T9" fmla="*/ 14 h 55"/>
                    <a:gd name="T10" fmla="*/ 40 w 55"/>
                    <a:gd name="T11" fmla="*/ 12 h 55"/>
                    <a:gd name="T12" fmla="*/ 39 w 55"/>
                    <a:gd name="T13" fmla="*/ 25 h 55"/>
                    <a:gd name="T14" fmla="*/ 54 w 55"/>
                    <a:gd name="T15" fmla="*/ 34 h 55"/>
                    <a:gd name="T16" fmla="*/ 52 w 55"/>
                    <a:gd name="T17" fmla="*/ 54 h 55"/>
                    <a:gd name="T18" fmla="*/ 0 w 55"/>
                    <a:gd name="T19" fmla="*/ 20 h 55"/>
                    <a:gd name="T20" fmla="*/ 0 w 55"/>
                    <a:gd name="T21" fmla="*/ 20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55"/>
                    <a:gd name="T35" fmla="*/ 55 w 55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55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26" y="14"/>
                      </a:lnTo>
                      <a:lnTo>
                        <a:pt x="40" y="12"/>
                      </a:lnTo>
                      <a:lnTo>
                        <a:pt x="39" y="25"/>
                      </a:lnTo>
                      <a:lnTo>
                        <a:pt x="54" y="34"/>
                      </a:lnTo>
                      <a:lnTo>
                        <a:pt x="52" y="54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2541">
                  <a:extLst>
                    <a:ext uri="{FF2B5EF4-FFF2-40B4-BE49-F238E27FC236}">
                      <a16:creationId xmlns:a16="http://schemas.microsoft.com/office/drawing/2014/main" id="{919DEBED-11D3-4D4A-96B8-BF098DB91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499" y="3792411"/>
                  <a:ext cx="326451" cy="353730"/>
                </a:xfrm>
                <a:custGeom>
                  <a:avLst/>
                  <a:gdLst>
                    <a:gd name="T0" fmla="*/ 0 w 214"/>
                    <a:gd name="T1" fmla="*/ 103 h 199"/>
                    <a:gd name="T2" fmla="*/ 0 w 214"/>
                    <a:gd name="T3" fmla="*/ 103 h 199"/>
                    <a:gd name="T4" fmla="*/ 0 w 214"/>
                    <a:gd name="T5" fmla="*/ 42 h 199"/>
                    <a:gd name="T6" fmla="*/ 27 w 214"/>
                    <a:gd name="T7" fmla="*/ 0 h 199"/>
                    <a:gd name="T8" fmla="*/ 78 w 214"/>
                    <a:gd name="T9" fmla="*/ 12 h 199"/>
                    <a:gd name="T10" fmla="*/ 87 w 214"/>
                    <a:gd name="T11" fmla="*/ 27 h 199"/>
                    <a:gd name="T12" fmla="*/ 129 w 214"/>
                    <a:gd name="T13" fmla="*/ 42 h 199"/>
                    <a:gd name="T14" fmla="*/ 143 w 214"/>
                    <a:gd name="T15" fmla="*/ 37 h 199"/>
                    <a:gd name="T16" fmla="*/ 144 w 214"/>
                    <a:gd name="T17" fmla="*/ 15 h 199"/>
                    <a:gd name="T18" fmla="*/ 157 w 214"/>
                    <a:gd name="T19" fmla="*/ 5 h 199"/>
                    <a:gd name="T20" fmla="*/ 213 w 214"/>
                    <a:gd name="T21" fmla="*/ 22 h 199"/>
                    <a:gd name="T22" fmla="*/ 207 w 214"/>
                    <a:gd name="T23" fmla="*/ 46 h 199"/>
                    <a:gd name="T24" fmla="*/ 213 w 214"/>
                    <a:gd name="T25" fmla="*/ 162 h 199"/>
                    <a:gd name="T26" fmla="*/ 213 w 214"/>
                    <a:gd name="T27" fmla="*/ 190 h 199"/>
                    <a:gd name="T28" fmla="*/ 201 w 214"/>
                    <a:gd name="T29" fmla="*/ 190 h 199"/>
                    <a:gd name="T30" fmla="*/ 201 w 214"/>
                    <a:gd name="T31" fmla="*/ 198 h 199"/>
                    <a:gd name="T32" fmla="*/ 91 w 214"/>
                    <a:gd name="T33" fmla="*/ 142 h 199"/>
                    <a:gd name="T34" fmla="*/ 77 w 214"/>
                    <a:gd name="T35" fmla="*/ 147 h 199"/>
                    <a:gd name="T36" fmla="*/ 32 w 214"/>
                    <a:gd name="T37" fmla="*/ 141 h 199"/>
                    <a:gd name="T38" fmla="*/ 0 w 214"/>
                    <a:gd name="T39" fmla="*/ 103 h 199"/>
                    <a:gd name="T40" fmla="*/ 0 w 214"/>
                    <a:gd name="T41" fmla="*/ 103 h 1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4"/>
                    <a:gd name="T64" fmla="*/ 0 h 199"/>
                    <a:gd name="T65" fmla="*/ 214 w 214"/>
                    <a:gd name="T66" fmla="*/ 199 h 1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4" h="199">
                      <a:moveTo>
                        <a:pt x="0" y="103"/>
                      </a:moveTo>
                      <a:lnTo>
                        <a:pt x="0" y="103"/>
                      </a:lnTo>
                      <a:lnTo>
                        <a:pt x="0" y="42"/>
                      </a:lnTo>
                      <a:lnTo>
                        <a:pt x="27" y="0"/>
                      </a:lnTo>
                      <a:lnTo>
                        <a:pt x="78" y="12"/>
                      </a:lnTo>
                      <a:lnTo>
                        <a:pt x="87" y="27"/>
                      </a:lnTo>
                      <a:lnTo>
                        <a:pt x="129" y="42"/>
                      </a:lnTo>
                      <a:lnTo>
                        <a:pt x="143" y="37"/>
                      </a:lnTo>
                      <a:lnTo>
                        <a:pt x="144" y="15"/>
                      </a:lnTo>
                      <a:lnTo>
                        <a:pt x="157" y="5"/>
                      </a:lnTo>
                      <a:lnTo>
                        <a:pt x="213" y="22"/>
                      </a:lnTo>
                      <a:lnTo>
                        <a:pt x="207" y="46"/>
                      </a:lnTo>
                      <a:lnTo>
                        <a:pt x="213" y="162"/>
                      </a:lnTo>
                      <a:lnTo>
                        <a:pt x="213" y="190"/>
                      </a:lnTo>
                      <a:lnTo>
                        <a:pt x="201" y="190"/>
                      </a:lnTo>
                      <a:lnTo>
                        <a:pt x="201" y="198"/>
                      </a:lnTo>
                      <a:lnTo>
                        <a:pt x="91" y="142"/>
                      </a:lnTo>
                      <a:lnTo>
                        <a:pt x="77" y="147"/>
                      </a:lnTo>
                      <a:lnTo>
                        <a:pt x="32" y="141"/>
                      </a:lnTo>
                      <a:lnTo>
                        <a:pt x="0" y="103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2542">
                  <a:extLst>
                    <a:ext uri="{FF2B5EF4-FFF2-40B4-BE49-F238E27FC236}">
                      <a16:creationId xmlns:a16="http://schemas.microsoft.com/office/drawing/2014/main" id="{B61248FE-9645-42FB-81DC-1603FED47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213" y="4914038"/>
                  <a:ext cx="147969" cy="337733"/>
                </a:xfrm>
                <a:custGeom>
                  <a:avLst/>
                  <a:gdLst>
                    <a:gd name="T0" fmla="*/ 0 w 97"/>
                    <a:gd name="T1" fmla="*/ 135 h 190"/>
                    <a:gd name="T2" fmla="*/ 0 w 97"/>
                    <a:gd name="T3" fmla="*/ 135 h 190"/>
                    <a:gd name="T4" fmla="*/ 9 w 97"/>
                    <a:gd name="T5" fmla="*/ 173 h 190"/>
                    <a:gd name="T6" fmla="*/ 27 w 97"/>
                    <a:gd name="T7" fmla="*/ 189 h 190"/>
                    <a:gd name="T8" fmla="*/ 57 w 97"/>
                    <a:gd name="T9" fmla="*/ 173 h 190"/>
                    <a:gd name="T10" fmla="*/ 90 w 97"/>
                    <a:gd name="T11" fmla="*/ 43 h 190"/>
                    <a:gd name="T12" fmla="*/ 96 w 97"/>
                    <a:gd name="T13" fmla="*/ 48 h 190"/>
                    <a:gd name="T14" fmla="*/ 82 w 97"/>
                    <a:gd name="T15" fmla="*/ 0 h 190"/>
                    <a:gd name="T16" fmla="*/ 64 w 97"/>
                    <a:gd name="T17" fmla="*/ 20 h 190"/>
                    <a:gd name="T18" fmla="*/ 65 w 97"/>
                    <a:gd name="T19" fmla="*/ 34 h 190"/>
                    <a:gd name="T20" fmla="*/ 44 w 97"/>
                    <a:gd name="T21" fmla="*/ 49 h 190"/>
                    <a:gd name="T22" fmla="*/ 17 w 97"/>
                    <a:gd name="T23" fmla="*/ 56 h 190"/>
                    <a:gd name="T24" fmla="*/ 10 w 97"/>
                    <a:gd name="T25" fmla="*/ 73 h 190"/>
                    <a:gd name="T26" fmla="*/ 17 w 97"/>
                    <a:gd name="T27" fmla="*/ 106 h 190"/>
                    <a:gd name="T28" fmla="*/ 0 w 97"/>
                    <a:gd name="T29" fmla="*/ 135 h 190"/>
                    <a:gd name="T30" fmla="*/ 0 w 97"/>
                    <a:gd name="T31" fmla="*/ 135 h 1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7"/>
                    <a:gd name="T49" fmla="*/ 0 h 190"/>
                    <a:gd name="T50" fmla="*/ 97 w 97"/>
                    <a:gd name="T51" fmla="*/ 190 h 1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7" h="190">
                      <a:moveTo>
                        <a:pt x="0" y="135"/>
                      </a:moveTo>
                      <a:lnTo>
                        <a:pt x="0" y="135"/>
                      </a:lnTo>
                      <a:lnTo>
                        <a:pt x="9" y="173"/>
                      </a:lnTo>
                      <a:lnTo>
                        <a:pt x="27" y="189"/>
                      </a:lnTo>
                      <a:lnTo>
                        <a:pt x="57" y="173"/>
                      </a:lnTo>
                      <a:lnTo>
                        <a:pt x="90" y="43"/>
                      </a:lnTo>
                      <a:lnTo>
                        <a:pt x="96" y="48"/>
                      </a:lnTo>
                      <a:lnTo>
                        <a:pt x="82" y="0"/>
                      </a:lnTo>
                      <a:lnTo>
                        <a:pt x="64" y="20"/>
                      </a:lnTo>
                      <a:lnTo>
                        <a:pt x="65" y="34"/>
                      </a:lnTo>
                      <a:lnTo>
                        <a:pt x="44" y="49"/>
                      </a:lnTo>
                      <a:lnTo>
                        <a:pt x="17" y="56"/>
                      </a:lnTo>
                      <a:lnTo>
                        <a:pt x="10" y="73"/>
                      </a:lnTo>
                      <a:lnTo>
                        <a:pt x="17" y="106"/>
                      </a:lnTo>
                      <a:lnTo>
                        <a:pt x="0" y="135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2543">
                  <a:extLst>
                    <a:ext uri="{FF2B5EF4-FFF2-40B4-BE49-F238E27FC236}">
                      <a16:creationId xmlns:a16="http://schemas.microsoft.com/office/drawing/2014/main" id="{52C8F7EF-49E9-4FB9-8FFA-BC01544BB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856" y="3947056"/>
                  <a:ext cx="254753" cy="314625"/>
                </a:xfrm>
                <a:custGeom>
                  <a:avLst/>
                  <a:gdLst>
                    <a:gd name="T0" fmla="*/ 0 w 167"/>
                    <a:gd name="T1" fmla="*/ 89 h 177"/>
                    <a:gd name="T2" fmla="*/ 0 w 167"/>
                    <a:gd name="T3" fmla="*/ 89 h 177"/>
                    <a:gd name="T4" fmla="*/ 10 w 167"/>
                    <a:gd name="T5" fmla="*/ 99 h 177"/>
                    <a:gd name="T6" fmla="*/ 13 w 167"/>
                    <a:gd name="T7" fmla="*/ 125 h 177"/>
                    <a:gd name="T8" fmla="*/ 5 w 167"/>
                    <a:gd name="T9" fmla="*/ 158 h 177"/>
                    <a:gd name="T10" fmla="*/ 36 w 167"/>
                    <a:gd name="T11" fmla="*/ 151 h 177"/>
                    <a:gd name="T12" fmla="*/ 67 w 167"/>
                    <a:gd name="T13" fmla="*/ 176 h 177"/>
                    <a:gd name="T14" fmla="*/ 76 w 167"/>
                    <a:gd name="T15" fmla="*/ 162 h 177"/>
                    <a:gd name="T16" fmla="*/ 87 w 167"/>
                    <a:gd name="T17" fmla="*/ 171 h 177"/>
                    <a:gd name="T18" fmla="*/ 156 w 167"/>
                    <a:gd name="T19" fmla="*/ 167 h 177"/>
                    <a:gd name="T20" fmla="*/ 142 w 167"/>
                    <a:gd name="T21" fmla="*/ 33 h 177"/>
                    <a:gd name="T22" fmla="*/ 166 w 167"/>
                    <a:gd name="T23" fmla="*/ 33 h 177"/>
                    <a:gd name="T24" fmla="*/ 115 w 167"/>
                    <a:gd name="T25" fmla="*/ 0 h 177"/>
                    <a:gd name="T26" fmla="*/ 114 w 167"/>
                    <a:gd name="T27" fmla="*/ 18 h 177"/>
                    <a:gd name="T28" fmla="*/ 70 w 167"/>
                    <a:gd name="T29" fmla="*/ 17 h 177"/>
                    <a:gd name="T30" fmla="*/ 70 w 167"/>
                    <a:gd name="T31" fmla="*/ 54 h 177"/>
                    <a:gd name="T32" fmla="*/ 54 w 167"/>
                    <a:gd name="T33" fmla="*/ 60 h 177"/>
                    <a:gd name="T34" fmla="*/ 55 w 167"/>
                    <a:gd name="T35" fmla="*/ 83 h 177"/>
                    <a:gd name="T36" fmla="*/ 0 w 167"/>
                    <a:gd name="T37" fmla="*/ 89 h 177"/>
                    <a:gd name="T38" fmla="*/ 0 w 167"/>
                    <a:gd name="T39" fmla="*/ 89 h 17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67"/>
                    <a:gd name="T61" fmla="*/ 0 h 177"/>
                    <a:gd name="T62" fmla="*/ 167 w 167"/>
                    <a:gd name="T63" fmla="*/ 177 h 17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67" h="177">
                      <a:moveTo>
                        <a:pt x="0" y="89"/>
                      </a:moveTo>
                      <a:lnTo>
                        <a:pt x="0" y="89"/>
                      </a:lnTo>
                      <a:lnTo>
                        <a:pt x="10" y="99"/>
                      </a:lnTo>
                      <a:lnTo>
                        <a:pt x="13" y="125"/>
                      </a:lnTo>
                      <a:lnTo>
                        <a:pt x="5" y="158"/>
                      </a:lnTo>
                      <a:lnTo>
                        <a:pt x="36" y="151"/>
                      </a:lnTo>
                      <a:lnTo>
                        <a:pt x="67" y="176"/>
                      </a:lnTo>
                      <a:lnTo>
                        <a:pt x="76" y="162"/>
                      </a:lnTo>
                      <a:lnTo>
                        <a:pt x="87" y="171"/>
                      </a:lnTo>
                      <a:lnTo>
                        <a:pt x="156" y="167"/>
                      </a:lnTo>
                      <a:lnTo>
                        <a:pt x="142" y="33"/>
                      </a:lnTo>
                      <a:lnTo>
                        <a:pt x="166" y="33"/>
                      </a:lnTo>
                      <a:lnTo>
                        <a:pt x="115" y="0"/>
                      </a:lnTo>
                      <a:lnTo>
                        <a:pt x="114" y="18"/>
                      </a:lnTo>
                      <a:lnTo>
                        <a:pt x="70" y="17"/>
                      </a:lnTo>
                      <a:lnTo>
                        <a:pt x="70" y="54"/>
                      </a:lnTo>
                      <a:lnTo>
                        <a:pt x="54" y="60"/>
                      </a:lnTo>
                      <a:lnTo>
                        <a:pt x="55" y="83"/>
                      </a:lnTo>
                      <a:lnTo>
                        <a:pt x="0" y="89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2544">
                  <a:extLst>
                    <a:ext uri="{FF2B5EF4-FFF2-40B4-BE49-F238E27FC236}">
                      <a16:creationId xmlns:a16="http://schemas.microsoft.com/office/drawing/2014/main" id="{236898EA-A172-48D2-9D81-8742F41AF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153" y="4873154"/>
                  <a:ext cx="221193" cy="405278"/>
                </a:xfrm>
                <a:custGeom>
                  <a:avLst/>
                  <a:gdLst>
                    <a:gd name="T0" fmla="*/ 0 w 145"/>
                    <a:gd name="T1" fmla="*/ 63 h 228"/>
                    <a:gd name="T2" fmla="*/ 0 w 145"/>
                    <a:gd name="T3" fmla="*/ 63 h 228"/>
                    <a:gd name="T4" fmla="*/ 4 w 145"/>
                    <a:gd name="T5" fmla="*/ 70 h 228"/>
                    <a:gd name="T6" fmla="*/ 38 w 145"/>
                    <a:gd name="T7" fmla="*/ 81 h 228"/>
                    <a:gd name="T8" fmla="*/ 41 w 145"/>
                    <a:gd name="T9" fmla="*/ 95 h 228"/>
                    <a:gd name="T10" fmla="*/ 39 w 145"/>
                    <a:gd name="T11" fmla="*/ 131 h 228"/>
                    <a:gd name="T12" fmla="*/ 21 w 145"/>
                    <a:gd name="T13" fmla="*/ 168 h 228"/>
                    <a:gd name="T14" fmla="*/ 26 w 145"/>
                    <a:gd name="T15" fmla="*/ 213 h 228"/>
                    <a:gd name="T16" fmla="*/ 28 w 145"/>
                    <a:gd name="T17" fmla="*/ 227 h 228"/>
                    <a:gd name="T18" fmla="*/ 39 w 145"/>
                    <a:gd name="T19" fmla="*/ 227 h 228"/>
                    <a:gd name="T20" fmla="*/ 39 w 145"/>
                    <a:gd name="T21" fmla="*/ 212 h 228"/>
                    <a:gd name="T22" fmla="*/ 74 w 145"/>
                    <a:gd name="T23" fmla="*/ 191 h 228"/>
                    <a:gd name="T24" fmla="*/ 64 w 145"/>
                    <a:gd name="T25" fmla="*/ 131 h 228"/>
                    <a:gd name="T26" fmla="*/ 143 w 145"/>
                    <a:gd name="T27" fmla="*/ 70 h 228"/>
                    <a:gd name="T28" fmla="*/ 144 w 145"/>
                    <a:gd name="T29" fmla="*/ 0 h 228"/>
                    <a:gd name="T30" fmla="*/ 124 w 145"/>
                    <a:gd name="T31" fmla="*/ 12 h 228"/>
                    <a:gd name="T32" fmla="*/ 69 w 145"/>
                    <a:gd name="T33" fmla="*/ 15 h 228"/>
                    <a:gd name="T34" fmla="*/ 68 w 145"/>
                    <a:gd name="T35" fmla="*/ 41 h 228"/>
                    <a:gd name="T36" fmla="*/ 82 w 145"/>
                    <a:gd name="T37" fmla="*/ 61 h 228"/>
                    <a:gd name="T38" fmla="*/ 74 w 145"/>
                    <a:gd name="T39" fmla="*/ 91 h 228"/>
                    <a:gd name="T40" fmla="*/ 59 w 145"/>
                    <a:gd name="T41" fmla="*/ 75 h 228"/>
                    <a:gd name="T42" fmla="*/ 61 w 145"/>
                    <a:gd name="T43" fmla="*/ 55 h 228"/>
                    <a:gd name="T44" fmla="*/ 44 w 145"/>
                    <a:gd name="T45" fmla="*/ 49 h 228"/>
                    <a:gd name="T46" fmla="*/ 0 w 145"/>
                    <a:gd name="T47" fmla="*/ 63 h 228"/>
                    <a:gd name="T48" fmla="*/ 0 w 145"/>
                    <a:gd name="T49" fmla="*/ 63 h 2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5"/>
                    <a:gd name="T76" fmla="*/ 0 h 228"/>
                    <a:gd name="T77" fmla="*/ 145 w 145"/>
                    <a:gd name="T78" fmla="*/ 228 h 2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5" h="228">
                      <a:moveTo>
                        <a:pt x="0" y="63"/>
                      </a:moveTo>
                      <a:lnTo>
                        <a:pt x="0" y="63"/>
                      </a:lnTo>
                      <a:lnTo>
                        <a:pt x="4" y="70"/>
                      </a:lnTo>
                      <a:lnTo>
                        <a:pt x="38" y="81"/>
                      </a:lnTo>
                      <a:lnTo>
                        <a:pt x="41" y="95"/>
                      </a:lnTo>
                      <a:lnTo>
                        <a:pt x="39" y="131"/>
                      </a:lnTo>
                      <a:lnTo>
                        <a:pt x="21" y="168"/>
                      </a:lnTo>
                      <a:lnTo>
                        <a:pt x="26" y="213"/>
                      </a:lnTo>
                      <a:lnTo>
                        <a:pt x="28" y="227"/>
                      </a:lnTo>
                      <a:lnTo>
                        <a:pt x="39" y="227"/>
                      </a:lnTo>
                      <a:lnTo>
                        <a:pt x="39" y="212"/>
                      </a:lnTo>
                      <a:lnTo>
                        <a:pt x="74" y="191"/>
                      </a:lnTo>
                      <a:lnTo>
                        <a:pt x="64" y="131"/>
                      </a:lnTo>
                      <a:lnTo>
                        <a:pt x="143" y="70"/>
                      </a:lnTo>
                      <a:lnTo>
                        <a:pt x="144" y="0"/>
                      </a:lnTo>
                      <a:lnTo>
                        <a:pt x="124" y="12"/>
                      </a:lnTo>
                      <a:lnTo>
                        <a:pt x="69" y="15"/>
                      </a:lnTo>
                      <a:lnTo>
                        <a:pt x="68" y="41"/>
                      </a:lnTo>
                      <a:lnTo>
                        <a:pt x="82" y="61"/>
                      </a:lnTo>
                      <a:lnTo>
                        <a:pt x="74" y="91"/>
                      </a:lnTo>
                      <a:lnTo>
                        <a:pt x="59" y="75"/>
                      </a:lnTo>
                      <a:lnTo>
                        <a:pt x="61" y="55"/>
                      </a:lnTo>
                      <a:lnTo>
                        <a:pt x="44" y="49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2545">
                  <a:extLst>
                    <a:ext uri="{FF2B5EF4-FFF2-40B4-BE49-F238E27FC236}">
                      <a16:creationId xmlns:a16="http://schemas.microsoft.com/office/drawing/2014/main" id="{A8019E41-C94A-4B85-8802-564934625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026" y="4300239"/>
                  <a:ext cx="75245" cy="71820"/>
                </a:xfrm>
                <a:custGeom>
                  <a:avLst/>
                  <a:gdLst>
                    <a:gd name="T0" fmla="*/ 0 w 42"/>
                    <a:gd name="T1" fmla="*/ 3 h 26"/>
                    <a:gd name="T2" fmla="*/ 0 w 42"/>
                    <a:gd name="T3" fmla="*/ 3 h 26"/>
                    <a:gd name="T4" fmla="*/ 12 w 42"/>
                    <a:gd name="T5" fmla="*/ 14 h 26"/>
                    <a:gd name="T6" fmla="*/ 25 w 42"/>
                    <a:gd name="T7" fmla="*/ 11 h 26"/>
                    <a:gd name="T8" fmla="*/ 18 w 42"/>
                    <a:gd name="T9" fmla="*/ 14 h 26"/>
                    <a:gd name="T10" fmla="*/ 24 w 42"/>
                    <a:gd name="T11" fmla="*/ 25 h 26"/>
                    <a:gd name="T12" fmla="*/ 41 w 42"/>
                    <a:gd name="T13" fmla="*/ 14 h 26"/>
                    <a:gd name="T14" fmla="*/ 41 w 42"/>
                    <a:gd name="T15" fmla="*/ 0 h 26"/>
                    <a:gd name="T16" fmla="*/ 0 w 42"/>
                    <a:gd name="T17" fmla="*/ 3 h 26"/>
                    <a:gd name="T18" fmla="*/ 0 w 42"/>
                    <a:gd name="T19" fmla="*/ 3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26"/>
                    <a:gd name="T32" fmla="*/ 42 w 42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2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2" y="14"/>
                      </a:lnTo>
                      <a:lnTo>
                        <a:pt x="25" y="11"/>
                      </a:lnTo>
                      <a:lnTo>
                        <a:pt x="18" y="14"/>
                      </a:lnTo>
                      <a:lnTo>
                        <a:pt x="24" y="25"/>
                      </a:lnTo>
                      <a:lnTo>
                        <a:pt x="41" y="14"/>
                      </a:lnTo>
                      <a:lnTo>
                        <a:pt x="41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2546">
                  <a:extLst>
                    <a:ext uri="{FF2B5EF4-FFF2-40B4-BE49-F238E27FC236}">
                      <a16:creationId xmlns:a16="http://schemas.microsoft.com/office/drawing/2014/main" id="{152D349A-957C-4F4F-8EC0-A5B41A92D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9386" y="3977274"/>
                  <a:ext cx="13730" cy="40882"/>
                </a:xfrm>
                <a:custGeom>
                  <a:avLst/>
                  <a:gdLst>
                    <a:gd name="T0" fmla="*/ 0 w 9"/>
                    <a:gd name="T1" fmla="*/ 18 h 23"/>
                    <a:gd name="T2" fmla="*/ 0 w 9"/>
                    <a:gd name="T3" fmla="*/ 18 h 23"/>
                    <a:gd name="T4" fmla="*/ 4 w 9"/>
                    <a:gd name="T5" fmla="*/ 22 h 23"/>
                    <a:gd name="T6" fmla="*/ 8 w 9"/>
                    <a:gd name="T7" fmla="*/ 21 h 23"/>
                    <a:gd name="T8" fmla="*/ 5 w 9"/>
                    <a:gd name="T9" fmla="*/ 0 h 23"/>
                    <a:gd name="T10" fmla="*/ 0 w 9"/>
                    <a:gd name="T11" fmla="*/ 18 h 23"/>
                    <a:gd name="T12" fmla="*/ 0 w 9"/>
                    <a:gd name="T13" fmla="*/ 18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23"/>
                    <a:gd name="T23" fmla="*/ 9 w 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23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4" y="22"/>
                      </a:lnTo>
                      <a:lnTo>
                        <a:pt x="8" y="21"/>
                      </a:lnTo>
                      <a:lnTo>
                        <a:pt x="5" y="0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2547">
                  <a:extLst>
                    <a:ext uri="{FF2B5EF4-FFF2-40B4-BE49-F238E27FC236}">
                      <a16:creationId xmlns:a16="http://schemas.microsoft.com/office/drawing/2014/main" id="{0B2D16C2-97DB-4DDB-BDE0-DA405BE56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7850" y="4643851"/>
                  <a:ext cx="36612" cy="40882"/>
                </a:xfrm>
                <a:custGeom>
                  <a:avLst/>
                  <a:gdLst>
                    <a:gd name="T0" fmla="*/ 0 w 24"/>
                    <a:gd name="T1" fmla="*/ 22 h 23"/>
                    <a:gd name="T2" fmla="*/ 0 w 24"/>
                    <a:gd name="T3" fmla="*/ 22 h 23"/>
                    <a:gd name="T4" fmla="*/ 9 w 24"/>
                    <a:gd name="T5" fmla="*/ 4 h 23"/>
                    <a:gd name="T6" fmla="*/ 20 w 24"/>
                    <a:gd name="T7" fmla="*/ 0 h 23"/>
                    <a:gd name="T8" fmla="*/ 23 w 24"/>
                    <a:gd name="T9" fmla="*/ 18 h 23"/>
                    <a:gd name="T10" fmla="*/ 0 w 24"/>
                    <a:gd name="T11" fmla="*/ 22 h 23"/>
                    <a:gd name="T12" fmla="*/ 0 w 24"/>
                    <a:gd name="T13" fmla="*/ 22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23"/>
                    <a:gd name="T23" fmla="*/ 24 w 24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23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9" y="4"/>
                      </a:lnTo>
                      <a:lnTo>
                        <a:pt x="20" y="0"/>
                      </a:lnTo>
                      <a:lnTo>
                        <a:pt x="23" y="1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2548">
                  <a:extLst>
                    <a:ext uri="{FF2B5EF4-FFF2-40B4-BE49-F238E27FC236}">
                      <a16:creationId xmlns:a16="http://schemas.microsoft.com/office/drawing/2014/main" id="{5918AB7C-8EF0-46A5-AEE1-20CADD0FE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6130" y="4378998"/>
                  <a:ext cx="67121" cy="74656"/>
                </a:xfrm>
                <a:custGeom>
                  <a:avLst/>
                  <a:gdLst>
                    <a:gd name="T0" fmla="*/ 0 w 44"/>
                    <a:gd name="T1" fmla="*/ 12 h 42"/>
                    <a:gd name="T2" fmla="*/ 0 w 44"/>
                    <a:gd name="T3" fmla="*/ 12 h 42"/>
                    <a:gd name="T4" fmla="*/ 5 w 44"/>
                    <a:gd name="T5" fmla="*/ 28 h 42"/>
                    <a:gd name="T6" fmla="*/ 26 w 44"/>
                    <a:gd name="T7" fmla="*/ 41 h 42"/>
                    <a:gd name="T8" fmla="*/ 43 w 44"/>
                    <a:gd name="T9" fmla="*/ 21 h 42"/>
                    <a:gd name="T10" fmla="*/ 29 w 44"/>
                    <a:gd name="T11" fmla="*/ 0 h 42"/>
                    <a:gd name="T12" fmla="*/ 0 w 44"/>
                    <a:gd name="T13" fmla="*/ 12 h 42"/>
                    <a:gd name="T14" fmla="*/ 0 w 44"/>
                    <a:gd name="T15" fmla="*/ 12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4"/>
                    <a:gd name="T25" fmla="*/ 0 h 42"/>
                    <a:gd name="T26" fmla="*/ 44 w 44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4" h="4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5" y="28"/>
                      </a:lnTo>
                      <a:lnTo>
                        <a:pt x="26" y="41"/>
                      </a:lnTo>
                      <a:lnTo>
                        <a:pt x="43" y="21"/>
                      </a:lnTo>
                      <a:lnTo>
                        <a:pt x="29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2549">
                  <a:extLst>
                    <a:ext uri="{FF2B5EF4-FFF2-40B4-BE49-F238E27FC236}">
                      <a16:creationId xmlns:a16="http://schemas.microsoft.com/office/drawing/2014/main" id="{859D9E63-EF0A-4502-85C9-6C08C7C9D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8024" y="4331004"/>
                  <a:ext cx="213564" cy="330622"/>
                </a:xfrm>
                <a:custGeom>
                  <a:avLst/>
                  <a:gdLst>
                    <a:gd name="T0" fmla="*/ 0 w 140"/>
                    <a:gd name="T1" fmla="*/ 174 h 186"/>
                    <a:gd name="T2" fmla="*/ 0 w 140"/>
                    <a:gd name="T3" fmla="*/ 174 h 186"/>
                    <a:gd name="T4" fmla="*/ 0 w 140"/>
                    <a:gd name="T5" fmla="*/ 123 h 186"/>
                    <a:gd name="T6" fmla="*/ 11 w 140"/>
                    <a:gd name="T7" fmla="*/ 109 h 186"/>
                    <a:gd name="T8" fmla="*/ 54 w 140"/>
                    <a:gd name="T9" fmla="*/ 94 h 186"/>
                    <a:gd name="T10" fmla="*/ 95 w 140"/>
                    <a:gd name="T11" fmla="*/ 53 h 186"/>
                    <a:gd name="T12" fmla="*/ 41 w 140"/>
                    <a:gd name="T13" fmla="*/ 39 h 186"/>
                    <a:gd name="T14" fmla="*/ 25 w 140"/>
                    <a:gd name="T15" fmla="*/ 15 h 186"/>
                    <a:gd name="T16" fmla="*/ 31 w 140"/>
                    <a:gd name="T17" fmla="*/ 7 h 186"/>
                    <a:gd name="T18" fmla="*/ 52 w 140"/>
                    <a:gd name="T19" fmla="*/ 21 h 186"/>
                    <a:gd name="T20" fmla="*/ 133 w 140"/>
                    <a:gd name="T21" fmla="*/ 0 h 186"/>
                    <a:gd name="T22" fmla="*/ 139 w 140"/>
                    <a:gd name="T23" fmla="*/ 21 h 186"/>
                    <a:gd name="T24" fmla="*/ 90 w 140"/>
                    <a:gd name="T25" fmla="*/ 108 h 186"/>
                    <a:gd name="T26" fmla="*/ 7 w 140"/>
                    <a:gd name="T27" fmla="*/ 185 h 186"/>
                    <a:gd name="T28" fmla="*/ 0 w 140"/>
                    <a:gd name="T29" fmla="*/ 174 h 186"/>
                    <a:gd name="T30" fmla="*/ 0 w 140"/>
                    <a:gd name="T31" fmla="*/ 174 h 1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0"/>
                    <a:gd name="T49" fmla="*/ 0 h 186"/>
                    <a:gd name="T50" fmla="*/ 140 w 140"/>
                    <a:gd name="T51" fmla="*/ 186 h 18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0" h="186">
                      <a:moveTo>
                        <a:pt x="0" y="174"/>
                      </a:moveTo>
                      <a:lnTo>
                        <a:pt x="0" y="174"/>
                      </a:lnTo>
                      <a:lnTo>
                        <a:pt x="0" y="123"/>
                      </a:lnTo>
                      <a:lnTo>
                        <a:pt x="11" y="109"/>
                      </a:lnTo>
                      <a:lnTo>
                        <a:pt x="54" y="94"/>
                      </a:lnTo>
                      <a:lnTo>
                        <a:pt x="95" y="53"/>
                      </a:lnTo>
                      <a:lnTo>
                        <a:pt x="41" y="39"/>
                      </a:lnTo>
                      <a:lnTo>
                        <a:pt x="25" y="15"/>
                      </a:lnTo>
                      <a:lnTo>
                        <a:pt x="31" y="7"/>
                      </a:lnTo>
                      <a:lnTo>
                        <a:pt x="52" y="21"/>
                      </a:lnTo>
                      <a:lnTo>
                        <a:pt x="133" y="0"/>
                      </a:lnTo>
                      <a:lnTo>
                        <a:pt x="139" y="21"/>
                      </a:lnTo>
                      <a:lnTo>
                        <a:pt x="90" y="108"/>
                      </a:lnTo>
                      <a:lnTo>
                        <a:pt x="7" y="185"/>
                      </a:lnTo>
                      <a:lnTo>
                        <a:pt x="0" y="174"/>
                      </a:lnTo>
                    </a:path>
                  </a:pathLst>
                </a:custGeom>
                <a:solidFill>
                  <a:srgbClr val="D9D9D9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2550">
                  <a:extLst>
                    <a:ext uri="{FF2B5EF4-FFF2-40B4-BE49-F238E27FC236}">
                      <a16:creationId xmlns:a16="http://schemas.microsoft.com/office/drawing/2014/main" id="{0DF1000B-9EFB-485D-BD1F-82D510B8B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5472" y="4997583"/>
                  <a:ext cx="164750" cy="175977"/>
                </a:xfrm>
                <a:custGeom>
                  <a:avLst/>
                  <a:gdLst>
                    <a:gd name="T0" fmla="*/ 0 w 108"/>
                    <a:gd name="T1" fmla="*/ 30 h 99"/>
                    <a:gd name="T2" fmla="*/ 0 w 108"/>
                    <a:gd name="T3" fmla="*/ 30 h 99"/>
                    <a:gd name="T4" fmla="*/ 0 w 108"/>
                    <a:gd name="T5" fmla="*/ 30 h 99"/>
                    <a:gd name="T6" fmla="*/ 24 w 108"/>
                    <a:gd name="T7" fmla="*/ 31 h 99"/>
                    <a:gd name="T8" fmla="*/ 48 w 108"/>
                    <a:gd name="T9" fmla="*/ 13 h 99"/>
                    <a:gd name="T10" fmla="*/ 49 w 108"/>
                    <a:gd name="T11" fmla="*/ 5 h 99"/>
                    <a:gd name="T12" fmla="*/ 70 w 108"/>
                    <a:gd name="T13" fmla="*/ 0 h 99"/>
                    <a:gd name="T14" fmla="*/ 104 w 108"/>
                    <a:gd name="T15" fmla="*/ 11 h 99"/>
                    <a:gd name="T16" fmla="*/ 107 w 108"/>
                    <a:gd name="T17" fmla="*/ 25 h 99"/>
                    <a:gd name="T18" fmla="*/ 105 w 108"/>
                    <a:gd name="T19" fmla="*/ 61 h 99"/>
                    <a:gd name="T20" fmla="*/ 87 w 108"/>
                    <a:gd name="T21" fmla="*/ 98 h 99"/>
                    <a:gd name="T22" fmla="*/ 56 w 108"/>
                    <a:gd name="T23" fmla="*/ 92 h 99"/>
                    <a:gd name="T24" fmla="*/ 38 w 108"/>
                    <a:gd name="T25" fmla="*/ 83 h 99"/>
                    <a:gd name="T26" fmla="*/ 0 w 108"/>
                    <a:gd name="T27" fmla="*/ 30 h 99"/>
                    <a:gd name="T28" fmla="*/ 0 w 108"/>
                    <a:gd name="T29" fmla="*/ 3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8"/>
                    <a:gd name="T46" fmla="*/ 0 h 99"/>
                    <a:gd name="T47" fmla="*/ 108 w 108"/>
                    <a:gd name="T48" fmla="*/ 99 h 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8" h="99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4" y="31"/>
                      </a:lnTo>
                      <a:lnTo>
                        <a:pt x="48" y="13"/>
                      </a:lnTo>
                      <a:lnTo>
                        <a:pt x="49" y="5"/>
                      </a:lnTo>
                      <a:lnTo>
                        <a:pt x="70" y="0"/>
                      </a:lnTo>
                      <a:lnTo>
                        <a:pt x="104" y="11"/>
                      </a:lnTo>
                      <a:lnTo>
                        <a:pt x="107" y="25"/>
                      </a:lnTo>
                      <a:lnTo>
                        <a:pt x="105" y="61"/>
                      </a:lnTo>
                      <a:lnTo>
                        <a:pt x="87" y="98"/>
                      </a:lnTo>
                      <a:lnTo>
                        <a:pt x="56" y="92"/>
                      </a:lnTo>
                      <a:lnTo>
                        <a:pt x="38" y="83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2551">
                  <a:extLst>
                    <a:ext uri="{FF2B5EF4-FFF2-40B4-BE49-F238E27FC236}">
                      <a16:creationId xmlns:a16="http://schemas.microsoft.com/office/drawing/2014/main" id="{D6B3D549-5624-4510-AB5C-74FEC522B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856" y="3934614"/>
                  <a:ext cx="176954" cy="172422"/>
                </a:xfrm>
                <a:custGeom>
                  <a:avLst/>
                  <a:gdLst>
                    <a:gd name="T0" fmla="*/ 0 w 116"/>
                    <a:gd name="T1" fmla="*/ 96 h 97"/>
                    <a:gd name="T2" fmla="*/ 0 w 116"/>
                    <a:gd name="T3" fmla="*/ 96 h 97"/>
                    <a:gd name="T4" fmla="*/ 54 w 116"/>
                    <a:gd name="T5" fmla="*/ 0 h 97"/>
                    <a:gd name="T6" fmla="*/ 114 w 116"/>
                    <a:gd name="T7" fmla="*/ 2 h 97"/>
                    <a:gd name="T8" fmla="*/ 115 w 116"/>
                    <a:gd name="T9" fmla="*/ 7 h 97"/>
                    <a:gd name="T10" fmla="*/ 114 w 116"/>
                    <a:gd name="T11" fmla="*/ 25 h 97"/>
                    <a:gd name="T12" fmla="*/ 70 w 116"/>
                    <a:gd name="T13" fmla="*/ 24 h 97"/>
                    <a:gd name="T14" fmla="*/ 70 w 116"/>
                    <a:gd name="T15" fmla="*/ 61 h 97"/>
                    <a:gd name="T16" fmla="*/ 54 w 116"/>
                    <a:gd name="T17" fmla="*/ 67 h 97"/>
                    <a:gd name="T18" fmla="*/ 55 w 116"/>
                    <a:gd name="T19" fmla="*/ 90 h 97"/>
                    <a:gd name="T20" fmla="*/ 0 w 116"/>
                    <a:gd name="T21" fmla="*/ 96 h 97"/>
                    <a:gd name="T22" fmla="*/ 0 w 116"/>
                    <a:gd name="T23" fmla="*/ 96 h 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"/>
                    <a:gd name="T37" fmla="*/ 0 h 97"/>
                    <a:gd name="T38" fmla="*/ 116 w 116"/>
                    <a:gd name="T39" fmla="*/ 97 h 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" h="97">
                      <a:moveTo>
                        <a:pt x="0" y="96"/>
                      </a:moveTo>
                      <a:lnTo>
                        <a:pt x="0" y="96"/>
                      </a:lnTo>
                      <a:lnTo>
                        <a:pt x="54" y="0"/>
                      </a:lnTo>
                      <a:lnTo>
                        <a:pt x="114" y="2"/>
                      </a:lnTo>
                      <a:lnTo>
                        <a:pt x="115" y="7"/>
                      </a:lnTo>
                      <a:lnTo>
                        <a:pt x="114" y="25"/>
                      </a:lnTo>
                      <a:lnTo>
                        <a:pt x="70" y="24"/>
                      </a:lnTo>
                      <a:lnTo>
                        <a:pt x="70" y="61"/>
                      </a:lnTo>
                      <a:lnTo>
                        <a:pt x="54" y="67"/>
                      </a:lnTo>
                      <a:lnTo>
                        <a:pt x="55" y="90"/>
                      </a:lnTo>
                      <a:lnTo>
                        <a:pt x="0" y="96"/>
                      </a:lnTo>
                    </a:path>
                  </a:pathLst>
                </a:custGeom>
                <a:solidFill>
                  <a:srgbClr val="77933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2552">
                  <a:extLst>
                    <a:ext uri="{FF2B5EF4-FFF2-40B4-BE49-F238E27FC236}">
                      <a16:creationId xmlns:a16="http://schemas.microsoft.com/office/drawing/2014/main" id="{4950BAA8-E78C-444D-89A3-A67A98907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879" y="4053708"/>
                  <a:ext cx="346280" cy="479935"/>
                </a:xfrm>
                <a:custGeom>
                  <a:avLst/>
                  <a:gdLst>
                    <a:gd name="T0" fmla="*/ 0 w 227"/>
                    <a:gd name="T1" fmla="*/ 142 h 270"/>
                    <a:gd name="T2" fmla="*/ 0 w 227"/>
                    <a:gd name="T3" fmla="*/ 142 h 270"/>
                    <a:gd name="T4" fmla="*/ 10 w 227"/>
                    <a:gd name="T5" fmla="*/ 169 h 270"/>
                    <a:gd name="T6" fmla="*/ 20 w 227"/>
                    <a:gd name="T7" fmla="*/ 198 h 270"/>
                    <a:gd name="T8" fmla="*/ 43 w 227"/>
                    <a:gd name="T9" fmla="*/ 209 h 270"/>
                    <a:gd name="T10" fmla="*/ 76 w 227"/>
                    <a:gd name="T11" fmla="*/ 249 h 270"/>
                    <a:gd name="T12" fmla="*/ 122 w 227"/>
                    <a:gd name="T13" fmla="*/ 269 h 270"/>
                    <a:gd name="T14" fmla="*/ 164 w 227"/>
                    <a:gd name="T15" fmla="*/ 264 h 270"/>
                    <a:gd name="T16" fmla="*/ 189 w 227"/>
                    <a:gd name="T17" fmla="*/ 256 h 270"/>
                    <a:gd name="T18" fmla="*/ 174 w 227"/>
                    <a:gd name="T19" fmla="*/ 227 h 270"/>
                    <a:gd name="T20" fmla="*/ 150 w 227"/>
                    <a:gd name="T21" fmla="*/ 211 h 270"/>
                    <a:gd name="T22" fmla="*/ 166 w 227"/>
                    <a:gd name="T23" fmla="*/ 200 h 270"/>
                    <a:gd name="T24" fmla="*/ 167 w 227"/>
                    <a:gd name="T25" fmla="*/ 176 h 270"/>
                    <a:gd name="T26" fmla="*/ 194 w 227"/>
                    <a:gd name="T27" fmla="*/ 143 h 270"/>
                    <a:gd name="T28" fmla="*/ 205 w 227"/>
                    <a:gd name="T29" fmla="*/ 84 h 270"/>
                    <a:gd name="T30" fmla="*/ 226 w 227"/>
                    <a:gd name="T31" fmla="*/ 71 h 270"/>
                    <a:gd name="T32" fmla="*/ 210 w 227"/>
                    <a:gd name="T33" fmla="*/ 59 h 270"/>
                    <a:gd name="T34" fmla="*/ 203 w 227"/>
                    <a:gd name="T35" fmla="*/ 16 h 270"/>
                    <a:gd name="T36" fmla="*/ 185 w 227"/>
                    <a:gd name="T37" fmla="*/ 0 h 270"/>
                    <a:gd name="T38" fmla="*/ 164 w 227"/>
                    <a:gd name="T39" fmla="*/ 18 h 270"/>
                    <a:gd name="T40" fmla="*/ 41 w 227"/>
                    <a:gd name="T41" fmla="*/ 15 h 270"/>
                    <a:gd name="T42" fmla="*/ 41 w 227"/>
                    <a:gd name="T43" fmla="*/ 43 h 270"/>
                    <a:gd name="T44" fmla="*/ 29 w 227"/>
                    <a:gd name="T45" fmla="*/ 43 h 270"/>
                    <a:gd name="T46" fmla="*/ 29 w 227"/>
                    <a:gd name="T47" fmla="*/ 51 h 270"/>
                    <a:gd name="T48" fmla="*/ 28 w 227"/>
                    <a:gd name="T49" fmla="*/ 103 h 270"/>
                    <a:gd name="T50" fmla="*/ 14 w 227"/>
                    <a:gd name="T51" fmla="*/ 106 h 270"/>
                    <a:gd name="T52" fmla="*/ 0 w 227"/>
                    <a:gd name="T53" fmla="*/ 142 h 270"/>
                    <a:gd name="T54" fmla="*/ 0 w 227"/>
                    <a:gd name="T55" fmla="*/ 142 h 27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27"/>
                    <a:gd name="T85" fmla="*/ 0 h 270"/>
                    <a:gd name="T86" fmla="*/ 227 w 227"/>
                    <a:gd name="T87" fmla="*/ 270 h 27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27" h="270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10" y="169"/>
                      </a:lnTo>
                      <a:lnTo>
                        <a:pt x="20" y="198"/>
                      </a:lnTo>
                      <a:lnTo>
                        <a:pt x="43" y="209"/>
                      </a:lnTo>
                      <a:lnTo>
                        <a:pt x="76" y="249"/>
                      </a:lnTo>
                      <a:lnTo>
                        <a:pt x="122" y="269"/>
                      </a:lnTo>
                      <a:lnTo>
                        <a:pt x="164" y="264"/>
                      </a:lnTo>
                      <a:lnTo>
                        <a:pt x="189" y="256"/>
                      </a:lnTo>
                      <a:lnTo>
                        <a:pt x="174" y="227"/>
                      </a:lnTo>
                      <a:lnTo>
                        <a:pt x="150" y="211"/>
                      </a:lnTo>
                      <a:lnTo>
                        <a:pt x="166" y="200"/>
                      </a:lnTo>
                      <a:lnTo>
                        <a:pt x="167" y="176"/>
                      </a:lnTo>
                      <a:lnTo>
                        <a:pt x="194" y="143"/>
                      </a:lnTo>
                      <a:lnTo>
                        <a:pt x="205" y="84"/>
                      </a:lnTo>
                      <a:lnTo>
                        <a:pt x="226" y="71"/>
                      </a:lnTo>
                      <a:lnTo>
                        <a:pt x="210" y="59"/>
                      </a:lnTo>
                      <a:lnTo>
                        <a:pt x="203" y="16"/>
                      </a:lnTo>
                      <a:lnTo>
                        <a:pt x="185" y="0"/>
                      </a:lnTo>
                      <a:lnTo>
                        <a:pt x="164" y="18"/>
                      </a:lnTo>
                      <a:lnTo>
                        <a:pt x="41" y="15"/>
                      </a:lnTo>
                      <a:lnTo>
                        <a:pt x="41" y="43"/>
                      </a:lnTo>
                      <a:lnTo>
                        <a:pt x="29" y="43"/>
                      </a:lnTo>
                      <a:lnTo>
                        <a:pt x="29" y="51"/>
                      </a:lnTo>
                      <a:lnTo>
                        <a:pt x="28" y="103"/>
                      </a:lnTo>
                      <a:lnTo>
                        <a:pt x="14" y="106"/>
                      </a:lnTo>
                      <a:lnTo>
                        <a:pt x="0" y="142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2553">
                  <a:extLst>
                    <a:ext uri="{FF2B5EF4-FFF2-40B4-BE49-F238E27FC236}">
                      <a16:creationId xmlns:a16="http://schemas.microsoft.com/office/drawing/2014/main" id="{83893ED2-811C-4F93-AEBC-334240F92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9188" y="4348780"/>
                  <a:ext cx="45764" cy="126205"/>
                </a:xfrm>
                <a:custGeom>
                  <a:avLst/>
                  <a:gdLst>
                    <a:gd name="T0" fmla="*/ 0 w 30"/>
                    <a:gd name="T1" fmla="*/ 0 h 71"/>
                    <a:gd name="T2" fmla="*/ 0 w 30"/>
                    <a:gd name="T3" fmla="*/ 0 h 71"/>
                    <a:gd name="T4" fmla="*/ 15 w 30"/>
                    <a:gd name="T5" fmla="*/ 4 h 71"/>
                    <a:gd name="T6" fmla="*/ 29 w 30"/>
                    <a:gd name="T7" fmla="*/ 67 h 71"/>
                    <a:gd name="T8" fmla="*/ 19 w 30"/>
                    <a:gd name="T9" fmla="*/ 70 h 71"/>
                    <a:gd name="T10" fmla="*/ 0 w 30"/>
                    <a:gd name="T11" fmla="*/ 0 h 71"/>
                    <a:gd name="T12" fmla="*/ 0 w 30"/>
                    <a:gd name="T13" fmla="*/ 0 h 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71"/>
                    <a:gd name="T23" fmla="*/ 30 w 30"/>
                    <a:gd name="T24" fmla="*/ 71 h 7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7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4"/>
                      </a:lnTo>
                      <a:lnTo>
                        <a:pt x="29" y="67"/>
                      </a:lnTo>
                      <a:lnTo>
                        <a:pt x="19" y="7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1859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0" name="Group 2554">
                  <a:extLst>
                    <a:ext uri="{FF2B5EF4-FFF2-40B4-BE49-F238E27FC236}">
                      <a16:creationId xmlns:a16="http://schemas.microsoft.com/office/drawing/2014/main" id="{0194BA48-4425-45D2-B9ED-F0FBCDFD8A5E}"/>
                    </a:ext>
                  </a:extLst>
                </p:cNvPr>
                <p:cNvGrpSpPr/>
                <p:nvPr/>
              </p:nvGrpSpPr>
              <p:grpSpPr>
                <a:xfrm>
                  <a:off x="2494511" y="3234028"/>
                  <a:ext cx="4891108" cy="2823522"/>
                  <a:chOff x="2494511" y="3234028"/>
                  <a:chExt cx="4891108" cy="2823522"/>
                </a:xfrm>
                <a:grpFill/>
              </p:grpSpPr>
              <p:grpSp>
                <p:nvGrpSpPr>
                  <p:cNvPr id="229" name="Group 8">
                    <a:extLst>
                      <a:ext uri="{FF2B5EF4-FFF2-40B4-BE49-F238E27FC236}">
                        <a16:creationId xmlns:a16="http://schemas.microsoft.com/office/drawing/2014/main" id="{B1B64962-C2E6-4785-8F8A-D340B0F768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80843" y="4486023"/>
                    <a:ext cx="959580" cy="382076"/>
                    <a:chOff x="4380" y="3353"/>
                    <a:chExt cx="629" cy="218"/>
                  </a:xfrm>
                  <a:grpFill/>
                </p:grpSpPr>
                <p:sp>
                  <p:nvSpPr>
                    <p:cNvPr id="287" name="Freeform 9">
                      <a:extLst>
                        <a:ext uri="{FF2B5EF4-FFF2-40B4-BE49-F238E27FC236}">
                          <a16:creationId xmlns:a16="http://schemas.microsoft.com/office/drawing/2014/main" id="{D84F8A04-3AEF-474D-9471-478370E79C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80" y="3353"/>
                      <a:ext cx="149" cy="156"/>
                    </a:xfrm>
                    <a:custGeom>
                      <a:avLst/>
                      <a:gdLst>
                        <a:gd name="T0" fmla="*/ 0 w 149"/>
                        <a:gd name="T1" fmla="*/ 0 h 156"/>
                        <a:gd name="T2" fmla="*/ 0 w 149"/>
                        <a:gd name="T3" fmla="*/ 0 h 156"/>
                        <a:gd name="T4" fmla="*/ 33 w 149"/>
                        <a:gd name="T5" fmla="*/ 7 h 156"/>
                        <a:gd name="T6" fmla="*/ 74 w 149"/>
                        <a:gd name="T7" fmla="*/ 47 h 156"/>
                        <a:gd name="T8" fmla="*/ 108 w 149"/>
                        <a:gd name="T9" fmla="*/ 62 h 156"/>
                        <a:gd name="T10" fmla="*/ 104 w 149"/>
                        <a:gd name="T11" fmla="*/ 73 h 156"/>
                        <a:gd name="T12" fmla="*/ 115 w 149"/>
                        <a:gd name="T13" fmla="*/ 72 h 156"/>
                        <a:gd name="T14" fmla="*/ 114 w 149"/>
                        <a:gd name="T15" fmla="*/ 87 h 156"/>
                        <a:gd name="T16" fmla="*/ 148 w 149"/>
                        <a:gd name="T17" fmla="*/ 116 h 156"/>
                        <a:gd name="T18" fmla="*/ 144 w 149"/>
                        <a:gd name="T19" fmla="*/ 154 h 156"/>
                        <a:gd name="T20" fmla="*/ 129 w 149"/>
                        <a:gd name="T21" fmla="*/ 155 h 156"/>
                        <a:gd name="T22" fmla="*/ 99 w 149"/>
                        <a:gd name="T23" fmla="*/ 133 h 156"/>
                        <a:gd name="T24" fmla="*/ 50 w 149"/>
                        <a:gd name="T25" fmla="*/ 54 h 156"/>
                        <a:gd name="T26" fmla="*/ 0 w 149"/>
                        <a:gd name="T27" fmla="*/ 0 h 156"/>
                        <a:gd name="T28" fmla="*/ 0 w 149"/>
                        <a:gd name="T29" fmla="*/ 0 h 15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49"/>
                        <a:gd name="T46" fmla="*/ 0 h 156"/>
                        <a:gd name="T47" fmla="*/ 149 w 149"/>
                        <a:gd name="T48" fmla="*/ 156 h 15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49" h="156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33" y="7"/>
                          </a:lnTo>
                          <a:lnTo>
                            <a:pt x="74" y="47"/>
                          </a:lnTo>
                          <a:lnTo>
                            <a:pt x="108" y="62"/>
                          </a:lnTo>
                          <a:lnTo>
                            <a:pt x="104" y="73"/>
                          </a:lnTo>
                          <a:lnTo>
                            <a:pt x="115" y="72"/>
                          </a:lnTo>
                          <a:lnTo>
                            <a:pt x="114" y="87"/>
                          </a:lnTo>
                          <a:lnTo>
                            <a:pt x="148" y="116"/>
                          </a:lnTo>
                          <a:lnTo>
                            <a:pt x="144" y="154"/>
                          </a:lnTo>
                          <a:lnTo>
                            <a:pt x="129" y="155"/>
                          </a:lnTo>
                          <a:lnTo>
                            <a:pt x="99" y="133"/>
                          </a:lnTo>
                          <a:lnTo>
                            <a:pt x="50" y="5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8" name="Freeform 10">
                      <a:extLst>
                        <a:ext uri="{FF2B5EF4-FFF2-40B4-BE49-F238E27FC236}">
                          <a16:creationId xmlns:a16="http://schemas.microsoft.com/office/drawing/2014/main" id="{6E32C8A0-F288-4445-9CDD-31211F63C1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9" y="3510"/>
                      <a:ext cx="125" cy="40"/>
                    </a:xfrm>
                    <a:custGeom>
                      <a:avLst/>
                      <a:gdLst>
                        <a:gd name="T0" fmla="*/ 0 w 125"/>
                        <a:gd name="T1" fmla="*/ 11 h 40"/>
                        <a:gd name="T2" fmla="*/ 0 w 125"/>
                        <a:gd name="T3" fmla="*/ 11 h 40"/>
                        <a:gd name="T4" fmla="*/ 8 w 125"/>
                        <a:gd name="T5" fmla="*/ 0 h 40"/>
                        <a:gd name="T6" fmla="*/ 95 w 125"/>
                        <a:gd name="T7" fmla="*/ 12 h 40"/>
                        <a:gd name="T8" fmla="*/ 104 w 125"/>
                        <a:gd name="T9" fmla="*/ 22 h 40"/>
                        <a:gd name="T10" fmla="*/ 122 w 125"/>
                        <a:gd name="T11" fmla="*/ 26 h 40"/>
                        <a:gd name="T12" fmla="*/ 124 w 125"/>
                        <a:gd name="T13" fmla="*/ 39 h 40"/>
                        <a:gd name="T14" fmla="*/ 22 w 125"/>
                        <a:gd name="T15" fmla="*/ 21 h 40"/>
                        <a:gd name="T16" fmla="*/ 0 w 125"/>
                        <a:gd name="T17" fmla="*/ 11 h 40"/>
                        <a:gd name="T18" fmla="*/ 0 w 125"/>
                        <a:gd name="T19" fmla="*/ 11 h 4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25"/>
                        <a:gd name="T31" fmla="*/ 0 h 40"/>
                        <a:gd name="T32" fmla="*/ 125 w 125"/>
                        <a:gd name="T33" fmla="*/ 40 h 4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25" h="40">
                          <a:moveTo>
                            <a:pt x="0" y="11"/>
                          </a:moveTo>
                          <a:lnTo>
                            <a:pt x="0" y="11"/>
                          </a:lnTo>
                          <a:lnTo>
                            <a:pt x="8" y="0"/>
                          </a:lnTo>
                          <a:lnTo>
                            <a:pt x="95" y="12"/>
                          </a:lnTo>
                          <a:lnTo>
                            <a:pt x="104" y="22"/>
                          </a:lnTo>
                          <a:lnTo>
                            <a:pt x="122" y="26"/>
                          </a:lnTo>
                          <a:lnTo>
                            <a:pt x="124" y="39"/>
                          </a:lnTo>
                          <a:lnTo>
                            <a:pt x="22" y="21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9" name="Freeform 11">
                      <a:extLst>
                        <a:ext uri="{FF2B5EF4-FFF2-40B4-BE49-F238E27FC236}">
                          <a16:creationId xmlns:a16="http://schemas.microsoft.com/office/drawing/2014/main" id="{F8C03CC8-D2BD-4F56-BF52-F86A56BD4C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68" y="3371"/>
                      <a:ext cx="136" cy="116"/>
                    </a:xfrm>
                    <a:custGeom>
                      <a:avLst/>
                      <a:gdLst>
                        <a:gd name="T0" fmla="*/ 0 w 136"/>
                        <a:gd name="T1" fmla="*/ 52 h 116"/>
                        <a:gd name="T2" fmla="*/ 0 w 136"/>
                        <a:gd name="T3" fmla="*/ 52 h 116"/>
                        <a:gd name="T4" fmla="*/ 9 w 136"/>
                        <a:gd name="T5" fmla="*/ 36 h 116"/>
                        <a:gd name="T6" fmla="*/ 21 w 136"/>
                        <a:gd name="T7" fmla="*/ 46 h 116"/>
                        <a:gd name="T8" fmla="*/ 62 w 136"/>
                        <a:gd name="T9" fmla="*/ 43 h 116"/>
                        <a:gd name="T10" fmla="*/ 75 w 136"/>
                        <a:gd name="T11" fmla="*/ 37 h 116"/>
                        <a:gd name="T12" fmla="*/ 93 w 136"/>
                        <a:gd name="T13" fmla="*/ 0 h 116"/>
                        <a:gd name="T14" fmla="*/ 117 w 136"/>
                        <a:gd name="T15" fmla="*/ 1 h 116"/>
                        <a:gd name="T16" fmla="*/ 112 w 136"/>
                        <a:gd name="T17" fmla="*/ 11 h 116"/>
                        <a:gd name="T18" fmla="*/ 135 w 136"/>
                        <a:gd name="T19" fmla="*/ 46 h 116"/>
                        <a:gd name="T20" fmla="*/ 122 w 136"/>
                        <a:gd name="T21" fmla="*/ 43 h 116"/>
                        <a:gd name="T22" fmla="*/ 99 w 136"/>
                        <a:gd name="T23" fmla="*/ 82 h 116"/>
                        <a:gd name="T24" fmla="*/ 95 w 136"/>
                        <a:gd name="T25" fmla="*/ 107 h 116"/>
                        <a:gd name="T26" fmla="*/ 81 w 136"/>
                        <a:gd name="T27" fmla="*/ 115 h 116"/>
                        <a:gd name="T28" fmla="*/ 55 w 136"/>
                        <a:gd name="T29" fmla="*/ 100 h 116"/>
                        <a:gd name="T30" fmla="*/ 40 w 136"/>
                        <a:gd name="T31" fmla="*/ 107 h 116"/>
                        <a:gd name="T32" fmla="*/ 37 w 136"/>
                        <a:gd name="T33" fmla="*/ 95 h 116"/>
                        <a:gd name="T34" fmla="*/ 17 w 136"/>
                        <a:gd name="T35" fmla="*/ 97 h 116"/>
                        <a:gd name="T36" fmla="*/ 0 w 136"/>
                        <a:gd name="T37" fmla="*/ 52 h 116"/>
                        <a:gd name="T38" fmla="*/ 0 w 136"/>
                        <a:gd name="T39" fmla="*/ 52 h 11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36"/>
                        <a:gd name="T61" fmla="*/ 0 h 116"/>
                        <a:gd name="T62" fmla="*/ 136 w 136"/>
                        <a:gd name="T63" fmla="*/ 116 h 11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36" h="116">
                          <a:moveTo>
                            <a:pt x="0" y="52"/>
                          </a:moveTo>
                          <a:lnTo>
                            <a:pt x="0" y="52"/>
                          </a:lnTo>
                          <a:lnTo>
                            <a:pt x="9" y="36"/>
                          </a:lnTo>
                          <a:lnTo>
                            <a:pt x="21" y="46"/>
                          </a:lnTo>
                          <a:lnTo>
                            <a:pt x="62" y="43"/>
                          </a:lnTo>
                          <a:lnTo>
                            <a:pt x="75" y="37"/>
                          </a:lnTo>
                          <a:lnTo>
                            <a:pt x="93" y="0"/>
                          </a:lnTo>
                          <a:lnTo>
                            <a:pt x="117" y="1"/>
                          </a:lnTo>
                          <a:lnTo>
                            <a:pt x="112" y="11"/>
                          </a:lnTo>
                          <a:lnTo>
                            <a:pt x="135" y="46"/>
                          </a:lnTo>
                          <a:lnTo>
                            <a:pt x="122" y="43"/>
                          </a:lnTo>
                          <a:lnTo>
                            <a:pt x="99" y="82"/>
                          </a:lnTo>
                          <a:lnTo>
                            <a:pt x="95" y="107"/>
                          </a:lnTo>
                          <a:lnTo>
                            <a:pt x="81" y="115"/>
                          </a:lnTo>
                          <a:lnTo>
                            <a:pt x="55" y="100"/>
                          </a:lnTo>
                          <a:lnTo>
                            <a:pt x="40" y="107"/>
                          </a:lnTo>
                          <a:lnTo>
                            <a:pt x="37" y="95"/>
                          </a:lnTo>
                          <a:lnTo>
                            <a:pt x="17" y="97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0" name="Freeform 12">
                      <a:extLst>
                        <a:ext uri="{FF2B5EF4-FFF2-40B4-BE49-F238E27FC236}">
                          <a16:creationId xmlns:a16="http://schemas.microsoft.com/office/drawing/2014/main" id="{5C1BD82D-F770-41AA-8B4F-673AFE7130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74" y="3544"/>
                      <a:ext cx="34" cy="9"/>
                    </a:xfrm>
                    <a:custGeom>
                      <a:avLst/>
                      <a:gdLst>
                        <a:gd name="T0" fmla="*/ 0 w 34"/>
                        <a:gd name="T1" fmla="*/ 2 h 9"/>
                        <a:gd name="T2" fmla="*/ 0 w 34"/>
                        <a:gd name="T3" fmla="*/ 2 h 9"/>
                        <a:gd name="T4" fmla="*/ 4 w 34"/>
                        <a:gd name="T5" fmla="*/ 8 h 9"/>
                        <a:gd name="T6" fmla="*/ 33 w 34"/>
                        <a:gd name="T7" fmla="*/ 3 h 9"/>
                        <a:gd name="T8" fmla="*/ 11 w 34"/>
                        <a:gd name="T9" fmla="*/ 0 h 9"/>
                        <a:gd name="T10" fmla="*/ 0 w 34"/>
                        <a:gd name="T11" fmla="*/ 2 h 9"/>
                        <a:gd name="T12" fmla="*/ 0 w 34"/>
                        <a:gd name="T13" fmla="*/ 2 h 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4"/>
                        <a:gd name="T22" fmla="*/ 0 h 9"/>
                        <a:gd name="T23" fmla="*/ 34 w 34"/>
                        <a:gd name="T24" fmla="*/ 9 h 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4" h="9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4" y="8"/>
                          </a:lnTo>
                          <a:lnTo>
                            <a:pt x="33" y="3"/>
                          </a:lnTo>
                          <a:lnTo>
                            <a:pt x="11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1" name="Freeform 13">
                      <a:extLst>
                        <a:ext uri="{FF2B5EF4-FFF2-40B4-BE49-F238E27FC236}">
                          <a16:creationId xmlns:a16="http://schemas.microsoft.com/office/drawing/2014/main" id="{AFFE122E-E279-4B03-A4BA-82553DBF51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03" y="3405"/>
                      <a:ext cx="85" cy="101"/>
                    </a:xfrm>
                    <a:custGeom>
                      <a:avLst/>
                      <a:gdLst>
                        <a:gd name="T0" fmla="*/ 0 w 85"/>
                        <a:gd name="T1" fmla="*/ 60 h 101"/>
                        <a:gd name="T2" fmla="*/ 0 w 85"/>
                        <a:gd name="T3" fmla="*/ 60 h 101"/>
                        <a:gd name="T4" fmla="*/ 10 w 85"/>
                        <a:gd name="T5" fmla="*/ 78 h 101"/>
                        <a:gd name="T6" fmla="*/ 7 w 85"/>
                        <a:gd name="T7" fmla="*/ 96 h 101"/>
                        <a:gd name="T8" fmla="*/ 21 w 85"/>
                        <a:gd name="T9" fmla="*/ 100 h 101"/>
                        <a:gd name="T10" fmla="*/ 19 w 85"/>
                        <a:gd name="T11" fmla="*/ 63 h 101"/>
                        <a:gd name="T12" fmla="*/ 28 w 85"/>
                        <a:gd name="T13" fmla="*/ 60 h 101"/>
                        <a:gd name="T14" fmla="*/ 30 w 85"/>
                        <a:gd name="T15" fmla="*/ 74 h 101"/>
                        <a:gd name="T16" fmla="*/ 37 w 85"/>
                        <a:gd name="T17" fmla="*/ 90 h 101"/>
                        <a:gd name="T18" fmla="*/ 53 w 85"/>
                        <a:gd name="T19" fmla="*/ 83 h 101"/>
                        <a:gd name="T20" fmla="*/ 34 w 85"/>
                        <a:gd name="T21" fmla="*/ 48 h 101"/>
                        <a:gd name="T22" fmla="*/ 62 w 85"/>
                        <a:gd name="T23" fmla="*/ 33 h 101"/>
                        <a:gd name="T24" fmla="*/ 25 w 85"/>
                        <a:gd name="T25" fmla="*/ 43 h 101"/>
                        <a:gd name="T26" fmla="*/ 19 w 85"/>
                        <a:gd name="T27" fmla="*/ 21 h 101"/>
                        <a:gd name="T28" fmla="*/ 74 w 85"/>
                        <a:gd name="T29" fmla="*/ 19 h 101"/>
                        <a:gd name="T30" fmla="*/ 84 w 85"/>
                        <a:gd name="T31" fmla="*/ 0 h 101"/>
                        <a:gd name="T32" fmla="*/ 68 w 85"/>
                        <a:gd name="T33" fmla="*/ 12 h 101"/>
                        <a:gd name="T34" fmla="*/ 28 w 85"/>
                        <a:gd name="T35" fmla="*/ 6 h 101"/>
                        <a:gd name="T36" fmla="*/ 15 w 85"/>
                        <a:gd name="T37" fmla="*/ 14 h 101"/>
                        <a:gd name="T38" fmla="*/ 0 w 85"/>
                        <a:gd name="T39" fmla="*/ 60 h 101"/>
                        <a:gd name="T40" fmla="*/ 0 w 85"/>
                        <a:gd name="T41" fmla="*/ 60 h 10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5"/>
                        <a:gd name="T64" fmla="*/ 0 h 101"/>
                        <a:gd name="T65" fmla="*/ 85 w 85"/>
                        <a:gd name="T66" fmla="*/ 101 h 10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5" h="101">
                          <a:moveTo>
                            <a:pt x="0" y="60"/>
                          </a:moveTo>
                          <a:lnTo>
                            <a:pt x="0" y="60"/>
                          </a:lnTo>
                          <a:lnTo>
                            <a:pt x="10" y="78"/>
                          </a:lnTo>
                          <a:lnTo>
                            <a:pt x="7" y="96"/>
                          </a:lnTo>
                          <a:lnTo>
                            <a:pt x="21" y="100"/>
                          </a:lnTo>
                          <a:lnTo>
                            <a:pt x="19" y="63"/>
                          </a:lnTo>
                          <a:lnTo>
                            <a:pt x="28" y="60"/>
                          </a:lnTo>
                          <a:lnTo>
                            <a:pt x="30" y="74"/>
                          </a:lnTo>
                          <a:lnTo>
                            <a:pt x="37" y="90"/>
                          </a:lnTo>
                          <a:lnTo>
                            <a:pt x="53" y="83"/>
                          </a:lnTo>
                          <a:lnTo>
                            <a:pt x="34" y="48"/>
                          </a:lnTo>
                          <a:lnTo>
                            <a:pt x="62" y="33"/>
                          </a:lnTo>
                          <a:lnTo>
                            <a:pt x="25" y="43"/>
                          </a:lnTo>
                          <a:lnTo>
                            <a:pt x="19" y="21"/>
                          </a:lnTo>
                          <a:lnTo>
                            <a:pt x="74" y="19"/>
                          </a:lnTo>
                          <a:lnTo>
                            <a:pt x="84" y="0"/>
                          </a:lnTo>
                          <a:lnTo>
                            <a:pt x="68" y="12"/>
                          </a:lnTo>
                          <a:lnTo>
                            <a:pt x="28" y="6"/>
                          </a:lnTo>
                          <a:lnTo>
                            <a:pt x="15" y="14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Freeform 14">
                      <a:extLst>
                        <a:ext uri="{FF2B5EF4-FFF2-40B4-BE49-F238E27FC236}">
                          <a16:creationId xmlns:a16="http://schemas.microsoft.com/office/drawing/2014/main" id="{9971E0D4-294C-4350-81CF-8A3B161F2A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69" y="3545"/>
                      <a:ext cx="48" cy="26"/>
                    </a:xfrm>
                    <a:custGeom>
                      <a:avLst/>
                      <a:gdLst>
                        <a:gd name="T0" fmla="*/ 0 w 48"/>
                        <a:gd name="T1" fmla="*/ 15 h 26"/>
                        <a:gd name="T2" fmla="*/ 0 w 48"/>
                        <a:gd name="T3" fmla="*/ 15 h 26"/>
                        <a:gd name="T4" fmla="*/ 2 w 48"/>
                        <a:gd name="T5" fmla="*/ 25 h 26"/>
                        <a:gd name="T6" fmla="*/ 47 w 48"/>
                        <a:gd name="T7" fmla="*/ 0 h 26"/>
                        <a:gd name="T8" fmla="*/ 14 w 48"/>
                        <a:gd name="T9" fmla="*/ 7 h 26"/>
                        <a:gd name="T10" fmla="*/ 0 w 48"/>
                        <a:gd name="T11" fmla="*/ 15 h 26"/>
                        <a:gd name="T12" fmla="*/ 0 w 48"/>
                        <a:gd name="T13" fmla="*/ 15 h 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8"/>
                        <a:gd name="T22" fmla="*/ 0 h 26"/>
                        <a:gd name="T23" fmla="*/ 48 w 48"/>
                        <a:gd name="T24" fmla="*/ 26 h 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8" h="26">
                          <a:moveTo>
                            <a:pt x="0" y="15"/>
                          </a:moveTo>
                          <a:lnTo>
                            <a:pt x="0" y="15"/>
                          </a:lnTo>
                          <a:lnTo>
                            <a:pt x="2" y="25"/>
                          </a:lnTo>
                          <a:lnTo>
                            <a:pt x="47" y="0"/>
                          </a:lnTo>
                          <a:lnTo>
                            <a:pt x="14" y="7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3" name="Freeform 15">
                      <a:extLst>
                        <a:ext uri="{FF2B5EF4-FFF2-40B4-BE49-F238E27FC236}">
                          <a16:creationId xmlns:a16="http://schemas.microsoft.com/office/drawing/2014/main" id="{898B4298-5DB9-4E7F-AF69-69F6831189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9" y="3400"/>
                      <a:ext cx="17" cy="42"/>
                    </a:xfrm>
                    <a:custGeom>
                      <a:avLst/>
                      <a:gdLst>
                        <a:gd name="T0" fmla="*/ 0 w 17"/>
                        <a:gd name="T1" fmla="*/ 14 h 42"/>
                        <a:gd name="T2" fmla="*/ 0 w 17"/>
                        <a:gd name="T3" fmla="*/ 14 h 42"/>
                        <a:gd name="T4" fmla="*/ 3 w 17"/>
                        <a:gd name="T5" fmla="*/ 33 h 42"/>
                        <a:gd name="T6" fmla="*/ 13 w 17"/>
                        <a:gd name="T7" fmla="*/ 41 h 42"/>
                        <a:gd name="T8" fmla="*/ 7 w 17"/>
                        <a:gd name="T9" fmla="*/ 24 h 42"/>
                        <a:gd name="T10" fmla="*/ 16 w 17"/>
                        <a:gd name="T11" fmla="*/ 21 h 42"/>
                        <a:gd name="T12" fmla="*/ 15 w 17"/>
                        <a:gd name="T13" fmla="*/ 8 h 42"/>
                        <a:gd name="T14" fmla="*/ 3 w 17"/>
                        <a:gd name="T15" fmla="*/ 17 h 42"/>
                        <a:gd name="T16" fmla="*/ 8 w 17"/>
                        <a:gd name="T17" fmla="*/ 0 h 42"/>
                        <a:gd name="T18" fmla="*/ 0 w 17"/>
                        <a:gd name="T19" fmla="*/ 14 h 42"/>
                        <a:gd name="T20" fmla="*/ 0 w 17"/>
                        <a:gd name="T21" fmla="*/ 14 h 4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42"/>
                        <a:gd name="T35" fmla="*/ 17 w 17"/>
                        <a:gd name="T36" fmla="*/ 42 h 4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42">
                          <a:moveTo>
                            <a:pt x="0" y="14"/>
                          </a:moveTo>
                          <a:lnTo>
                            <a:pt x="0" y="14"/>
                          </a:lnTo>
                          <a:lnTo>
                            <a:pt x="3" y="33"/>
                          </a:lnTo>
                          <a:lnTo>
                            <a:pt x="13" y="41"/>
                          </a:lnTo>
                          <a:lnTo>
                            <a:pt x="7" y="24"/>
                          </a:lnTo>
                          <a:lnTo>
                            <a:pt x="16" y="21"/>
                          </a:lnTo>
                          <a:lnTo>
                            <a:pt x="15" y="8"/>
                          </a:lnTo>
                          <a:lnTo>
                            <a:pt x="3" y="17"/>
                          </a:lnTo>
                          <a:lnTo>
                            <a:pt x="8" y="0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4" name="Freeform 16">
                      <a:extLst>
                        <a:ext uri="{FF2B5EF4-FFF2-40B4-BE49-F238E27FC236}">
                          <a16:creationId xmlns:a16="http://schemas.microsoft.com/office/drawing/2014/main" id="{7827C564-787B-414B-B278-CD3E7E4F99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26" y="3466"/>
                      <a:ext cx="40" cy="14"/>
                    </a:xfrm>
                    <a:custGeom>
                      <a:avLst/>
                      <a:gdLst>
                        <a:gd name="T0" fmla="*/ 0 w 40"/>
                        <a:gd name="T1" fmla="*/ 5 h 14"/>
                        <a:gd name="T2" fmla="*/ 0 w 40"/>
                        <a:gd name="T3" fmla="*/ 5 h 14"/>
                        <a:gd name="T4" fmla="*/ 22 w 40"/>
                        <a:gd name="T5" fmla="*/ 0 h 14"/>
                        <a:gd name="T6" fmla="*/ 39 w 40"/>
                        <a:gd name="T7" fmla="*/ 13 h 14"/>
                        <a:gd name="T8" fmla="*/ 0 w 40"/>
                        <a:gd name="T9" fmla="*/ 5 h 14"/>
                        <a:gd name="T10" fmla="*/ 0 w 40"/>
                        <a:gd name="T11" fmla="*/ 5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"/>
                        <a:gd name="T19" fmla="*/ 0 h 14"/>
                        <a:gd name="T20" fmla="*/ 40 w 40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" h="14">
                          <a:moveTo>
                            <a:pt x="0" y="5"/>
                          </a:moveTo>
                          <a:lnTo>
                            <a:pt x="0" y="5"/>
                          </a:lnTo>
                          <a:lnTo>
                            <a:pt x="22" y="0"/>
                          </a:lnTo>
                          <a:lnTo>
                            <a:pt x="39" y="13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5" name="Freeform 17">
                      <a:extLst>
                        <a:ext uri="{FF2B5EF4-FFF2-40B4-BE49-F238E27FC236}">
                          <a16:creationId xmlns:a16="http://schemas.microsoft.com/office/drawing/2014/main" id="{C0EDE8C1-D7BE-4248-A358-CFBC2420A9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65" y="3434"/>
                      <a:ext cx="144" cy="119"/>
                    </a:xfrm>
                    <a:custGeom>
                      <a:avLst/>
                      <a:gdLst>
                        <a:gd name="T0" fmla="*/ 0 w 144"/>
                        <a:gd name="T1" fmla="*/ 15 h 119"/>
                        <a:gd name="T2" fmla="*/ 0 w 144"/>
                        <a:gd name="T3" fmla="*/ 15 h 119"/>
                        <a:gd name="T4" fmla="*/ 21 w 144"/>
                        <a:gd name="T5" fmla="*/ 26 h 119"/>
                        <a:gd name="T6" fmla="*/ 42 w 144"/>
                        <a:gd name="T7" fmla="*/ 23 h 119"/>
                        <a:gd name="T8" fmla="*/ 16 w 144"/>
                        <a:gd name="T9" fmla="*/ 32 h 119"/>
                        <a:gd name="T10" fmla="*/ 28 w 144"/>
                        <a:gd name="T11" fmla="*/ 51 h 119"/>
                        <a:gd name="T12" fmla="*/ 41 w 144"/>
                        <a:gd name="T13" fmla="*/ 35 h 119"/>
                        <a:gd name="T14" fmla="*/ 49 w 144"/>
                        <a:gd name="T15" fmla="*/ 51 h 119"/>
                        <a:gd name="T16" fmla="*/ 100 w 144"/>
                        <a:gd name="T17" fmla="*/ 69 h 119"/>
                        <a:gd name="T18" fmla="*/ 113 w 144"/>
                        <a:gd name="T19" fmla="*/ 98 h 119"/>
                        <a:gd name="T20" fmla="*/ 103 w 144"/>
                        <a:gd name="T21" fmla="*/ 97 h 119"/>
                        <a:gd name="T22" fmla="*/ 95 w 144"/>
                        <a:gd name="T23" fmla="*/ 110 h 119"/>
                        <a:gd name="T24" fmla="*/ 126 w 144"/>
                        <a:gd name="T25" fmla="*/ 104 h 119"/>
                        <a:gd name="T26" fmla="*/ 143 w 144"/>
                        <a:gd name="T27" fmla="*/ 118 h 119"/>
                        <a:gd name="T28" fmla="*/ 141 w 144"/>
                        <a:gd name="T29" fmla="*/ 30 h 119"/>
                        <a:gd name="T30" fmla="*/ 97 w 144"/>
                        <a:gd name="T31" fmla="*/ 15 h 119"/>
                        <a:gd name="T32" fmla="*/ 61 w 144"/>
                        <a:gd name="T33" fmla="*/ 41 h 119"/>
                        <a:gd name="T34" fmla="*/ 47 w 144"/>
                        <a:gd name="T35" fmla="*/ 27 h 119"/>
                        <a:gd name="T36" fmla="*/ 43 w 144"/>
                        <a:gd name="T37" fmla="*/ 6 h 119"/>
                        <a:gd name="T38" fmla="*/ 21 w 144"/>
                        <a:gd name="T39" fmla="*/ 0 h 119"/>
                        <a:gd name="T40" fmla="*/ 0 w 144"/>
                        <a:gd name="T41" fmla="*/ 15 h 119"/>
                        <a:gd name="T42" fmla="*/ 0 w 144"/>
                        <a:gd name="T43" fmla="*/ 15 h 119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44"/>
                        <a:gd name="T67" fmla="*/ 0 h 119"/>
                        <a:gd name="T68" fmla="*/ 144 w 144"/>
                        <a:gd name="T69" fmla="*/ 119 h 119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44" h="119">
                          <a:moveTo>
                            <a:pt x="0" y="15"/>
                          </a:moveTo>
                          <a:lnTo>
                            <a:pt x="0" y="15"/>
                          </a:lnTo>
                          <a:lnTo>
                            <a:pt x="21" y="26"/>
                          </a:lnTo>
                          <a:lnTo>
                            <a:pt x="42" y="23"/>
                          </a:lnTo>
                          <a:lnTo>
                            <a:pt x="16" y="32"/>
                          </a:lnTo>
                          <a:lnTo>
                            <a:pt x="28" y="51"/>
                          </a:lnTo>
                          <a:lnTo>
                            <a:pt x="41" y="35"/>
                          </a:lnTo>
                          <a:lnTo>
                            <a:pt x="49" y="51"/>
                          </a:lnTo>
                          <a:lnTo>
                            <a:pt x="100" y="69"/>
                          </a:lnTo>
                          <a:lnTo>
                            <a:pt x="113" y="98"/>
                          </a:lnTo>
                          <a:lnTo>
                            <a:pt x="103" y="97"/>
                          </a:lnTo>
                          <a:lnTo>
                            <a:pt x="95" y="110"/>
                          </a:lnTo>
                          <a:lnTo>
                            <a:pt x="126" y="104"/>
                          </a:lnTo>
                          <a:lnTo>
                            <a:pt x="143" y="118"/>
                          </a:lnTo>
                          <a:lnTo>
                            <a:pt x="141" y="30"/>
                          </a:lnTo>
                          <a:lnTo>
                            <a:pt x="97" y="15"/>
                          </a:lnTo>
                          <a:lnTo>
                            <a:pt x="61" y="41"/>
                          </a:lnTo>
                          <a:lnTo>
                            <a:pt x="47" y="27"/>
                          </a:lnTo>
                          <a:lnTo>
                            <a:pt x="43" y="6"/>
                          </a:lnTo>
                          <a:lnTo>
                            <a:pt x="21" y="0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6" name="Freeform 18">
                      <a:extLst>
                        <a:ext uri="{FF2B5EF4-FFF2-40B4-BE49-F238E27FC236}">
                          <a16:creationId xmlns:a16="http://schemas.microsoft.com/office/drawing/2014/main" id="{DE1A5C44-E075-4F56-95AE-A48AB514FB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1" y="3526"/>
                      <a:ext cx="7" cy="11"/>
                    </a:xfrm>
                    <a:custGeom>
                      <a:avLst/>
                      <a:gdLst>
                        <a:gd name="T0" fmla="*/ 0 w 7"/>
                        <a:gd name="T1" fmla="*/ 10 h 11"/>
                        <a:gd name="T2" fmla="*/ 0 w 7"/>
                        <a:gd name="T3" fmla="*/ 10 h 11"/>
                        <a:gd name="T4" fmla="*/ 3 w 7"/>
                        <a:gd name="T5" fmla="*/ 0 h 11"/>
                        <a:gd name="T6" fmla="*/ 6 w 7"/>
                        <a:gd name="T7" fmla="*/ 6 h 11"/>
                        <a:gd name="T8" fmla="*/ 0 w 7"/>
                        <a:gd name="T9" fmla="*/ 10 h 11"/>
                        <a:gd name="T10" fmla="*/ 0 w 7"/>
                        <a:gd name="T11" fmla="*/ 10 h 1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11"/>
                        <a:gd name="T20" fmla="*/ 7 w 7"/>
                        <a:gd name="T21" fmla="*/ 11 h 1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11">
                          <a:moveTo>
                            <a:pt x="0" y="10"/>
                          </a:moveTo>
                          <a:lnTo>
                            <a:pt x="0" y="10"/>
                          </a:lnTo>
                          <a:lnTo>
                            <a:pt x="3" y="0"/>
                          </a:lnTo>
                          <a:lnTo>
                            <a:pt x="6" y="6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30" name="Freeform 2636">
                    <a:extLst>
                      <a:ext uri="{FF2B5EF4-FFF2-40B4-BE49-F238E27FC236}">
                        <a16:creationId xmlns:a16="http://schemas.microsoft.com/office/drawing/2014/main" id="{22A02F79-F044-4515-BD0A-370FF74BB4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96666" y="4006811"/>
                    <a:ext cx="40874" cy="79868"/>
                  </a:xfrm>
                  <a:custGeom>
                    <a:avLst/>
                    <a:gdLst>
                      <a:gd name="T0" fmla="*/ 0 w 25"/>
                      <a:gd name="T1" fmla="*/ 29348570 h 46"/>
                      <a:gd name="T2" fmla="*/ 0 w 25"/>
                      <a:gd name="T3" fmla="*/ 29348570 h 46"/>
                      <a:gd name="T4" fmla="*/ 16003094 w 25"/>
                      <a:gd name="T5" fmla="*/ 73372696 h 46"/>
                      <a:gd name="T6" fmla="*/ 42676691 w 25"/>
                      <a:gd name="T7" fmla="*/ 0 h 46"/>
                      <a:gd name="T8" fmla="*/ 19559484 w 25"/>
                      <a:gd name="T9" fmla="*/ 1630618 h 46"/>
                      <a:gd name="T10" fmla="*/ 0 w 25"/>
                      <a:gd name="T11" fmla="*/ 29348570 h 46"/>
                      <a:gd name="T12" fmla="*/ 0 w 25"/>
                      <a:gd name="T13" fmla="*/ 29348570 h 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"/>
                      <a:gd name="T22" fmla="*/ 0 h 46"/>
                      <a:gd name="T23" fmla="*/ 25 w 25"/>
                      <a:gd name="T24" fmla="*/ 46 h 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" h="46"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9" y="45"/>
                        </a:lnTo>
                        <a:lnTo>
                          <a:pt x="24" y="0"/>
                        </a:lnTo>
                        <a:lnTo>
                          <a:pt x="11" y="1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2637">
                    <a:extLst>
                      <a:ext uri="{FF2B5EF4-FFF2-40B4-BE49-F238E27FC236}">
                        <a16:creationId xmlns:a16="http://schemas.microsoft.com/office/drawing/2014/main" id="{69C08AF2-58A9-40D9-8E98-67C41FBE27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12514" y="3715398"/>
                    <a:ext cx="611174" cy="710183"/>
                  </a:xfrm>
                  <a:custGeom>
                    <a:avLst/>
                    <a:gdLst>
                      <a:gd name="T0" fmla="*/ 0 w 401"/>
                      <a:gd name="T1" fmla="*/ 310135055 h 399"/>
                      <a:gd name="T2" fmla="*/ 64899953 w 401"/>
                      <a:gd name="T3" fmla="*/ 294713849 h 399"/>
                      <a:gd name="T4" fmla="*/ 50993623 w 401"/>
                      <a:gd name="T5" fmla="*/ 203901388 h 399"/>
                      <a:gd name="T6" fmla="*/ 140617183 w 401"/>
                      <a:gd name="T7" fmla="*/ 128508783 h 399"/>
                      <a:gd name="T8" fmla="*/ 152979608 w 401"/>
                      <a:gd name="T9" fmla="*/ 94239436 h 399"/>
                      <a:gd name="T10" fmla="*/ 125164463 w 401"/>
                      <a:gd name="T11" fmla="*/ 32555890 h 399"/>
                      <a:gd name="T12" fmla="*/ 202426860 w 401"/>
                      <a:gd name="T13" fmla="*/ 13707744 h 399"/>
                      <a:gd name="T14" fmla="*/ 258055907 w 401"/>
                      <a:gd name="T15" fmla="*/ 11994277 h 399"/>
                      <a:gd name="T16" fmla="*/ 242604430 w 401"/>
                      <a:gd name="T17" fmla="*/ 83959921 h 399"/>
                      <a:gd name="T18" fmla="*/ 230242005 w 401"/>
                      <a:gd name="T19" fmla="*/ 130222251 h 399"/>
                      <a:gd name="T20" fmla="*/ 251875316 w 401"/>
                      <a:gd name="T21" fmla="*/ 185053247 h 399"/>
                      <a:gd name="T22" fmla="*/ 418762536 w 401"/>
                      <a:gd name="T23" fmla="*/ 243311137 h 399"/>
                      <a:gd name="T24" fmla="*/ 435760404 w 401"/>
                      <a:gd name="T25" fmla="*/ 203901388 h 399"/>
                      <a:gd name="T26" fmla="*/ 446576438 w 401"/>
                      <a:gd name="T27" fmla="*/ 236457268 h 399"/>
                      <a:gd name="T28" fmla="*/ 499115190 w 401"/>
                      <a:gd name="T29" fmla="*/ 209041790 h 399"/>
                      <a:gd name="T30" fmla="*/ 596465711 w 401"/>
                      <a:gd name="T31" fmla="*/ 191907116 h 399"/>
                      <a:gd name="T32" fmla="*/ 610373284 w 401"/>
                      <a:gd name="T33" fmla="*/ 226176463 h 399"/>
                      <a:gd name="T34" fmla="*/ 517658205 w 401"/>
                      <a:gd name="T35" fmla="*/ 354685288 h 399"/>
                      <a:gd name="T36" fmla="*/ 496024894 w 401"/>
                      <a:gd name="T37" fmla="*/ 325556261 h 399"/>
                      <a:gd name="T38" fmla="*/ 508386076 w 401"/>
                      <a:gd name="T39" fmla="*/ 275865708 h 399"/>
                      <a:gd name="T40" fmla="*/ 429578570 w 401"/>
                      <a:gd name="T41" fmla="*/ 239884202 h 399"/>
                      <a:gd name="T42" fmla="*/ 431123717 w 401"/>
                      <a:gd name="T43" fmla="*/ 272438773 h 399"/>
                      <a:gd name="T44" fmla="*/ 431123717 w 401"/>
                      <a:gd name="T45" fmla="*/ 296427316 h 399"/>
                      <a:gd name="T46" fmla="*/ 420307683 w 401"/>
                      <a:gd name="T47" fmla="*/ 351258353 h 399"/>
                      <a:gd name="T48" fmla="*/ 256510760 w 401"/>
                      <a:gd name="T49" fmla="*/ 505469106 h 399"/>
                      <a:gd name="T50" fmla="*/ 194701121 w 401"/>
                      <a:gd name="T51" fmla="*/ 681954934 h 399"/>
                      <a:gd name="T52" fmla="*/ 128256001 w 401"/>
                      <a:gd name="T53" fmla="*/ 507182573 h 399"/>
                      <a:gd name="T54" fmla="*/ 97350561 w 401"/>
                      <a:gd name="T55" fmla="*/ 346117951 h 399"/>
                      <a:gd name="T56" fmla="*/ 78807526 w 401"/>
                      <a:gd name="T57" fmla="*/ 371819961 h 399"/>
                      <a:gd name="T58" fmla="*/ 18543021 w 401"/>
                      <a:gd name="T59" fmla="*/ 344404484 h 399"/>
                      <a:gd name="T60" fmla="*/ 18543021 w 401"/>
                      <a:gd name="T61" fmla="*/ 330696663 h 399"/>
                      <a:gd name="T62" fmla="*/ 0 w 401"/>
                      <a:gd name="T63" fmla="*/ 310135055 h 39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401"/>
                      <a:gd name="T97" fmla="*/ 0 h 399"/>
                      <a:gd name="T98" fmla="*/ 401 w 401"/>
                      <a:gd name="T99" fmla="*/ 399 h 39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401" h="399">
                        <a:moveTo>
                          <a:pt x="0" y="181"/>
                        </a:moveTo>
                        <a:lnTo>
                          <a:pt x="0" y="181"/>
                        </a:lnTo>
                        <a:lnTo>
                          <a:pt x="11" y="172"/>
                        </a:lnTo>
                        <a:lnTo>
                          <a:pt x="42" y="172"/>
                        </a:lnTo>
                        <a:lnTo>
                          <a:pt x="20" y="130"/>
                        </a:lnTo>
                        <a:lnTo>
                          <a:pt x="33" y="119"/>
                        </a:lnTo>
                        <a:lnTo>
                          <a:pt x="51" y="120"/>
                        </a:lnTo>
                        <a:lnTo>
                          <a:pt x="91" y="75"/>
                        </a:lnTo>
                        <a:lnTo>
                          <a:pt x="88" y="62"/>
                        </a:lnTo>
                        <a:lnTo>
                          <a:pt x="99" y="55"/>
                        </a:lnTo>
                        <a:lnTo>
                          <a:pt x="81" y="41"/>
                        </a:lnTo>
                        <a:lnTo>
                          <a:pt x="81" y="19"/>
                        </a:lnTo>
                        <a:lnTo>
                          <a:pt x="120" y="19"/>
                        </a:lnTo>
                        <a:lnTo>
                          <a:pt x="131" y="8"/>
                        </a:lnTo>
                        <a:lnTo>
                          <a:pt x="152" y="0"/>
                        </a:lnTo>
                        <a:lnTo>
                          <a:pt x="167" y="7"/>
                        </a:lnTo>
                        <a:lnTo>
                          <a:pt x="148" y="30"/>
                        </a:lnTo>
                        <a:lnTo>
                          <a:pt x="157" y="49"/>
                        </a:lnTo>
                        <a:lnTo>
                          <a:pt x="142" y="52"/>
                        </a:lnTo>
                        <a:lnTo>
                          <a:pt x="149" y="76"/>
                        </a:lnTo>
                        <a:lnTo>
                          <a:pt x="177" y="86"/>
                        </a:lnTo>
                        <a:lnTo>
                          <a:pt x="163" y="108"/>
                        </a:lnTo>
                        <a:lnTo>
                          <a:pt x="200" y="129"/>
                        </a:lnTo>
                        <a:lnTo>
                          <a:pt x="271" y="142"/>
                        </a:lnTo>
                        <a:lnTo>
                          <a:pt x="273" y="121"/>
                        </a:lnTo>
                        <a:lnTo>
                          <a:pt x="282" y="119"/>
                        </a:lnTo>
                        <a:lnTo>
                          <a:pt x="284" y="129"/>
                        </a:lnTo>
                        <a:lnTo>
                          <a:pt x="289" y="138"/>
                        </a:lnTo>
                        <a:lnTo>
                          <a:pt x="325" y="134"/>
                        </a:lnTo>
                        <a:lnTo>
                          <a:pt x="323" y="122"/>
                        </a:lnTo>
                        <a:lnTo>
                          <a:pt x="382" y="97"/>
                        </a:lnTo>
                        <a:lnTo>
                          <a:pt x="386" y="112"/>
                        </a:lnTo>
                        <a:lnTo>
                          <a:pt x="400" y="117"/>
                        </a:lnTo>
                        <a:lnTo>
                          <a:pt x="395" y="132"/>
                        </a:lnTo>
                        <a:lnTo>
                          <a:pt x="370" y="141"/>
                        </a:lnTo>
                        <a:lnTo>
                          <a:pt x="335" y="207"/>
                        </a:lnTo>
                        <a:lnTo>
                          <a:pt x="328" y="180"/>
                        </a:lnTo>
                        <a:lnTo>
                          <a:pt x="321" y="190"/>
                        </a:lnTo>
                        <a:lnTo>
                          <a:pt x="313" y="178"/>
                        </a:lnTo>
                        <a:lnTo>
                          <a:pt x="329" y="161"/>
                        </a:lnTo>
                        <a:lnTo>
                          <a:pt x="298" y="159"/>
                        </a:lnTo>
                        <a:lnTo>
                          <a:pt x="278" y="140"/>
                        </a:lnTo>
                        <a:lnTo>
                          <a:pt x="272" y="151"/>
                        </a:lnTo>
                        <a:lnTo>
                          <a:pt x="279" y="159"/>
                        </a:lnTo>
                        <a:lnTo>
                          <a:pt x="270" y="165"/>
                        </a:lnTo>
                        <a:lnTo>
                          <a:pt x="279" y="173"/>
                        </a:lnTo>
                        <a:lnTo>
                          <a:pt x="284" y="211"/>
                        </a:lnTo>
                        <a:lnTo>
                          <a:pt x="272" y="205"/>
                        </a:lnTo>
                        <a:lnTo>
                          <a:pt x="249" y="234"/>
                        </a:lnTo>
                        <a:lnTo>
                          <a:pt x="166" y="295"/>
                        </a:lnTo>
                        <a:lnTo>
                          <a:pt x="160" y="369"/>
                        </a:lnTo>
                        <a:lnTo>
                          <a:pt x="126" y="398"/>
                        </a:lnTo>
                        <a:lnTo>
                          <a:pt x="95" y="341"/>
                        </a:lnTo>
                        <a:lnTo>
                          <a:pt x="83" y="296"/>
                        </a:lnTo>
                        <a:lnTo>
                          <a:pt x="72" y="285"/>
                        </a:lnTo>
                        <a:lnTo>
                          <a:pt x="63" y="202"/>
                        </a:lnTo>
                        <a:lnTo>
                          <a:pt x="56" y="199"/>
                        </a:lnTo>
                        <a:lnTo>
                          <a:pt x="51" y="217"/>
                        </a:lnTo>
                        <a:lnTo>
                          <a:pt x="32" y="223"/>
                        </a:lnTo>
                        <a:lnTo>
                          <a:pt x="12" y="201"/>
                        </a:lnTo>
                        <a:lnTo>
                          <a:pt x="31" y="189"/>
                        </a:lnTo>
                        <a:lnTo>
                          <a:pt x="12" y="193"/>
                        </a:lnTo>
                        <a:lnTo>
                          <a:pt x="0" y="181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 2638">
                    <a:extLst>
                      <a:ext uri="{FF2B5EF4-FFF2-40B4-BE49-F238E27FC236}">
                        <a16:creationId xmlns:a16="http://schemas.microsoft.com/office/drawing/2014/main" id="{1C85C8E8-8733-44F1-826E-0EA24D7E9B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23208" y="3234028"/>
                    <a:ext cx="663727" cy="325951"/>
                  </a:xfrm>
                  <a:custGeom>
                    <a:avLst/>
                    <a:gdLst>
                      <a:gd name="T0" fmla="*/ 0 w 434"/>
                      <a:gd name="T1" fmla="*/ 97804222 h 183"/>
                      <a:gd name="T2" fmla="*/ 0 w 434"/>
                      <a:gd name="T3" fmla="*/ 97804222 h 183"/>
                      <a:gd name="T4" fmla="*/ 21780710 w 434"/>
                      <a:gd name="T5" fmla="*/ 130405179 h 183"/>
                      <a:gd name="T6" fmla="*/ 51342202 w 434"/>
                      <a:gd name="T7" fmla="*/ 140699736 h 183"/>
                      <a:gd name="T8" fmla="*/ 63787960 w 434"/>
                      <a:gd name="T9" fmla="*/ 207618979 h 183"/>
                      <a:gd name="T10" fmla="*/ 157136156 w 434"/>
                      <a:gd name="T11" fmla="*/ 233356025 h 183"/>
                      <a:gd name="T12" fmla="*/ 197588027 w 434"/>
                      <a:gd name="T13" fmla="*/ 279684804 h 183"/>
                      <a:gd name="T14" fmla="*/ 273821727 w 434"/>
                      <a:gd name="T15" fmla="*/ 276252848 h 183"/>
                      <a:gd name="T16" fmla="*/ 360947101 w 434"/>
                      <a:gd name="T17" fmla="*/ 312285761 h 183"/>
                      <a:gd name="T18" fmla="*/ 477632633 w 434"/>
                      <a:gd name="T19" fmla="*/ 279684804 h 183"/>
                      <a:gd name="T20" fmla="*/ 513416994 w 434"/>
                      <a:gd name="T21" fmla="*/ 253946448 h 183"/>
                      <a:gd name="T22" fmla="*/ 513416994 w 434"/>
                      <a:gd name="T23" fmla="*/ 217913535 h 183"/>
                      <a:gd name="T24" fmla="*/ 546088045 w 434"/>
                      <a:gd name="T25" fmla="*/ 221345491 h 183"/>
                      <a:gd name="T26" fmla="*/ 616100113 w 434"/>
                      <a:gd name="T27" fmla="*/ 169870047 h 183"/>
                      <a:gd name="T28" fmla="*/ 673665330 w 434"/>
                      <a:gd name="T29" fmla="*/ 166438092 h 183"/>
                      <a:gd name="T30" fmla="*/ 645660348 w 434"/>
                      <a:gd name="T31" fmla="*/ 126973224 h 183"/>
                      <a:gd name="T32" fmla="*/ 591207349 w 434"/>
                      <a:gd name="T33" fmla="*/ 137269090 h 183"/>
                      <a:gd name="T34" fmla="*/ 591207349 w 434"/>
                      <a:gd name="T35" fmla="*/ 92656289 h 183"/>
                      <a:gd name="T36" fmla="*/ 605209762 w 434"/>
                      <a:gd name="T37" fmla="*/ 68633890 h 183"/>
                      <a:gd name="T38" fmla="*/ 566314585 w 434"/>
                      <a:gd name="T39" fmla="*/ 61771289 h 183"/>
                      <a:gd name="T40" fmla="*/ 465186875 w 434"/>
                      <a:gd name="T41" fmla="*/ 89224334 h 183"/>
                      <a:gd name="T42" fmla="*/ 378061578 w 434"/>
                      <a:gd name="T43" fmla="*/ 49759445 h 183"/>
                      <a:gd name="T44" fmla="*/ 320496438 w 434"/>
                      <a:gd name="T45" fmla="*/ 54907378 h 183"/>
                      <a:gd name="T46" fmla="*/ 300271146 w 434"/>
                      <a:gd name="T47" fmla="*/ 22306411 h 183"/>
                      <a:gd name="T48" fmla="*/ 244261492 w 434"/>
                      <a:gd name="T49" fmla="*/ 0 h 183"/>
                      <a:gd name="T50" fmla="*/ 214701257 w 434"/>
                      <a:gd name="T51" fmla="*/ 24022389 h 183"/>
                      <a:gd name="T52" fmla="*/ 213145849 w 434"/>
                      <a:gd name="T53" fmla="*/ 68633890 h 183"/>
                      <a:gd name="T54" fmla="*/ 85569928 w 434"/>
                      <a:gd name="T55" fmla="*/ 48043467 h 183"/>
                      <a:gd name="T56" fmla="*/ 0 w 434"/>
                      <a:gd name="T57" fmla="*/ 97804222 h 183"/>
                      <a:gd name="T58" fmla="*/ 0 w 434"/>
                      <a:gd name="T59" fmla="*/ 97804222 h 18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34"/>
                      <a:gd name="T91" fmla="*/ 0 h 183"/>
                      <a:gd name="T92" fmla="*/ 434 w 434"/>
                      <a:gd name="T93" fmla="*/ 183 h 18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34" h="183">
                        <a:moveTo>
                          <a:pt x="0" y="57"/>
                        </a:moveTo>
                        <a:lnTo>
                          <a:pt x="0" y="57"/>
                        </a:lnTo>
                        <a:lnTo>
                          <a:pt x="14" y="76"/>
                        </a:lnTo>
                        <a:lnTo>
                          <a:pt x="33" y="82"/>
                        </a:lnTo>
                        <a:lnTo>
                          <a:pt x="41" y="121"/>
                        </a:lnTo>
                        <a:lnTo>
                          <a:pt x="101" y="136"/>
                        </a:lnTo>
                        <a:lnTo>
                          <a:pt x="127" y="163"/>
                        </a:lnTo>
                        <a:lnTo>
                          <a:pt x="176" y="161"/>
                        </a:lnTo>
                        <a:lnTo>
                          <a:pt x="232" y="182"/>
                        </a:lnTo>
                        <a:lnTo>
                          <a:pt x="307" y="163"/>
                        </a:lnTo>
                        <a:lnTo>
                          <a:pt x="330" y="148"/>
                        </a:lnTo>
                        <a:lnTo>
                          <a:pt x="330" y="127"/>
                        </a:lnTo>
                        <a:lnTo>
                          <a:pt x="351" y="129"/>
                        </a:lnTo>
                        <a:lnTo>
                          <a:pt x="396" y="99"/>
                        </a:lnTo>
                        <a:lnTo>
                          <a:pt x="433" y="97"/>
                        </a:lnTo>
                        <a:lnTo>
                          <a:pt x="415" y="74"/>
                        </a:lnTo>
                        <a:lnTo>
                          <a:pt x="380" y="80"/>
                        </a:lnTo>
                        <a:lnTo>
                          <a:pt x="380" y="54"/>
                        </a:lnTo>
                        <a:lnTo>
                          <a:pt x="389" y="40"/>
                        </a:lnTo>
                        <a:lnTo>
                          <a:pt x="364" y="36"/>
                        </a:lnTo>
                        <a:lnTo>
                          <a:pt x="299" y="52"/>
                        </a:lnTo>
                        <a:lnTo>
                          <a:pt x="243" y="29"/>
                        </a:lnTo>
                        <a:lnTo>
                          <a:pt x="206" y="32"/>
                        </a:lnTo>
                        <a:lnTo>
                          <a:pt x="193" y="13"/>
                        </a:lnTo>
                        <a:lnTo>
                          <a:pt x="157" y="0"/>
                        </a:lnTo>
                        <a:lnTo>
                          <a:pt x="138" y="14"/>
                        </a:lnTo>
                        <a:lnTo>
                          <a:pt x="137" y="40"/>
                        </a:lnTo>
                        <a:lnTo>
                          <a:pt x="55" y="28"/>
                        </a:lnTo>
                        <a:lnTo>
                          <a:pt x="0" y="57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 2639">
                    <a:extLst>
                      <a:ext uri="{FF2B5EF4-FFF2-40B4-BE49-F238E27FC236}">
                        <a16:creationId xmlns:a16="http://schemas.microsoft.com/office/drawing/2014/main" id="{0F35AC7C-B3A2-4597-B8B2-07DB79ADA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7731" y="4008971"/>
                    <a:ext cx="155713" cy="211544"/>
                  </a:xfrm>
                  <a:custGeom>
                    <a:avLst/>
                    <a:gdLst>
                      <a:gd name="T0" fmla="*/ 0 w 105"/>
                      <a:gd name="T1" fmla="*/ 143570889 h 119"/>
                      <a:gd name="T2" fmla="*/ 0 w 105"/>
                      <a:gd name="T3" fmla="*/ 143570889 h 119"/>
                      <a:gd name="T4" fmla="*/ 20480870 w 105"/>
                      <a:gd name="T5" fmla="*/ 201682754 h 119"/>
                      <a:gd name="T6" fmla="*/ 57054450 w 105"/>
                      <a:gd name="T7" fmla="*/ 193136590 h 119"/>
                      <a:gd name="T8" fmla="*/ 114110109 w 105"/>
                      <a:gd name="T9" fmla="*/ 141860872 h 119"/>
                      <a:gd name="T10" fmla="*/ 112646586 w 105"/>
                      <a:gd name="T11" fmla="*/ 117932397 h 119"/>
                      <a:gd name="T12" fmla="*/ 150683680 w 105"/>
                      <a:gd name="T13" fmla="*/ 73494155 h 119"/>
                      <a:gd name="T14" fmla="*/ 152145994 w 105"/>
                      <a:gd name="T15" fmla="*/ 59820554 h 119"/>
                      <a:gd name="T16" fmla="*/ 131665133 w 105"/>
                      <a:gd name="T17" fmla="*/ 34183359 h 119"/>
                      <a:gd name="T18" fmla="*/ 84850527 w 105"/>
                      <a:gd name="T19" fmla="*/ 0 h 119"/>
                      <a:gd name="T20" fmla="*/ 73147160 w 105"/>
                      <a:gd name="T21" fmla="*/ 1708710 h 119"/>
                      <a:gd name="T22" fmla="*/ 78998834 w 105"/>
                      <a:gd name="T23" fmla="*/ 18801043 h 119"/>
                      <a:gd name="T24" fmla="*/ 62907334 w 105"/>
                      <a:gd name="T25" fmla="*/ 54693117 h 119"/>
                      <a:gd name="T26" fmla="*/ 73147160 w 105"/>
                      <a:gd name="T27" fmla="*/ 71785445 h 119"/>
                      <a:gd name="T28" fmla="*/ 58517973 w 105"/>
                      <a:gd name="T29" fmla="*/ 119642415 h 119"/>
                      <a:gd name="T30" fmla="*/ 0 w 105"/>
                      <a:gd name="T31" fmla="*/ 143570889 h 119"/>
                      <a:gd name="T32" fmla="*/ 0 w 105"/>
                      <a:gd name="T33" fmla="*/ 143570889 h 11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5"/>
                      <a:gd name="T52" fmla="*/ 0 h 119"/>
                      <a:gd name="T53" fmla="*/ 105 w 105"/>
                      <a:gd name="T54" fmla="*/ 119 h 11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5" h="119">
                        <a:moveTo>
                          <a:pt x="0" y="84"/>
                        </a:moveTo>
                        <a:lnTo>
                          <a:pt x="0" y="84"/>
                        </a:lnTo>
                        <a:lnTo>
                          <a:pt x="14" y="118"/>
                        </a:lnTo>
                        <a:lnTo>
                          <a:pt x="39" y="113"/>
                        </a:lnTo>
                        <a:lnTo>
                          <a:pt x="78" y="83"/>
                        </a:lnTo>
                        <a:lnTo>
                          <a:pt x="77" y="69"/>
                        </a:lnTo>
                        <a:lnTo>
                          <a:pt x="103" y="43"/>
                        </a:lnTo>
                        <a:lnTo>
                          <a:pt x="104" y="35"/>
                        </a:lnTo>
                        <a:lnTo>
                          <a:pt x="90" y="20"/>
                        </a:lnTo>
                        <a:lnTo>
                          <a:pt x="58" y="0"/>
                        </a:lnTo>
                        <a:lnTo>
                          <a:pt x="50" y="1"/>
                        </a:lnTo>
                        <a:lnTo>
                          <a:pt x="54" y="11"/>
                        </a:lnTo>
                        <a:lnTo>
                          <a:pt x="43" y="32"/>
                        </a:lnTo>
                        <a:lnTo>
                          <a:pt x="50" y="42"/>
                        </a:lnTo>
                        <a:lnTo>
                          <a:pt x="40" y="70"/>
                        </a:lnTo>
                        <a:lnTo>
                          <a:pt x="0" y="84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2640">
                    <a:extLst>
                      <a:ext uri="{FF2B5EF4-FFF2-40B4-BE49-F238E27FC236}">
                        <a16:creationId xmlns:a16="http://schemas.microsoft.com/office/drawing/2014/main" id="{6086D09F-D9AC-4867-9ED8-5B7A339C6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0693" y="3685179"/>
                    <a:ext cx="352302" cy="354013"/>
                  </a:xfrm>
                  <a:custGeom>
                    <a:avLst/>
                    <a:gdLst>
                      <a:gd name="T0" fmla="*/ 0 w 230"/>
                      <a:gd name="T1" fmla="*/ 184855067 h 199"/>
                      <a:gd name="T2" fmla="*/ 0 w 230"/>
                      <a:gd name="T3" fmla="*/ 184855067 h 199"/>
                      <a:gd name="T4" fmla="*/ 34336892 w 230"/>
                      <a:gd name="T5" fmla="*/ 196837704 h 199"/>
                      <a:gd name="T6" fmla="*/ 112372904 w 230"/>
                      <a:gd name="T7" fmla="*/ 184855067 h 199"/>
                      <a:gd name="T8" fmla="*/ 126419980 w 230"/>
                      <a:gd name="T9" fmla="*/ 150623590 h 199"/>
                      <a:gd name="T10" fmla="*/ 179485088 w 230"/>
                      <a:gd name="T11" fmla="*/ 131794665 h 199"/>
                      <a:gd name="T12" fmla="*/ 184167446 w 230"/>
                      <a:gd name="T13" fmla="*/ 102696964 h 199"/>
                      <a:gd name="T14" fmla="*/ 202895633 w 230"/>
                      <a:gd name="T15" fmla="*/ 95850677 h 199"/>
                      <a:gd name="T16" fmla="*/ 195092534 w 230"/>
                      <a:gd name="T17" fmla="*/ 80446837 h 199"/>
                      <a:gd name="T18" fmla="*/ 213821969 w 230"/>
                      <a:gd name="T19" fmla="*/ 78734284 h 199"/>
                      <a:gd name="T20" fmla="*/ 227867797 w 230"/>
                      <a:gd name="T21" fmla="*/ 49636583 h 199"/>
                      <a:gd name="T22" fmla="*/ 221625068 w 230"/>
                      <a:gd name="T23" fmla="*/ 20538866 h 199"/>
                      <a:gd name="T24" fmla="*/ 293419571 w 230"/>
                      <a:gd name="T25" fmla="*/ 0 h 199"/>
                      <a:gd name="T26" fmla="*/ 357409805 w 230"/>
                      <a:gd name="T27" fmla="*/ 42790286 h 199"/>
                      <a:gd name="T28" fmla="*/ 340240740 w 230"/>
                      <a:gd name="T29" fmla="*/ 61617913 h 199"/>
                      <a:gd name="T30" fmla="*/ 279372495 w 230"/>
                      <a:gd name="T31" fmla="*/ 61617913 h 199"/>
                      <a:gd name="T32" fmla="*/ 279372495 w 230"/>
                      <a:gd name="T33" fmla="*/ 99274475 h 199"/>
                      <a:gd name="T34" fmla="*/ 307465399 w 230"/>
                      <a:gd name="T35" fmla="*/ 123237133 h 199"/>
                      <a:gd name="T36" fmla="*/ 290297582 w 230"/>
                      <a:gd name="T37" fmla="*/ 135218463 h 199"/>
                      <a:gd name="T38" fmla="*/ 294979941 w 230"/>
                      <a:gd name="T39" fmla="*/ 157469877 h 199"/>
                      <a:gd name="T40" fmla="*/ 232550156 w 230"/>
                      <a:gd name="T41" fmla="*/ 234492937 h 199"/>
                      <a:gd name="T42" fmla="*/ 204457252 w 230"/>
                      <a:gd name="T43" fmla="*/ 232781693 h 199"/>
                      <a:gd name="T44" fmla="*/ 184167446 w 230"/>
                      <a:gd name="T45" fmla="*/ 251609309 h 199"/>
                      <a:gd name="T46" fmla="*/ 218503079 w 230"/>
                      <a:gd name="T47" fmla="*/ 323497286 h 199"/>
                      <a:gd name="T48" fmla="*/ 170120370 w 230"/>
                      <a:gd name="T49" fmla="*/ 323497286 h 199"/>
                      <a:gd name="T50" fmla="*/ 152952514 w 230"/>
                      <a:gd name="T51" fmla="*/ 338902414 h 199"/>
                      <a:gd name="T52" fmla="*/ 117055263 w 230"/>
                      <a:gd name="T53" fmla="*/ 296110830 h 199"/>
                      <a:gd name="T54" fmla="*/ 17167821 w 230"/>
                      <a:gd name="T55" fmla="*/ 304669670 h 199"/>
                      <a:gd name="T56" fmla="*/ 49943099 w 230"/>
                      <a:gd name="T57" fmla="*/ 255031799 h 199"/>
                      <a:gd name="T58" fmla="*/ 0 w 230"/>
                      <a:gd name="T59" fmla="*/ 184855067 h 199"/>
                      <a:gd name="T60" fmla="*/ 0 w 230"/>
                      <a:gd name="T61" fmla="*/ 184855067 h 199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30"/>
                      <a:gd name="T94" fmla="*/ 0 h 199"/>
                      <a:gd name="T95" fmla="*/ 230 w 230"/>
                      <a:gd name="T96" fmla="*/ 199 h 199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30" h="199">
                        <a:moveTo>
                          <a:pt x="0" y="108"/>
                        </a:moveTo>
                        <a:lnTo>
                          <a:pt x="0" y="108"/>
                        </a:lnTo>
                        <a:lnTo>
                          <a:pt x="22" y="115"/>
                        </a:lnTo>
                        <a:lnTo>
                          <a:pt x="72" y="108"/>
                        </a:lnTo>
                        <a:lnTo>
                          <a:pt x="81" y="88"/>
                        </a:lnTo>
                        <a:lnTo>
                          <a:pt x="115" y="77"/>
                        </a:lnTo>
                        <a:lnTo>
                          <a:pt x="118" y="60"/>
                        </a:lnTo>
                        <a:lnTo>
                          <a:pt x="130" y="56"/>
                        </a:lnTo>
                        <a:lnTo>
                          <a:pt x="125" y="47"/>
                        </a:lnTo>
                        <a:lnTo>
                          <a:pt x="137" y="46"/>
                        </a:lnTo>
                        <a:lnTo>
                          <a:pt x="146" y="29"/>
                        </a:lnTo>
                        <a:lnTo>
                          <a:pt x="142" y="12"/>
                        </a:lnTo>
                        <a:lnTo>
                          <a:pt x="188" y="0"/>
                        </a:lnTo>
                        <a:lnTo>
                          <a:pt x="229" y="25"/>
                        </a:lnTo>
                        <a:lnTo>
                          <a:pt x="218" y="36"/>
                        </a:lnTo>
                        <a:lnTo>
                          <a:pt x="179" y="36"/>
                        </a:lnTo>
                        <a:lnTo>
                          <a:pt x="179" y="58"/>
                        </a:lnTo>
                        <a:lnTo>
                          <a:pt x="197" y="72"/>
                        </a:lnTo>
                        <a:lnTo>
                          <a:pt x="186" y="79"/>
                        </a:lnTo>
                        <a:lnTo>
                          <a:pt x="189" y="92"/>
                        </a:lnTo>
                        <a:lnTo>
                          <a:pt x="149" y="137"/>
                        </a:lnTo>
                        <a:lnTo>
                          <a:pt x="131" y="136"/>
                        </a:lnTo>
                        <a:lnTo>
                          <a:pt x="118" y="147"/>
                        </a:lnTo>
                        <a:lnTo>
                          <a:pt x="140" y="189"/>
                        </a:lnTo>
                        <a:lnTo>
                          <a:pt x="109" y="189"/>
                        </a:lnTo>
                        <a:lnTo>
                          <a:pt x="98" y="198"/>
                        </a:lnTo>
                        <a:lnTo>
                          <a:pt x="75" y="173"/>
                        </a:lnTo>
                        <a:lnTo>
                          <a:pt x="11" y="178"/>
                        </a:lnTo>
                        <a:lnTo>
                          <a:pt x="32" y="149"/>
                        </a:lnTo>
                        <a:lnTo>
                          <a:pt x="0" y="10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35" name="Group 73">
                    <a:extLst>
                      <a:ext uri="{FF2B5EF4-FFF2-40B4-BE49-F238E27FC236}">
                        <a16:creationId xmlns:a16="http://schemas.microsoft.com/office/drawing/2014/main" id="{213830AC-23FA-4776-B76F-F45FD0F837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36480" y="4682460"/>
                    <a:ext cx="249139" cy="185641"/>
                    <a:chOff x="5006" y="3464"/>
                    <a:chExt cx="164" cy="107"/>
                  </a:xfrm>
                  <a:grpFill/>
                </p:grpSpPr>
                <p:sp>
                  <p:nvSpPr>
                    <p:cNvPr id="284" name="Freeform 2690">
                      <a:extLst>
                        <a:ext uri="{FF2B5EF4-FFF2-40B4-BE49-F238E27FC236}">
                          <a16:creationId xmlns:a16="http://schemas.microsoft.com/office/drawing/2014/main" id="{57ADEADF-C550-4913-9F14-FA449998CE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06" y="3464"/>
                      <a:ext cx="136" cy="107"/>
                    </a:xfrm>
                    <a:custGeom>
                      <a:avLst/>
                      <a:gdLst>
                        <a:gd name="T0" fmla="*/ 0 w 136"/>
                        <a:gd name="T1" fmla="*/ 0 h 107"/>
                        <a:gd name="T2" fmla="*/ 0 w 136"/>
                        <a:gd name="T3" fmla="*/ 0 h 107"/>
                        <a:gd name="T4" fmla="*/ 2 w 136"/>
                        <a:gd name="T5" fmla="*/ 88 h 107"/>
                        <a:gd name="T6" fmla="*/ 24 w 136"/>
                        <a:gd name="T7" fmla="*/ 91 h 107"/>
                        <a:gd name="T8" fmla="*/ 46 w 136"/>
                        <a:gd name="T9" fmla="*/ 67 h 107"/>
                        <a:gd name="T10" fmla="*/ 70 w 136"/>
                        <a:gd name="T11" fmla="*/ 78 h 107"/>
                        <a:gd name="T12" fmla="*/ 93 w 136"/>
                        <a:gd name="T13" fmla="*/ 101 h 107"/>
                        <a:gd name="T14" fmla="*/ 135 w 136"/>
                        <a:gd name="T15" fmla="*/ 106 h 107"/>
                        <a:gd name="T16" fmla="*/ 87 w 136"/>
                        <a:gd name="T17" fmla="*/ 67 h 107"/>
                        <a:gd name="T18" fmla="*/ 90 w 136"/>
                        <a:gd name="T19" fmla="*/ 47 h 107"/>
                        <a:gd name="T20" fmla="*/ 67 w 136"/>
                        <a:gd name="T21" fmla="*/ 41 h 107"/>
                        <a:gd name="T22" fmla="*/ 46 w 136"/>
                        <a:gd name="T23" fmla="*/ 16 h 107"/>
                        <a:gd name="T24" fmla="*/ 0 w 136"/>
                        <a:gd name="T25" fmla="*/ 0 h 107"/>
                        <a:gd name="T26" fmla="*/ 0 w 136"/>
                        <a:gd name="T27" fmla="*/ 0 h 10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36"/>
                        <a:gd name="T43" fmla="*/ 0 h 107"/>
                        <a:gd name="T44" fmla="*/ 136 w 136"/>
                        <a:gd name="T45" fmla="*/ 107 h 10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36" h="10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" y="88"/>
                          </a:lnTo>
                          <a:lnTo>
                            <a:pt x="24" y="91"/>
                          </a:lnTo>
                          <a:lnTo>
                            <a:pt x="46" y="67"/>
                          </a:lnTo>
                          <a:lnTo>
                            <a:pt x="70" y="78"/>
                          </a:lnTo>
                          <a:lnTo>
                            <a:pt x="93" y="101"/>
                          </a:lnTo>
                          <a:lnTo>
                            <a:pt x="135" y="106"/>
                          </a:lnTo>
                          <a:lnTo>
                            <a:pt x="87" y="67"/>
                          </a:lnTo>
                          <a:lnTo>
                            <a:pt x="90" y="47"/>
                          </a:lnTo>
                          <a:lnTo>
                            <a:pt x="67" y="41"/>
                          </a:lnTo>
                          <a:lnTo>
                            <a:pt x="46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5" name="Freeform 75">
                      <a:extLst>
                        <a:ext uri="{FF2B5EF4-FFF2-40B4-BE49-F238E27FC236}">
                          <a16:creationId xmlns:a16="http://schemas.microsoft.com/office/drawing/2014/main" id="{A7ABBAB0-D4A9-445C-AC34-090E3D76CB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5" y="3487"/>
                      <a:ext cx="57" cy="28"/>
                    </a:xfrm>
                    <a:custGeom>
                      <a:avLst/>
                      <a:gdLst>
                        <a:gd name="T0" fmla="*/ 0 w 57"/>
                        <a:gd name="T1" fmla="*/ 18 h 28"/>
                        <a:gd name="T2" fmla="*/ 0 w 57"/>
                        <a:gd name="T3" fmla="*/ 18 h 28"/>
                        <a:gd name="T4" fmla="*/ 33 w 57"/>
                        <a:gd name="T5" fmla="*/ 27 h 28"/>
                        <a:gd name="T6" fmla="*/ 56 w 57"/>
                        <a:gd name="T7" fmla="*/ 8 h 28"/>
                        <a:gd name="T8" fmla="*/ 47 w 57"/>
                        <a:gd name="T9" fmla="*/ 0 h 28"/>
                        <a:gd name="T10" fmla="*/ 40 w 57"/>
                        <a:gd name="T11" fmla="*/ 10 h 28"/>
                        <a:gd name="T12" fmla="*/ 0 w 57"/>
                        <a:gd name="T13" fmla="*/ 18 h 28"/>
                        <a:gd name="T14" fmla="*/ 0 w 57"/>
                        <a:gd name="T15" fmla="*/ 18 h 2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7"/>
                        <a:gd name="T25" fmla="*/ 0 h 28"/>
                        <a:gd name="T26" fmla="*/ 57 w 57"/>
                        <a:gd name="T27" fmla="*/ 28 h 2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7" h="28">
                          <a:moveTo>
                            <a:pt x="0" y="18"/>
                          </a:moveTo>
                          <a:lnTo>
                            <a:pt x="0" y="18"/>
                          </a:lnTo>
                          <a:lnTo>
                            <a:pt x="33" y="27"/>
                          </a:lnTo>
                          <a:lnTo>
                            <a:pt x="56" y="8"/>
                          </a:lnTo>
                          <a:lnTo>
                            <a:pt x="47" y="0"/>
                          </a:lnTo>
                          <a:lnTo>
                            <a:pt x="40" y="10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6" name="Freeform 2692">
                      <a:extLst>
                        <a:ext uri="{FF2B5EF4-FFF2-40B4-BE49-F238E27FC236}">
                          <a16:creationId xmlns:a16="http://schemas.microsoft.com/office/drawing/2014/main" id="{5586F26B-1B43-4347-A59E-7EE5318525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39" y="3466"/>
                      <a:ext cx="31" cy="28"/>
                    </a:xfrm>
                    <a:custGeom>
                      <a:avLst/>
                      <a:gdLst>
                        <a:gd name="T0" fmla="*/ 0 w 31"/>
                        <a:gd name="T1" fmla="*/ 0 h 28"/>
                        <a:gd name="T2" fmla="*/ 0 w 31"/>
                        <a:gd name="T3" fmla="*/ 0 h 28"/>
                        <a:gd name="T4" fmla="*/ 23 w 31"/>
                        <a:gd name="T5" fmla="*/ 12 h 28"/>
                        <a:gd name="T6" fmla="*/ 30 w 31"/>
                        <a:gd name="T7" fmla="*/ 27 h 28"/>
                        <a:gd name="T8" fmla="*/ 29 w 31"/>
                        <a:gd name="T9" fmla="*/ 16 h 28"/>
                        <a:gd name="T10" fmla="*/ 0 w 31"/>
                        <a:gd name="T11" fmla="*/ 0 h 28"/>
                        <a:gd name="T12" fmla="*/ 0 w 31"/>
                        <a:gd name="T13" fmla="*/ 0 h 2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1"/>
                        <a:gd name="T22" fmla="*/ 0 h 28"/>
                        <a:gd name="T23" fmla="*/ 31 w 31"/>
                        <a:gd name="T24" fmla="*/ 28 h 2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1" h="2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3" y="12"/>
                          </a:lnTo>
                          <a:lnTo>
                            <a:pt x="30" y="27"/>
                          </a:lnTo>
                          <a:lnTo>
                            <a:pt x="29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6" name="Group 77">
                    <a:extLst>
                      <a:ext uri="{FF2B5EF4-FFF2-40B4-BE49-F238E27FC236}">
                        <a16:creationId xmlns:a16="http://schemas.microsoft.com/office/drawing/2014/main" id="{38526C62-183F-4E4C-808C-882D6D2743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638371" y="4168734"/>
                    <a:ext cx="188804" cy="319476"/>
                    <a:chOff x="4680" y="3175"/>
                    <a:chExt cx="125" cy="179"/>
                  </a:xfrm>
                  <a:grpFill/>
                </p:grpSpPr>
                <p:sp>
                  <p:nvSpPr>
                    <p:cNvPr id="278" name="Freeform 2684">
                      <a:extLst>
                        <a:ext uri="{FF2B5EF4-FFF2-40B4-BE49-F238E27FC236}">
                          <a16:creationId xmlns:a16="http://schemas.microsoft.com/office/drawing/2014/main" id="{C21C9969-BA9C-4854-B5FF-030C4774D4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80" y="3275"/>
                      <a:ext cx="32" cy="40"/>
                    </a:xfrm>
                    <a:custGeom>
                      <a:avLst/>
                      <a:gdLst>
                        <a:gd name="T0" fmla="*/ 0 w 32"/>
                        <a:gd name="T1" fmla="*/ 39 h 40"/>
                        <a:gd name="T2" fmla="*/ 0 w 32"/>
                        <a:gd name="T3" fmla="*/ 39 h 40"/>
                        <a:gd name="T4" fmla="*/ 22 w 32"/>
                        <a:gd name="T5" fmla="*/ 21 h 40"/>
                        <a:gd name="T6" fmla="*/ 31 w 32"/>
                        <a:gd name="T7" fmla="*/ 0 h 40"/>
                        <a:gd name="T8" fmla="*/ 0 w 32"/>
                        <a:gd name="T9" fmla="*/ 39 h 40"/>
                        <a:gd name="T10" fmla="*/ 0 w 32"/>
                        <a:gd name="T11" fmla="*/ 39 h 4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"/>
                        <a:gd name="T19" fmla="*/ 0 h 40"/>
                        <a:gd name="T20" fmla="*/ 32 w 32"/>
                        <a:gd name="T21" fmla="*/ 40 h 4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" h="40">
                          <a:moveTo>
                            <a:pt x="0" y="39"/>
                          </a:moveTo>
                          <a:lnTo>
                            <a:pt x="0" y="39"/>
                          </a:lnTo>
                          <a:lnTo>
                            <a:pt x="22" y="21"/>
                          </a:lnTo>
                          <a:lnTo>
                            <a:pt x="31" y="0"/>
                          </a:lnTo>
                          <a:lnTo>
                            <a:pt x="0" y="39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9" name="Freeform 79">
                      <a:extLst>
                        <a:ext uri="{FF2B5EF4-FFF2-40B4-BE49-F238E27FC236}">
                          <a16:creationId xmlns:a16="http://schemas.microsoft.com/office/drawing/2014/main" id="{78ABD7A0-F6C0-42BF-A23B-A3C2FA4150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7" y="3175"/>
                      <a:ext cx="57" cy="84"/>
                    </a:xfrm>
                    <a:custGeom>
                      <a:avLst/>
                      <a:gdLst>
                        <a:gd name="T0" fmla="*/ 0 w 57"/>
                        <a:gd name="T1" fmla="*/ 33 h 84"/>
                        <a:gd name="T2" fmla="*/ 0 w 57"/>
                        <a:gd name="T3" fmla="*/ 33 h 84"/>
                        <a:gd name="T4" fmla="*/ 11 w 57"/>
                        <a:gd name="T5" fmla="*/ 0 h 84"/>
                        <a:gd name="T6" fmla="*/ 30 w 57"/>
                        <a:gd name="T7" fmla="*/ 1 h 84"/>
                        <a:gd name="T8" fmla="*/ 35 w 57"/>
                        <a:gd name="T9" fmla="*/ 23 h 84"/>
                        <a:gd name="T10" fmla="*/ 20 w 57"/>
                        <a:gd name="T11" fmla="*/ 45 h 84"/>
                        <a:gd name="T12" fmla="*/ 23 w 57"/>
                        <a:gd name="T13" fmla="*/ 58 h 84"/>
                        <a:gd name="T14" fmla="*/ 53 w 57"/>
                        <a:gd name="T15" fmla="*/ 66 h 84"/>
                        <a:gd name="T16" fmla="*/ 56 w 57"/>
                        <a:gd name="T17" fmla="*/ 83 h 84"/>
                        <a:gd name="T18" fmla="*/ 38 w 57"/>
                        <a:gd name="T19" fmla="*/ 66 h 84"/>
                        <a:gd name="T20" fmla="*/ 38 w 57"/>
                        <a:gd name="T21" fmla="*/ 74 h 84"/>
                        <a:gd name="T22" fmla="*/ 11 w 57"/>
                        <a:gd name="T23" fmla="*/ 66 h 84"/>
                        <a:gd name="T24" fmla="*/ 0 w 57"/>
                        <a:gd name="T25" fmla="*/ 33 h 84"/>
                        <a:gd name="T26" fmla="*/ 0 w 57"/>
                        <a:gd name="T27" fmla="*/ 33 h 8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57"/>
                        <a:gd name="T43" fmla="*/ 0 h 84"/>
                        <a:gd name="T44" fmla="*/ 57 w 57"/>
                        <a:gd name="T45" fmla="*/ 84 h 8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57" h="84">
                          <a:moveTo>
                            <a:pt x="0" y="33"/>
                          </a:moveTo>
                          <a:lnTo>
                            <a:pt x="0" y="33"/>
                          </a:lnTo>
                          <a:lnTo>
                            <a:pt x="11" y="0"/>
                          </a:lnTo>
                          <a:lnTo>
                            <a:pt x="30" y="1"/>
                          </a:lnTo>
                          <a:lnTo>
                            <a:pt x="35" y="23"/>
                          </a:lnTo>
                          <a:lnTo>
                            <a:pt x="20" y="45"/>
                          </a:lnTo>
                          <a:lnTo>
                            <a:pt x="23" y="58"/>
                          </a:lnTo>
                          <a:lnTo>
                            <a:pt x="53" y="66"/>
                          </a:lnTo>
                          <a:lnTo>
                            <a:pt x="56" y="83"/>
                          </a:lnTo>
                          <a:lnTo>
                            <a:pt x="38" y="66"/>
                          </a:lnTo>
                          <a:lnTo>
                            <a:pt x="38" y="74"/>
                          </a:lnTo>
                          <a:lnTo>
                            <a:pt x="11" y="66"/>
                          </a:lnTo>
                          <a:lnTo>
                            <a:pt x="0" y="33"/>
                          </a:lnTo>
                        </a:path>
                      </a:pathLst>
                    </a:custGeom>
                    <a:solidFill>
                      <a:srgbClr val="297A66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" name="Freeform 2686">
                      <a:extLst>
                        <a:ext uri="{FF2B5EF4-FFF2-40B4-BE49-F238E27FC236}">
                          <a16:creationId xmlns:a16="http://schemas.microsoft.com/office/drawing/2014/main" id="{019CDF88-109E-4BE0-8D53-A81687B5A7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22" y="3246"/>
                      <a:ext cx="17" cy="18"/>
                    </a:xfrm>
                    <a:custGeom>
                      <a:avLst/>
                      <a:gdLst>
                        <a:gd name="T0" fmla="*/ 0 w 17"/>
                        <a:gd name="T1" fmla="*/ 0 h 18"/>
                        <a:gd name="T2" fmla="*/ 0 w 17"/>
                        <a:gd name="T3" fmla="*/ 0 h 18"/>
                        <a:gd name="T4" fmla="*/ 8 w 17"/>
                        <a:gd name="T5" fmla="*/ 0 h 18"/>
                        <a:gd name="T6" fmla="*/ 16 w 17"/>
                        <a:gd name="T7" fmla="*/ 3 h 18"/>
                        <a:gd name="T8" fmla="*/ 12 w 17"/>
                        <a:gd name="T9" fmla="*/ 17 h 18"/>
                        <a:gd name="T10" fmla="*/ 0 w 17"/>
                        <a:gd name="T11" fmla="*/ 0 h 18"/>
                        <a:gd name="T12" fmla="*/ 0 w 17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18"/>
                        <a:gd name="T23" fmla="*/ 17 w 17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18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16" y="3"/>
                          </a:lnTo>
                          <a:lnTo>
                            <a:pt x="12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1" name="Freeform 81">
                      <a:extLst>
                        <a:ext uri="{FF2B5EF4-FFF2-40B4-BE49-F238E27FC236}">
                          <a16:creationId xmlns:a16="http://schemas.microsoft.com/office/drawing/2014/main" id="{FDD40624-766E-4408-ADC7-B72CC2935D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4" y="3267"/>
                      <a:ext cx="15" cy="22"/>
                    </a:xfrm>
                    <a:custGeom>
                      <a:avLst/>
                      <a:gdLst>
                        <a:gd name="T0" fmla="*/ 0 w 15"/>
                        <a:gd name="T1" fmla="*/ 0 h 22"/>
                        <a:gd name="T2" fmla="*/ 0 w 15"/>
                        <a:gd name="T3" fmla="*/ 0 h 22"/>
                        <a:gd name="T4" fmla="*/ 1 w 15"/>
                        <a:gd name="T5" fmla="*/ 21 h 22"/>
                        <a:gd name="T6" fmla="*/ 14 w 15"/>
                        <a:gd name="T7" fmla="*/ 12 h 22"/>
                        <a:gd name="T8" fmla="*/ 0 w 15"/>
                        <a:gd name="T9" fmla="*/ 0 h 22"/>
                        <a:gd name="T10" fmla="*/ 0 w 15"/>
                        <a:gd name="T11" fmla="*/ 0 h 2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"/>
                        <a:gd name="T19" fmla="*/ 0 h 22"/>
                        <a:gd name="T20" fmla="*/ 15 w 15"/>
                        <a:gd name="T21" fmla="*/ 22 h 2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" h="2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" y="21"/>
                          </a:lnTo>
                          <a:lnTo>
                            <a:pt x="14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Freeform 2688">
                      <a:extLst>
                        <a:ext uri="{FF2B5EF4-FFF2-40B4-BE49-F238E27FC236}">
                          <a16:creationId xmlns:a16="http://schemas.microsoft.com/office/drawing/2014/main" id="{1149BE6D-F8E2-4A51-B755-8D33A6F068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5" y="3297"/>
                      <a:ext cx="60" cy="57"/>
                    </a:xfrm>
                    <a:custGeom>
                      <a:avLst/>
                      <a:gdLst>
                        <a:gd name="T0" fmla="*/ 0 w 60"/>
                        <a:gd name="T1" fmla="*/ 38 h 57"/>
                        <a:gd name="T2" fmla="*/ 0 w 60"/>
                        <a:gd name="T3" fmla="*/ 38 h 57"/>
                        <a:gd name="T4" fmla="*/ 13 w 60"/>
                        <a:gd name="T5" fmla="*/ 18 h 57"/>
                        <a:gd name="T6" fmla="*/ 28 w 60"/>
                        <a:gd name="T7" fmla="*/ 22 h 57"/>
                        <a:gd name="T8" fmla="*/ 49 w 60"/>
                        <a:gd name="T9" fmla="*/ 0 h 57"/>
                        <a:gd name="T10" fmla="*/ 59 w 60"/>
                        <a:gd name="T11" fmla="*/ 13 h 57"/>
                        <a:gd name="T12" fmla="*/ 58 w 60"/>
                        <a:gd name="T13" fmla="*/ 46 h 57"/>
                        <a:gd name="T14" fmla="*/ 53 w 60"/>
                        <a:gd name="T15" fmla="*/ 32 h 57"/>
                        <a:gd name="T16" fmla="*/ 47 w 60"/>
                        <a:gd name="T17" fmla="*/ 56 h 57"/>
                        <a:gd name="T18" fmla="*/ 32 w 60"/>
                        <a:gd name="T19" fmla="*/ 50 h 57"/>
                        <a:gd name="T20" fmla="*/ 23 w 60"/>
                        <a:gd name="T21" fmla="*/ 25 h 57"/>
                        <a:gd name="T22" fmla="*/ 0 w 60"/>
                        <a:gd name="T23" fmla="*/ 38 h 57"/>
                        <a:gd name="T24" fmla="*/ 0 w 60"/>
                        <a:gd name="T25" fmla="*/ 38 h 5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57"/>
                        <a:gd name="T41" fmla="*/ 60 w 60"/>
                        <a:gd name="T42" fmla="*/ 57 h 5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57">
                          <a:moveTo>
                            <a:pt x="0" y="38"/>
                          </a:moveTo>
                          <a:lnTo>
                            <a:pt x="0" y="38"/>
                          </a:lnTo>
                          <a:lnTo>
                            <a:pt x="13" y="18"/>
                          </a:lnTo>
                          <a:lnTo>
                            <a:pt x="28" y="22"/>
                          </a:lnTo>
                          <a:lnTo>
                            <a:pt x="49" y="0"/>
                          </a:lnTo>
                          <a:lnTo>
                            <a:pt x="59" y="13"/>
                          </a:lnTo>
                          <a:lnTo>
                            <a:pt x="58" y="46"/>
                          </a:lnTo>
                          <a:lnTo>
                            <a:pt x="53" y="32"/>
                          </a:lnTo>
                          <a:lnTo>
                            <a:pt x="47" y="56"/>
                          </a:lnTo>
                          <a:lnTo>
                            <a:pt x="32" y="50"/>
                          </a:lnTo>
                          <a:lnTo>
                            <a:pt x="23" y="25"/>
                          </a:lnTo>
                          <a:lnTo>
                            <a:pt x="0" y="38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3" name="Freeform 2689">
                      <a:extLst>
                        <a:ext uri="{FF2B5EF4-FFF2-40B4-BE49-F238E27FC236}">
                          <a16:creationId xmlns:a16="http://schemas.microsoft.com/office/drawing/2014/main" id="{05766FCE-605F-4068-BD15-5DEC44B3A3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2" y="3283"/>
                      <a:ext cx="14" cy="24"/>
                    </a:xfrm>
                    <a:custGeom>
                      <a:avLst/>
                      <a:gdLst>
                        <a:gd name="T0" fmla="*/ 0 w 14"/>
                        <a:gd name="T1" fmla="*/ 14 h 24"/>
                        <a:gd name="T2" fmla="*/ 0 w 14"/>
                        <a:gd name="T3" fmla="*/ 14 h 24"/>
                        <a:gd name="T4" fmla="*/ 3 w 14"/>
                        <a:gd name="T5" fmla="*/ 10 h 24"/>
                        <a:gd name="T6" fmla="*/ 13 w 14"/>
                        <a:gd name="T7" fmla="*/ 0 h 24"/>
                        <a:gd name="T8" fmla="*/ 9 w 14"/>
                        <a:gd name="T9" fmla="*/ 23 h 24"/>
                        <a:gd name="T10" fmla="*/ 0 w 14"/>
                        <a:gd name="T11" fmla="*/ 14 h 24"/>
                        <a:gd name="T12" fmla="*/ 0 w 14"/>
                        <a:gd name="T13" fmla="*/ 14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"/>
                        <a:gd name="T22" fmla="*/ 0 h 24"/>
                        <a:gd name="T23" fmla="*/ 14 w 14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" h="24">
                          <a:moveTo>
                            <a:pt x="0" y="14"/>
                          </a:moveTo>
                          <a:lnTo>
                            <a:pt x="0" y="14"/>
                          </a:lnTo>
                          <a:lnTo>
                            <a:pt x="3" y="10"/>
                          </a:lnTo>
                          <a:lnTo>
                            <a:pt x="13" y="0"/>
                          </a:lnTo>
                          <a:lnTo>
                            <a:pt x="9" y="23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37" name="Freeform 2643">
                    <a:extLst>
                      <a:ext uri="{FF2B5EF4-FFF2-40B4-BE49-F238E27FC236}">
                        <a16:creationId xmlns:a16="http://schemas.microsoft.com/office/drawing/2014/main" id="{69512E97-91F3-416E-9F4E-6DF57F542D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9529" y="4114743"/>
                    <a:ext cx="167392" cy="373441"/>
                  </a:xfrm>
                  <a:custGeom>
                    <a:avLst/>
                    <a:gdLst>
                      <a:gd name="T0" fmla="*/ 0 w 109"/>
                      <a:gd name="T1" fmla="*/ 56982790 h 209"/>
                      <a:gd name="T2" fmla="*/ 0 w 109"/>
                      <a:gd name="T3" fmla="*/ 56982790 h 209"/>
                      <a:gd name="T4" fmla="*/ 10982123 w 109"/>
                      <a:gd name="T5" fmla="*/ 29354730 h 209"/>
                      <a:gd name="T6" fmla="*/ 56477515 w 109"/>
                      <a:gd name="T7" fmla="*/ 0 h 209"/>
                      <a:gd name="T8" fmla="*/ 76872341 w 109"/>
                      <a:gd name="T9" fmla="*/ 27628059 h 209"/>
                      <a:gd name="T10" fmla="*/ 70597203 w 109"/>
                      <a:gd name="T11" fmla="*/ 75977484 h 209"/>
                      <a:gd name="T12" fmla="*/ 125505307 w 109"/>
                      <a:gd name="T13" fmla="*/ 55256119 h 209"/>
                      <a:gd name="T14" fmla="*/ 149037702 w 109"/>
                      <a:gd name="T15" fmla="*/ 75977484 h 209"/>
                      <a:gd name="T16" fmla="*/ 169431313 w 109"/>
                      <a:gd name="T17" fmla="*/ 124325605 h 209"/>
                      <a:gd name="T18" fmla="*/ 161587978 w 109"/>
                      <a:gd name="T19" fmla="*/ 153680325 h 209"/>
                      <a:gd name="T20" fmla="*/ 120798327 w 109"/>
                      <a:gd name="T21" fmla="*/ 151953654 h 209"/>
                      <a:gd name="T22" fmla="*/ 105110482 w 109"/>
                      <a:gd name="T23" fmla="*/ 165768336 h 209"/>
                      <a:gd name="T24" fmla="*/ 112955031 w 109"/>
                      <a:gd name="T25" fmla="*/ 215843148 h 209"/>
                      <a:gd name="T26" fmla="*/ 58045674 w 109"/>
                      <a:gd name="T27" fmla="*/ 172675061 h 209"/>
                      <a:gd name="T28" fmla="*/ 34514522 w 109"/>
                      <a:gd name="T29" fmla="*/ 250377881 h 209"/>
                      <a:gd name="T30" fmla="*/ 61183243 w 109"/>
                      <a:gd name="T31" fmla="*/ 319448661 h 209"/>
                      <a:gd name="T32" fmla="*/ 98835344 w 109"/>
                      <a:gd name="T33" fmla="*/ 345348807 h 209"/>
                      <a:gd name="T34" fmla="*/ 78440499 w 109"/>
                      <a:gd name="T35" fmla="*/ 359163489 h 209"/>
                      <a:gd name="T36" fmla="*/ 73734772 w 109"/>
                      <a:gd name="T37" fmla="*/ 336715370 h 209"/>
                      <a:gd name="T38" fmla="*/ 58045674 w 109"/>
                      <a:gd name="T39" fmla="*/ 336715370 h 209"/>
                      <a:gd name="T40" fmla="*/ 15687850 w 109"/>
                      <a:gd name="T41" fmla="*/ 298727295 h 209"/>
                      <a:gd name="T42" fmla="*/ 23532404 w 109"/>
                      <a:gd name="T43" fmla="*/ 252104552 h 209"/>
                      <a:gd name="T44" fmla="*/ 45495397 w 109"/>
                      <a:gd name="T45" fmla="*/ 210663135 h 209"/>
                      <a:gd name="T46" fmla="*/ 15687850 w 109"/>
                      <a:gd name="T47" fmla="*/ 141593628 h 209"/>
                      <a:gd name="T48" fmla="*/ 25100562 w 109"/>
                      <a:gd name="T49" fmla="*/ 110512237 h 209"/>
                      <a:gd name="T50" fmla="*/ 0 w 109"/>
                      <a:gd name="T51" fmla="*/ 56982790 h 209"/>
                      <a:gd name="T52" fmla="*/ 0 w 109"/>
                      <a:gd name="T53" fmla="*/ 56982790 h 20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9"/>
                      <a:gd name="T82" fmla="*/ 0 h 209"/>
                      <a:gd name="T83" fmla="*/ 109 w 109"/>
                      <a:gd name="T84" fmla="*/ 209 h 209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9" h="209">
                        <a:moveTo>
                          <a:pt x="0" y="33"/>
                        </a:moveTo>
                        <a:lnTo>
                          <a:pt x="0" y="33"/>
                        </a:lnTo>
                        <a:lnTo>
                          <a:pt x="7" y="17"/>
                        </a:lnTo>
                        <a:lnTo>
                          <a:pt x="36" y="0"/>
                        </a:lnTo>
                        <a:lnTo>
                          <a:pt x="49" y="16"/>
                        </a:lnTo>
                        <a:lnTo>
                          <a:pt x="45" y="44"/>
                        </a:lnTo>
                        <a:lnTo>
                          <a:pt x="80" y="32"/>
                        </a:lnTo>
                        <a:lnTo>
                          <a:pt x="95" y="44"/>
                        </a:lnTo>
                        <a:lnTo>
                          <a:pt x="108" y="72"/>
                        </a:lnTo>
                        <a:lnTo>
                          <a:pt x="103" y="89"/>
                        </a:lnTo>
                        <a:lnTo>
                          <a:pt x="77" y="88"/>
                        </a:lnTo>
                        <a:lnTo>
                          <a:pt x="67" y="96"/>
                        </a:lnTo>
                        <a:lnTo>
                          <a:pt x="72" y="125"/>
                        </a:lnTo>
                        <a:lnTo>
                          <a:pt x="37" y="100"/>
                        </a:lnTo>
                        <a:lnTo>
                          <a:pt x="22" y="145"/>
                        </a:lnTo>
                        <a:lnTo>
                          <a:pt x="39" y="185"/>
                        </a:lnTo>
                        <a:lnTo>
                          <a:pt x="63" y="200"/>
                        </a:lnTo>
                        <a:lnTo>
                          <a:pt x="50" y="208"/>
                        </a:lnTo>
                        <a:lnTo>
                          <a:pt x="47" y="195"/>
                        </a:lnTo>
                        <a:lnTo>
                          <a:pt x="37" y="195"/>
                        </a:lnTo>
                        <a:lnTo>
                          <a:pt x="10" y="173"/>
                        </a:lnTo>
                        <a:lnTo>
                          <a:pt x="15" y="146"/>
                        </a:lnTo>
                        <a:lnTo>
                          <a:pt x="29" y="122"/>
                        </a:lnTo>
                        <a:lnTo>
                          <a:pt x="10" y="82"/>
                        </a:lnTo>
                        <a:lnTo>
                          <a:pt x="16" y="64"/>
                        </a:lnTo>
                        <a:lnTo>
                          <a:pt x="0" y="33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2644">
                    <a:extLst>
                      <a:ext uri="{FF2B5EF4-FFF2-40B4-BE49-F238E27FC236}">
                        <a16:creationId xmlns:a16="http://schemas.microsoft.com/office/drawing/2014/main" id="{34D86C09-6FD7-4DFA-80C9-8E2EEB8ED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0519" y="3542711"/>
                    <a:ext cx="387337" cy="174848"/>
                  </a:xfrm>
                  <a:custGeom>
                    <a:avLst/>
                    <a:gdLst>
                      <a:gd name="T0" fmla="*/ 0 w 252"/>
                      <a:gd name="T1" fmla="*/ 55671680 h 99"/>
                      <a:gd name="T2" fmla="*/ 0 w 252"/>
                      <a:gd name="T3" fmla="*/ 55671680 h 99"/>
                      <a:gd name="T4" fmla="*/ 17287462 w 252"/>
                      <a:gd name="T5" fmla="*/ 97848223 h 99"/>
                      <a:gd name="T6" fmla="*/ 1572043 w 252"/>
                      <a:gd name="T7" fmla="*/ 102908575 h 99"/>
                      <a:gd name="T8" fmla="*/ 17287462 w 252"/>
                      <a:gd name="T9" fmla="*/ 109657442 h 99"/>
                      <a:gd name="T10" fmla="*/ 23573131 w 252"/>
                      <a:gd name="T11" fmla="*/ 136650313 h 99"/>
                      <a:gd name="T12" fmla="*/ 45575473 w 252"/>
                      <a:gd name="T13" fmla="*/ 133275879 h 99"/>
                      <a:gd name="T14" fmla="*/ 23573131 w 252"/>
                      <a:gd name="T15" fmla="*/ 145085098 h 99"/>
                      <a:gd name="T16" fmla="*/ 48718305 w 252"/>
                      <a:gd name="T17" fmla="*/ 140023447 h 99"/>
                      <a:gd name="T18" fmla="*/ 75435513 w 252"/>
                      <a:gd name="T19" fmla="*/ 156894316 h 99"/>
                      <a:gd name="T20" fmla="*/ 100580697 w 252"/>
                      <a:gd name="T21" fmla="*/ 138336230 h 99"/>
                      <a:gd name="T22" fmla="*/ 139869232 w 252"/>
                      <a:gd name="T23" fmla="*/ 161954668 h 99"/>
                      <a:gd name="T24" fmla="*/ 207447058 w 252"/>
                      <a:gd name="T25" fmla="*/ 138336230 h 99"/>
                      <a:gd name="T26" fmla="*/ 205876268 w 252"/>
                      <a:gd name="T27" fmla="*/ 165329101 h 99"/>
                      <a:gd name="T28" fmla="*/ 218448850 w 252"/>
                      <a:gd name="T29" fmla="*/ 138336230 h 99"/>
                      <a:gd name="T30" fmla="*/ 347317583 w 252"/>
                      <a:gd name="T31" fmla="*/ 133275879 h 99"/>
                      <a:gd name="T32" fmla="*/ 394463826 w 252"/>
                      <a:gd name="T33" fmla="*/ 129901445 h 99"/>
                      <a:gd name="T34" fmla="*/ 380320454 w 252"/>
                      <a:gd name="T35" fmla="*/ 72542549 h 99"/>
                      <a:gd name="T36" fmla="*/ 391320994 w 252"/>
                      <a:gd name="T37" fmla="*/ 60733330 h 99"/>
                      <a:gd name="T38" fmla="*/ 350460415 w 252"/>
                      <a:gd name="T39" fmla="*/ 11809224 h 99"/>
                      <a:gd name="T40" fmla="*/ 323743129 w 252"/>
                      <a:gd name="T41" fmla="*/ 11809224 h 99"/>
                      <a:gd name="T42" fmla="*/ 253022511 w 252"/>
                      <a:gd name="T43" fmla="*/ 32053232 h 99"/>
                      <a:gd name="T44" fmla="*/ 190159600 w 252"/>
                      <a:gd name="T45" fmla="*/ 0 h 99"/>
                      <a:gd name="T46" fmla="*/ 150871025 w 252"/>
                      <a:gd name="T47" fmla="*/ 1687217 h 99"/>
                      <a:gd name="T48" fmla="*/ 102152740 w 252"/>
                      <a:gd name="T49" fmla="*/ 30366016 h 99"/>
                      <a:gd name="T50" fmla="*/ 61290888 w 252"/>
                      <a:gd name="T51" fmla="*/ 21931231 h 99"/>
                      <a:gd name="T52" fmla="*/ 73863470 w 252"/>
                      <a:gd name="T53" fmla="*/ 37114883 h 99"/>
                      <a:gd name="T54" fmla="*/ 0 w 252"/>
                      <a:gd name="T55" fmla="*/ 55671680 h 99"/>
                      <a:gd name="T56" fmla="*/ 0 w 252"/>
                      <a:gd name="T57" fmla="*/ 55671680 h 9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52"/>
                      <a:gd name="T88" fmla="*/ 0 h 99"/>
                      <a:gd name="T89" fmla="*/ 252 w 252"/>
                      <a:gd name="T90" fmla="*/ 99 h 9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52" h="99">
                        <a:moveTo>
                          <a:pt x="0" y="33"/>
                        </a:moveTo>
                        <a:lnTo>
                          <a:pt x="0" y="33"/>
                        </a:lnTo>
                        <a:lnTo>
                          <a:pt x="11" y="58"/>
                        </a:lnTo>
                        <a:lnTo>
                          <a:pt x="1" y="61"/>
                        </a:lnTo>
                        <a:lnTo>
                          <a:pt x="11" y="65"/>
                        </a:lnTo>
                        <a:lnTo>
                          <a:pt x="15" y="81"/>
                        </a:lnTo>
                        <a:lnTo>
                          <a:pt x="29" y="79"/>
                        </a:lnTo>
                        <a:lnTo>
                          <a:pt x="15" y="86"/>
                        </a:lnTo>
                        <a:lnTo>
                          <a:pt x="31" y="83"/>
                        </a:lnTo>
                        <a:lnTo>
                          <a:pt x="48" y="93"/>
                        </a:lnTo>
                        <a:lnTo>
                          <a:pt x="64" y="82"/>
                        </a:lnTo>
                        <a:lnTo>
                          <a:pt x="89" y="96"/>
                        </a:lnTo>
                        <a:lnTo>
                          <a:pt x="132" y="82"/>
                        </a:lnTo>
                        <a:lnTo>
                          <a:pt x="131" y="98"/>
                        </a:lnTo>
                        <a:lnTo>
                          <a:pt x="139" y="82"/>
                        </a:lnTo>
                        <a:lnTo>
                          <a:pt x="221" y="79"/>
                        </a:lnTo>
                        <a:lnTo>
                          <a:pt x="251" y="77"/>
                        </a:lnTo>
                        <a:lnTo>
                          <a:pt x="242" y="43"/>
                        </a:lnTo>
                        <a:lnTo>
                          <a:pt x="249" y="36"/>
                        </a:lnTo>
                        <a:lnTo>
                          <a:pt x="223" y="7"/>
                        </a:lnTo>
                        <a:lnTo>
                          <a:pt x="206" y="7"/>
                        </a:lnTo>
                        <a:lnTo>
                          <a:pt x="161" y="19"/>
                        </a:lnTo>
                        <a:lnTo>
                          <a:pt x="121" y="0"/>
                        </a:lnTo>
                        <a:lnTo>
                          <a:pt x="96" y="1"/>
                        </a:lnTo>
                        <a:lnTo>
                          <a:pt x="65" y="18"/>
                        </a:lnTo>
                        <a:lnTo>
                          <a:pt x="39" y="13"/>
                        </a:lnTo>
                        <a:lnTo>
                          <a:pt x="47" y="22"/>
                        </a:lnTo>
                        <a:lnTo>
                          <a:pt x="0" y="33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2645">
                    <a:extLst>
                      <a:ext uri="{FF2B5EF4-FFF2-40B4-BE49-F238E27FC236}">
                        <a16:creationId xmlns:a16="http://schemas.microsoft.com/office/drawing/2014/main" id="{5134A428-8D6C-435D-A6B0-D8A1F3AB09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0808" y="4496293"/>
                    <a:ext cx="816731" cy="966238"/>
                  </a:xfrm>
                  <a:custGeom>
                    <a:avLst/>
                    <a:gdLst>
                      <a:gd name="T0" fmla="*/ 0 w 533"/>
                      <a:gd name="T1" fmla="*/ 172 h 544"/>
                      <a:gd name="T2" fmla="*/ 30 w 533"/>
                      <a:gd name="T3" fmla="*/ 205 h 544"/>
                      <a:gd name="T4" fmla="*/ 45 w 533"/>
                      <a:gd name="T5" fmla="*/ 218 h 544"/>
                      <a:gd name="T6" fmla="*/ 73 w 533"/>
                      <a:gd name="T7" fmla="*/ 219 h 544"/>
                      <a:gd name="T8" fmla="*/ 118 w 533"/>
                      <a:gd name="T9" fmla="*/ 231 h 544"/>
                      <a:gd name="T10" fmla="*/ 188 w 533"/>
                      <a:gd name="T11" fmla="*/ 291 h 544"/>
                      <a:gd name="T12" fmla="*/ 220 w 533"/>
                      <a:gd name="T13" fmla="*/ 317 h 544"/>
                      <a:gd name="T14" fmla="*/ 218 w 533"/>
                      <a:gd name="T15" fmla="*/ 372 h 544"/>
                      <a:gd name="T16" fmla="*/ 250 w 533"/>
                      <a:gd name="T17" fmla="*/ 396 h 544"/>
                      <a:gd name="T18" fmla="*/ 262 w 533"/>
                      <a:gd name="T19" fmla="*/ 424 h 544"/>
                      <a:gd name="T20" fmla="*/ 275 w 533"/>
                      <a:gd name="T21" fmla="*/ 445 h 544"/>
                      <a:gd name="T22" fmla="*/ 232 w 533"/>
                      <a:gd name="T23" fmla="*/ 488 h 544"/>
                      <a:gd name="T24" fmla="*/ 281 w 533"/>
                      <a:gd name="T25" fmla="*/ 529 h 544"/>
                      <a:gd name="T26" fmla="*/ 343 w 533"/>
                      <a:gd name="T27" fmla="*/ 462 h 544"/>
                      <a:gd name="T28" fmla="*/ 399 w 533"/>
                      <a:gd name="T29" fmla="*/ 384 h 544"/>
                      <a:gd name="T30" fmla="*/ 445 w 533"/>
                      <a:gd name="T31" fmla="*/ 371 h 544"/>
                      <a:gd name="T32" fmla="*/ 475 w 533"/>
                      <a:gd name="T33" fmla="*/ 249 h 544"/>
                      <a:gd name="T34" fmla="*/ 532 w 533"/>
                      <a:gd name="T35" fmla="*/ 166 h 544"/>
                      <a:gd name="T36" fmla="*/ 502 w 533"/>
                      <a:gd name="T37" fmla="*/ 137 h 544"/>
                      <a:gd name="T38" fmla="*/ 401 w 533"/>
                      <a:gd name="T39" fmla="*/ 106 h 544"/>
                      <a:gd name="T40" fmla="*/ 365 w 533"/>
                      <a:gd name="T41" fmla="*/ 78 h 544"/>
                      <a:gd name="T42" fmla="*/ 334 w 533"/>
                      <a:gd name="T43" fmla="*/ 102 h 544"/>
                      <a:gd name="T44" fmla="*/ 305 w 533"/>
                      <a:gd name="T45" fmla="*/ 98 h 544"/>
                      <a:gd name="T46" fmla="*/ 306 w 533"/>
                      <a:gd name="T47" fmla="*/ 75 h 544"/>
                      <a:gd name="T48" fmla="*/ 305 w 533"/>
                      <a:gd name="T49" fmla="*/ 15 h 544"/>
                      <a:gd name="T50" fmla="*/ 265 w 533"/>
                      <a:gd name="T51" fmla="*/ 39 h 544"/>
                      <a:gd name="T52" fmla="*/ 198 w 533"/>
                      <a:gd name="T53" fmla="*/ 49 h 544"/>
                      <a:gd name="T54" fmla="*/ 194 w 533"/>
                      <a:gd name="T55" fmla="*/ 9 h 544"/>
                      <a:gd name="T56" fmla="*/ 147 w 533"/>
                      <a:gd name="T57" fmla="*/ 16 h 544"/>
                      <a:gd name="T58" fmla="*/ 131 w 533"/>
                      <a:gd name="T59" fmla="*/ 37 h 544"/>
                      <a:gd name="T60" fmla="*/ 111 w 533"/>
                      <a:gd name="T61" fmla="*/ 59 h 544"/>
                      <a:gd name="T62" fmla="*/ 87 w 533"/>
                      <a:gd name="T63" fmla="*/ 42 h 544"/>
                      <a:gd name="T64" fmla="*/ 65 w 533"/>
                      <a:gd name="T65" fmla="*/ 61 h 544"/>
                      <a:gd name="T66" fmla="*/ 59 w 533"/>
                      <a:gd name="T67" fmla="*/ 87 h 544"/>
                      <a:gd name="T68" fmla="*/ 19 w 533"/>
                      <a:gd name="T69" fmla="*/ 140 h 544"/>
                      <a:gd name="T70" fmla="*/ 0 w 533"/>
                      <a:gd name="T71" fmla="*/ 172 h 54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33"/>
                      <a:gd name="T109" fmla="*/ 0 h 544"/>
                      <a:gd name="T110" fmla="*/ 533 w 533"/>
                      <a:gd name="T111" fmla="*/ 544 h 54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33" h="544">
                        <a:moveTo>
                          <a:pt x="0" y="172"/>
                        </a:moveTo>
                        <a:lnTo>
                          <a:pt x="0" y="172"/>
                        </a:lnTo>
                        <a:lnTo>
                          <a:pt x="11" y="197"/>
                        </a:lnTo>
                        <a:lnTo>
                          <a:pt x="30" y="205"/>
                        </a:lnTo>
                        <a:lnTo>
                          <a:pt x="45" y="196"/>
                        </a:lnTo>
                        <a:lnTo>
                          <a:pt x="45" y="218"/>
                        </a:lnTo>
                        <a:lnTo>
                          <a:pt x="56" y="218"/>
                        </a:lnTo>
                        <a:lnTo>
                          <a:pt x="73" y="219"/>
                        </a:lnTo>
                        <a:lnTo>
                          <a:pt x="114" y="200"/>
                        </a:lnTo>
                        <a:lnTo>
                          <a:pt x="118" y="231"/>
                        </a:lnTo>
                        <a:lnTo>
                          <a:pt x="178" y="255"/>
                        </a:lnTo>
                        <a:lnTo>
                          <a:pt x="188" y="291"/>
                        </a:lnTo>
                        <a:lnTo>
                          <a:pt x="211" y="293"/>
                        </a:lnTo>
                        <a:lnTo>
                          <a:pt x="220" y="317"/>
                        </a:lnTo>
                        <a:lnTo>
                          <a:pt x="215" y="345"/>
                        </a:lnTo>
                        <a:lnTo>
                          <a:pt x="218" y="372"/>
                        </a:lnTo>
                        <a:lnTo>
                          <a:pt x="246" y="377"/>
                        </a:lnTo>
                        <a:lnTo>
                          <a:pt x="250" y="396"/>
                        </a:lnTo>
                        <a:lnTo>
                          <a:pt x="264" y="399"/>
                        </a:lnTo>
                        <a:lnTo>
                          <a:pt x="262" y="424"/>
                        </a:lnTo>
                        <a:lnTo>
                          <a:pt x="273" y="424"/>
                        </a:lnTo>
                        <a:lnTo>
                          <a:pt x="275" y="445"/>
                        </a:lnTo>
                        <a:lnTo>
                          <a:pt x="222" y="491"/>
                        </a:lnTo>
                        <a:lnTo>
                          <a:pt x="232" y="488"/>
                        </a:lnTo>
                        <a:lnTo>
                          <a:pt x="273" y="517"/>
                        </a:lnTo>
                        <a:lnTo>
                          <a:pt x="281" y="529"/>
                        </a:lnTo>
                        <a:lnTo>
                          <a:pt x="278" y="543"/>
                        </a:lnTo>
                        <a:lnTo>
                          <a:pt x="343" y="462"/>
                        </a:lnTo>
                        <a:lnTo>
                          <a:pt x="347" y="421"/>
                        </a:lnTo>
                        <a:lnTo>
                          <a:pt x="399" y="384"/>
                        </a:lnTo>
                        <a:lnTo>
                          <a:pt x="432" y="384"/>
                        </a:lnTo>
                        <a:lnTo>
                          <a:pt x="445" y="371"/>
                        </a:lnTo>
                        <a:lnTo>
                          <a:pt x="472" y="310"/>
                        </a:lnTo>
                        <a:lnTo>
                          <a:pt x="475" y="249"/>
                        </a:lnTo>
                        <a:lnTo>
                          <a:pt x="527" y="191"/>
                        </a:lnTo>
                        <a:lnTo>
                          <a:pt x="532" y="166"/>
                        </a:lnTo>
                        <a:lnTo>
                          <a:pt x="524" y="141"/>
                        </a:lnTo>
                        <a:lnTo>
                          <a:pt x="502" y="137"/>
                        </a:lnTo>
                        <a:lnTo>
                          <a:pt x="468" y="111"/>
                        </a:lnTo>
                        <a:lnTo>
                          <a:pt x="401" y="106"/>
                        </a:lnTo>
                        <a:lnTo>
                          <a:pt x="395" y="90"/>
                        </a:lnTo>
                        <a:lnTo>
                          <a:pt x="365" y="78"/>
                        </a:lnTo>
                        <a:lnTo>
                          <a:pt x="352" y="79"/>
                        </a:lnTo>
                        <a:lnTo>
                          <a:pt x="334" y="102"/>
                        </a:lnTo>
                        <a:lnTo>
                          <a:pt x="334" y="94"/>
                        </a:lnTo>
                        <a:lnTo>
                          <a:pt x="305" y="98"/>
                        </a:lnTo>
                        <a:lnTo>
                          <a:pt x="317" y="93"/>
                        </a:lnTo>
                        <a:lnTo>
                          <a:pt x="306" y="75"/>
                        </a:lnTo>
                        <a:lnTo>
                          <a:pt x="327" y="48"/>
                        </a:lnTo>
                        <a:lnTo>
                          <a:pt x="305" y="15"/>
                        </a:lnTo>
                        <a:lnTo>
                          <a:pt x="285" y="41"/>
                        </a:lnTo>
                        <a:lnTo>
                          <a:pt x="265" y="39"/>
                        </a:lnTo>
                        <a:lnTo>
                          <a:pt x="237" y="43"/>
                        </a:lnTo>
                        <a:lnTo>
                          <a:pt x="198" y="49"/>
                        </a:lnTo>
                        <a:lnTo>
                          <a:pt x="191" y="35"/>
                        </a:lnTo>
                        <a:lnTo>
                          <a:pt x="194" y="9"/>
                        </a:lnTo>
                        <a:lnTo>
                          <a:pt x="181" y="0"/>
                        </a:lnTo>
                        <a:lnTo>
                          <a:pt x="147" y="16"/>
                        </a:lnTo>
                        <a:lnTo>
                          <a:pt x="124" y="11"/>
                        </a:lnTo>
                        <a:lnTo>
                          <a:pt x="131" y="37"/>
                        </a:lnTo>
                        <a:lnTo>
                          <a:pt x="144" y="40"/>
                        </a:lnTo>
                        <a:lnTo>
                          <a:pt x="111" y="59"/>
                        </a:lnTo>
                        <a:lnTo>
                          <a:pt x="95" y="52"/>
                        </a:lnTo>
                        <a:lnTo>
                          <a:pt x="87" y="42"/>
                        </a:lnTo>
                        <a:lnTo>
                          <a:pt x="55" y="47"/>
                        </a:lnTo>
                        <a:lnTo>
                          <a:pt x="65" y="61"/>
                        </a:lnTo>
                        <a:lnTo>
                          <a:pt x="52" y="63"/>
                        </a:lnTo>
                        <a:lnTo>
                          <a:pt x="59" y="87"/>
                        </a:lnTo>
                        <a:lnTo>
                          <a:pt x="53" y="126"/>
                        </a:lnTo>
                        <a:lnTo>
                          <a:pt x="19" y="140"/>
                        </a:lnTo>
                        <a:lnTo>
                          <a:pt x="0" y="17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2646">
                    <a:extLst>
                      <a:ext uri="{FF2B5EF4-FFF2-40B4-BE49-F238E27FC236}">
                        <a16:creationId xmlns:a16="http://schemas.microsoft.com/office/drawing/2014/main" id="{07E69249-C905-4403-AA87-D3B5387019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4034" y="5043355"/>
                    <a:ext cx="176219" cy="1014195"/>
                  </a:xfrm>
                  <a:custGeom>
                    <a:avLst/>
                    <a:gdLst>
                      <a:gd name="T0" fmla="*/ 0 w 115"/>
                      <a:gd name="T1" fmla="*/ 445 h 571"/>
                      <a:gd name="T2" fmla="*/ 0 w 115"/>
                      <a:gd name="T3" fmla="*/ 445 h 571"/>
                      <a:gd name="T4" fmla="*/ 9 w 115"/>
                      <a:gd name="T5" fmla="*/ 430 h 571"/>
                      <a:gd name="T6" fmla="*/ 24 w 115"/>
                      <a:gd name="T7" fmla="*/ 441 h 571"/>
                      <a:gd name="T8" fmla="*/ 39 w 115"/>
                      <a:gd name="T9" fmla="*/ 412 h 571"/>
                      <a:gd name="T10" fmla="*/ 33 w 115"/>
                      <a:gd name="T11" fmla="*/ 400 h 571"/>
                      <a:gd name="T12" fmla="*/ 45 w 115"/>
                      <a:gd name="T13" fmla="*/ 360 h 571"/>
                      <a:gd name="T14" fmla="*/ 24 w 115"/>
                      <a:gd name="T15" fmla="*/ 357 h 571"/>
                      <a:gd name="T16" fmla="*/ 27 w 115"/>
                      <a:gd name="T17" fmla="*/ 292 h 571"/>
                      <a:gd name="T18" fmla="*/ 55 w 115"/>
                      <a:gd name="T19" fmla="*/ 224 h 571"/>
                      <a:gd name="T20" fmla="*/ 54 w 115"/>
                      <a:gd name="T21" fmla="*/ 166 h 571"/>
                      <a:gd name="T22" fmla="*/ 74 w 115"/>
                      <a:gd name="T23" fmla="*/ 58 h 571"/>
                      <a:gd name="T24" fmla="*/ 68 w 115"/>
                      <a:gd name="T25" fmla="*/ 9 h 571"/>
                      <a:gd name="T26" fmla="*/ 81 w 115"/>
                      <a:gd name="T27" fmla="*/ 0 h 571"/>
                      <a:gd name="T28" fmla="*/ 96 w 115"/>
                      <a:gd name="T29" fmla="*/ 25 h 571"/>
                      <a:gd name="T30" fmla="*/ 104 w 115"/>
                      <a:gd name="T31" fmla="*/ 75 h 571"/>
                      <a:gd name="T32" fmla="*/ 114 w 115"/>
                      <a:gd name="T33" fmla="*/ 76 h 571"/>
                      <a:gd name="T34" fmla="*/ 112 w 115"/>
                      <a:gd name="T35" fmla="*/ 93 h 571"/>
                      <a:gd name="T36" fmla="*/ 97 w 115"/>
                      <a:gd name="T37" fmla="*/ 100 h 571"/>
                      <a:gd name="T38" fmla="*/ 98 w 115"/>
                      <a:gd name="T39" fmla="*/ 134 h 571"/>
                      <a:gd name="T40" fmla="*/ 81 w 115"/>
                      <a:gd name="T41" fmla="*/ 152 h 571"/>
                      <a:gd name="T42" fmla="*/ 69 w 115"/>
                      <a:gd name="T43" fmla="*/ 199 h 571"/>
                      <a:gd name="T44" fmla="*/ 78 w 115"/>
                      <a:gd name="T45" fmla="*/ 243 h 571"/>
                      <a:gd name="T46" fmla="*/ 61 w 115"/>
                      <a:gd name="T47" fmla="*/ 281 h 571"/>
                      <a:gd name="T48" fmla="*/ 48 w 115"/>
                      <a:gd name="T49" fmla="*/ 374 h 571"/>
                      <a:gd name="T50" fmla="*/ 58 w 115"/>
                      <a:gd name="T51" fmla="*/ 409 h 571"/>
                      <a:gd name="T52" fmla="*/ 49 w 115"/>
                      <a:gd name="T53" fmla="*/ 412 h 571"/>
                      <a:gd name="T54" fmla="*/ 53 w 115"/>
                      <a:gd name="T55" fmla="*/ 442 h 571"/>
                      <a:gd name="T56" fmla="*/ 30 w 115"/>
                      <a:gd name="T57" fmla="*/ 505 h 571"/>
                      <a:gd name="T58" fmla="*/ 33 w 115"/>
                      <a:gd name="T59" fmla="*/ 516 h 571"/>
                      <a:gd name="T60" fmla="*/ 44 w 115"/>
                      <a:gd name="T61" fmla="*/ 512 h 571"/>
                      <a:gd name="T62" fmla="*/ 48 w 115"/>
                      <a:gd name="T63" fmla="*/ 536 h 571"/>
                      <a:gd name="T64" fmla="*/ 98 w 115"/>
                      <a:gd name="T65" fmla="*/ 541 h 571"/>
                      <a:gd name="T66" fmla="*/ 65 w 115"/>
                      <a:gd name="T67" fmla="*/ 551 h 571"/>
                      <a:gd name="T68" fmla="*/ 61 w 115"/>
                      <a:gd name="T69" fmla="*/ 570 h 571"/>
                      <a:gd name="T70" fmla="*/ 46 w 115"/>
                      <a:gd name="T71" fmla="*/ 565 h 571"/>
                      <a:gd name="T72" fmla="*/ 62 w 115"/>
                      <a:gd name="T73" fmla="*/ 553 h 571"/>
                      <a:gd name="T74" fmla="*/ 38 w 115"/>
                      <a:gd name="T75" fmla="*/ 548 h 571"/>
                      <a:gd name="T76" fmla="*/ 35 w 115"/>
                      <a:gd name="T77" fmla="*/ 527 h 571"/>
                      <a:gd name="T78" fmla="*/ 29 w 115"/>
                      <a:gd name="T79" fmla="*/ 537 h 571"/>
                      <a:gd name="T80" fmla="*/ 20 w 115"/>
                      <a:gd name="T81" fmla="*/ 518 h 571"/>
                      <a:gd name="T82" fmla="*/ 25 w 115"/>
                      <a:gd name="T83" fmla="*/ 513 h 571"/>
                      <a:gd name="T84" fmla="*/ 14 w 115"/>
                      <a:gd name="T85" fmla="*/ 504 h 571"/>
                      <a:gd name="T86" fmla="*/ 24 w 115"/>
                      <a:gd name="T87" fmla="*/ 494 h 571"/>
                      <a:gd name="T88" fmla="*/ 15 w 115"/>
                      <a:gd name="T89" fmla="*/ 466 h 571"/>
                      <a:gd name="T90" fmla="*/ 32 w 115"/>
                      <a:gd name="T91" fmla="*/ 469 h 571"/>
                      <a:gd name="T92" fmla="*/ 15 w 115"/>
                      <a:gd name="T93" fmla="*/ 455 h 571"/>
                      <a:gd name="T94" fmla="*/ 19 w 115"/>
                      <a:gd name="T95" fmla="*/ 444 h 571"/>
                      <a:gd name="T96" fmla="*/ 0 w 115"/>
                      <a:gd name="T97" fmla="*/ 445 h 571"/>
                      <a:gd name="T98" fmla="*/ 0 w 115"/>
                      <a:gd name="T99" fmla="*/ 445 h 57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5"/>
                      <a:gd name="T151" fmla="*/ 0 h 571"/>
                      <a:gd name="T152" fmla="*/ 115 w 115"/>
                      <a:gd name="T153" fmla="*/ 571 h 57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5" h="571">
                        <a:moveTo>
                          <a:pt x="0" y="445"/>
                        </a:moveTo>
                        <a:lnTo>
                          <a:pt x="0" y="445"/>
                        </a:lnTo>
                        <a:lnTo>
                          <a:pt x="9" y="430"/>
                        </a:lnTo>
                        <a:lnTo>
                          <a:pt x="24" y="441"/>
                        </a:lnTo>
                        <a:lnTo>
                          <a:pt x="39" y="412"/>
                        </a:lnTo>
                        <a:lnTo>
                          <a:pt x="33" y="400"/>
                        </a:lnTo>
                        <a:lnTo>
                          <a:pt x="45" y="360"/>
                        </a:lnTo>
                        <a:lnTo>
                          <a:pt x="24" y="357"/>
                        </a:lnTo>
                        <a:lnTo>
                          <a:pt x="27" y="292"/>
                        </a:lnTo>
                        <a:lnTo>
                          <a:pt x="55" y="224"/>
                        </a:lnTo>
                        <a:lnTo>
                          <a:pt x="54" y="166"/>
                        </a:lnTo>
                        <a:lnTo>
                          <a:pt x="74" y="58"/>
                        </a:lnTo>
                        <a:lnTo>
                          <a:pt x="68" y="9"/>
                        </a:lnTo>
                        <a:lnTo>
                          <a:pt x="81" y="0"/>
                        </a:lnTo>
                        <a:lnTo>
                          <a:pt x="96" y="25"/>
                        </a:lnTo>
                        <a:lnTo>
                          <a:pt x="104" y="75"/>
                        </a:lnTo>
                        <a:lnTo>
                          <a:pt x="114" y="76"/>
                        </a:lnTo>
                        <a:lnTo>
                          <a:pt x="112" y="93"/>
                        </a:lnTo>
                        <a:lnTo>
                          <a:pt x="97" y="100"/>
                        </a:lnTo>
                        <a:lnTo>
                          <a:pt x="98" y="134"/>
                        </a:lnTo>
                        <a:lnTo>
                          <a:pt x="81" y="152"/>
                        </a:lnTo>
                        <a:lnTo>
                          <a:pt x="69" y="199"/>
                        </a:lnTo>
                        <a:lnTo>
                          <a:pt x="78" y="243"/>
                        </a:lnTo>
                        <a:lnTo>
                          <a:pt x="61" y="281"/>
                        </a:lnTo>
                        <a:lnTo>
                          <a:pt x="48" y="374"/>
                        </a:lnTo>
                        <a:lnTo>
                          <a:pt x="58" y="409"/>
                        </a:lnTo>
                        <a:lnTo>
                          <a:pt x="49" y="412"/>
                        </a:lnTo>
                        <a:lnTo>
                          <a:pt x="53" y="442"/>
                        </a:lnTo>
                        <a:lnTo>
                          <a:pt x="30" y="505"/>
                        </a:lnTo>
                        <a:lnTo>
                          <a:pt x="33" y="516"/>
                        </a:lnTo>
                        <a:lnTo>
                          <a:pt x="44" y="512"/>
                        </a:lnTo>
                        <a:lnTo>
                          <a:pt x="48" y="536"/>
                        </a:lnTo>
                        <a:lnTo>
                          <a:pt x="98" y="541"/>
                        </a:lnTo>
                        <a:lnTo>
                          <a:pt x="65" y="551"/>
                        </a:lnTo>
                        <a:lnTo>
                          <a:pt x="61" y="570"/>
                        </a:lnTo>
                        <a:lnTo>
                          <a:pt x="46" y="565"/>
                        </a:lnTo>
                        <a:lnTo>
                          <a:pt x="62" y="553"/>
                        </a:lnTo>
                        <a:lnTo>
                          <a:pt x="38" y="548"/>
                        </a:lnTo>
                        <a:lnTo>
                          <a:pt x="35" y="527"/>
                        </a:lnTo>
                        <a:lnTo>
                          <a:pt x="29" y="537"/>
                        </a:lnTo>
                        <a:lnTo>
                          <a:pt x="20" y="518"/>
                        </a:lnTo>
                        <a:lnTo>
                          <a:pt x="25" y="513"/>
                        </a:lnTo>
                        <a:lnTo>
                          <a:pt x="14" y="504"/>
                        </a:lnTo>
                        <a:lnTo>
                          <a:pt x="24" y="494"/>
                        </a:lnTo>
                        <a:lnTo>
                          <a:pt x="15" y="466"/>
                        </a:lnTo>
                        <a:lnTo>
                          <a:pt x="32" y="469"/>
                        </a:lnTo>
                        <a:lnTo>
                          <a:pt x="15" y="455"/>
                        </a:lnTo>
                        <a:lnTo>
                          <a:pt x="19" y="444"/>
                        </a:lnTo>
                        <a:lnTo>
                          <a:pt x="0" y="445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2647">
                    <a:extLst>
                      <a:ext uri="{FF2B5EF4-FFF2-40B4-BE49-F238E27FC236}">
                        <a16:creationId xmlns:a16="http://schemas.microsoft.com/office/drawing/2014/main" id="{A014682B-F981-4AD8-BA98-69ADD133FD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6610" y="4320452"/>
                    <a:ext cx="251302" cy="401415"/>
                  </a:xfrm>
                  <a:custGeom>
                    <a:avLst/>
                    <a:gdLst>
                      <a:gd name="T0" fmla="*/ 0 w 164"/>
                      <a:gd name="T1" fmla="*/ 150 h 226"/>
                      <a:gd name="T2" fmla="*/ 0 w 164"/>
                      <a:gd name="T3" fmla="*/ 150 h 226"/>
                      <a:gd name="T4" fmla="*/ 20 w 164"/>
                      <a:gd name="T5" fmla="*/ 166 h 226"/>
                      <a:gd name="T6" fmla="*/ 49 w 164"/>
                      <a:gd name="T7" fmla="*/ 170 h 226"/>
                      <a:gd name="T8" fmla="*/ 78 w 164"/>
                      <a:gd name="T9" fmla="*/ 200 h 226"/>
                      <a:gd name="T10" fmla="*/ 117 w 164"/>
                      <a:gd name="T11" fmla="*/ 203 h 226"/>
                      <a:gd name="T12" fmla="*/ 111 w 164"/>
                      <a:gd name="T13" fmla="*/ 219 h 226"/>
                      <a:gd name="T14" fmla="*/ 121 w 164"/>
                      <a:gd name="T15" fmla="*/ 225 h 226"/>
                      <a:gd name="T16" fmla="*/ 127 w 164"/>
                      <a:gd name="T17" fmla="*/ 186 h 226"/>
                      <a:gd name="T18" fmla="*/ 120 w 164"/>
                      <a:gd name="T19" fmla="*/ 162 h 226"/>
                      <a:gd name="T20" fmla="*/ 133 w 164"/>
                      <a:gd name="T21" fmla="*/ 160 h 226"/>
                      <a:gd name="T22" fmla="*/ 123 w 164"/>
                      <a:gd name="T23" fmla="*/ 146 h 226"/>
                      <a:gd name="T24" fmla="*/ 155 w 164"/>
                      <a:gd name="T25" fmla="*/ 141 h 226"/>
                      <a:gd name="T26" fmla="*/ 163 w 164"/>
                      <a:gd name="T27" fmla="*/ 151 h 226"/>
                      <a:gd name="T28" fmla="*/ 151 w 164"/>
                      <a:gd name="T29" fmla="*/ 131 h 226"/>
                      <a:gd name="T30" fmla="*/ 155 w 164"/>
                      <a:gd name="T31" fmla="*/ 84 h 226"/>
                      <a:gd name="T32" fmla="*/ 128 w 164"/>
                      <a:gd name="T33" fmla="*/ 86 h 226"/>
                      <a:gd name="T34" fmla="*/ 120 w 164"/>
                      <a:gd name="T35" fmla="*/ 74 h 226"/>
                      <a:gd name="T36" fmla="*/ 93 w 164"/>
                      <a:gd name="T37" fmla="*/ 71 h 226"/>
                      <a:gd name="T38" fmla="*/ 76 w 164"/>
                      <a:gd name="T39" fmla="*/ 44 h 226"/>
                      <a:gd name="T40" fmla="*/ 102 w 164"/>
                      <a:gd name="T41" fmla="*/ 8 h 226"/>
                      <a:gd name="T42" fmla="*/ 98 w 164"/>
                      <a:gd name="T43" fmla="*/ 0 h 226"/>
                      <a:gd name="T44" fmla="*/ 52 w 164"/>
                      <a:gd name="T45" fmla="*/ 20 h 226"/>
                      <a:gd name="T46" fmla="*/ 27 w 164"/>
                      <a:gd name="T47" fmla="*/ 60 h 226"/>
                      <a:gd name="T48" fmla="*/ 19 w 164"/>
                      <a:gd name="T49" fmla="*/ 50 h 226"/>
                      <a:gd name="T50" fmla="*/ 13 w 164"/>
                      <a:gd name="T51" fmla="*/ 70 h 226"/>
                      <a:gd name="T52" fmla="*/ 19 w 164"/>
                      <a:gd name="T53" fmla="*/ 115 h 226"/>
                      <a:gd name="T54" fmla="*/ 25 w 164"/>
                      <a:gd name="T55" fmla="*/ 115 h 226"/>
                      <a:gd name="T56" fmla="*/ 0 w 164"/>
                      <a:gd name="T57" fmla="*/ 150 h 226"/>
                      <a:gd name="T58" fmla="*/ 0 w 164"/>
                      <a:gd name="T59" fmla="*/ 150 h 22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64"/>
                      <a:gd name="T91" fmla="*/ 0 h 226"/>
                      <a:gd name="T92" fmla="*/ 164 w 164"/>
                      <a:gd name="T93" fmla="*/ 226 h 22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64" h="226">
                        <a:moveTo>
                          <a:pt x="0" y="150"/>
                        </a:moveTo>
                        <a:lnTo>
                          <a:pt x="0" y="150"/>
                        </a:lnTo>
                        <a:lnTo>
                          <a:pt x="20" y="166"/>
                        </a:lnTo>
                        <a:lnTo>
                          <a:pt x="49" y="170"/>
                        </a:lnTo>
                        <a:lnTo>
                          <a:pt x="78" y="200"/>
                        </a:lnTo>
                        <a:lnTo>
                          <a:pt x="117" y="203"/>
                        </a:lnTo>
                        <a:lnTo>
                          <a:pt x="111" y="219"/>
                        </a:lnTo>
                        <a:lnTo>
                          <a:pt x="121" y="225"/>
                        </a:lnTo>
                        <a:lnTo>
                          <a:pt x="127" y="186"/>
                        </a:lnTo>
                        <a:lnTo>
                          <a:pt x="120" y="162"/>
                        </a:lnTo>
                        <a:lnTo>
                          <a:pt x="133" y="160"/>
                        </a:lnTo>
                        <a:lnTo>
                          <a:pt x="123" y="146"/>
                        </a:lnTo>
                        <a:lnTo>
                          <a:pt x="155" y="141"/>
                        </a:lnTo>
                        <a:lnTo>
                          <a:pt x="163" y="151"/>
                        </a:lnTo>
                        <a:lnTo>
                          <a:pt x="151" y="131"/>
                        </a:lnTo>
                        <a:lnTo>
                          <a:pt x="155" y="84"/>
                        </a:lnTo>
                        <a:lnTo>
                          <a:pt x="128" y="86"/>
                        </a:lnTo>
                        <a:lnTo>
                          <a:pt x="120" y="74"/>
                        </a:lnTo>
                        <a:lnTo>
                          <a:pt x="93" y="71"/>
                        </a:lnTo>
                        <a:lnTo>
                          <a:pt x="76" y="44"/>
                        </a:lnTo>
                        <a:lnTo>
                          <a:pt x="102" y="8"/>
                        </a:lnTo>
                        <a:lnTo>
                          <a:pt x="98" y="0"/>
                        </a:lnTo>
                        <a:lnTo>
                          <a:pt x="52" y="20"/>
                        </a:lnTo>
                        <a:lnTo>
                          <a:pt x="27" y="60"/>
                        </a:lnTo>
                        <a:lnTo>
                          <a:pt x="19" y="50"/>
                        </a:lnTo>
                        <a:lnTo>
                          <a:pt x="13" y="70"/>
                        </a:lnTo>
                        <a:lnTo>
                          <a:pt x="19" y="115"/>
                        </a:lnTo>
                        <a:lnTo>
                          <a:pt x="25" y="115"/>
                        </a:lnTo>
                        <a:lnTo>
                          <a:pt x="0" y="15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Freeform 2648">
                    <a:extLst>
                      <a:ext uri="{FF2B5EF4-FFF2-40B4-BE49-F238E27FC236}">
                        <a16:creationId xmlns:a16="http://schemas.microsoft.com/office/drawing/2014/main" id="{734F62FA-CBBD-4885-883B-4FF50BC39B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5237" y="4586880"/>
                    <a:ext cx="117989" cy="152751"/>
                  </a:xfrm>
                  <a:custGeom>
                    <a:avLst/>
                    <a:gdLst>
                      <a:gd name="T0" fmla="*/ 0 w 77"/>
                      <a:gd name="T1" fmla="*/ 32 h 86"/>
                      <a:gd name="T2" fmla="*/ 0 w 77"/>
                      <a:gd name="T3" fmla="*/ 32 h 86"/>
                      <a:gd name="T4" fmla="*/ 1 w 77"/>
                      <a:gd name="T5" fmla="*/ 49 h 86"/>
                      <a:gd name="T6" fmla="*/ 14 w 77"/>
                      <a:gd name="T7" fmla="*/ 53 h 86"/>
                      <a:gd name="T8" fmla="*/ 7 w 77"/>
                      <a:gd name="T9" fmla="*/ 67 h 86"/>
                      <a:gd name="T10" fmla="*/ 4 w 77"/>
                      <a:gd name="T11" fmla="*/ 81 h 86"/>
                      <a:gd name="T12" fmla="*/ 22 w 77"/>
                      <a:gd name="T13" fmla="*/ 85 h 86"/>
                      <a:gd name="T14" fmla="*/ 38 w 77"/>
                      <a:gd name="T15" fmla="*/ 61 h 86"/>
                      <a:gd name="T16" fmla="*/ 69 w 77"/>
                      <a:gd name="T17" fmla="*/ 42 h 86"/>
                      <a:gd name="T18" fmla="*/ 76 w 77"/>
                      <a:gd name="T19" fmla="*/ 20 h 86"/>
                      <a:gd name="T20" fmla="*/ 47 w 77"/>
                      <a:gd name="T21" fmla="*/ 16 h 86"/>
                      <a:gd name="T22" fmla="*/ 27 w 77"/>
                      <a:gd name="T23" fmla="*/ 0 h 86"/>
                      <a:gd name="T24" fmla="*/ 9 w 77"/>
                      <a:gd name="T25" fmla="*/ 8 h 86"/>
                      <a:gd name="T26" fmla="*/ 0 w 77"/>
                      <a:gd name="T27" fmla="*/ 32 h 86"/>
                      <a:gd name="T28" fmla="*/ 0 w 77"/>
                      <a:gd name="T29" fmla="*/ 32 h 8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7"/>
                      <a:gd name="T46" fmla="*/ 0 h 86"/>
                      <a:gd name="T47" fmla="*/ 77 w 77"/>
                      <a:gd name="T48" fmla="*/ 86 h 8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7" h="86">
                        <a:moveTo>
                          <a:pt x="0" y="32"/>
                        </a:moveTo>
                        <a:lnTo>
                          <a:pt x="0" y="32"/>
                        </a:lnTo>
                        <a:lnTo>
                          <a:pt x="1" y="49"/>
                        </a:lnTo>
                        <a:lnTo>
                          <a:pt x="14" y="53"/>
                        </a:lnTo>
                        <a:lnTo>
                          <a:pt x="7" y="67"/>
                        </a:lnTo>
                        <a:lnTo>
                          <a:pt x="4" y="81"/>
                        </a:lnTo>
                        <a:lnTo>
                          <a:pt x="22" y="85"/>
                        </a:lnTo>
                        <a:lnTo>
                          <a:pt x="38" y="61"/>
                        </a:lnTo>
                        <a:lnTo>
                          <a:pt x="69" y="42"/>
                        </a:lnTo>
                        <a:lnTo>
                          <a:pt x="76" y="20"/>
                        </a:lnTo>
                        <a:lnTo>
                          <a:pt x="47" y="16"/>
                        </a:lnTo>
                        <a:lnTo>
                          <a:pt x="27" y="0"/>
                        </a:lnTo>
                        <a:lnTo>
                          <a:pt x="9" y="8"/>
                        </a:lnTo>
                        <a:lnTo>
                          <a:pt x="0" y="3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2649">
                    <a:extLst>
                      <a:ext uri="{FF2B5EF4-FFF2-40B4-BE49-F238E27FC236}">
                        <a16:creationId xmlns:a16="http://schemas.microsoft.com/office/drawing/2014/main" id="{235A256D-44BF-4B0F-B6C1-73335F4D6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5255" y="5087759"/>
                    <a:ext cx="171620" cy="206037"/>
                  </a:xfrm>
                  <a:custGeom>
                    <a:avLst/>
                    <a:gdLst>
                      <a:gd name="T0" fmla="*/ 0 w 112"/>
                      <a:gd name="T1" fmla="*/ 43 h 116"/>
                      <a:gd name="T2" fmla="*/ 0 w 112"/>
                      <a:gd name="T3" fmla="*/ 43 h 116"/>
                      <a:gd name="T4" fmla="*/ 9 w 112"/>
                      <a:gd name="T5" fmla="*/ 6 h 116"/>
                      <a:gd name="T6" fmla="*/ 48 w 112"/>
                      <a:gd name="T7" fmla="*/ 0 h 116"/>
                      <a:gd name="T8" fmla="*/ 62 w 112"/>
                      <a:gd name="T9" fmla="*/ 12 h 116"/>
                      <a:gd name="T10" fmla="*/ 65 w 112"/>
                      <a:gd name="T11" fmla="*/ 39 h 116"/>
                      <a:gd name="T12" fmla="*/ 93 w 112"/>
                      <a:gd name="T13" fmla="*/ 44 h 116"/>
                      <a:gd name="T14" fmla="*/ 97 w 112"/>
                      <a:gd name="T15" fmla="*/ 63 h 116"/>
                      <a:gd name="T16" fmla="*/ 111 w 112"/>
                      <a:gd name="T17" fmla="*/ 66 h 116"/>
                      <a:gd name="T18" fmla="*/ 109 w 112"/>
                      <a:gd name="T19" fmla="*/ 91 h 116"/>
                      <a:gd name="T20" fmla="*/ 95 w 112"/>
                      <a:gd name="T21" fmla="*/ 115 h 116"/>
                      <a:gd name="T22" fmla="*/ 58 w 112"/>
                      <a:gd name="T23" fmla="*/ 114 h 116"/>
                      <a:gd name="T24" fmla="*/ 66 w 112"/>
                      <a:gd name="T25" fmla="*/ 86 h 116"/>
                      <a:gd name="T26" fmla="*/ 0 w 112"/>
                      <a:gd name="T27" fmla="*/ 43 h 116"/>
                      <a:gd name="T28" fmla="*/ 0 w 112"/>
                      <a:gd name="T29" fmla="*/ 43 h 11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12"/>
                      <a:gd name="T46" fmla="*/ 0 h 116"/>
                      <a:gd name="T47" fmla="*/ 112 w 112"/>
                      <a:gd name="T48" fmla="*/ 116 h 11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12" h="116">
                        <a:moveTo>
                          <a:pt x="0" y="43"/>
                        </a:moveTo>
                        <a:lnTo>
                          <a:pt x="0" y="43"/>
                        </a:lnTo>
                        <a:lnTo>
                          <a:pt x="9" y="6"/>
                        </a:lnTo>
                        <a:lnTo>
                          <a:pt x="48" y="0"/>
                        </a:lnTo>
                        <a:lnTo>
                          <a:pt x="62" y="12"/>
                        </a:lnTo>
                        <a:lnTo>
                          <a:pt x="65" y="39"/>
                        </a:lnTo>
                        <a:lnTo>
                          <a:pt x="93" y="44"/>
                        </a:lnTo>
                        <a:lnTo>
                          <a:pt x="97" y="63"/>
                        </a:lnTo>
                        <a:lnTo>
                          <a:pt x="111" y="66"/>
                        </a:lnTo>
                        <a:lnTo>
                          <a:pt x="109" y="91"/>
                        </a:lnTo>
                        <a:lnTo>
                          <a:pt x="95" y="115"/>
                        </a:lnTo>
                        <a:lnTo>
                          <a:pt x="58" y="114"/>
                        </a:lnTo>
                        <a:lnTo>
                          <a:pt x="66" y="86"/>
                        </a:lnTo>
                        <a:lnTo>
                          <a:pt x="0" y="43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2650">
                    <a:extLst>
                      <a:ext uri="{FF2B5EF4-FFF2-40B4-BE49-F238E27FC236}">
                        <a16:creationId xmlns:a16="http://schemas.microsoft.com/office/drawing/2014/main" id="{9E3C02F3-1FAC-4D01-BAF4-D1BA6CA399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4511" y="4622402"/>
                    <a:ext cx="263560" cy="438715"/>
                  </a:xfrm>
                  <a:custGeom>
                    <a:avLst/>
                    <a:gdLst>
                      <a:gd name="T0" fmla="*/ 0 w 172"/>
                      <a:gd name="T1" fmla="*/ 58 h 247"/>
                      <a:gd name="T2" fmla="*/ 0 w 172"/>
                      <a:gd name="T3" fmla="*/ 58 h 247"/>
                      <a:gd name="T4" fmla="*/ 3 w 172"/>
                      <a:gd name="T5" fmla="*/ 78 h 247"/>
                      <a:gd name="T6" fmla="*/ 34 w 172"/>
                      <a:gd name="T7" fmla="*/ 112 h 247"/>
                      <a:gd name="T8" fmla="*/ 68 w 172"/>
                      <a:gd name="T9" fmla="*/ 193 h 247"/>
                      <a:gd name="T10" fmla="*/ 146 w 172"/>
                      <a:gd name="T11" fmla="*/ 246 h 247"/>
                      <a:gd name="T12" fmla="*/ 159 w 172"/>
                      <a:gd name="T13" fmla="*/ 237 h 247"/>
                      <a:gd name="T14" fmla="*/ 167 w 172"/>
                      <a:gd name="T15" fmla="*/ 220 h 247"/>
                      <a:gd name="T16" fmla="*/ 155 w 172"/>
                      <a:gd name="T17" fmla="*/ 213 h 247"/>
                      <a:gd name="T18" fmla="*/ 162 w 172"/>
                      <a:gd name="T19" fmla="*/ 209 h 247"/>
                      <a:gd name="T20" fmla="*/ 171 w 172"/>
                      <a:gd name="T21" fmla="*/ 167 h 247"/>
                      <a:gd name="T22" fmla="*/ 158 w 172"/>
                      <a:gd name="T23" fmla="*/ 147 h 247"/>
                      <a:gd name="T24" fmla="*/ 147 w 172"/>
                      <a:gd name="T25" fmla="*/ 147 h 247"/>
                      <a:gd name="T26" fmla="*/ 147 w 172"/>
                      <a:gd name="T27" fmla="*/ 125 h 247"/>
                      <a:gd name="T28" fmla="*/ 132 w 172"/>
                      <a:gd name="T29" fmla="*/ 134 h 247"/>
                      <a:gd name="T30" fmla="*/ 113 w 172"/>
                      <a:gd name="T31" fmla="*/ 126 h 247"/>
                      <a:gd name="T32" fmla="*/ 102 w 172"/>
                      <a:gd name="T33" fmla="*/ 101 h 247"/>
                      <a:gd name="T34" fmla="*/ 121 w 172"/>
                      <a:gd name="T35" fmla="*/ 69 h 247"/>
                      <a:gd name="T36" fmla="*/ 155 w 172"/>
                      <a:gd name="T37" fmla="*/ 55 h 247"/>
                      <a:gd name="T38" fmla="*/ 145 w 172"/>
                      <a:gd name="T39" fmla="*/ 49 h 247"/>
                      <a:gd name="T40" fmla="*/ 151 w 172"/>
                      <a:gd name="T41" fmla="*/ 33 h 247"/>
                      <a:gd name="T42" fmla="*/ 112 w 172"/>
                      <a:gd name="T43" fmla="*/ 30 h 247"/>
                      <a:gd name="T44" fmla="*/ 83 w 172"/>
                      <a:gd name="T45" fmla="*/ 0 h 247"/>
                      <a:gd name="T46" fmla="*/ 76 w 172"/>
                      <a:gd name="T47" fmla="*/ 22 h 247"/>
                      <a:gd name="T48" fmla="*/ 45 w 172"/>
                      <a:gd name="T49" fmla="*/ 41 h 247"/>
                      <a:gd name="T50" fmla="*/ 29 w 172"/>
                      <a:gd name="T51" fmla="*/ 65 h 247"/>
                      <a:gd name="T52" fmla="*/ 11 w 172"/>
                      <a:gd name="T53" fmla="*/ 61 h 247"/>
                      <a:gd name="T54" fmla="*/ 14 w 172"/>
                      <a:gd name="T55" fmla="*/ 47 h 247"/>
                      <a:gd name="T56" fmla="*/ 0 w 172"/>
                      <a:gd name="T57" fmla="*/ 58 h 247"/>
                      <a:gd name="T58" fmla="*/ 0 w 172"/>
                      <a:gd name="T59" fmla="*/ 58 h 24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72"/>
                      <a:gd name="T91" fmla="*/ 0 h 247"/>
                      <a:gd name="T92" fmla="*/ 172 w 172"/>
                      <a:gd name="T93" fmla="*/ 247 h 247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72" h="247">
                        <a:moveTo>
                          <a:pt x="0" y="58"/>
                        </a:moveTo>
                        <a:lnTo>
                          <a:pt x="0" y="58"/>
                        </a:lnTo>
                        <a:lnTo>
                          <a:pt x="3" y="78"/>
                        </a:lnTo>
                        <a:lnTo>
                          <a:pt x="34" y="112"/>
                        </a:lnTo>
                        <a:lnTo>
                          <a:pt x="68" y="193"/>
                        </a:lnTo>
                        <a:lnTo>
                          <a:pt x="146" y="246"/>
                        </a:lnTo>
                        <a:lnTo>
                          <a:pt x="159" y="237"/>
                        </a:lnTo>
                        <a:lnTo>
                          <a:pt x="167" y="220"/>
                        </a:lnTo>
                        <a:lnTo>
                          <a:pt x="155" y="213"/>
                        </a:lnTo>
                        <a:lnTo>
                          <a:pt x="162" y="209"/>
                        </a:lnTo>
                        <a:lnTo>
                          <a:pt x="171" y="167"/>
                        </a:lnTo>
                        <a:lnTo>
                          <a:pt x="158" y="147"/>
                        </a:lnTo>
                        <a:lnTo>
                          <a:pt x="147" y="147"/>
                        </a:lnTo>
                        <a:lnTo>
                          <a:pt x="147" y="125"/>
                        </a:lnTo>
                        <a:lnTo>
                          <a:pt x="132" y="134"/>
                        </a:lnTo>
                        <a:lnTo>
                          <a:pt x="113" y="126"/>
                        </a:lnTo>
                        <a:lnTo>
                          <a:pt x="102" y="101"/>
                        </a:lnTo>
                        <a:lnTo>
                          <a:pt x="121" y="69"/>
                        </a:lnTo>
                        <a:lnTo>
                          <a:pt x="155" y="55"/>
                        </a:lnTo>
                        <a:lnTo>
                          <a:pt x="145" y="49"/>
                        </a:lnTo>
                        <a:lnTo>
                          <a:pt x="151" y="33"/>
                        </a:lnTo>
                        <a:lnTo>
                          <a:pt x="112" y="30"/>
                        </a:lnTo>
                        <a:lnTo>
                          <a:pt x="83" y="0"/>
                        </a:lnTo>
                        <a:lnTo>
                          <a:pt x="76" y="22"/>
                        </a:lnTo>
                        <a:lnTo>
                          <a:pt x="45" y="41"/>
                        </a:lnTo>
                        <a:lnTo>
                          <a:pt x="29" y="65"/>
                        </a:lnTo>
                        <a:lnTo>
                          <a:pt x="11" y="61"/>
                        </a:lnTo>
                        <a:lnTo>
                          <a:pt x="14" y="47"/>
                        </a:lnTo>
                        <a:lnTo>
                          <a:pt x="0" y="5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651">
                    <a:extLst>
                      <a:ext uri="{FF2B5EF4-FFF2-40B4-BE49-F238E27FC236}">
                        <a16:creationId xmlns:a16="http://schemas.microsoft.com/office/drawing/2014/main" id="{2F3D2A8E-5632-4F71-98B6-C79A5F046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2598" y="5363067"/>
                    <a:ext cx="110327" cy="131436"/>
                  </a:xfrm>
                  <a:custGeom>
                    <a:avLst/>
                    <a:gdLst>
                      <a:gd name="T0" fmla="*/ 0 w 72"/>
                      <a:gd name="T1" fmla="*/ 59 h 74"/>
                      <a:gd name="T2" fmla="*/ 0 w 72"/>
                      <a:gd name="T3" fmla="*/ 59 h 74"/>
                      <a:gd name="T4" fmla="*/ 12 w 72"/>
                      <a:gd name="T5" fmla="*/ 3 h 74"/>
                      <a:gd name="T6" fmla="*/ 22 w 72"/>
                      <a:gd name="T7" fmla="*/ 0 h 74"/>
                      <a:gd name="T8" fmla="*/ 63 w 72"/>
                      <a:gd name="T9" fmla="*/ 29 h 74"/>
                      <a:gd name="T10" fmla="*/ 71 w 72"/>
                      <a:gd name="T11" fmla="*/ 41 h 74"/>
                      <a:gd name="T12" fmla="*/ 68 w 72"/>
                      <a:gd name="T13" fmla="*/ 55 h 74"/>
                      <a:gd name="T14" fmla="*/ 49 w 72"/>
                      <a:gd name="T15" fmla="*/ 73 h 74"/>
                      <a:gd name="T16" fmla="*/ 0 w 72"/>
                      <a:gd name="T17" fmla="*/ 59 h 74"/>
                      <a:gd name="T18" fmla="*/ 0 w 72"/>
                      <a:gd name="T19" fmla="*/ 59 h 7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74"/>
                      <a:gd name="T32" fmla="*/ 72 w 72"/>
                      <a:gd name="T33" fmla="*/ 74 h 7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74">
                        <a:moveTo>
                          <a:pt x="0" y="59"/>
                        </a:moveTo>
                        <a:lnTo>
                          <a:pt x="0" y="59"/>
                        </a:lnTo>
                        <a:lnTo>
                          <a:pt x="12" y="3"/>
                        </a:lnTo>
                        <a:lnTo>
                          <a:pt x="22" y="0"/>
                        </a:lnTo>
                        <a:lnTo>
                          <a:pt x="63" y="29"/>
                        </a:lnTo>
                        <a:lnTo>
                          <a:pt x="71" y="41"/>
                        </a:lnTo>
                        <a:lnTo>
                          <a:pt x="68" y="55"/>
                        </a:lnTo>
                        <a:lnTo>
                          <a:pt x="49" y="73"/>
                        </a:lnTo>
                        <a:lnTo>
                          <a:pt x="0" y="59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2652">
                    <a:extLst>
                      <a:ext uri="{FF2B5EF4-FFF2-40B4-BE49-F238E27FC236}">
                        <a16:creationId xmlns:a16="http://schemas.microsoft.com/office/drawing/2014/main" id="{74062843-1517-4DCC-9BEE-6C69C0F9C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339" y="3477954"/>
                    <a:ext cx="155713" cy="82027"/>
                  </a:xfrm>
                  <a:custGeom>
                    <a:avLst/>
                    <a:gdLst>
                      <a:gd name="T0" fmla="*/ 0 w 102"/>
                      <a:gd name="T1" fmla="*/ 3439837 h 46"/>
                      <a:gd name="T2" fmla="*/ 37206018 w 102"/>
                      <a:gd name="T3" fmla="*/ 0 h 46"/>
                      <a:gd name="T4" fmla="*/ 72863135 w 102"/>
                      <a:gd name="T5" fmla="*/ 15478608 h 46"/>
                      <a:gd name="T6" fmla="*/ 86814474 w 102"/>
                      <a:gd name="T7" fmla="*/ 32676478 h 46"/>
                      <a:gd name="T8" fmla="*/ 105418723 w 102"/>
                      <a:gd name="T9" fmla="*/ 32676478 h 46"/>
                      <a:gd name="T10" fmla="*/ 119371288 w 102"/>
                      <a:gd name="T11" fmla="*/ 24077546 h 46"/>
                      <a:gd name="T12" fmla="*/ 128672167 w 102"/>
                      <a:gd name="T13" fmla="*/ 22356972 h 46"/>
                      <a:gd name="T14" fmla="*/ 137974292 w 102"/>
                      <a:gd name="T15" fmla="*/ 39556149 h 46"/>
                      <a:gd name="T16" fmla="*/ 155027149 w 102"/>
                      <a:gd name="T17" fmla="*/ 44715256 h 46"/>
                      <a:gd name="T18" fmla="*/ 150376710 w 102"/>
                      <a:gd name="T19" fmla="*/ 51593615 h 46"/>
                      <a:gd name="T20" fmla="*/ 156577296 w 102"/>
                      <a:gd name="T21" fmla="*/ 65352956 h 46"/>
                      <a:gd name="T22" fmla="*/ 155027149 w 102"/>
                      <a:gd name="T23" fmla="*/ 75671151 h 46"/>
                      <a:gd name="T24" fmla="*/ 137974292 w 102"/>
                      <a:gd name="T25" fmla="*/ 60192548 h 46"/>
                      <a:gd name="T26" fmla="*/ 128672167 w 102"/>
                      <a:gd name="T27" fmla="*/ 55033451 h 46"/>
                      <a:gd name="T28" fmla="*/ 119371288 w 102"/>
                      <a:gd name="T29" fmla="*/ 55033451 h 46"/>
                      <a:gd name="T30" fmla="*/ 114719603 w 102"/>
                      <a:gd name="T31" fmla="*/ 72231316 h 46"/>
                      <a:gd name="T32" fmla="*/ 103868576 w 102"/>
                      <a:gd name="T33" fmla="*/ 67072218 h 46"/>
                      <a:gd name="T34" fmla="*/ 83714181 w 102"/>
                      <a:gd name="T35" fmla="*/ 77391724 h 46"/>
                      <a:gd name="T36" fmla="*/ 58910570 w 102"/>
                      <a:gd name="T37" fmla="*/ 75671151 h 46"/>
                      <a:gd name="T38" fmla="*/ 58910570 w 102"/>
                      <a:gd name="T39" fmla="*/ 44715256 h 46"/>
                      <a:gd name="T40" fmla="*/ 20153156 w 102"/>
                      <a:gd name="T41" fmla="*/ 17197870 h 46"/>
                      <a:gd name="T42" fmla="*/ 0 w 102"/>
                      <a:gd name="T43" fmla="*/ 3439837 h 46"/>
                      <a:gd name="T44" fmla="*/ 0 w 102"/>
                      <a:gd name="T45" fmla="*/ 3439837 h 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2"/>
                      <a:gd name="T70" fmla="*/ 0 h 46"/>
                      <a:gd name="T71" fmla="*/ 102 w 102"/>
                      <a:gd name="T72" fmla="*/ 46 h 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2" h="46">
                        <a:moveTo>
                          <a:pt x="0" y="2"/>
                        </a:moveTo>
                        <a:lnTo>
                          <a:pt x="24" y="0"/>
                        </a:lnTo>
                        <a:lnTo>
                          <a:pt x="47" y="9"/>
                        </a:lnTo>
                        <a:lnTo>
                          <a:pt x="56" y="19"/>
                        </a:lnTo>
                        <a:lnTo>
                          <a:pt x="68" y="19"/>
                        </a:lnTo>
                        <a:lnTo>
                          <a:pt x="77" y="14"/>
                        </a:lnTo>
                        <a:lnTo>
                          <a:pt x="83" y="13"/>
                        </a:lnTo>
                        <a:lnTo>
                          <a:pt x="89" y="23"/>
                        </a:lnTo>
                        <a:lnTo>
                          <a:pt x="100" y="26"/>
                        </a:lnTo>
                        <a:lnTo>
                          <a:pt x="97" y="30"/>
                        </a:lnTo>
                        <a:lnTo>
                          <a:pt x="101" y="38"/>
                        </a:lnTo>
                        <a:lnTo>
                          <a:pt x="100" y="44"/>
                        </a:lnTo>
                        <a:lnTo>
                          <a:pt x="89" y="35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4" y="42"/>
                        </a:lnTo>
                        <a:lnTo>
                          <a:pt x="67" y="39"/>
                        </a:lnTo>
                        <a:lnTo>
                          <a:pt x="54" y="45"/>
                        </a:lnTo>
                        <a:lnTo>
                          <a:pt x="38" y="44"/>
                        </a:lnTo>
                        <a:lnTo>
                          <a:pt x="38" y="26"/>
                        </a:lnTo>
                        <a:lnTo>
                          <a:pt x="13" y="10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2653">
                    <a:extLst>
                      <a:ext uri="{FF2B5EF4-FFF2-40B4-BE49-F238E27FC236}">
                        <a16:creationId xmlns:a16="http://schemas.microsoft.com/office/drawing/2014/main" id="{6753630B-FFFD-4CC2-A6C1-D16FEEA55C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2286" y="3523284"/>
                    <a:ext cx="128463" cy="123041"/>
                  </a:xfrm>
                  <a:custGeom>
                    <a:avLst/>
                    <a:gdLst>
                      <a:gd name="T0" fmla="*/ 48621765 w 85"/>
                      <a:gd name="T1" fmla="*/ 3439855 h 69"/>
                      <a:gd name="T2" fmla="*/ 54698713 w 85"/>
                      <a:gd name="T3" fmla="*/ 3439855 h 69"/>
                      <a:gd name="T4" fmla="*/ 74451875 w 85"/>
                      <a:gd name="T5" fmla="*/ 10319564 h 69"/>
                      <a:gd name="T6" fmla="*/ 92683970 w 85"/>
                      <a:gd name="T7" fmla="*/ 25796947 h 69"/>
                      <a:gd name="T8" fmla="*/ 103320478 w 85"/>
                      <a:gd name="T9" fmla="*/ 44715498 h 69"/>
                      <a:gd name="T10" fmla="*/ 127630734 w 85"/>
                      <a:gd name="T11" fmla="*/ 65353310 h 69"/>
                      <a:gd name="T12" fmla="*/ 115475606 w 85"/>
                      <a:gd name="T13" fmla="*/ 70512435 h 69"/>
                      <a:gd name="T14" fmla="*/ 106358952 w 85"/>
                      <a:gd name="T15" fmla="*/ 84271851 h 69"/>
                      <a:gd name="T16" fmla="*/ 104840331 w 85"/>
                      <a:gd name="T17" fmla="*/ 91150268 h 69"/>
                      <a:gd name="T18" fmla="*/ 100282004 w 85"/>
                      <a:gd name="T19" fmla="*/ 116948516 h 69"/>
                      <a:gd name="T20" fmla="*/ 82048695 w 85"/>
                      <a:gd name="T21" fmla="*/ 110068809 h 69"/>
                      <a:gd name="T22" fmla="*/ 79010202 w 85"/>
                      <a:gd name="T23" fmla="*/ 87710414 h 69"/>
                      <a:gd name="T24" fmla="*/ 60776893 w 85"/>
                      <a:gd name="T25" fmla="*/ 96310704 h 69"/>
                      <a:gd name="T26" fmla="*/ 44063438 w 85"/>
                      <a:gd name="T27" fmla="*/ 108348226 h 69"/>
                      <a:gd name="T28" fmla="*/ 33426921 w 85"/>
                      <a:gd name="T29" fmla="*/ 106628955 h 69"/>
                      <a:gd name="T30" fmla="*/ 24310266 w 85"/>
                      <a:gd name="T31" fmla="*/ 94590122 h 69"/>
                      <a:gd name="T32" fmla="*/ 18233314 w 85"/>
                      <a:gd name="T33" fmla="*/ 84271851 h 69"/>
                      <a:gd name="T34" fmla="*/ 25830119 w 85"/>
                      <a:gd name="T35" fmla="*/ 73952289 h 69"/>
                      <a:gd name="T36" fmla="*/ 30388447 w 85"/>
                      <a:gd name="T37" fmla="*/ 82551268 h 69"/>
                      <a:gd name="T38" fmla="*/ 53180092 w 85"/>
                      <a:gd name="T39" fmla="*/ 94590122 h 69"/>
                      <a:gd name="T40" fmla="*/ 57738419 w 85"/>
                      <a:gd name="T41" fmla="*/ 84271851 h 69"/>
                      <a:gd name="T42" fmla="*/ 36466627 w 85"/>
                      <a:gd name="T43" fmla="*/ 65353310 h 69"/>
                      <a:gd name="T44" fmla="*/ 30388447 w 85"/>
                      <a:gd name="T45" fmla="*/ 49874623 h 69"/>
                      <a:gd name="T46" fmla="*/ 22791646 w 85"/>
                      <a:gd name="T47" fmla="*/ 44715498 h 69"/>
                      <a:gd name="T48" fmla="*/ 22791646 w 85"/>
                      <a:gd name="T49" fmla="*/ 34395926 h 69"/>
                      <a:gd name="T50" fmla="*/ 13674986 w 85"/>
                      <a:gd name="T51" fmla="*/ 30957384 h 69"/>
                      <a:gd name="T52" fmla="*/ 0 w 85"/>
                      <a:gd name="T53" fmla="*/ 29236801 h 69"/>
                      <a:gd name="T54" fmla="*/ 4558328 w 85"/>
                      <a:gd name="T55" fmla="*/ 17197963 h 69"/>
                      <a:gd name="T56" fmla="*/ 6078183 w 85"/>
                      <a:gd name="T57" fmla="*/ 10319564 h 69"/>
                      <a:gd name="T58" fmla="*/ 16713460 w 85"/>
                      <a:gd name="T59" fmla="*/ 10319564 h 69"/>
                      <a:gd name="T60" fmla="*/ 22791646 w 85"/>
                      <a:gd name="T61" fmla="*/ 15478692 h 69"/>
                      <a:gd name="T62" fmla="*/ 39505101 w 85"/>
                      <a:gd name="T63" fmla="*/ 30957384 h 69"/>
                      <a:gd name="T64" fmla="*/ 41023731 w 85"/>
                      <a:gd name="T65" fmla="*/ 20637817 h 69"/>
                      <a:gd name="T66" fmla="*/ 34946774 w 85"/>
                      <a:gd name="T67" fmla="*/ 8598982 h 69"/>
                      <a:gd name="T68" fmla="*/ 39505101 w 85"/>
                      <a:gd name="T69" fmla="*/ 0 h 69"/>
                      <a:gd name="T70" fmla="*/ 48621765 w 85"/>
                      <a:gd name="T71" fmla="*/ 3439855 h 69"/>
                      <a:gd name="T72" fmla="*/ 48621765 w 85"/>
                      <a:gd name="T73" fmla="*/ 3439855 h 6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85"/>
                      <a:gd name="T112" fmla="*/ 0 h 69"/>
                      <a:gd name="T113" fmla="*/ 85 w 85"/>
                      <a:gd name="T114" fmla="*/ 69 h 6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85" h="69">
                        <a:moveTo>
                          <a:pt x="32" y="2"/>
                        </a:moveTo>
                        <a:lnTo>
                          <a:pt x="36" y="2"/>
                        </a:lnTo>
                        <a:lnTo>
                          <a:pt x="49" y="6"/>
                        </a:lnTo>
                        <a:lnTo>
                          <a:pt x="61" y="15"/>
                        </a:lnTo>
                        <a:lnTo>
                          <a:pt x="68" y="26"/>
                        </a:lnTo>
                        <a:lnTo>
                          <a:pt x="84" y="38"/>
                        </a:lnTo>
                        <a:lnTo>
                          <a:pt x="76" y="41"/>
                        </a:lnTo>
                        <a:lnTo>
                          <a:pt x="70" y="49"/>
                        </a:lnTo>
                        <a:lnTo>
                          <a:pt x="69" y="53"/>
                        </a:lnTo>
                        <a:lnTo>
                          <a:pt x="66" y="68"/>
                        </a:lnTo>
                        <a:lnTo>
                          <a:pt x="54" y="64"/>
                        </a:lnTo>
                        <a:lnTo>
                          <a:pt x="52" y="51"/>
                        </a:lnTo>
                        <a:lnTo>
                          <a:pt x="40" y="56"/>
                        </a:lnTo>
                        <a:lnTo>
                          <a:pt x="29" y="63"/>
                        </a:lnTo>
                        <a:lnTo>
                          <a:pt x="22" y="62"/>
                        </a:lnTo>
                        <a:lnTo>
                          <a:pt x="16" y="55"/>
                        </a:lnTo>
                        <a:lnTo>
                          <a:pt x="12" y="49"/>
                        </a:lnTo>
                        <a:lnTo>
                          <a:pt x="17" y="43"/>
                        </a:lnTo>
                        <a:lnTo>
                          <a:pt x="20" y="48"/>
                        </a:lnTo>
                        <a:lnTo>
                          <a:pt x="35" y="55"/>
                        </a:lnTo>
                        <a:lnTo>
                          <a:pt x="38" y="49"/>
                        </a:lnTo>
                        <a:lnTo>
                          <a:pt x="24" y="38"/>
                        </a:lnTo>
                        <a:lnTo>
                          <a:pt x="20" y="29"/>
                        </a:lnTo>
                        <a:lnTo>
                          <a:pt x="15" y="26"/>
                        </a:lnTo>
                        <a:lnTo>
                          <a:pt x="15" y="20"/>
                        </a:lnTo>
                        <a:lnTo>
                          <a:pt x="9" y="18"/>
                        </a:lnTo>
                        <a:lnTo>
                          <a:pt x="0" y="17"/>
                        </a:lnTo>
                        <a:lnTo>
                          <a:pt x="3" y="10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5" y="9"/>
                        </a:lnTo>
                        <a:lnTo>
                          <a:pt x="26" y="18"/>
                        </a:lnTo>
                        <a:lnTo>
                          <a:pt x="27" y="12"/>
                        </a:lnTo>
                        <a:lnTo>
                          <a:pt x="23" y="5"/>
                        </a:lnTo>
                        <a:lnTo>
                          <a:pt x="26" y="0"/>
                        </a:lnTo>
                        <a:lnTo>
                          <a:pt x="32" y="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 2654">
                    <a:extLst>
                      <a:ext uri="{FF2B5EF4-FFF2-40B4-BE49-F238E27FC236}">
                        <a16:creationId xmlns:a16="http://schemas.microsoft.com/office/drawing/2014/main" id="{E15EF6C0-EFE2-4291-A9D9-EBD2D2CF91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3784" y="3817296"/>
                    <a:ext cx="439334" cy="426610"/>
                  </a:xfrm>
                  <a:custGeom>
                    <a:avLst/>
                    <a:gdLst>
                      <a:gd name="T0" fmla="*/ 0 w 288"/>
                      <a:gd name="T1" fmla="*/ 62 h 240"/>
                      <a:gd name="T2" fmla="*/ 0 w 288"/>
                      <a:gd name="T3" fmla="*/ 62 h 240"/>
                      <a:gd name="T4" fmla="*/ 4 w 288"/>
                      <a:gd name="T5" fmla="*/ 41 h 240"/>
                      <a:gd name="T6" fmla="*/ 19 w 288"/>
                      <a:gd name="T7" fmla="*/ 46 h 240"/>
                      <a:gd name="T8" fmla="*/ 38 w 288"/>
                      <a:gd name="T9" fmla="*/ 33 h 240"/>
                      <a:gd name="T10" fmla="*/ 46 w 288"/>
                      <a:gd name="T11" fmla="*/ 24 h 240"/>
                      <a:gd name="T12" fmla="*/ 30 w 288"/>
                      <a:gd name="T13" fmla="*/ 10 h 240"/>
                      <a:gd name="T14" fmla="*/ 61 w 288"/>
                      <a:gd name="T15" fmla="*/ 0 h 240"/>
                      <a:gd name="T16" fmla="*/ 123 w 288"/>
                      <a:gd name="T17" fmla="*/ 27 h 240"/>
                      <a:gd name="T18" fmla="*/ 123 w 288"/>
                      <a:gd name="T19" fmla="*/ 37 h 240"/>
                      <a:gd name="T20" fmla="*/ 138 w 288"/>
                      <a:gd name="T21" fmla="*/ 44 h 240"/>
                      <a:gd name="T22" fmla="*/ 151 w 288"/>
                      <a:gd name="T23" fmla="*/ 51 h 240"/>
                      <a:gd name="T24" fmla="*/ 163 w 288"/>
                      <a:gd name="T25" fmla="*/ 46 h 240"/>
                      <a:gd name="T26" fmla="*/ 187 w 288"/>
                      <a:gd name="T27" fmla="*/ 54 h 240"/>
                      <a:gd name="T28" fmla="*/ 220 w 288"/>
                      <a:gd name="T29" fmla="*/ 108 h 240"/>
                      <a:gd name="T30" fmla="*/ 224 w 288"/>
                      <a:gd name="T31" fmla="*/ 112 h 240"/>
                      <a:gd name="T32" fmla="*/ 237 w 288"/>
                      <a:gd name="T33" fmla="*/ 133 h 240"/>
                      <a:gd name="T34" fmla="*/ 280 w 288"/>
                      <a:gd name="T35" fmla="*/ 139 h 240"/>
                      <a:gd name="T36" fmla="*/ 287 w 288"/>
                      <a:gd name="T37" fmla="*/ 149 h 240"/>
                      <a:gd name="T38" fmla="*/ 277 w 288"/>
                      <a:gd name="T39" fmla="*/ 177 h 240"/>
                      <a:gd name="T40" fmla="*/ 237 w 288"/>
                      <a:gd name="T41" fmla="*/ 191 h 240"/>
                      <a:gd name="T42" fmla="*/ 193 w 288"/>
                      <a:gd name="T43" fmla="*/ 200 h 240"/>
                      <a:gd name="T44" fmla="*/ 159 w 288"/>
                      <a:gd name="T45" fmla="*/ 239 h 240"/>
                      <a:gd name="T46" fmla="*/ 159 w 288"/>
                      <a:gd name="T47" fmla="*/ 224 h 240"/>
                      <a:gd name="T48" fmla="*/ 134 w 288"/>
                      <a:gd name="T49" fmla="*/ 214 h 240"/>
                      <a:gd name="T50" fmla="*/ 109 w 288"/>
                      <a:gd name="T51" fmla="*/ 227 h 240"/>
                      <a:gd name="T52" fmla="*/ 84 w 288"/>
                      <a:gd name="T53" fmla="*/ 184 h 240"/>
                      <a:gd name="T54" fmla="*/ 64 w 288"/>
                      <a:gd name="T55" fmla="*/ 167 h 240"/>
                      <a:gd name="T56" fmla="*/ 51 w 288"/>
                      <a:gd name="T57" fmla="*/ 122 h 240"/>
                      <a:gd name="T58" fmla="*/ 0 w 288"/>
                      <a:gd name="T59" fmla="*/ 62 h 240"/>
                      <a:gd name="T60" fmla="*/ 0 w 288"/>
                      <a:gd name="T61" fmla="*/ 62 h 24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88"/>
                      <a:gd name="T94" fmla="*/ 0 h 240"/>
                      <a:gd name="T95" fmla="*/ 288 w 288"/>
                      <a:gd name="T96" fmla="*/ 240 h 24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88" h="240">
                        <a:moveTo>
                          <a:pt x="0" y="62"/>
                        </a:moveTo>
                        <a:lnTo>
                          <a:pt x="0" y="62"/>
                        </a:lnTo>
                        <a:lnTo>
                          <a:pt x="4" y="41"/>
                        </a:lnTo>
                        <a:lnTo>
                          <a:pt x="19" y="46"/>
                        </a:lnTo>
                        <a:lnTo>
                          <a:pt x="38" y="33"/>
                        </a:lnTo>
                        <a:lnTo>
                          <a:pt x="46" y="24"/>
                        </a:lnTo>
                        <a:lnTo>
                          <a:pt x="30" y="10"/>
                        </a:lnTo>
                        <a:lnTo>
                          <a:pt x="61" y="0"/>
                        </a:lnTo>
                        <a:lnTo>
                          <a:pt x="123" y="27"/>
                        </a:lnTo>
                        <a:lnTo>
                          <a:pt x="123" y="37"/>
                        </a:lnTo>
                        <a:lnTo>
                          <a:pt x="138" y="44"/>
                        </a:lnTo>
                        <a:lnTo>
                          <a:pt x="151" y="51"/>
                        </a:lnTo>
                        <a:lnTo>
                          <a:pt x="163" y="46"/>
                        </a:lnTo>
                        <a:lnTo>
                          <a:pt x="187" y="54"/>
                        </a:lnTo>
                        <a:lnTo>
                          <a:pt x="220" y="108"/>
                        </a:lnTo>
                        <a:lnTo>
                          <a:pt x="224" y="112"/>
                        </a:lnTo>
                        <a:lnTo>
                          <a:pt x="237" y="133"/>
                        </a:lnTo>
                        <a:lnTo>
                          <a:pt x="280" y="139"/>
                        </a:lnTo>
                        <a:lnTo>
                          <a:pt x="287" y="149"/>
                        </a:lnTo>
                        <a:lnTo>
                          <a:pt x="277" y="177"/>
                        </a:lnTo>
                        <a:lnTo>
                          <a:pt x="237" y="191"/>
                        </a:lnTo>
                        <a:lnTo>
                          <a:pt x="193" y="200"/>
                        </a:lnTo>
                        <a:lnTo>
                          <a:pt x="159" y="239"/>
                        </a:lnTo>
                        <a:lnTo>
                          <a:pt x="159" y="224"/>
                        </a:lnTo>
                        <a:lnTo>
                          <a:pt x="134" y="214"/>
                        </a:lnTo>
                        <a:lnTo>
                          <a:pt x="109" y="227"/>
                        </a:lnTo>
                        <a:lnTo>
                          <a:pt x="84" y="184"/>
                        </a:lnTo>
                        <a:lnTo>
                          <a:pt x="64" y="167"/>
                        </a:lnTo>
                        <a:lnTo>
                          <a:pt x="51" y="122"/>
                        </a:lnTo>
                        <a:lnTo>
                          <a:pt x="0" y="6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2655">
                    <a:extLst>
                      <a:ext uri="{FF2B5EF4-FFF2-40B4-BE49-F238E27FC236}">
                        <a16:creationId xmlns:a16="http://schemas.microsoft.com/office/drawing/2014/main" id="{159AF2BC-6FA2-4493-A295-E1415FC5FA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0564" y="3682202"/>
                    <a:ext cx="149495" cy="133316"/>
                  </a:xfrm>
                  <a:custGeom>
                    <a:avLst/>
                    <a:gdLst>
                      <a:gd name="T0" fmla="*/ 0 w 98"/>
                      <a:gd name="T1" fmla="*/ 68 h 75"/>
                      <a:gd name="T2" fmla="*/ 0 w 98"/>
                      <a:gd name="T3" fmla="*/ 68 h 75"/>
                      <a:gd name="T4" fmla="*/ 1 w 98"/>
                      <a:gd name="T5" fmla="*/ 61 h 75"/>
                      <a:gd name="T6" fmla="*/ 15 w 98"/>
                      <a:gd name="T7" fmla="*/ 45 h 75"/>
                      <a:gd name="T8" fmla="*/ 8 w 98"/>
                      <a:gd name="T9" fmla="*/ 38 h 75"/>
                      <a:gd name="T10" fmla="*/ 7 w 98"/>
                      <a:gd name="T11" fmla="*/ 19 h 75"/>
                      <a:gd name="T12" fmla="*/ 15 w 98"/>
                      <a:gd name="T13" fmla="*/ 3 h 75"/>
                      <a:gd name="T14" fmla="*/ 97 w 98"/>
                      <a:gd name="T15" fmla="*/ 0 h 75"/>
                      <a:gd name="T16" fmla="*/ 82 w 98"/>
                      <a:gd name="T17" fmla="*/ 11 h 75"/>
                      <a:gd name="T18" fmla="*/ 77 w 98"/>
                      <a:gd name="T19" fmla="*/ 40 h 75"/>
                      <a:gd name="T20" fmla="*/ 44 w 98"/>
                      <a:gd name="T21" fmla="*/ 58 h 75"/>
                      <a:gd name="T22" fmla="*/ 14 w 98"/>
                      <a:gd name="T23" fmla="*/ 74 h 75"/>
                      <a:gd name="T24" fmla="*/ 0 w 98"/>
                      <a:gd name="T25" fmla="*/ 68 h 75"/>
                      <a:gd name="T26" fmla="*/ 0 w 98"/>
                      <a:gd name="T27" fmla="*/ 68 h 7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8"/>
                      <a:gd name="T43" fmla="*/ 0 h 75"/>
                      <a:gd name="T44" fmla="*/ 98 w 98"/>
                      <a:gd name="T45" fmla="*/ 75 h 7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8" h="75">
                        <a:moveTo>
                          <a:pt x="0" y="68"/>
                        </a:moveTo>
                        <a:lnTo>
                          <a:pt x="0" y="68"/>
                        </a:lnTo>
                        <a:lnTo>
                          <a:pt x="1" y="61"/>
                        </a:lnTo>
                        <a:lnTo>
                          <a:pt x="15" y="45"/>
                        </a:lnTo>
                        <a:lnTo>
                          <a:pt x="8" y="38"/>
                        </a:lnTo>
                        <a:lnTo>
                          <a:pt x="7" y="19"/>
                        </a:lnTo>
                        <a:lnTo>
                          <a:pt x="15" y="3"/>
                        </a:lnTo>
                        <a:lnTo>
                          <a:pt x="97" y="0"/>
                        </a:lnTo>
                        <a:lnTo>
                          <a:pt x="82" y="11"/>
                        </a:lnTo>
                        <a:lnTo>
                          <a:pt x="77" y="40"/>
                        </a:lnTo>
                        <a:lnTo>
                          <a:pt x="44" y="58"/>
                        </a:lnTo>
                        <a:lnTo>
                          <a:pt x="14" y="74"/>
                        </a:lnTo>
                        <a:lnTo>
                          <a:pt x="0" y="6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2656">
                    <a:extLst>
                      <a:ext uri="{FF2B5EF4-FFF2-40B4-BE49-F238E27FC236}">
                        <a16:creationId xmlns:a16="http://schemas.microsoft.com/office/drawing/2014/main" id="{FB5FD3ED-DB9D-4417-8AFF-8303C3EB86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5488" y="3977273"/>
                    <a:ext cx="109834" cy="88876"/>
                  </a:xfrm>
                  <a:custGeom>
                    <a:avLst/>
                    <a:gdLst>
                      <a:gd name="T0" fmla="*/ 0 w 72"/>
                      <a:gd name="T1" fmla="*/ 22 h 50"/>
                      <a:gd name="T2" fmla="*/ 0 w 72"/>
                      <a:gd name="T3" fmla="*/ 22 h 50"/>
                      <a:gd name="T4" fmla="*/ 4 w 72"/>
                      <a:gd name="T5" fmla="*/ 21 h 50"/>
                      <a:gd name="T6" fmla="*/ 10 w 72"/>
                      <a:gd name="T7" fmla="*/ 29 h 50"/>
                      <a:gd name="T8" fmla="*/ 40 w 72"/>
                      <a:gd name="T9" fmla="*/ 28 h 50"/>
                      <a:gd name="T10" fmla="*/ 67 w 72"/>
                      <a:gd name="T11" fmla="*/ 0 h 50"/>
                      <a:gd name="T12" fmla="*/ 71 w 72"/>
                      <a:gd name="T13" fmla="*/ 17 h 50"/>
                      <a:gd name="T14" fmla="*/ 63 w 72"/>
                      <a:gd name="T15" fmla="*/ 18 h 50"/>
                      <a:gd name="T16" fmla="*/ 67 w 72"/>
                      <a:gd name="T17" fmla="*/ 28 h 50"/>
                      <a:gd name="T18" fmla="*/ 56 w 72"/>
                      <a:gd name="T19" fmla="*/ 49 h 50"/>
                      <a:gd name="T20" fmla="*/ 13 w 72"/>
                      <a:gd name="T21" fmla="*/ 43 h 50"/>
                      <a:gd name="T22" fmla="*/ 0 w 72"/>
                      <a:gd name="T23" fmla="*/ 22 h 50"/>
                      <a:gd name="T24" fmla="*/ 0 w 72"/>
                      <a:gd name="T25" fmla="*/ 22 h 5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2"/>
                      <a:gd name="T40" fmla="*/ 0 h 50"/>
                      <a:gd name="T41" fmla="*/ 72 w 72"/>
                      <a:gd name="T42" fmla="*/ 50 h 5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2" h="50">
                        <a:moveTo>
                          <a:pt x="0" y="22"/>
                        </a:moveTo>
                        <a:lnTo>
                          <a:pt x="0" y="22"/>
                        </a:lnTo>
                        <a:lnTo>
                          <a:pt x="4" y="21"/>
                        </a:lnTo>
                        <a:lnTo>
                          <a:pt x="10" y="29"/>
                        </a:lnTo>
                        <a:lnTo>
                          <a:pt x="40" y="28"/>
                        </a:lnTo>
                        <a:lnTo>
                          <a:pt x="67" y="0"/>
                        </a:lnTo>
                        <a:lnTo>
                          <a:pt x="71" y="17"/>
                        </a:lnTo>
                        <a:lnTo>
                          <a:pt x="63" y="18"/>
                        </a:lnTo>
                        <a:lnTo>
                          <a:pt x="67" y="28"/>
                        </a:lnTo>
                        <a:lnTo>
                          <a:pt x="56" y="49"/>
                        </a:lnTo>
                        <a:lnTo>
                          <a:pt x="13" y="43"/>
                        </a:lnTo>
                        <a:lnTo>
                          <a:pt x="0" y="2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2657">
                    <a:extLst>
                      <a:ext uri="{FF2B5EF4-FFF2-40B4-BE49-F238E27FC236}">
                        <a16:creationId xmlns:a16="http://schemas.microsoft.com/office/drawing/2014/main" id="{BA55FF90-9EAE-4335-99C2-3DD85AB6DB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7166" y="5050908"/>
                    <a:ext cx="195261" cy="227526"/>
                  </a:xfrm>
                  <a:custGeom>
                    <a:avLst/>
                    <a:gdLst>
                      <a:gd name="T0" fmla="*/ 0 w 128"/>
                      <a:gd name="T1" fmla="*/ 98 h 128"/>
                      <a:gd name="T2" fmla="*/ 0 w 128"/>
                      <a:gd name="T3" fmla="*/ 98 h 128"/>
                      <a:gd name="T4" fmla="*/ 0 w 128"/>
                      <a:gd name="T5" fmla="*/ 59 h 128"/>
                      <a:gd name="T6" fmla="*/ 14 w 128"/>
                      <a:gd name="T7" fmla="*/ 59 h 128"/>
                      <a:gd name="T8" fmla="*/ 14 w 128"/>
                      <a:gd name="T9" fmla="*/ 10 h 128"/>
                      <a:gd name="T10" fmla="*/ 40 w 128"/>
                      <a:gd name="T11" fmla="*/ 4 h 128"/>
                      <a:gd name="T12" fmla="*/ 48 w 128"/>
                      <a:gd name="T13" fmla="*/ 13 h 128"/>
                      <a:gd name="T14" fmla="*/ 71 w 128"/>
                      <a:gd name="T15" fmla="*/ 0 h 128"/>
                      <a:gd name="T16" fmla="*/ 109 w 128"/>
                      <a:gd name="T17" fmla="*/ 53 h 128"/>
                      <a:gd name="T18" fmla="*/ 127 w 128"/>
                      <a:gd name="T19" fmla="*/ 62 h 128"/>
                      <a:gd name="T20" fmla="*/ 76 w 128"/>
                      <a:gd name="T21" fmla="*/ 109 h 128"/>
                      <a:gd name="T22" fmla="*/ 46 w 128"/>
                      <a:gd name="T23" fmla="*/ 109 h 128"/>
                      <a:gd name="T24" fmla="*/ 30 w 128"/>
                      <a:gd name="T25" fmla="*/ 126 h 128"/>
                      <a:gd name="T26" fmla="*/ 11 w 128"/>
                      <a:gd name="T27" fmla="*/ 127 h 128"/>
                      <a:gd name="T28" fmla="*/ 11 w 128"/>
                      <a:gd name="T29" fmla="*/ 112 h 128"/>
                      <a:gd name="T30" fmla="*/ 0 w 128"/>
                      <a:gd name="T31" fmla="*/ 98 h 128"/>
                      <a:gd name="T32" fmla="*/ 0 w 128"/>
                      <a:gd name="T33" fmla="*/ 98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28"/>
                      <a:gd name="T52" fmla="*/ 0 h 128"/>
                      <a:gd name="T53" fmla="*/ 128 w 128"/>
                      <a:gd name="T54" fmla="*/ 128 h 1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28" h="128">
                        <a:moveTo>
                          <a:pt x="0" y="98"/>
                        </a:moveTo>
                        <a:lnTo>
                          <a:pt x="0" y="98"/>
                        </a:lnTo>
                        <a:lnTo>
                          <a:pt x="0" y="59"/>
                        </a:lnTo>
                        <a:lnTo>
                          <a:pt x="14" y="59"/>
                        </a:lnTo>
                        <a:lnTo>
                          <a:pt x="14" y="10"/>
                        </a:lnTo>
                        <a:lnTo>
                          <a:pt x="40" y="4"/>
                        </a:lnTo>
                        <a:lnTo>
                          <a:pt x="48" y="13"/>
                        </a:lnTo>
                        <a:lnTo>
                          <a:pt x="71" y="0"/>
                        </a:lnTo>
                        <a:lnTo>
                          <a:pt x="109" y="53"/>
                        </a:lnTo>
                        <a:lnTo>
                          <a:pt x="127" y="62"/>
                        </a:lnTo>
                        <a:lnTo>
                          <a:pt x="76" y="109"/>
                        </a:lnTo>
                        <a:lnTo>
                          <a:pt x="46" y="109"/>
                        </a:lnTo>
                        <a:lnTo>
                          <a:pt x="30" y="126"/>
                        </a:lnTo>
                        <a:lnTo>
                          <a:pt x="11" y="127"/>
                        </a:lnTo>
                        <a:lnTo>
                          <a:pt x="11" y="112"/>
                        </a:lnTo>
                        <a:lnTo>
                          <a:pt x="0" y="9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2658">
                    <a:extLst>
                      <a:ext uri="{FF2B5EF4-FFF2-40B4-BE49-F238E27FC236}">
                        <a16:creationId xmlns:a16="http://schemas.microsoft.com/office/drawing/2014/main" id="{EA758EA6-35CA-49E7-BD56-AAF0D68524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7668" y="4311451"/>
                    <a:ext cx="161699" cy="271964"/>
                  </a:xfrm>
                  <a:custGeom>
                    <a:avLst/>
                    <a:gdLst>
                      <a:gd name="T0" fmla="*/ 0 w 106"/>
                      <a:gd name="T1" fmla="*/ 109 h 153"/>
                      <a:gd name="T2" fmla="*/ 0 w 106"/>
                      <a:gd name="T3" fmla="*/ 109 h 153"/>
                      <a:gd name="T4" fmla="*/ 14 w 106"/>
                      <a:gd name="T5" fmla="*/ 80 h 153"/>
                      <a:gd name="T6" fmla="*/ 40 w 106"/>
                      <a:gd name="T7" fmla="*/ 84 h 153"/>
                      <a:gd name="T8" fmla="*/ 68 w 106"/>
                      <a:gd name="T9" fmla="*/ 25 h 153"/>
                      <a:gd name="T10" fmla="*/ 82 w 106"/>
                      <a:gd name="T11" fmla="*/ 14 h 153"/>
                      <a:gd name="T12" fmla="*/ 77 w 106"/>
                      <a:gd name="T13" fmla="*/ 2 h 153"/>
                      <a:gd name="T14" fmla="*/ 84 w 106"/>
                      <a:gd name="T15" fmla="*/ 0 h 153"/>
                      <a:gd name="T16" fmla="*/ 94 w 106"/>
                      <a:gd name="T17" fmla="*/ 37 h 153"/>
                      <a:gd name="T18" fmla="*/ 77 w 106"/>
                      <a:gd name="T19" fmla="*/ 44 h 153"/>
                      <a:gd name="T20" fmla="*/ 96 w 106"/>
                      <a:gd name="T21" fmla="*/ 73 h 153"/>
                      <a:gd name="T22" fmla="*/ 84 w 106"/>
                      <a:gd name="T23" fmla="*/ 107 h 153"/>
                      <a:gd name="T24" fmla="*/ 105 w 106"/>
                      <a:gd name="T25" fmla="*/ 134 h 153"/>
                      <a:gd name="T26" fmla="*/ 103 w 106"/>
                      <a:gd name="T27" fmla="*/ 152 h 153"/>
                      <a:gd name="T28" fmla="*/ 67 w 106"/>
                      <a:gd name="T29" fmla="*/ 144 h 153"/>
                      <a:gd name="T30" fmla="*/ 39 w 106"/>
                      <a:gd name="T31" fmla="*/ 143 h 153"/>
                      <a:gd name="T32" fmla="*/ 17 w 106"/>
                      <a:gd name="T33" fmla="*/ 144 h 153"/>
                      <a:gd name="T34" fmla="*/ 16 w 106"/>
                      <a:gd name="T35" fmla="*/ 119 h 153"/>
                      <a:gd name="T36" fmla="*/ 0 w 106"/>
                      <a:gd name="T37" fmla="*/ 109 h 153"/>
                      <a:gd name="T38" fmla="*/ 0 w 106"/>
                      <a:gd name="T39" fmla="*/ 109 h 153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06"/>
                      <a:gd name="T61" fmla="*/ 0 h 153"/>
                      <a:gd name="T62" fmla="*/ 106 w 106"/>
                      <a:gd name="T63" fmla="*/ 153 h 153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06" h="153">
                        <a:moveTo>
                          <a:pt x="0" y="109"/>
                        </a:moveTo>
                        <a:lnTo>
                          <a:pt x="0" y="109"/>
                        </a:lnTo>
                        <a:lnTo>
                          <a:pt x="14" y="80"/>
                        </a:lnTo>
                        <a:lnTo>
                          <a:pt x="40" y="84"/>
                        </a:lnTo>
                        <a:lnTo>
                          <a:pt x="68" y="25"/>
                        </a:lnTo>
                        <a:lnTo>
                          <a:pt x="82" y="14"/>
                        </a:lnTo>
                        <a:lnTo>
                          <a:pt x="77" y="2"/>
                        </a:lnTo>
                        <a:lnTo>
                          <a:pt x="84" y="0"/>
                        </a:lnTo>
                        <a:lnTo>
                          <a:pt x="94" y="37"/>
                        </a:lnTo>
                        <a:lnTo>
                          <a:pt x="77" y="44"/>
                        </a:lnTo>
                        <a:lnTo>
                          <a:pt x="96" y="73"/>
                        </a:lnTo>
                        <a:lnTo>
                          <a:pt x="84" y="107"/>
                        </a:lnTo>
                        <a:lnTo>
                          <a:pt x="105" y="134"/>
                        </a:lnTo>
                        <a:lnTo>
                          <a:pt x="103" y="152"/>
                        </a:lnTo>
                        <a:lnTo>
                          <a:pt x="67" y="144"/>
                        </a:lnTo>
                        <a:lnTo>
                          <a:pt x="39" y="143"/>
                        </a:lnTo>
                        <a:lnTo>
                          <a:pt x="17" y="144"/>
                        </a:lnTo>
                        <a:lnTo>
                          <a:pt x="16" y="119"/>
                        </a:lnTo>
                        <a:lnTo>
                          <a:pt x="0" y="109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2659">
                    <a:extLst>
                      <a:ext uri="{FF2B5EF4-FFF2-40B4-BE49-F238E27FC236}">
                        <a16:creationId xmlns:a16="http://schemas.microsoft.com/office/drawing/2014/main" id="{8097E79A-9F88-40F4-97B6-D9E4DD10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5807" y="4354112"/>
                    <a:ext cx="271533" cy="197306"/>
                  </a:xfrm>
                  <a:custGeom>
                    <a:avLst/>
                    <a:gdLst>
                      <a:gd name="T0" fmla="*/ 0 w 178"/>
                      <a:gd name="T1" fmla="*/ 83 h 111"/>
                      <a:gd name="T2" fmla="*/ 0 w 178"/>
                      <a:gd name="T3" fmla="*/ 83 h 111"/>
                      <a:gd name="T4" fmla="*/ 12 w 178"/>
                      <a:gd name="T5" fmla="*/ 49 h 111"/>
                      <a:gd name="T6" fmla="*/ 56 w 178"/>
                      <a:gd name="T7" fmla="*/ 40 h 111"/>
                      <a:gd name="T8" fmla="*/ 61 w 178"/>
                      <a:gd name="T9" fmla="*/ 29 h 111"/>
                      <a:gd name="T10" fmla="*/ 81 w 178"/>
                      <a:gd name="T11" fmla="*/ 25 h 111"/>
                      <a:gd name="T12" fmla="*/ 111 w 178"/>
                      <a:gd name="T13" fmla="*/ 0 h 111"/>
                      <a:gd name="T14" fmla="*/ 121 w 178"/>
                      <a:gd name="T15" fmla="*/ 29 h 111"/>
                      <a:gd name="T16" fmla="*/ 144 w 178"/>
                      <a:gd name="T17" fmla="*/ 40 h 111"/>
                      <a:gd name="T18" fmla="*/ 177 w 178"/>
                      <a:gd name="T19" fmla="*/ 80 h 111"/>
                      <a:gd name="T20" fmla="*/ 95 w 178"/>
                      <a:gd name="T21" fmla="*/ 91 h 111"/>
                      <a:gd name="T22" fmla="*/ 68 w 178"/>
                      <a:gd name="T23" fmla="*/ 80 h 111"/>
                      <a:gd name="T24" fmla="*/ 56 w 178"/>
                      <a:gd name="T25" fmla="*/ 99 h 111"/>
                      <a:gd name="T26" fmla="*/ 33 w 178"/>
                      <a:gd name="T27" fmla="*/ 99 h 111"/>
                      <a:gd name="T28" fmla="*/ 21 w 178"/>
                      <a:gd name="T29" fmla="*/ 110 h 111"/>
                      <a:gd name="T30" fmla="*/ 0 w 178"/>
                      <a:gd name="T31" fmla="*/ 83 h 111"/>
                      <a:gd name="T32" fmla="*/ 0 w 178"/>
                      <a:gd name="T33" fmla="*/ 83 h 11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78"/>
                      <a:gd name="T52" fmla="*/ 0 h 111"/>
                      <a:gd name="T53" fmla="*/ 178 w 178"/>
                      <a:gd name="T54" fmla="*/ 111 h 11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78" h="111">
                        <a:moveTo>
                          <a:pt x="0" y="83"/>
                        </a:moveTo>
                        <a:lnTo>
                          <a:pt x="0" y="83"/>
                        </a:lnTo>
                        <a:lnTo>
                          <a:pt x="12" y="49"/>
                        </a:lnTo>
                        <a:lnTo>
                          <a:pt x="56" y="40"/>
                        </a:lnTo>
                        <a:lnTo>
                          <a:pt x="61" y="29"/>
                        </a:lnTo>
                        <a:lnTo>
                          <a:pt x="81" y="25"/>
                        </a:lnTo>
                        <a:lnTo>
                          <a:pt x="111" y="0"/>
                        </a:lnTo>
                        <a:lnTo>
                          <a:pt x="121" y="29"/>
                        </a:lnTo>
                        <a:lnTo>
                          <a:pt x="144" y="40"/>
                        </a:lnTo>
                        <a:lnTo>
                          <a:pt x="177" y="80"/>
                        </a:lnTo>
                        <a:lnTo>
                          <a:pt x="95" y="91"/>
                        </a:lnTo>
                        <a:lnTo>
                          <a:pt x="68" y="80"/>
                        </a:lnTo>
                        <a:lnTo>
                          <a:pt x="56" y="99"/>
                        </a:lnTo>
                        <a:lnTo>
                          <a:pt x="33" y="99"/>
                        </a:lnTo>
                        <a:lnTo>
                          <a:pt x="21" y="110"/>
                        </a:lnTo>
                        <a:lnTo>
                          <a:pt x="0" y="83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2660">
                    <a:extLst>
                      <a:ext uri="{FF2B5EF4-FFF2-40B4-BE49-F238E27FC236}">
                        <a16:creationId xmlns:a16="http://schemas.microsoft.com/office/drawing/2014/main" id="{1B47E475-3603-4AAC-9EFB-3C37ED9F65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1399" y="4044821"/>
                    <a:ext cx="224243" cy="398169"/>
                  </a:xfrm>
                  <a:custGeom>
                    <a:avLst/>
                    <a:gdLst>
                      <a:gd name="T0" fmla="*/ 0 w 147"/>
                      <a:gd name="T1" fmla="*/ 128 h 224"/>
                      <a:gd name="T2" fmla="*/ 0 w 147"/>
                      <a:gd name="T3" fmla="*/ 128 h 224"/>
                      <a:gd name="T4" fmla="*/ 21 w 147"/>
                      <a:gd name="T5" fmla="*/ 139 h 224"/>
                      <a:gd name="T6" fmla="*/ 16 w 147"/>
                      <a:gd name="T7" fmla="*/ 150 h 224"/>
                      <a:gd name="T8" fmla="*/ 26 w 147"/>
                      <a:gd name="T9" fmla="*/ 187 h 224"/>
                      <a:gd name="T10" fmla="*/ 9 w 147"/>
                      <a:gd name="T11" fmla="*/ 194 h 224"/>
                      <a:gd name="T12" fmla="*/ 28 w 147"/>
                      <a:gd name="T13" fmla="*/ 223 h 224"/>
                      <a:gd name="T14" fmla="*/ 72 w 147"/>
                      <a:gd name="T15" fmla="*/ 214 h 224"/>
                      <a:gd name="T16" fmla="*/ 77 w 147"/>
                      <a:gd name="T17" fmla="*/ 203 h 224"/>
                      <a:gd name="T18" fmla="*/ 97 w 147"/>
                      <a:gd name="T19" fmla="*/ 199 h 224"/>
                      <a:gd name="T20" fmla="*/ 127 w 147"/>
                      <a:gd name="T21" fmla="*/ 174 h 224"/>
                      <a:gd name="T22" fmla="*/ 117 w 147"/>
                      <a:gd name="T23" fmla="*/ 147 h 224"/>
                      <a:gd name="T24" fmla="*/ 131 w 147"/>
                      <a:gd name="T25" fmla="*/ 111 h 224"/>
                      <a:gd name="T26" fmla="*/ 145 w 147"/>
                      <a:gd name="T27" fmla="*/ 108 h 224"/>
                      <a:gd name="T28" fmla="*/ 146 w 147"/>
                      <a:gd name="T29" fmla="*/ 56 h 224"/>
                      <a:gd name="T30" fmla="*/ 36 w 147"/>
                      <a:gd name="T31" fmla="*/ 0 h 224"/>
                      <a:gd name="T32" fmla="*/ 22 w 147"/>
                      <a:gd name="T33" fmla="*/ 5 h 224"/>
                      <a:gd name="T34" fmla="*/ 22 w 147"/>
                      <a:gd name="T35" fmla="*/ 27 h 224"/>
                      <a:gd name="T36" fmla="*/ 36 w 147"/>
                      <a:gd name="T37" fmla="*/ 43 h 224"/>
                      <a:gd name="T38" fmla="*/ 28 w 147"/>
                      <a:gd name="T39" fmla="*/ 92 h 224"/>
                      <a:gd name="T40" fmla="*/ 0 w 147"/>
                      <a:gd name="T41" fmla="*/ 128 h 224"/>
                      <a:gd name="T42" fmla="*/ 0 w 147"/>
                      <a:gd name="T43" fmla="*/ 128 h 22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47"/>
                      <a:gd name="T67" fmla="*/ 0 h 224"/>
                      <a:gd name="T68" fmla="*/ 147 w 147"/>
                      <a:gd name="T69" fmla="*/ 224 h 22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47" h="224">
                        <a:moveTo>
                          <a:pt x="0" y="128"/>
                        </a:moveTo>
                        <a:lnTo>
                          <a:pt x="0" y="128"/>
                        </a:lnTo>
                        <a:lnTo>
                          <a:pt x="21" y="139"/>
                        </a:lnTo>
                        <a:lnTo>
                          <a:pt x="16" y="150"/>
                        </a:lnTo>
                        <a:lnTo>
                          <a:pt x="26" y="187"/>
                        </a:lnTo>
                        <a:lnTo>
                          <a:pt x="9" y="194"/>
                        </a:lnTo>
                        <a:lnTo>
                          <a:pt x="28" y="223"/>
                        </a:lnTo>
                        <a:lnTo>
                          <a:pt x="72" y="214"/>
                        </a:lnTo>
                        <a:lnTo>
                          <a:pt x="77" y="203"/>
                        </a:lnTo>
                        <a:lnTo>
                          <a:pt x="97" y="199"/>
                        </a:lnTo>
                        <a:lnTo>
                          <a:pt x="127" y="174"/>
                        </a:lnTo>
                        <a:lnTo>
                          <a:pt x="117" y="147"/>
                        </a:lnTo>
                        <a:lnTo>
                          <a:pt x="131" y="111"/>
                        </a:lnTo>
                        <a:lnTo>
                          <a:pt x="145" y="108"/>
                        </a:lnTo>
                        <a:lnTo>
                          <a:pt x="146" y="56"/>
                        </a:lnTo>
                        <a:lnTo>
                          <a:pt x="36" y="0"/>
                        </a:lnTo>
                        <a:lnTo>
                          <a:pt x="22" y="5"/>
                        </a:lnTo>
                        <a:lnTo>
                          <a:pt x="22" y="27"/>
                        </a:lnTo>
                        <a:lnTo>
                          <a:pt x="36" y="43"/>
                        </a:lnTo>
                        <a:lnTo>
                          <a:pt x="28" y="92"/>
                        </a:lnTo>
                        <a:lnTo>
                          <a:pt x="0" y="12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2661">
                    <a:extLst>
                      <a:ext uri="{FF2B5EF4-FFF2-40B4-BE49-F238E27FC236}">
                        <a16:creationId xmlns:a16="http://schemas.microsoft.com/office/drawing/2014/main" id="{CFED20CE-3905-4783-B843-FDA2DA551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4109" y="4530089"/>
                    <a:ext cx="158648" cy="211527"/>
                  </a:xfrm>
                  <a:custGeom>
                    <a:avLst/>
                    <a:gdLst>
                      <a:gd name="T0" fmla="*/ 0 w 104"/>
                      <a:gd name="T1" fmla="*/ 104 h 119"/>
                      <a:gd name="T2" fmla="*/ 0 w 104"/>
                      <a:gd name="T3" fmla="*/ 104 h 119"/>
                      <a:gd name="T4" fmla="*/ 11 w 104"/>
                      <a:gd name="T5" fmla="*/ 118 h 119"/>
                      <a:gd name="T6" fmla="*/ 25 w 104"/>
                      <a:gd name="T7" fmla="*/ 114 h 119"/>
                      <a:gd name="T8" fmla="*/ 46 w 104"/>
                      <a:gd name="T9" fmla="*/ 115 h 119"/>
                      <a:gd name="T10" fmla="*/ 65 w 104"/>
                      <a:gd name="T11" fmla="*/ 103 h 119"/>
                      <a:gd name="T12" fmla="*/ 70 w 104"/>
                      <a:gd name="T13" fmla="*/ 79 h 119"/>
                      <a:gd name="T14" fmla="*/ 90 w 104"/>
                      <a:gd name="T15" fmla="*/ 59 h 119"/>
                      <a:gd name="T16" fmla="*/ 103 w 104"/>
                      <a:gd name="T17" fmla="*/ 0 h 119"/>
                      <a:gd name="T18" fmla="*/ 80 w 104"/>
                      <a:gd name="T19" fmla="*/ 0 h 119"/>
                      <a:gd name="T20" fmla="*/ 68 w 104"/>
                      <a:gd name="T21" fmla="*/ 11 h 119"/>
                      <a:gd name="T22" fmla="*/ 66 w 104"/>
                      <a:gd name="T23" fmla="*/ 29 h 119"/>
                      <a:gd name="T24" fmla="*/ 30 w 104"/>
                      <a:gd name="T25" fmla="*/ 21 h 119"/>
                      <a:gd name="T26" fmla="*/ 29 w 104"/>
                      <a:gd name="T27" fmla="*/ 33 h 119"/>
                      <a:gd name="T28" fmla="*/ 43 w 104"/>
                      <a:gd name="T29" fmla="*/ 35 h 119"/>
                      <a:gd name="T30" fmla="*/ 39 w 104"/>
                      <a:gd name="T31" fmla="*/ 81 h 119"/>
                      <a:gd name="T32" fmla="*/ 21 w 104"/>
                      <a:gd name="T33" fmla="*/ 76 h 119"/>
                      <a:gd name="T34" fmla="*/ 0 w 104"/>
                      <a:gd name="T35" fmla="*/ 104 h 119"/>
                      <a:gd name="T36" fmla="*/ 0 w 104"/>
                      <a:gd name="T37" fmla="*/ 104 h 11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4"/>
                      <a:gd name="T58" fmla="*/ 0 h 119"/>
                      <a:gd name="T59" fmla="*/ 104 w 104"/>
                      <a:gd name="T60" fmla="*/ 119 h 11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4" h="119">
                        <a:moveTo>
                          <a:pt x="0" y="104"/>
                        </a:moveTo>
                        <a:lnTo>
                          <a:pt x="0" y="104"/>
                        </a:lnTo>
                        <a:lnTo>
                          <a:pt x="11" y="118"/>
                        </a:lnTo>
                        <a:lnTo>
                          <a:pt x="25" y="114"/>
                        </a:lnTo>
                        <a:lnTo>
                          <a:pt x="46" y="115"/>
                        </a:lnTo>
                        <a:lnTo>
                          <a:pt x="65" y="103"/>
                        </a:lnTo>
                        <a:lnTo>
                          <a:pt x="70" y="79"/>
                        </a:lnTo>
                        <a:lnTo>
                          <a:pt x="90" y="59"/>
                        </a:lnTo>
                        <a:lnTo>
                          <a:pt x="103" y="0"/>
                        </a:lnTo>
                        <a:lnTo>
                          <a:pt x="80" y="0"/>
                        </a:lnTo>
                        <a:lnTo>
                          <a:pt x="68" y="11"/>
                        </a:lnTo>
                        <a:lnTo>
                          <a:pt x="66" y="29"/>
                        </a:lnTo>
                        <a:lnTo>
                          <a:pt x="30" y="21"/>
                        </a:lnTo>
                        <a:lnTo>
                          <a:pt x="29" y="33"/>
                        </a:lnTo>
                        <a:lnTo>
                          <a:pt x="43" y="35"/>
                        </a:lnTo>
                        <a:lnTo>
                          <a:pt x="39" y="81"/>
                        </a:lnTo>
                        <a:lnTo>
                          <a:pt x="21" y="76"/>
                        </a:lnTo>
                        <a:lnTo>
                          <a:pt x="0" y="104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2662">
                    <a:extLst>
                      <a:ext uri="{FF2B5EF4-FFF2-40B4-BE49-F238E27FC236}">
                        <a16:creationId xmlns:a16="http://schemas.microsoft.com/office/drawing/2014/main" id="{B2241772-C5A2-4D01-98D0-60ED87119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2072" y="4318562"/>
                    <a:ext cx="57968" cy="151090"/>
                  </a:xfrm>
                  <a:custGeom>
                    <a:avLst/>
                    <a:gdLst>
                      <a:gd name="T0" fmla="*/ 0 w 38"/>
                      <a:gd name="T1" fmla="*/ 21 h 85"/>
                      <a:gd name="T2" fmla="*/ 0 w 38"/>
                      <a:gd name="T3" fmla="*/ 21 h 85"/>
                      <a:gd name="T4" fmla="*/ 14 w 38"/>
                      <a:gd name="T5" fmla="*/ 84 h 85"/>
                      <a:gd name="T6" fmla="*/ 26 w 38"/>
                      <a:gd name="T7" fmla="*/ 83 h 85"/>
                      <a:gd name="T8" fmla="*/ 37 w 38"/>
                      <a:gd name="T9" fmla="*/ 10 h 85"/>
                      <a:gd name="T10" fmla="*/ 26 w 38"/>
                      <a:gd name="T11" fmla="*/ 0 h 85"/>
                      <a:gd name="T12" fmla="*/ 19 w 38"/>
                      <a:gd name="T13" fmla="*/ 7 h 85"/>
                      <a:gd name="T14" fmla="*/ 0 w 38"/>
                      <a:gd name="T15" fmla="*/ 21 h 85"/>
                      <a:gd name="T16" fmla="*/ 0 w 38"/>
                      <a:gd name="T17" fmla="*/ 21 h 8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8"/>
                      <a:gd name="T28" fmla="*/ 0 h 85"/>
                      <a:gd name="T29" fmla="*/ 38 w 38"/>
                      <a:gd name="T30" fmla="*/ 85 h 8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8" h="85">
                        <a:moveTo>
                          <a:pt x="0" y="21"/>
                        </a:moveTo>
                        <a:lnTo>
                          <a:pt x="0" y="21"/>
                        </a:lnTo>
                        <a:lnTo>
                          <a:pt x="14" y="84"/>
                        </a:lnTo>
                        <a:lnTo>
                          <a:pt x="26" y="83"/>
                        </a:lnTo>
                        <a:lnTo>
                          <a:pt x="37" y="10"/>
                        </a:lnTo>
                        <a:lnTo>
                          <a:pt x="26" y="0"/>
                        </a:lnTo>
                        <a:lnTo>
                          <a:pt x="19" y="7"/>
                        </a:lnTo>
                        <a:lnTo>
                          <a:pt x="0" y="21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2663">
                    <a:extLst>
                      <a:ext uri="{FF2B5EF4-FFF2-40B4-BE49-F238E27FC236}">
                        <a16:creationId xmlns:a16="http://schemas.microsoft.com/office/drawing/2014/main" id="{34C7CF8F-2BEE-4022-9DE7-28BD7B75EC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9024" y="4565639"/>
                    <a:ext cx="39662" cy="31995"/>
                  </a:xfrm>
                  <a:custGeom>
                    <a:avLst/>
                    <a:gdLst>
                      <a:gd name="T0" fmla="*/ 0 w 26"/>
                      <a:gd name="T1" fmla="*/ 17 h 18"/>
                      <a:gd name="T2" fmla="*/ 0 w 26"/>
                      <a:gd name="T3" fmla="*/ 17 h 18"/>
                      <a:gd name="T4" fmla="*/ 3 w 26"/>
                      <a:gd name="T5" fmla="*/ 1 h 18"/>
                      <a:gd name="T6" fmla="*/ 25 w 26"/>
                      <a:gd name="T7" fmla="*/ 0 h 18"/>
                      <a:gd name="T8" fmla="*/ 25 w 26"/>
                      <a:gd name="T9" fmla="*/ 15 h 18"/>
                      <a:gd name="T10" fmla="*/ 0 w 26"/>
                      <a:gd name="T11" fmla="*/ 17 h 18"/>
                      <a:gd name="T12" fmla="*/ 0 w 26"/>
                      <a:gd name="T13" fmla="*/ 17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"/>
                      <a:gd name="T22" fmla="*/ 0 h 18"/>
                      <a:gd name="T23" fmla="*/ 26 w 26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" h="18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3" y="1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0" y="17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form 2664">
                    <a:extLst>
                      <a:ext uri="{FF2B5EF4-FFF2-40B4-BE49-F238E27FC236}">
                        <a16:creationId xmlns:a16="http://schemas.microsoft.com/office/drawing/2014/main" id="{30B2F746-48A4-4019-8D07-1379468EC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3771" y="4565639"/>
                    <a:ext cx="117460" cy="151090"/>
                  </a:xfrm>
                  <a:custGeom>
                    <a:avLst/>
                    <a:gdLst>
                      <a:gd name="T0" fmla="*/ 0 w 77"/>
                      <a:gd name="T1" fmla="*/ 40 h 85"/>
                      <a:gd name="T2" fmla="*/ 0 w 77"/>
                      <a:gd name="T3" fmla="*/ 40 h 85"/>
                      <a:gd name="T4" fmla="*/ 9 w 77"/>
                      <a:gd name="T5" fmla="*/ 27 h 85"/>
                      <a:gd name="T6" fmla="*/ 14 w 77"/>
                      <a:gd name="T7" fmla="*/ 28 h 85"/>
                      <a:gd name="T8" fmla="*/ 10 w 77"/>
                      <a:gd name="T9" fmla="*/ 17 h 85"/>
                      <a:gd name="T10" fmla="*/ 35 w 77"/>
                      <a:gd name="T11" fmla="*/ 15 h 85"/>
                      <a:gd name="T12" fmla="*/ 35 w 77"/>
                      <a:gd name="T13" fmla="*/ 0 h 85"/>
                      <a:gd name="T14" fmla="*/ 63 w 77"/>
                      <a:gd name="T15" fmla="*/ 1 h 85"/>
                      <a:gd name="T16" fmla="*/ 62 w 77"/>
                      <a:gd name="T17" fmla="*/ 13 h 85"/>
                      <a:gd name="T18" fmla="*/ 76 w 77"/>
                      <a:gd name="T19" fmla="*/ 15 h 85"/>
                      <a:gd name="T20" fmla="*/ 72 w 77"/>
                      <a:gd name="T21" fmla="*/ 61 h 85"/>
                      <a:gd name="T22" fmla="*/ 54 w 77"/>
                      <a:gd name="T23" fmla="*/ 56 h 85"/>
                      <a:gd name="T24" fmla="*/ 33 w 77"/>
                      <a:gd name="T25" fmla="*/ 84 h 85"/>
                      <a:gd name="T26" fmla="*/ 0 w 77"/>
                      <a:gd name="T27" fmla="*/ 40 h 85"/>
                      <a:gd name="T28" fmla="*/ 0 w 77"/>
                      <a:gd name="T29" fmla="*/ 40 h 8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7"/>
                      <a:gd name="T46" fmla="*/ 0 h 85"/>
                      <a:gd name="T47" fmla="*/ 77 w 77"/>
                      <a:gd name="T48" fmla="*/ 85 h 8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7" h="85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9" y="27"/>
                        </a:lnTo>
                        <a:lnTo>
                          <a:pt x="14" y="28"/>
                        </a:lnTo>
                        <a:lnTo>
                          <a:pt x="10" y="17"/>
                        </a:lnTo>
                        <a:lnTo>
                          <a:pt x="35" y="15"/>
                        </a:lnTo>
                        <a:lnTo>
                          <a:pt x="35" y="0"/>
                        </a:lnTo>
                        <a:lnTo>
                          <a:pt x="63" y="1"/>
                        </a:lnTo>
                        <a:lnTo>
                          <a:pt x="62" y="13"/>
                        </a:lnTo>
                        <a:lnTo>
                          <a:pt x="76" y="15"/>
                        </a:lnTo>
                        <a:lnTo>
                          <a:pt x="72" y="61"/>
                        </a:lnTo>
                        <a:lnTo>
                          <a:pt x="54" y="56"/>
                        </a:lnTo>
                        <a:lnTo>
                          <a:pt x="33" y="84"/>
                        </a:lnTo>
                        <a:lnTo>
                          <a:pt x="0" y="4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form 2665">
                    <a:extLst>
                      <a:ext uri="{FF2B5EF4-FFF2-40B4-BE49-F238E27FC236}">
                        <a16:creationId xmlns:a16="http://schemas.microsoft.com/office/drawing/2014/main" id="{CF80EACA-B157-4EDC-9C36-59FBBDA1B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9695" y="4348780"/>
                    <a:ext cx="90001" cy="158200"/>
                  </a:xfrm>
                  <a:custGeom>
                    <a:avLst/>
                    <a:gdLst>
                      <a:gd name="T0" fmla="*/ 0 w 59"/>
                      <a:gd name="T1" fmla="*/ 83 h 89"/>
                      <a:gd name="T2" fmla="*/ 0 w 59"/>
                      <a:gd name="T3" fmla="*/ 83 h 89"/>
                      <a:gd name="T4" fmla="*/ 5 w 59"/>
                      <a:gd name="T5" fmla="*/ 23 h 89"/>
                      <a:gd name="T6" fmla="*/ 3 w 59"/>
                      <a:gd name="T7" fmla="*/ 4 h 89"/>
                      <a:gd name="T8" fmla="*/ 39 w 59"/>
                      <a:gd name="T9" fmla="*/ 0 h 89"/>
                      <a:gd name="T10" fmla="*/ 58 w 59"/>
                      <a:gd name="T11" fmla="*/ 70 h 89"/>
                      <a:gd name="T12" fmla="*/ 15 w 59"/>
                      <a:gd name="T13" fmla="*/ 88 h 89"/>
                      <a:gd name="T14" fmla="*/ 0 w 59"/>
                      <a:gd name="T15" fmla="*/ 83 h 89"/>
                      <a:gd name="T16" fmla="*/ 0 w 59"/>
                      <a:gd name="T17" fmla="*/ 83 h 8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9"/>
                      <a:gd name="T28" fmla="*/ 0 h 89"/>
                      <a:gd name="T29" fmla="*/ 59 w 59"/>
                      <a:gd name="T30" fmla="*/ 89 h 8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9" h="89">
                        <a:moveTo>
                          <a:pt x="0" y="83"/>
                        </a:moveTo>
                        <a:lnTo>
                          <a:pt x="0" y="83"/>
                        </a:lnTo>
                        <a:lnTo>
                          <a:pt x="5" y="23"/>
                        </a:lnTo>
                        <a:lnTo>
                          <a:pt x="3" y="4"/>
                        </a:lnTo>
                        <a:lnTo>
                          <a:pt x="39" y="0"/>
                        </a:lnTo>
                        <a:lnTo>
                          <a:pt x="58" y="70"/>
                        </a:lnTo>
                        <a:lnTo>
                          <a:pt x="15" y="88"/>
                        </a:lnTo>
                        <a:lnTo>
                          <a:pt x="0" y="83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form 2666">
                    <a:extLst>
                      <a:ext uri="{FF2B5EF4-FFF2-40B4-BE49-F238E27FC236}">
                        <a16:creationId xmlns:a16="http://schemas.microsoft.com/office/drawing/2014/main" id="{34EAC28B-71C4-45EC-A1AE-BA7526C6B6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1044" y="4311451"/>
                    <a:ext cx="154072" cy="131539"/>
                  </a:xfrm>
                  <a:custGeom>
                    <a:avLst/>
                    <a:gdLst>
                      <a:gd name="T0" fmla="*/ 0 w 101"/>
                      <a:gd name="T1" fmla="*/ 25 h 74"/>
                      <a:gd name="T2" fmla="*/ 0 w 101"/>
                      <a:gd name="T3" fmla="*/ 25 h 74"/>
                      <a:gd name="T4" fmla="*/ 17 w 101"/>
                      <a:gd name="T5" fmla="*/ 14 h 74"/>
                      <a:gd name="T6" fmla="*/ 17 w 101"/>
                      <a:gd name="T7" fmla="*/ 0 h 74"/>
                      <a:gd name="T8" fmla="*/ 50 w 101"/>
                      <a:gd name="T9" fmla="*/ 3 h 74"/>
                      <a:gd name="T10" fmla="*/ 59 w 101"/>
                      <a:gd name="T11" fmla="*/ 10 h 74"/>
                      <a:gd name="T12" fmla="*/ 82 w 101"/>
                      <a:gd name="T13" fmla="*/ 2 h 74"/>
                      <a:gd name="T14" fmla="*/ 96 w 101"/>
                      <a:gd name="T15" fmla="*/ 35 h 74"/>
                      <a:gd name="T16" fmla="*/ 100 w 101"/>
                      <a:gd name="T17" fmla="*/ 59 h 74"/>
                      <a:gd name="T18" fmla="*/ 91 w 101"/>
                      <a:gd name="T19" fmla="*/ 58 h 74"/>
                      <a:gd name="T20" fmla="*/ 89 w 101"/>
                      <a:gd name="T21" fmla="*/ 71 h 74"/>
                      <a:gd name="T22" fmla="*/ 75 w 101"/>
                      <a:gd name="T23" fmla="*/ 73 h 74"/>
                      <a:gd name="T24" fmla="*/ 74 w 101"/>
                      <a:gd name="T25" fmla="*/ 59 h 74"/>
                      <a:gd name="T26" fmla="*/ 66 w 101"/>
                      <a:gd name="T27" fmla="*/ 59 h 74"/>
                      <a:gd name="T28" fmla="*/ 52 w 101"/>
                      <a:gd name="T29" fmla="*/ 38 h 74"/>
                      <a:gd name="T30" fmla="*/ 23 w 101"/>
                      <a:gd name="T31" fmla="*/ 50 h 74"/>
                      <a:gd name="T32" fmla="*/ 0 w 101"/>
                      <a:gd name="T33" fmla="*/ 25 h 74"/>
                      <a:gd name="T34" fmla="*/ 0 w 101"/>
                      <a:gd name="T35" fmla="*/ 25 h 7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1"/>
                      <a:gd name="T55" fmla="*/ 0 h 74"/>
                      <a:gd name="T56" fmla="*/ 101 w 101"/>
                      <a:gd name="T57" fmla="*/ 74 h 7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1" h="74">
                        <a:moveTo>
                          <a:pt x="0" y="25"/>
                        </a:moveTo>
                        <a:lnTo>
                          <a:pt x="0" y="25"/>
                        </a:lnTo>
                        <a:lnTo>
                          <a:pt x="17" y="14"/>
                        </a:lnTo>
                        <a:lnTo>
                          <a:pt x="17" y="0"/>
                        </a:lnTo>
                        <a:lnTo>
                          <a:pt x="50" y="3"/>
                        </a:lnTo>
                        <a:lnTo>
                          <a:pt x="59" y="10"/>
                        </a:lnTo>
                        <a:lnTo>
                          <a:pt x="82" y="2"/>
                        </a:lnTo>
                        <a:lnTo>
                          <a:pt x="96" y="35"/>
                        </a:lnTo>
                        <a:lnTo>
                          <a:pt x="100" y="59"/>
                        </a:lnTo>
                        <a:lnTo>
                          <a:pt x="91" y="58"/>
                        </a:lnTo>
                        <a:lnTo>
                          <a:pt x="89" y="71"/>
                        </a:lnTo>
                        <a:lnTo>
                          <a:pt x="75" y="73"/>
                        </a:lnTo>
                        <a:lnTo>
                          <a:pt x="74" y="59"/>
                        </a:lnTo>
                        <a:lnTo>
                          <a:pt x="66" y="59"/>
                        </a:lnTo>
                        <a:lnTo>
                          <a:pt x="52" y="38"/>
                        </a:lnTo>
                        <a:lnTo>
                          <a:pt x="23" y="50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2667">
                    <a:extLst>
                      <a:ext uri="{FF2B5EF4-FFF2-40B4-BE49-F238E27FC236}">
                        <a16:creationId xmlns:a16="http://schemas.microsoft.com/office/drawing/2014/main" id="{8C1364F5-B7F4-4E89-B1F4-5645D33C69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5285" y="4359444"/>
                    <a:ext cx="123562" cy="154647"/>
                  </a:xfrm>
                  <a:custGeom>
                    <a:avLst/>
                    <a:gdLst>
                      <a:gd name="T0" fmla="*/ 0 w 81"/>
                      <a:gd name="T1" fmla="*/ 57 h 87"/>
                      <a:gd name="T2" fmla="*/ 0 w 81"/>
                      <a:gd name="T3" fmla="*/ 57 h 87"/>
                      <a:gd name="T4" fmla="*/ 1 w 81"/>
                      <a:gd name="T5" fmla="*/ 44 h 87"/>
                      <a:gd name="T6" fmla="*/ 3 w 81"/>
                      <a:gd name="T7" fmla="*/ 31 h 87"/>
                      <a:gd name="T8" fmla="*/ 12 w 81"/>
                      <a:gd name="T9" fmla="*/ 32 h 87"/>
                      <a:gd name="T10" fmla="*/ 8 w 81"/>
                      <a:gd name="T11" fmla="*/ 8 h 87"/>
                      <a:gd name="T12" fmla="*/ 32 w 81"/>
                      <a:gd name="T13" fmla="*/ 0 h 87"/>
                      <a:gd name="T14" fmla="*/ 46 w 81"/>
                      <a:gd name="T15" fmla="*/ 5 h 87"/>
                      <a:gd name="T16" fmla="*/ 53 w 81"/>
                      <a:gd name="T17" fmla="*/ 14 h 87"/>
                      <a:gd name="T18" fmla="*/ 80 w 81"/>
                      <a:gd name="T19" fmla="*/ 17 h 87"/>
                      <a:gd name="T20" fmla="*/ 75 w 81"/>
                      <a:gd name="T21" fmla="*/ 77 h 87"/>
                      <a:gd name="T22" fmla="*/ 13 w 81"/>
                      <a:gd name="T23" fmla="*/ 86 h 87"/>
                      <a:gd name="T24" fmla="*/ 15 w 81"/>
                      <a:gd name="T25" fmla="*/ 66 h 87"/>
                      <a:gd name="T26" fmla="*/ 0 w 81"/>
                      <a:gd name="T27" fmla="*/ 57 h 87"/>
                      <a:gd name="T28" fmla="*/ 0 w 81"/>
                      <a:gd name="T29" fmla="*/ 57 h 8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1"/>
                      <a:gd name="T46" fmla="*/ 0 h 87"/>
                      <a:gd name="T47" fmla="*/ 81 w 81"/>
                      <a:gd name="T48" fmla="*/ 87 h 8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1" h="87">
                        <a:moveTo>
                          <a:pt x="0" y="57"/>
                        </a:moveTo>
                        <a:lnTo>
                          <a:pt x="0" y="57"/>
                        </a:lnTo>
                        <a:lnTo>
                          <a:pt x="1" y="44"/>
                        </a:lnTo>
                        <a:lnTo>
                          <a:pt x="3" y="31"/>
                        </a:lnTo>
                        <a:lnTo>
                          <a:pt x="12" y="32"/>
                        </a:lnTo>
                        <a:lnTo>
                          <a:pt x="8" y="8"/>
                        </a:lnTo>
                        <a:lnTo>
                          <a:pt x="32" y="0"/>
                        </a:lnTo>
                        <a:lnTo>
                          <a:pt x="46" y="5"/>
                        </a:lnTo>
                        <a:lnTo>
                          <a:pt x="53" y="14"/>
                        </a:lnTo>
                        <a:lnTo>
                          <a:pt x="80" y="17"/>
                        </a:lnTo>
                        <a:lnTo>
                          <a:pt x="75" y="77"/>
                        </a:lnTo>
                        <a:lnTo>
                          <a:pt x="13" y="86"/>
                        </a:lnTo>
                        <a:lnTo>
                          <a:pt x="15" y="66"/>
                        </a:lnTo>
                        <a:lnTo>
                          <a:pt x="0" y="57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2668">
                    <a:extLst>
                      <a:ext uri="{FF2B5EF4-FFF2-40B4-BE49-F238E27FC236}">
                        <a16:creationId xmlns:a16="http://schemas.microsoft.com/office/drawing/2014/main" id="{94817A2F-64DC-4214-BC7F-2EDDFCFC3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0055" y="4508759"/>
                    <a:ext cx="166275" cy="223969"/>
                  </a:xfrm>
                  <a:custGeom>
                    <a:avLst/>
                    <a:gdLst>
                      <a:gd name="T0" fmla="*/ 0 w 109"/>
                      <a:gd name="T1" fmla="*/ 8 h 126"/>
                      <a:gd name="T2" fmla="*/ 0 w 109"/>
                      <a:gd name="T3" fmla="*/ 8 h 126"/>
                      <a:gd name="T4" fmla="*/ 15 w 109"/>
                      <a:gd name="T5" fmla="*/ 34 h 126"/>
                      <a:gd name="T6" fmla="*/ 0 w 109"/>
                      <a:gd name="T7" fmla="*/ 59 h 126"/>
                      <a:gd name="T8" fmla="*/ 11 w 109"/>
                      <a:gd name="T9" fmla="*/ 66 h 126"/>
                      <a:gd name="T10" fmla="*/ 3 w 109"/>
                      <a:gd name="T11" fmla="*/ 75 h 126"/>
                      <a:gd name="T12" fmla="*/ 74 w 109"/>
                      <a:gd name="T13" fmla="*/ 125 h 126"/>
                      <a:gd name="T14" fmla="*/ 104 w 109"/>
                      <a:gd name="T15" fmla="*/ 85 h 126"/>
                      <a:gd name="T16" fmla="*/ 97 w 109"/>
                      <a:gd name="T17" fmla="*/ 74 h 126"/>
                      <a:gd name="T18" fmla="*/ 97 w 109"/>
                      <a:gd name="T19" fmla="*/ 23 h 126"/>
                      <a:gd name="T20" fmla="*/ 108 w 109"/>
                      <a:gd name="T21" fmla="*/ 9 h 126"/>
                      <a:gd name="T22" fmla="*/ 69 w 109"/>
                      <a:gd name="T23" fmla="*/ 15 h 126"/>
                      <a:gd name="T24" fmla="*/ 25 w 109"/>
                      <a:gd name="T25" fmla="*/ 0 h 126"/>
                      <a:gd name="T26" fmla="*/ 0 w 109"/>
                      <a:gd name="T27" fmla="*/ 8 h 126"/>
                      <a:gd name="T28" fmla="*/ 0 w 109"/>
                      <a:gd name="T29" fmla="*/ 8 h 12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9"/>
                      <a:gd name="T46" fmla="*/ 0 h 126"/>
                      <a:gd name="T47" fmla="*/ 109 w 109"/>
                      <a:gd name="T48" fmla="*/ 126 h 12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9" h="126">
                        <a:moveTo>
                          <a:pt x="0" y="8"/>
                        </a:moveTo>
                        <a:lnTo>
                          <a:pt x="0" y="8"/>
                        </a:lnTo>
                        <a:lnTo>
                          <a:pt x="15" y="34"/>
                        </a:lnTo>
                        <a:lnTo>
                          <a:pt x="0" y="59"/>
                        </a:lnTo>
                        <a:lnTo>
                          <a:pt x="11" y="66"/>
                        </a:lnTo>
                        <a:lnTo>
                          <a:pt x="3" y="75"/>
                        </a:lnTo>
                        <a:lnTo>
                          <a:pt x="74" y="125"/>
                        </a:lnTo>
                        <a:lnTo>
                          <a:pt x="104" y="85"/>
                        </a:lnTo>
                        <a:lnTo>
                          <a:pt x="97" y="74"/>
                        </a:lnTo>
                        <a:lnTo>
                          <a:pt x="97" y="23"/>
                        </a:lnTo>
                        <a:lnTo>
                          <a:pt x="108" y="9"/>
                        </a:lnTo>
                        <a:lnTo>
                          <a:pt x="69" y="15"/>
                        </a:lnTo>
                        <a:lnTo>
                          <a:pt x="25" y="0"/>
                        </a:lnTo>
                        <a:lnTo>
                          <a:pt x="0" y="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2669">
                    <a:extLst>
                      <a:ext uri="{FF2B5EF4-FFF2-40B4-BE49-F238E27FC236}">
                        <a16:creationId xmlns:a16="http://schemas.microsoft.com/office/drawing/2014/main" id="{B35D808C-E197-494E-B66C-2EE161EC1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74121" y="4846491"/>
                    <a:ext cx="68646" cy="190197"/>
                  </a:xfrm>
                  <a:custGeom>
                    <a:avLst/>
                    <a:gdLst>
                      <a:gd name="T0" fmla="*/ 0 w 45"/>
                      <a:gd name="T1" fmla="*/ 58 h 107"/>
                      <a:gd name="T2" fmla="*/ 0 w 45"/>
                      <a:gd name="T3" fmla="*/ 58 h 107"/>
                      <a:gd name="T4" fmla="*/ 6 w 45"/>
                      <a:gd name="T5" fmla="*/ 64 h 107"/>
                      <a:gd name="T6" fmla="*/ 23 w 45"/>
                      <a:gd name="T7" fmla="*/ 70 h 107"/>
                      <a:gd name="T8" fmla="*/ 21 w 45"/>
                      <a:gd name="T9" fmla="*/ 90 h 107"/>
                      <a:gd name="T10" fmla="*/ 36 w 45"/>
                      <a:gd name="T11" fmla="*/ 106 h 107"/>
                      <a:gd name="T12" fmla="*/ 44 w 45"/>
                      <a:gd name="T13" fmla="*/ 76 h 107"/>
                      <a:gd name="T14" fmla="*/ 30 w 45"/>
                      <a:gd name="T15" fmla="*/ 56 h 107"/>
                      <a:gd name="T16" fmla="*/ 34 w 45"/>
                      <a:gd name="T17" fmla="*/ 67 h 107"/>
                      <a:gd name="T18" fmla="*/ 26 w 45"/>
                      <a:gd name="T19" fmla="*/ 67 h 107"/>
                      <a:gd name="T20" fmla="*/ 17 w 45"/>
                      <a:gd name="T21" fmla="*/ 39 h 107"/>
                      <a:gd name="T22" fmla="*/ 16 w 45"/>
                      <a:gd name="T23" fmla="*/ 3 h 107"/>
                      <a:gd name="T24" fmla="*/ 3 w 45"/>
                      <a:gd name="T25" fmla="*/ 0 h 107"/>
                      <a:gd name="T26" fmla="*/ 14 w 45"/>
                      <a:gd name="T27" fmla="*/ 17 h 107"/>
                      <a:gd name="T28" fmla="*/ 0 w 45"/>
                      <a:gd name="T29" fmla="*/ 58 h 107"/>
                      <a:gd name="T30" fmla="*/ 0 w 45"/>
                      <a:gd name="T31" fmla="*/ 58 h 10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5"/>
                      <a:gd name="T49" fmla="*/ 0 h 107"/>
                      <a:gd name="T50" fmla="*/ 45 w 45"/>
                      <a:gd name="T51" fmla="*/ 107 h 10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5" h="107">
                        <a:moveTo>
                          <a:pt x="0" y="58"/>
                        </a:moveTo>
                        <a:lnTo>
                          <a:pt x="0" y="58"/>
                        </a:lnTo>
                        <a:lnTo>
                          <a:pt x="6" y="64"/>
                        </a:lnTo>
                        <a:lnTo>
                          <a:pt x="23" y="70"/>
                        </a:lnTo>
                        <a:lnTo>
                          <a:pt x="21" y="90"/>
                        </a:lnTo>
                        <a:lnTo>
                          <a:pt x="36" y="106"/>
                        </a:lnTo>
                        <a:lnTo>
                          <a:pt x="44" y="76"/>
                        </a:lnTo>
                        <a:lnTo>
                          <a:pt x="30" y="56"/>
                        </a:lnTo>
                        <a:lnTo>
                          <a:pt x="34" y="67"/>
                        </a:lnTo>
                        <a:lnTo>
                          <a:pt x="26" y="67"/>
                        </a:lnTo>
                        <a:lnTo>
                          <a:pt x="17" y="39"/>
                        </a:lnTo>
                        <a:lnTo>
                          <a:pt x="16" y="3"/>
                        </a:lnTo>
                        <a:lnTo>
                          <a:pt x="3" y="0"/>
                        </a:lnTo>
                        <a:lnTo>
                          <a:pt x="14" y="17"/>
                        </a:lnTo>
                        <a:lnTo>
                          <a:pt x="0" y="5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2670">
                    <a:extLst>
                      <a:ext uri="{FF2B5EF4-FFF2-40B4-BE49-F238E27FC236}">
                        <a16:creationId xmlns:a16="http://schemas.microsoft.com/office/drawing/2014/main" id="{95A79533-74B9-4A09-8A52-603836E3CD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42063" y="4005715"/>
                    <a:ext cx="337128" cy="369728"/>
                  </a:xfrm>
                  <a:custGeom>
                    <a:avLst/>
                    <a:gdLst>
                      <a:gd name="T0" fmla="*/ 0 w 221"/>
                      <a:gd name="T1" fmla="*/ 143 h 208"/>
                      <a:gd name="T2" fmla="*/ 0 w 221"/>
                      <a:gd name="T3" fmla="*/ 143 h 208"/>
                      <a:gd name="T4" fmla="*/ 9 w 221"/>
                      <a:gd name="T5" fmla="*/ 129 h 208"/>
                      <a:gd name="T6" fmla="*/ 20 w 221"/>
                      <a:gd name="T7" fmla="*/ 138 h 208"/>
                      <a:gd name="T8" fmla="*/ 89 w 221"/>
                      <a:gd name="T9" fmla="*/ 134 h 208"/>
                      <a:gd name="T10" fmla="*/ 75 w 221"/>
                      <a:gd name="T11" fmla="*/ 0 h 208"/>
                      <a:gd name="T12" fmla="*/ 99 w 221"/>
                      <a:gd name="T13" fmla="*/ 0 h 208"/>
                      <a:gd name="T14" fmla="*/ 208 w 221"/>
                      <a:gd name="T15" fmla="*/ 72 h 208"/>
                      <a:gd name="T16" fmla="*/ 209 w 221"/>
                      <a:gd name="T17" fmla="*/ 85 h 208"/>
                      <a:gd name="T18" fmla="*/ 220 w 221"/>
                      <a:gd name="T19" fmla="*/ 83 h 208"/>
                      <a:gd name="T20" fmla="*/ 220 w 221"/>
                      <a:gd name="T21" fmla="*/ 126 h 208"/>
                      <a:gd name="T22" fmla="*/ 211 w 221"/>
                      <a:gd name="T23" fmla="*/ 135 h 208"/>
                      <a:gd name="T24" fmla="*/ 167 w 221"/>
                      <a:gd name="T25" fmla="*/ 141 h 208"/>
                      <a:gd name="T26" fmla="*/ 111 w 221"/>
                      <a:gd name="T27" fmla="*/ 165 h 208"/>
                      <a:gd name="T28" fmla="*/ 94 w 221"/>
                      <a:gd name="T29" fmla="*/ 204 h 208"/>
                      <a:gd name="T30" fmla="*/ 80 w 221"/>
                      <a:gd name="T31" fmla="*/ 199 h 208"/>
                      <a:gd name="T32" fmla="*/ 56 w 221"/>
                      <a:gd name="T33" fmla="*/ 207 h 208"/>
                      <a:gd name="T34" fmla="*/ 42 w 221"/>
                      <a:gd name="T35" fmla="*/ 174 h 208"/>
                      <a:gd name="T36" fmla="*/ 19 w 221"/>
                      <a:gd name="T37" fmla="*/ 182 h 208"/>
                      <a:gd name="T38" fmla="*/ 10 w 221"/>
                      <a:gd name="T39" fmla="*/ 175 h 208"/>
                      <a:gd name="T40" fmla="*/ 0 w 221"/>
                      <a:gd name="T41" fmla="*/ 143 h 208"/>
                      <a:gd name="T42" fmla="*/ 0 w 221"/>
                      <a:gd name="T43" fmla="*/ 143 h 2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21"/>
                      <a:gd name="T67" fmla="*/ 0 h 208"/>
                      <a:gd name="T68" fmla="*/ 221 w 221"/>
                      <a:gd name="T69" fmla="*/ 208 h 2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21" h="208">
                        <a:moveTo>
                          <a:pt x="0" y="143"/>
                        </a:moveTo>
                        <a:lnTo>
                          <a:pt x="0" y="143"/>
                        </a:lnTo>
                        <a:lnTo>
                          <a:pt x="9" y="129"/>
                        </a:lnTo>
                        <a:lnTo>
                          <a:pt x="20" y="138"/>
                        </a:lnTo>
                        <a:lnTo>
                          <a:pt x="89" y="134"/>
                        </a:lnTo>
                        <a:lnTo>
                          <a:pt x="75" y="0"/>
                        </a:lnTo>
                        <a:lnTo>
                          <a:pt x="99" y="0"/>
                        </a:lnTo>
                        <a:lnTo>
                          <a:pt x="208" y="72"/>
                        </a:lnTo>
                        <a:lnTo>
                          <a:pt x="209" y="85"/>
                        </a:lnTo>
                        <a:lnTo>
                          <a:pt x="220" y="83"/>
                        </a:lnTo>
                        <a:lnTo>
                          <a:pt x="220" y="126"/>
                        </a:lnTo>
                        <a:lnTo>
                          <a:pt x="211" y="135"/>
                        </a:lnTo>
                        <a:lnTo>
                          <a:pt x="167" y="141"/>
                        </a:lnTo>
                        <a:lnTo>
                          <a:pt x="111" y="165"/>
                        </a:lnTo>
                        <a:lnTo>
                          <a:pt x="94" y="204"/>
                        </a:lnTo>
                        <a:lnTo>
                          <a:pt x="80" y="199"/>
                        </a:lnTo>
                        <a:lnTo>
                          <a:pt x="56" y="207"/>
                        </a:lnTo>
                        <a:lnTo>
                          <a:pt x="42" y="174"/>
                        </a:lnTo>
                        <a:lnTo>
                          <a:pt x="19" y="182"/>
                        </a:lnTo>
                        <a:lnTo>
                          <a:pt x="10" y="175"/>
                        </a:lnTo>
                        <a:lnTo>
                          <a:pt x="0" y="143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Freeform 2671">
                    <a:extLst>
                      <a:ext uri="{FF2B5EF4-FFF2-40B4-BE49-F238E27FC236}">
                        <a16:creationId xmlns:a16="http://schemas.microsoft.com/office/drawing/2014/main" id="{C167B3FD-CC55-48F7-AC25-7732A426F3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22231" y="3723086"/>
                    <a:ext cx="245600" cy="216860"/>
                  </a:xfrm>
                  <a:custGeom>
                    <a:avLst/>
                    <a:gdLst>
                      <a:gd name="T0" fmla="*/ 0 w 161"/>
                      <a:gd name="T1" fmla="*/ 119 h 122"/>
                      <a:gd name="T2" fmla="*/ 0 w 161"/>
                      <a:gd name="T3" fmla="*/ 119 h 122"/>
                      <a:gd name="T4" fmla="*/ 40 w 161"/>
                      <a:gd name="T5" fmla="*/ 96 h 122"/>
                      <a:gd name="T6" fmla="*/ 54 w 161"/>
                      <a:gd name="T7" fmla="*/ 48 h 122"/>
                      <a:gd name="T8" fmla="*/ 88 w 161"/>
                      <a:gd name="T9" fmla="*/ 24 h 122"/>
                      <a:gd name="T10" fmla="*/ 99 w 161"/>
                      <a:gd name="T11" fmla="*/ 0 h 122"/>
                      <a:gd name="T12" fmla="*/ 148 w 161"/>
                      <a:gd name="T13" fmla="*/ 8 h 122"/>
                      <a:gd name="T14" fmla="*/ 160 w 161"/>
                      <a:gd name="T15" fmla="*/ 53 h 122"/>
                      <a:gd name="T16" fmla="*/ 139 w 161"/>
                      <a:gd name="T17" fmla="*/ 54 h 122"/>
                      <a:gd name="T18" fmla="*/ 127 w 161"/>
                      <a:gd name="T19" fmla="*/ 59 h 122"/>
                      <a:gd name="T20" fmla="*/ 129 w 161"/>
                      <a:gd name="T21" fmla="*/ 71 h 122"/>
                      <a:gd name="T22" fmla="*/ 67 w 161"/>
                      <a:gd name="T23" fmla="*/ 98 h 122"/>
                      <a:gd name="T24" fmla="*/ 60 w 161"/>
                      <a:gd name="T25" fmla="*/ 121 h 122"/>
                      <a:gd name="T26" fmla="*/ 0 w 161"/>
                      <a:gd name="T27" fmla="*/ 119 h 122"/>
                      <a:gd name="T28" fmla="*/ 0 w 161"/>
                      <a:gd name="T29" fmla="*/ 119 h 1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1"/>
                      <a:gd name="T46" fmla="*/ 0 h 122"/>
                      <a:gd name="T47" fmla="*/ 161 w 161"/>
                      <a:gd name="T48" fmla="*/ 122 h 1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1" h="122">
                        <a:moveTo>
                          <a:pt x="0" y="119"/>
                        </a:moveTo>
                        <a:lnTo>
                          <a:pt x="0" y="119"/>
                        </a:lnTo>
                        <a:lnTo>
                          <a:pt x="40" y="96"/>
                        </a:lnTo>
                        <a:lnTo>
                          <a:pt x="54" y="48"/>
                        </a:lnTo>
                        <a:lnTo>
                          <a:pt x="88" y="24"/>
                        </a:lnTo>
                        <a:lnTo>
                          <a:pt x="99" y="0"/>
                        </a:lnTo>
                        <a:lnTo>
                          <a:pt x="148" y="8"/>
                        </a:lnTo>
                        <a:lnTo>
                          <a:pt x="160" y="53"/>
                        </a:lnTo>
                        <a:lnTo>
                          <a:pt x="139" y="54"/>
                        </a:lnTo>
                        <a:lnTo>
                          <a:pt x="127" y="59"/>
                        </a:lnTo>
                        <a:lnTo>
                          <a:pt x="129" y="71"/>
                        </a:lnTo>
                        <a:lnTo>
                          <a:pt x="67" y="98"/>
                        </a:lnTo>
                        <a:lnTo>
                          <a:pt x="60" y="121"/>
                        </a:lnTo>
                        <a:lnTo>
                          <a:pt x="0" y="119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Freeform 2672">
                    <a:extLst>
                      <a:ext uri="{FF2B5EF4-FFF2-40B4-BE49-F238E27FC236}">
                        <a16:creationId xmlns:a16="http://schemas.microsoft.com/office/drawing/2014/main" id="{1BACEB84-8C7E-4D55-9F6B-CF4D829161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6816" y="4043043"/>
                    <a:ext cx="331026" cy="295071"/>
                  </a:xfrm>
                  <a:custGeom>
                    <a:avLst/>
                    <a:gdLst>
                      <a:gd name="T0" fmla="*/ 0 w 217"/>
                      <a:gd name="T1" fmla="*/ 120 h 166"/>
                      <a:gd name="T2" fmla="*/ 0 w 217"/>
                      <a:gd name="T3" fmla="*/ 120 h 166"/>
                      <a:gd name="T4" fmla="*/ 3 w 217"/>
                      <a:gd name="T5" fmla="*/ 133 h 166"/>
                      <a:gd name="T6" fmla="*/ 29 w 217"/>
                      <a:gd name="T7" fmla="*/ 162 h 166"/>
                      <a:gd name="T8" fmla="*/ 36 w 217"/>
                      <a:gd name="T9" fmla="*/ 155 h 166"/>
                      <a:gd name="T10" fmla="*/ 47 w 217"/>
                      <a:gd name="T11" fmla="*/ 165 h 166"/>
                      <a:gd name="T12" fmla="*/ 63 w 217"/>
                      <a:gd name="T13" fmla="*/ 136 h 166"/>
                      <a:gd name="T14" fmla="*/ 125 w 217"/>
                      <a:gd name="T15" fmla="*/ 151 h 166"/>
                      <a:gd name="T16" fmla="*/ 178 w 217"/>
                      <a:gd name="T17" fmla="*/ 136 h 166"/>
                      <a:gd name="T18" fmla="*/ 180 w 217"/>
                      <a:gd name="T19" fmla="*/ 129 h 166"/>
                      <a:gd name="T20" fmla="*/ 208 w 217"/>
                      <a:gd name="T21" fmla="*/ 93 h 166"/>
                      <a:gd name="T22" fmla="*/ 216 w 217"/>
                      <a:gd name="T23" fmla="*/ 44 h 166"/>
                      <a:gd name="T24" fmla="*/ 202 w 217"/>
                      <a:gd name="T25" fmla="*/ 28 h 166"/>
                      <a:gd name="T26" fmla="*/ 202 w 217"/>
                      <a:gd name="T27" fmla="*/ 6 h 166"/>
                      <a:gd name="T28" fmla="*/ 157 w 217"/>
                      <a:gd name="T29" fmla="*/ 0 h 166"/>
                      <a:gd name="T30" fmla="*/ 74 w 217"/>
                      <a:gd name="T31" fmla="*/ 57 h 166"/>
                      <a:gd name="T32" fmla="*/ 53 w 217"/>
                      <a:gd name="T33" fmla="*/ 62 h 166"/>
                      <a:gd name="T34" fmla="*/ 53 w 217"/>
                      <a:gd name="T35" fmla="*/ 105 h 166"/>
                      <a:gd name="T36" fmla="*/ 44 w 217"/>
                      <a:gd name="T37" fmla="*/ 114 h 166"/>
                      <a:gd name="T38" fmla="*/ 0 w 217"/>
                      <a:gd name="T39" fmla="*/ 120 h 166"/>
                      <a:gd name="T40" fmla="*/ 0 w 217"/>
                      <a:gd name="T41" fmla="*/ 120 h 16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7"/>
                      <a:gd name="T64" fmla="*/ 0 h 166"/>
                      <a:gd name="T65" fmla="*/ 217 w 217"/>
                      <a:gd name="T66" fmla="*/ 166 h 16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7" h="166">
                        <a:moveTo>
                          <a:pt x="0" y="120"/>
                        </a:moveTo>
                        <a:lnTo>
                          <a:pt x="0" y="120"/>
                        </a:lnTo>
                        <a:lnTo>
                          <a:pt x="3" y="133"/>
                        </a:lnTo>
                        <a:lnTo>
                          <a:pt x="29" y="162"/>
                        </a:lnTo>
                        <a:lnTo>
                          <a:pt x="36" y="155"/>
                        </a:lnTo>
                        <a:lnTo>
                          <a:pt x="47" y="165"/>
                        </a:lnTo>
                        <a:lnTo>
                          <a:pt x="63" y="136"/>
                        </a:lnTo>
                        <a:lnTo>
                          <a:pt x="125" y="151"/>
                        </a:lnTo>
                        <a:lnTo>
                          <a:pt x="178" y="136"/>
                        </a:lnTo>
                        <a:lnTo>
                          <a:pt x="180" y="129"/>
                        </a:lnTo>
                        <a:lnTo>
                          <a:pt x="208" y="93"/>
                        </a:lnTo>
                        <a:lnTo>
                          <a:pt x="216" y="44"/>
                        </a:lnTo>
                        <a:lnTo>
                          <a:pt x="202" y="28"/>
                        </a:lnTo>
                        <a:lnTo>
                          <a:pt x="202" y="6"/>
                        </a:lnTo>
                        <a:lnTo>
                          <a:pt x="157" y="0"/>
                        </a:lnTo>
                        <a:lnTo>
                          <a:pt x="74" y="57"/>
                        </a:lnTo>
                        <a:lnTo>
                          <a:pt x="53" y="62"/>
                        </a:lnTo>
                        <a:lnTo>
                          <a:pt x="53" y="105"/>
                        </a:lnTo>
                        <a:lnTo>
                          <a:pt x="44" y="114"/>
                        </a:lnTo>
                        <a:lnTo>
                          <a:pt x="0" y="12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Freeform 2673">
                    <a:extLst>
                      <a:ext uri="{FF2B5EF4-FFF2-40B4-BE49-F238E27FC236}">
                        <a16:creationId xmlns:a16="http://schemas.microsoft.com/office/drawing/2014/main" id="{827FECD7-D2AA-4F67-BF6A-1CE9359E2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1732" y="4284788"/>
                    <a:ext cx="242549" cy="234635"/>
                  </a:xfrm>
                  <a:custGeom>
                    <a:avLst/>
                    <a:gdLst>
                      <a:gd name="T0" fmla="*/ 0 w 159"/>
                      <a:gd name="T1" fmla="*/ 102 h 132"/>
                      <a:gd name="T2" fmla="*/ 0 w 159"/>
                      <a:gd name="T3" fmla="*/ 102 h 132"/>
                      <a:gd name="T4" fmla="*/ 11 w 159"/>
                      <a:gd name="T5" fmla="*/ 29 h 132"/>
                      <a:gd name="T6" fmla="*/ 27 w 159"/>
                      <a:gd name="T7" fmla="*/ 0 h 132"/>
                      <a:gd name="T8" fmla="*/ 89 w 159"/>
                      <a:gd name="T9" fmla="*/ 15 h 132"/>
                      <a:gd name="T10" fmla="*/ 142 w 159"/>
                      <a:gd name="T11" fmla="*/ 0 h 132"/>
                      <a:gd name="T12" fmla="*/ 153 w 159"/>
                      <a:gd name="T13" fmla="*/ 17 h 132"/>
                      <a:gd name="T14" fmla="*/ 158 w 159"/>
                      <a:gd name="T15" fmla="*/ 29 h 132"/>
                      <a:gd name="T16" fmla="*/ 144 w 159"/>
                      <a:gd name="T17" fmla="*/ 40 h 132"/>
                      <a:gd name="T18" fmla="*/ 116 w 159"/>
                      <a:gd name="T19" fmla="*/ 99 h 132"/>
                      <a:gd name="T20" fmla="*/ 90 w 159"/>
                      <a:gd name="T21" fmla="*/ 95 h 132"/>
                      <a:gd name="T22" fmla="*/ 76 w 159"/>
                      <a:gd name="T23" fmla="*/ 124 h 132"/>
                      <a:gd name="T24" fmla="*/ 45 w 159"/>
                      <a:gd name="T25" fmla="*/ 131 h 132"/>
                      <a:gd name="T26" fmla="*/ 27 w 159"/>
                      <a:gd name="T27" fmla="*/ 106 h 132"/>
                      <a:gd name="T28" fmla="*/ 0 w 159"/>
                      <a:gd name="T29" fmla="*/ 102 h 132"/>
                      <a:gd name="T30" fmla="*/ 0 w 159"/>
                      <a:gd name="T31" fmla="*/ 102 h 13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59"/>
                      <a:gd name="T49" fmla="*/ 0 h 132"/>
                      <a:gd name="T50" fmla="*/ 159 w 159"/>
                      <a:gd name="T51" fmla="*/ 132 h 13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59" h="132">
                        <a:moveTo>
                          <a:pt x="0" y="102"/>
                        </a:moveTo>
                        <a:lnTo>
                          <a:pt x="0" y="102"/>
                        </a:lnTo>
                        <a:lnTo>
                          <a:pt x="11" y="29"/>
                        </a:lnTo>
                        <a:lnTo>
                          <a:pt x="27" y="0"/>
                        </a:lnTo>
                        <a:lnTo>
                          <a:pt x="89" y="15"/>
                        </a:lnTo>
                        <a:lnTo>
                          <a:pt x="142" y="0"/>
                        </a:lnTo>
                        <a:lnTo>
                          <a:pt x="153" y="17"/>
                        </a:lnTo>
                        <a:lnTo>
                          <a:pt x="158" y="29"/>
                        </a:lnTo>
                        <a:lnTo>
                          <a:pt x="144" y="40"/>
                        </a:lnTo>
                        <a:lnTo>
                          <a:pt x="116" y="99"/>
                        </a:lnTo>
                        <a:lnTo>
                          <a:pt x="90" y="95"/>
                        </a:lnTo>
                        <a:lnTo>
                          <a:pt x="76" y="124"/>
                        </a:lnTo>
                        <a:lnTo>
                          <a:pt x="45" y="131"/>
                        </a:lnTo>
                        <a:lnTo>
                          <a:pt x="27" y="106"/>
                        </a:lnTo>
                        <a:lnTo>
                          <a:pt x="0" y="10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" name="Freeform 2674">
                    <a:extLst>
                      <a:ext uri="{FF2B5EF4-FFF2-40B4-BE49-F238E27FC236}">
                        <a16:creationId xmlns:a16="http://schemas.microsoft.com/office/drawing/2014/main" id="{D6758B29-F0B5-4799-A437-FEE575A58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27653" y="4215464"/>
                    <a:ext cx="131190" cy="103097"/>
                  </a:xfrm>
                  <a:custGeom>
                    <a:avLst/>
                    <a:gdLst>
                      <a:gd name="T0" fmla="*/ 0 w 86"/>
                      <a:gd name="T1" fmla="*/ 25 h 58"/>
                      <a:gd name="T2" fmla="*/ 0 w 86"/>
                      <a:gd name="T3" fmla="*/ 25 h 58"/>
                      <a:gd name="T4" fmla="*/ 13 w 86"/>
                      <a:gd name="T5" fmla="*/ 42 h 58"/>
                      <a:gd name="T6" fmla="*/ 52 w 86"/>
                      <a:gd name="T7" fmla="*/ 44 h 58"/>
                      <a:gd name="T8" fmla="*/ 11 w 86"/>
                      <a:gd name="T9" fmla="*/ 49 h 58"/>
                      <a:gd name="T10" fmla="*/ 11 w 86"/>
                      <a:gd name="T11" fmla="*/ 57 h 58"/>
                      <a:gd name="T12" fmla="*/ 52 w 86"/>
                      <a:gd name="T13" fmla="*/ 54 h 58"/>
                      <a:gd name="T14" fmla="*/ 85 w 86"/>
                      <a:gd name="T15" fmla="*/ 57 h 58"/>
                      <a:gd name="T16" fmla="*/ 75 w 86"/>
                      <a:gd name="T17" fmla="*/ 25 h 58"/>
                      <a:gd name="T18" fmla="*/ 44 w 86"/>
                      <a:gd name="T19" fmla="*/ 0 h 58"/>
                      <a:gd name="T20" fmla="*/ 13 w 86"/>
                      <a:gd name="T21" fmla="*/ 7 h 58"/>
                      <a:gd name="T22" fmla="*/ 0 w 86"/>
                      <a:gd name="T23" fmla="*/ 25 h 58"/>
                      <a:gd name="T24" fmla="*/ 0 w 86"/>
                      <a:gd name="T25" fmla="*/ 25 h 5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6"/>
                      <a:gd name="T40" fmla="*/ 0 h 58"/>
                      <a:gd name="T41" fmla="*/ 86 w 86"/>
                      <a:gd name="T42" fmla="*/ 58 h 5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6" h="58">
                        <a:moveTo>
                          <a:pt x="0" y="25"/>
                        </a:moveTo>
                        <a:lnTo>
                          <a:pt x="0" y="25"/>
                        </a:lnTo>
                        <a:lnTo>
                          <a:pt x="13" y="42"/>
                        </a:lnTo>
                        <a:lnTo>
                          <a:pt x="52" y="44"/>
                        </a:lnTo>
                        <a:lnTo>
                          <a:pt x="11" y="49"/>
                        </a:lnTo>
                        <a:lnTo>
                          <a:pt x="11" y="57"/>
                        </a:lnTo>
                        <a:lnTo>
                          <a:pt x="52" y="54"/>
                        </a:lnTo>
                        <a:lnTo>
                          <a:pt x="85" y="57"/>
                        </a:lnTo>
                        <a:lnTo>
                          <a:pt x="75" y="25"/>
                        </a:lnTo>
                        <a:lnTo>
                          <a:pt x="44" y="0"/>
                        </a:lnTo>
                        <a:lnTo>
                          <a:pt x="13" y="7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" name="Freeform 2675">
                    <a:extLst>
                      <a:ext uri="{FF2B5EF4-FFF2-40B4-BE49-F238E27FC236}">
                        <a16:creationId xmlns:a16="http://schemas.microsoft.com/office/drawing/2014/main" id="{4C135B8C-310A-41D4-B2BF-CB7BBE8274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3262" y="5029576"/>
                    <a:ext cx="283736" cy="311071"/>
                  </a:xfrm>
                  <a:custGeom>
                    <a:avLst/>
                    <a:gdLst>
                      <a:gd name="T0" fmla="*/ 0 w 186"/>
                      <a:gd name="T1" fmla="*/ 6 h 175"/>
                      <a:gd name="T2" fmla="*/ 0 w 186"/>
                      <a:gd name="T3" fmla="*/ 6 h 175"/>
                      <a:gd name="T4" fmla="*/ 23 w 186"/>
                      <a:gd name="T5" fmla="*/ 0 h 175"/>
                      <a:gd name="T6" fmla="*/ 134 w 186"/>
                      <a:gd name="T7" fmla="*/ 16 h 175"/>
                      <a:gd name="T8" fmla="*/ 159 w 186"/>
                      <a:gd name="T9" fmla="*/ 9 h 175"/>
                      <a:gd name="T10" fmla="*/ 185 w 186"/>
                      <a:gd name="T11" fmla="*/ 12 h 175"/>
                      <a:gd name="T12" fmla="*/ 185 w 186"/>
                      <a:gd name="T13" fmla="*/ 12 h 175"/>
                      <a:gd name="T14" fmla="*/ 162 w 186"/>
                      <a:gd name="T15" fmla="*/ 25 h 175"/>
                      <a:gd name="T16" fmla="*/ 154 w 186"/>
                      <a:gd name="T17" fmla="*/ 16 h 175"/>
                      <a:gd name="T18" fmla="*/ 128 w 186"/>
                      <a:gd name="T19" fmla="*/ 22 h 175"/>
                      <a:gd name="T20" fmla="*/ 128 w 186"/>
                      <a:gd name="T21" fmla="*/ 71 h 175"/>
                      <a:gd name="T22" fmla="*/ 114 w 186"/>
                      <a:gd name="T23" fmla="*/ 71 h 175"/>
                      <a:gd name="T24" fmla="*/ 114 w 186"/>
                      <a:gd name="T25" fmla="*/ 110 h 175"/>
                      <a:gd name="T26" fmla="*/ 114 w 186"/>
                      <a:gd name="T27" fmla="*/ 165 h 175"/>
                      <a:gd name="T28" fmla="*/ 102 w 186"/>
                      <a:gd name="T29" fmla="*/ 174 h 175"/>
                      <a:gd name="T30" fmla="*/ 84 w 186"/>
                      <a:gd name="T31" fmla="*/ 174 h 175"/>
                      <a:gd name="T32" fmla="*/ 75 w 186"/>
                      <a:gd name="T33" fmla="*/ 162 h 175"/>
                      <a:gd name="T34" fmla="*/ 67 w 186"/>
                      <a:gd name="T35" fmla="*/ 168 h 175"/>
                      <a:gd name="T36" fmla="*/ 49 w 186"/>
                      <a:gd name="T37" fmla="*/ 149 h 175"/>
                      <a:gd name="T38" fmla="*/ 39 w 186"/>
                      <a:gd name="T39" fmla="*/ 88 h 175"/>
                      <a:gd name="T40" fmla="*/ 39 w 186"/>
                      <a:gd name="T41" fmla="*/ 81 h 175"/>
                      <a:gd name="T42" fmla="*/ 0 w 186"/>
                      <a:gd name="T43" fmla="*/ 6 h 175"/>
                      <a:gd name="T44" fmla="*/ 0 w 186"/>
                      <a:gd name="T45" fmla="*/ 6 h 17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6"/>
                      <a:gd name="T70" fmla="*/ 0 h 175"/>
                      <a:gd name="T71" fmla="*/ 186 w 186"/>
                      <a:gd name="T72" fmla="*/ 175 h 17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6" h="175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23" y="0"/>
                        </a:lnTo>
                        <a:lnTo>
                          <a:pt x="134" y="16"/>
                        </a:lnTo>
                        <a:lnTo>
                          <a:pt x="159" y="9"/>
                        </a:lnTo>
                        <a:lnTo>
                          <a:pt x="185" y="12"/>
                        </a:lnTo>
                        <a:lnTo>
                          <a:pt x="162" y="25"/>
                        </a:lnTo>
                        <a:lnTo>
                          <a:pt x="154" y="16"/>
                        </a:lnTo>
                        <a:lnTo>
                          <a:pt x="128" y="22"/>
                        </a:lnTo>
                        <a:lnTo>
                          <a:pt x="128" y="71"/>
                        </a:lnTo>
                        <a:lnTo>
                          <a:pt x="114" y="71"/>
                        </a:lnTo>
                        <a:lnTo>
                          <a:pt x="114" y="110"/>
                        </a:lnTo>
                        <a:lnTo>
                          <a:pt x="114" y="165"/>
                        </a:lnTo>
                        <a:lnTo>
                          <a:pt x="102" y="174"/>
                        </a:lnTo>
                        <a:lnTo>
                          <a:pt x="84" y="174"/>
                        </a:lnTo>
                        <a:lnTo>
                          <a:pt x="75" y="162"/>
                        </a:lnTo>
                        <a:lnTo>
                          <a:pt x="67" y="168"/>
                        </a:lnTo>
                        <a:lnTo>
                          <a:pt x="49" y="149"/>
                        </a:lnTo>
                        <a:lnTo>
                          <a:pt x="39" y="88"/>
                        </a:lnTo>
                        <a:lnTo>
                          <a:pt x="39" y="81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" name="Freeform 2676">
                    <a:extLst>
                      <a:ext uri="{FF2B5EF4-FFF2-40B4-BE49-F238E27FC236}">
                        <a16:creationId xmlns:a16="http://schemas.microsoft.com/office/drawing/2014/main" id="{9E53D5AC-B1E1-444C-AC84-D55A8665D2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4460" y="5251768"/>
                    <a:ext cx="25933" cy="40882"/>
                  </a:xfrm>
                  <a:custGeom>
                    <a:avLst/>
                    <a:gdLst>
                      <a:gd name="T0" fmla="*/ 0 w 17"/>
                      <a:gd name="T1" fmla="*/ 12 h 23"/>
                      <a:gd name="T2" fmla="*/ 0 w 17"/>
                      <a:gd name="T3" fmla="*/ 12 h 23"/>
                      <a:gd name="T4" fmla="*/ 9 w 17"/>
                      <a:gd name="T5" fmla="*/ 22 h 23"/>
                      <a:gd name="T6" fmla="*/ 16 w 17"/>
                      <a:gd name="T7" fmla="*/ 14 h 23"/>
                      <a:gd name="T8" fmla="*/ 14 w 17"/>
                      <a:gd name="T9" fmla="*/ 0 h 23"/>
                      <a:gd name="T10" fmla="*/ 0 w 17"/>
                      <a:gd name="T11" fmla="*/ 12 h 23"/>
                      <a:gd name="T12" fmla="*/ 0 w 17"/>
                      <a:gd name="T13" fmla="*/ 12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23"/>
                      <a:gd name="T23" fmla="*/ 17 w 17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23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9" y="22"/>
                        </a:lnTo>
                        <a:lnTo>
                          <a:pt x="16" y="14"/>
                        </a:lnTo>
                        <a:lnTo>
                          <a:pt x="14" y="0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Freeform 2677">
                    <a:extLst>
                      <a:ext uri="{FF2B5EF4-FFF2-40B4-BE49-F238E27FC236}">
                        <a16:creationId xmlns:a16="http://schemas.microsoft.com/office/drawing/2014/main" id="{332CFD7A-8A86-41D3-AB94-1E70A399E1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1578" y="4642074"/>
                    <a:ext cx="225770" cy="259521"/>
                  </a:xfrm>
                  <a:custGeom>
                    <a:avLst/>
                    <a:gdLst>
                      <a:gd name="T0" fmla="*/ 0 w 148"/>
                      <a:gd name="T1" fmla="*/ 46 h 146"/>
                      <a:gd name="T2" fmla="*/ 0 w 148"/>
                      <a:gd name="T3" fmla="*/ 46 h 146"/>
                      <a:gd name="T4" fmla="*/ 1 w 148"/>
                      <a:gd name="T5" fmla="*/ 74 h 146"/>
                      <a:gd name="T6" fmla="*/ 19 w 148"/>
                      <a:gd name="T7" fmla="*/ 103 h 146"/>
                      <a:gd name="T8" fmla="*/ 44 w 148"/>
                      <a:gd name="T9" fmla="*/ 115 h 146"/>
                      <a:gd name="T10" fmla="*/ 57 w 148"/>
                      <a:gd name="T11" fmla="*/ 118 h 146"/>
                      <a:gd name="T12" fmla="*/ 72 w 148"/>
                      <a:gd name="T13" fmla="*/ 145 h 146"/>
                      <a:gd name="T14" fmla="*/ 127 w 148"/>
                      <a:gd name="T15" fmla="*/ 142 h 146"/>
                      <a:gd name="T16" fmla="*/ 147 w 148"/>
                      <a:gd name="T17" fmla="*/ 130 h 146"/>
                      <a:gd name="T18" fmla="*/ 126 w 148"/>
                      <a:gd name="T19" fmla="*/ 72 h 146"/>
                      <a:gd name="T20" fmla="*/ 132 w 148"/>
                      <a:gd name="T21" fmla="*/ 50 h 146"/>
                      <a:gd name="T22" fmla="*/ 61 w 148"/>
                      <a:gd name="T23" fmla="*/ 0 h 146"/>
                      <a:gd name="T24" fmla="*/ 43 w 148"/>
                      <a:gd name="T25" fmla="*/ 25 h 146"/>
                      <a:gd name="T26" fmla="*/ 35 w 148"/>
                      <a:gd name="T27" fmla="*/ 18 h 146"/>
                      <a:gd name="T28" fmla="*/ 29 w 148"/>
                      <a:gd name="T29" fmla="*/ 24 h 146"/>
                      <a:gd name="T30" fmla="*/ 29 w 148"/>
                      <a:gd name="T31" fmla="*/ 0 h 146"/>
                      <a:gd name="T32" fmla="*/ 11 w 148"/>
                      <a:gd name="T33" fmla="*/ 1 h 146"/>
                      <a:gd name="T34" fmla="*/ 14 w 148"/>
                      <a:gd name="T35" fmla="*/ 19 h 146"/>
                      <a:gd name="T36" fmla="*/ 15 w 148"/>
                      <a:gd name="T37" fmla="*/ 30 h 146"/>
                      <a:gd name="T38" fmla="*/ 0 w 148"/>
                      <a:gd name="T39" fmla="*/ 46 h 146"/>
                      <a:gd name="T40" fmla="*/ 0 w 148"/>
                      <a:gd name="T41" fmla="*/ 46 h 14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48"/>
                      <a:gd name="T64" fmla="*/ 0 h 146"/>
                      <a:gd name="T65" fmla="*/ 148 w 148"/>
                      <a:gd name="T66" fmla="*/ 146 h 14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48" h="146">
                        <a:moveTo>
                          <a:pt x="0" y="46"/>
                        </a:moveTo>
                        <a:lnTo>
                          <a:pt x="0" y="46"/>
                        </a:lnTo>
                        <a:lnTo>
                          <a:pt x="1" y="74"/>
                        </a:lnTo>
                        <a:lnTo>
                          <a:pt x="19" y="103"/>
                        </a:lnTo>
                        <a:lnTo>
                          <a:pt x="44" y="115"/>
                        </a:lnTo>
                        <a:lnTo>
                          <a:pt x="57" y="118"/>
                        </a:lnTo>
                        <a:lnTo>
                          <a:pt x="72" y="145"/>
                        </a:lnTo>
                        <a:lnTo>
                          <a:pt x="127" y="142"/>
                        </a:lnTo>
                        <a:lnTo>
                          <a:pt x="147" y="130"/>
                        </a:lnTo>
                        <a:lnTo>
                          <a:pt x="126" y="72"/>
                        </a:lnTo>
                        <a:lnTo>
                          <a:pt x="132" y="50"/>
                        </a:lnTo>
                        <a:lnTo>
                          <a:pt x="61" y="0"/>
                        </a:lnTo>
                        <a:lnTo>
                          <a:pt x="43" y="25"/>
                        </a:lnTo>
                        <a:lnTo>
                          <a:pt x="35" y="18"/>
                        </a:lnTo>
                        <a:lnTo>
                          <a:pt x="29" y="24"/>
                        </a:lnTo>
                        <a:lnTo>
                          <a:pt x="29" y="0"/>
                        </a:lnTo>
                        <a:lnTo>
                          <a:pt x="11" y="1"/>
                        </a:lnTo>
                        <a:lnTo>
                          <a:pt x="14" y="19"/>
                        </a:lnTo>
                        <a:lnTo>
                          <a:pt x="15" y="30"/>
                        </a:lnTo>
                        <a:lnTo>
                          <a:pt x="0" y="46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Freeform 2678">
                    <a:extLst>
                      <a:ext uri="{FF2B5EF4-FFF2-40B4-BE49-F238E27FC236}">
                        <a16:creationId xmlns:a16="http://schemas.microsoft.com/office/drawing/2014/main" id="{631DEEBC-E534-4E31-804F-ECF475B06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1578" y="4522978"/>
                    <a:ext cx="112883" cy="129760"/>
                  </a:xfrm>
                  <a:custGeom>
                    <a:avLst/>
                    <a:gdLst>
                      <a:gd name="T0" fmla="*/ 0 w 74"/>
                      <a:gd name="T1" fmla="*/ 72 h 73"/>
                      <a:gd name="T2" fmla="*/ 0 w 74"/>
                      <a:gd name="T3" fmla="*/ 72 h 73"/>
                      <a:gd name="T4" fmla="*/ 11 w 74"/>
                      <a:gd name="T5" fmla="*/ 68 h 73"/>
                      <a:gd name="T6" fmla="*/ 29 w 74"/>
                      <a:gd name="T7" fmla="*/ 67 h 73"/>
                      <a:gd name="T8" fmla="*/ 29 w 74"/>
                      <a:gd name="T9" fmla="*/ 57 h 73"/>
                      <a:gd name="T10" fmla="*/ 58 w 74"/>
                      <a:gd name="T11" fmla="*/ 51 h 73"/>
                      <a:gd name="T12" fmla="*/ 73 w 74"/>
                      <a:gd name="T13" fmla="*/ 26 h 73"/>
                      <a:gd name="T14" fmla="*/ 58 w 74"/>
                      <a:gd name="T15" fmla="*/ 0 h 73"/>
                      <a:gd name="T16" fmla="*/ 16 w 74"/>
                      <a:gd name="T17" fmla="*/ 5 h 73"/>
                      <a:gd name="T18" fmla="*/ 21 w 74"/>
                      <a:gd name="T19" fmla="*/ 24 h 73"/>
                      <a:gd name="T20" fmla="*/ 12 w 74"/>
                      <a:gd name="T21" fmla="*/ 37 h 73"/>
                      <a:gd name="T22" fmla="*/ 0 w 74"/>
                      <a:gd name="T23" fmla="*/ 72 h 73"/>
                      <a:gd name="T24" fmla="*/ 0 w 74"/>
                      <a:gd name="T25" fmla="*/ 72 h 7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4"/>
                      <a:gd name="T40" fmla="*/ 0 h 73"/>
                      <a:gd name="T41" fmla="*/ 74 w 74"/>
                      <a:gd name="T42" fmla="*/ 73 h 7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4" h="73">
                        <a:moveTo>
                          <a:pt x="0" y="72"/>
                        </a:moveTo>
                        <a:lnTo>
                          <a:pt x="0" y="72"/>
                        </a:lnTo>
                        <a:lnTo>
                          <a:pt x="11" y="68"/>
                        </a:lnTo>
                        <a:lnTo>
                          <a:pt x="29" y="67"/>
                        </a:lnTo>
                        <a:lnTo>
                          <a:pt x="29" y="57"/>
                        </a:lnTo>
                        <a:lnTo>
                          <a:pt x="58" y="51"/>
                        </a:lnTo>
                        <a:lnTo>
                          <a:pt x="73" y="26"/>
                        </a:lnTo>
                        <a:lnTo>
                          <a:pt x="58" y="0"/>
                        </a:lnTo>
                        <a:lnTo>
                          <a:pt x="16" y="5"/>
                        </a:lnTo>
                        <a:lnTo>
                          <a:pt x="21" y="24"/>
                        </a:lnTo>
                        <a:lnTo>
                          <a:pt x="12" y="37"/>
                        </a:lnTo>
                        <a:lnTo>
                          <a:pt x="0" y="72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Freeform 2679">
                    <a:extLst>
                      <a:ext uri="{FF2B5EF4-FFF2-40B4-BE49-F238E27FC236}">
                        <a16:creationId xmlns:a16="http://schemas.microsoft.com/office/drawing/2014/main" id="{88B3FD48-9838-4ED8-A587-2C34DE8E0E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3270" y="3831517"/>
                    <a:ext cx="234921" cy="255966"/>
                  </a:xfrm>
                  <a:custGeom>
                    <a:avLst/>
                    <a:gdLst>
                      <a:gd name="T0" fmla="*/ 0 w 154"/>
                      <a:gd name="T1" fmla="*/ 24 h 144"/>
                      <a:gd name="T2" fmla="*/ 0 w 154"/>
                      <a:gd name="T3" fmla="*/ 24 h 144"/>
                      <a:gd name="T4" fmla="*/ 6 w 154"/>
                      <a:gd name="T5" fmla="*/ 140 h 144"/>
                      <a:gd name="T6" fmla="*/ 129 w 154"/>
                      <a:gd name="T7" fmla="*/ 143 h 144"/>
                      <a:gd name="T8" fmla="*/ 150 w 154"/>
                      <a:gd name="T9" fmla="*/ 125 h 144"/>
                      <a:gd name="T10" fmla="*/ 153 w 154"/>
                      <a:gd name="T11" fmla="*/ 113 h 144"/>
                      <a:gd name="T12" fmla="*/ 107 w 154"/>
                      <a:gd name="T13" fmla="*/ 30 h 144"/>
                      <a:gd name="T14" fmla="*/ 129 w 154"/>
                      <a:gd name="T15" fmla="*/ 57 h 144"/>
                      <a:gd name="T16" fmla="*/ 140 w 154"/>
                      <a:gd name="T17" fmla="*/ 34 h 144"/>
                      <a:gd name="T18" fmla="*/ 129 w 154"/>
                      <a:gd name="T19" fmla="*/ 5 h 144"/>
                      <a:gd name="T20" fmla="*/ 100 w 154"/>
                      <a:gd name="T21" fmla="*/ 10 h 144"/>
                      <a:gd name="T22" fmla="*/ 100 w 154"/>
                      <a:gd name="T23" fmla="*/ 2 h 144"/>
                      <a:gd name="T24" fmla="*/ 85 w 154"/>
                      <a:gd name="T25" fmla="*/ 2 h 144"/>
                      <a:gd name="T26" fmla="*/ 59 w 154"/>
                      <a:gd name="T27" fmla="*/ 12 h 144"/>
                      <a:gd name="T28" fmla="*/ 6 w 154"/>
                      <a:gd name="T29" fmla="*/ 0 h 144"/>
                      <a:gd name="T30" fmla="*/ 0 w 154"/>
                      <a:gd name="T31" fmla="*/ 24 h 144"/>
                      <a:gd name="T32" fmla="*/ 0 w 154"/>
                      <a:gd name="T33" fmla="*/ 24 h 1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54"/>
                      <a:gd name="T52" fmla="*/ 0 h 144"/>
                      <a:gd name="T53" fmla="*/ 154 w 154"/>
                      <a:gd name="T54" fmla="*/ 144 h 14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54" h="14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6" y="140"/>
                        </a:lnTo>
                        <a:lnTo>
                          <a:pt x="129" y="143"/>
                        </a:lnTo>
                        <a:lnTo>
                          <a:pt x="150" y="125"/>
                        </a:lnTo>
                        <a:lnTo>
                          <a:pt x="153" y="113"/>
                        </a:lnTo>
                        <a:lnTo>
                          <a:pt x="107" y="30"/>
                        </a:lnTo>
                        <a:lnTo>
                          <a:pt x="129" y="57"/>
                        </a:lnTo>
                        <a:lnTo>
                          <a:pt x="140" y="34"/>
                        </a:lnTo>
                        <a:lnTo>
                          <a:pt x="129" y="5"/>
                        </a:lnTo>
                        <a:lnTo>
                          <a:pt x="100" y="10"/>
                        </a:lnTo>
                        <a:lnTo>
                          <a:pt x="100" y="2"/>
                        </a:lnTo>
                        <a:lnTo>
                          <a:pt x="85" y="2"/>
                        </a:lnTo>
                        <a:lnTo>
                          <a:pt x="59" y="12"/>
                        </a:lnTo>
                        <a:lnTo>
                          <a:pt x="6" y="0"/>
                        </a:lnTo>
                        <a:lnTo>
                          <a:pt x="0" y="24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2680">
                    <a:extLst>
                      <a:ext uri="{FF2B5EF4-FFF2-40B4-BE49-F238E27FC236}">
                        <a16:creationId xmlns:a16="http://schemas.microsoft.com/office/drawing/2014/main" id="{F4BE0E16-5635-4E41-B825-E2C90CFCD5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5457" y="4256347"/>
                    <a:ext cx="157123" cy="135093"/>
                  </a:xfrm>
                  <a:custGeom>
                    <a:avLst/>
                    <a:gdLst>
                      <a:gd name="T0" fmla="*/ 0 w 103"/>
                      <a:gd name="T1" fmla="*/ 63 h 76"/>
                      <a:gd name="T2" fmla="*/ 0 w 103"/>
                      <a:gd name="T3" fmla="*/ 63 h 76"/>
                      <a:gd name="T4" fmla="*/ 7 w 103"/>
                      <a:gd name="T5" fmla="*/ 72 h 76"/>
                      <a:gd name="T6" fmla="*/ 34 w 103"/>
                      <a:gd name="T7" fmla="*/ 75 h 76"/>
                      <a:gd name="T8" fmla="*/ 32 w 103"/>
                      <a:gd name="T9" fmla="*/ 56 h 76"/>
                      <a:gd name="T10" fmla="*/ 68 w 103"/>
                      <a:gd name="T11" fmla="*/ 52 h 76"/>
                      <a:gd name="T12" fmla="*/ 83 w 103"/>
                      <a:gd name="T13" fmla="*/ 56 h 76"/>
                      <a:gd name="T14" fmla="*/ 102 w 103"/>
                      <a:gd name="T15" fmla="*/ 42 h 76"/>
                      <a:gd name="T16" fmla="*/ 76 w 103"/>
                      <a:gd name="T17" fmla="*/ 13 h 76"/>
                      <a:gd name="T18" fmla="*/ 73 w 103"/>
                      <a:gd name="T19" fmla="*/ 0 h 76"/>
                      <a:gd name="T20" fmla="*/ 17 w 103"/>
                      <a:gd name="T21" fmla="*/ 24 h 76"/>
                      <a:gd name="T22" fmla="*/ 0 w 103"/>
                      <a:gd name="T23" fmla="*/ 63 h 76"/>
                      <a:gd name="T24" fmla="*/ 0 w 103"/>
                      <a:gd name="T25" fmla="*/ 63 h 7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3"/>
                      <a:gd name="T40" fmla="*/ 0 h 76"/>
                      <a:gd name="T41" fmla="*/ 103 w 103"/>
                      <a:gd name="T42" fmla="*/ 76 h 7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3" h="76">
                        <a:moveTo>
                          <a:pt x="0" y="63"/>
                        </a:moveTo>
                        <a:lnTo>
                          <a:pt x="0" y="63"/>
                        </a:lnTo>
                        <a:lnTo>
                          <a:pt x="7" y="72"/>
                        </a:lnTo>
                        <a:lnTo>
                          <a:pt x="34" y="75"/>
                        </a:lnTo>
                        <a:lnTo>
                          <a:pt x="32" y="56"/>
                        </a:lnTo>
                        <a:lnTo>
                          <a:pt x="68" y="52"/>
                        </a:lnTo>
                        <a:lnTo>
                          <a:pt x="83" y="56"/>
                        </a:lnTo>
                        <a:lnTo>
                          <a:pt x="102" y="42"/>
                        </a:lnTo>
                        <a:lnTo>
                          <a:pt x="76" y="13"/>
                        </a:lnTo>
                        <a:lnTo>
                          <a:pt x="73" y="0"/>
                        </a:lnTo>
                        <a:lnTo>
                          <a:pt x="17" y="24"/>
                        </a:lnTo>
                        <a:lnTo>
                          <a:pt x="0" y="63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2681">
                    <a:extLst>
                      <a:ext uri="{FF2B5EF4-FFF2-40B4-BE49-F238E27FC236}">
                        <a16:creationId xmlns:a16="http://schemas.microsoft.com/office/drawing/2014/main" id="{BDF34C4A-B2A5-4A2C-BE6F-4E65345F59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9879" y="4816273"/>
                    <a:ext cx="247126" cy="238190"/>
                  </a:xfrm>
                  <a:custGeom>
                    <a:avLst/>
                    <a:gdLst>
                      <a:gd name="T0" fmla="*/ 0 w 162"/>
                      <a:gd name="T1" fmla="*/ 65 h 134"/>
                      <a:gd name="T2" fmla="*/ 0 w 162"/>
                      <a:gd name="T3" fmla="*/ 65 h 134"/>
                      <a:gd name="T4" fmla="*/ 0 w 162"/>
                      <a:gd name="T5" fmla="*/ 116 h 134"/>
                      <a:gd name="T6" fmla="*/ 17 w 162"/>
                      <a:gd name="T7" fmla="*/ 129 h 134"/>
                      <a:gd name="T8" fmla="*/ 43 w 162"/>
                      <a:gd name="T9" fmla="*/ 132 h 134"/>
                      <a:gd name="T10" fmla="*/ 67 w 162"/>
                      <a:gd name="T11" fmla="*/ 133 h 134"/>
                      <a:gd name="T12" fmla="*/ 91 w 162"/>
                      <a:gd name="T13" fmla="*/ 115 h 134"/>
                      <a:gd name="T14" fmla="*/ 92 w 162"/>
                      <a:gd name="T15" fmla="*/ 107 h 134"/>
                      <a:gd name="T16" fmla="*/ 113 w 162"/>
                      <a:gd name="T17" fmla="*/ 102 h 134"/>
                      <a:gd name="T18" fmla="*/ 109 w 162"/>
                      <a:gd name="T19" fmla="*/ 95 h 134"/>
                      <a:gd name="T20" fmla="*/ 153 w 162"/>
                      <a:gd name="T21" fmla="*/ 81 h 134"/>
                      <a:gd name="T22" fmla="*/ 147 w 162"/>
                      <a:gd name="T23" fmla="*/ 75 h 134"/>
                      <a:gd name="T24" fmla="*/ 161 w 162"/>
                      <a:gd name="T25" fmla="*/ 34 h 134"/>
                      <a:gd name="T26" fmla="*/ 150 w 162"/>
                      <a:gd name="T27" fmla="*/ 17 h 134"/>
                      <a:gd name="T28" fmla="*/ 125 w 162"/>
                      <a:gd name="T29" fmla="*/ 5 h 134"/>
                      <a:gd name="T30" fmla="*/ 118 w 162"/>
                      <a:gd name="T31" fmla="*/ 0 h 134"/>
                      <a:gd name="T32" fmla="*/ 93 w 162"/>
                      <a:gd name="T33" fmla="*/ 12 h 134"/>
                      <a:gd name="T34" fmla="*/ 90 w 162"/>
                      <a:gd name="T35" fmla="*/ 48 h 134"/>
                      <a:gd name="T36" fmla="*/ 106 w 162"/>
                      <a:gd name="T37" fmla="*/ 55 h 134"/>
                      <a:gd name="T38" fmla="*/ 106 w 162"/>
                      <a:gd name="T39" fmla="*/ 69 h 134"/>
                      <a:gd name="T40" fmla="*/ 28 w 162"/>
                      <a:gd name="T41" fmla="*/ 37 h 134"/>
                      <a:gd name="T42" fmla="*/ 31 w 162"/>
                      <a:gd name="T43" fmla="*/ 65 h 134"/>
                      <a:gd name="T44" fmla="*/ 0 w 162"/>
                      <a:gd name="T45" fmla="*/ 65 h 134"/>
                      <a:gd name="T46" fmla="*/ 0 w 162"/>
                      <a:gd name="T47" fmla="*/ 65 h 13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62"/>
                      <a:gd name="T73" fmla="*/ 0 h 134"/>
                      <a:gd name="T74" fmla="*/ 162 w 162"/>
                      <a:gd name="T75" fmla="*/ 134 h 13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62" h="134">
                        <a:moveTo>
                          <a:pt x="0" y="65"/>
                        </a:moveTo>
                        <a:lnTo>
                          <a:pt x="0" y="65"/>
                        </a:lnTo>
                        <a:lnTo>
                          <a:pt x="0" y="116"/>
                        </a:lnTo>
                        <a:lnTo>
                          <a:pt x="17" y="129"/>
                        </a:lnTo>
                        <a:lnTo>
                          <a:pt x="43" y="132"/>
                        </a:lnTo>
                        <a:lnTo>
                          <a:pt x="67" y="133"/>
                        </a:lnTo>
                        <a:lnTo>
                          <a:pt x="91" y="115"/>
                        </a:lnTo>
                        <a:lnTo>
                          <a:pt x="92" y="107"/>
                        </a:lnTo>
                        <a:lnTo>
                          <a:pt x="113" y="102"/>
                        </a:lnTo>
                        <a:lnTo>
                          <a:pt x="109" y="95"/>
                        </a:lnTo>
                        <a:lnTo>
                          <a:pt x="153" y="81"/>
                        </a:lnTo>
                        <a:lnTo>
                          <a:pt x="147" y="75"/>
                        </a:lnTo>
                        <a:lnTo>
                          <a:pt x="161" y="34"/>
                        </a:lnTo>
                        <a:lnTo>
                          <a:pt x="150" y="17"/>
                        </a:lnTo>
                        <a:lnTo>
                          <a:pt x="125" y="5"/>
                        </a:lnTo>
                        <a:lnTo>
                          <a:pt x="118" y="0"/>
                        </a:lnTo>
                        <a:lnTo>
                          <a:pt x="93" y="12"/>
                        </a:lnTo>
                        <a:lnTo>
                          <a:pt x="90" y="48"/>
                        </a:lnTo>
                        <a:lnTo>
                          <a:pt x="106" y="55"/>
                        </a:lnTo>
                        <a:lnTo>
                          <a:pt x="106" y="69"/>
                        </a:lnTo>
                        <a:lnTo>
                          <a:pt x="28" y="37"/>
                        </a:lnTo>
                        <a:lnTo>
                          <a:pt x="31" y="65"/>
                        </a:lnTo>
                        <a:lnTo>
                          <a:pt x="0" y="65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Freeform 2682">
                    <a:extLst>
                      <a:ext uri="{FF2B5EF4-FFF2-40B4-BE49-F238E27FC236}">
                        <a16:creationId xmlns:a16="http://schemas.microsoft.com/office/drawing/2014/main" id="{78A52EE4-B1D2-4D8F-B0DC-7CB3459BC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5468" y="5161115"/>
                    <a:ext cx="341704" cy="319957"/>
                  </a:xfrm>
                  <a:custGeom>
                    <a:avLst/>
                    <a:gdLst>
                      <a:gd name="T0" fmla="*/ 0 w 224"/>
                      <a:gd name="T1" fmla="*/ 94 h 180"/>
                      <a:gd name="T2" fmla="*/ 0 w 224"/>
                      <a:gd name="T3" fmla="*/ 94 h 180"/>
                      <a:gd name="T4" fmla="*/ 8 w 224"/>
                      <a:gd name="T5" fmla="*/ 88 h 180"/>
                      <a:gd name="T6" fmla="*/ 17 w 224"/>
                      <a:gd name="T7" fmla="*/ 100 h 180"/>
                      <a:gd name="T8" fmla="*/ 35 w 224"/>
                      <a:gd name="T9" fmla="*/ 100 h 180"/>
                      <a:gd name="T10" fmla="*/ 47 w 224"/>
                      <a:gd name="T11" fmla="*/ 91 h 180"/>
                      <a:gd name="T12" fmla="*/ 47 w 224"/>
                      <a:gd name="T13" fmla="*/ 36 h 180"/>
                      <a:gd name="T14" fmla="*/ 58 w 224"/>
                      <a:gd name="T15" fmla="*/ 50 h 180"/>
                      <a:gd name="T16" fmla="*/ 58 w 224"/>
                      <a:gd name="T17" fmla="*/ 65 h 180"/>
                      <a:gd name="T18" fmla="*/ 77 w 224"/>
                      <a:gd name="T19" fmla="*/ 64 h 180"/>
                      <a:gd name="T20" fmla="*/ 93 w 224"/>
                      <a:gd name="T21" fmla="*/ 47 h 180"/>
                      <a:gd name="T22" fmla="*/ 123 w 224"/>
                      <a:gd name="T23" fmla="*/ 47 h 180"/>
                      <a:gd name="T24" fmla="*/ 174 w 224"/>
                      <a:gd name="T25" fmla="*/ 0 h 180"/>
                      <a:gd name="T26" fmla="*/ 205 w 224"/>
                      <a:gd name="T27" fmla="*/ 6 h 180"/>
                      <a:gd name="T28" fmla="*/ 210 w 224"/>
                      <a:gd name="T29" fmla="*/ 51 h 180"/>
                      <a:gd name="T30" fmla="*/ 196 w 224"/>
                      <a:gd name="T31" fmla="*/ 63 h 180"/>
                      <a:gd name="T32" fmla="*/ 205 w 224"/>
                      <a:gd name="T33" fmla="*/ 73 h 180"/>
                      <a:gd name="T34" fmla="*/ 212 w 224"/>
                      <a:gd name="T35" fmla="*/ 65 h 180"/>
                      <a:gd name="T36" fmla="*/ 223 w 224"/>
                      <a:gd name="T37" fmla="*/ 65 h 180"/>
                      <a:gd name="T38" fmla="*/ 217 w 224"/>
                      <a:gd name="T39" fmla="*/ 91 h 180"/>
                      <a:gd name="T40" fmla="*/ 184 w 224"/>
                      <a:gd name="T41" fmla="*/ 132 h 180"/>
                      <a:gd name="T42" fmla="*/ 144 w 224"/>
                      <a:gd name="T43" fmla="*/ 167 h 180"/>
                      <a:gd name="T44" fmla="*/ 114 w 224"/>
                      <a:gd name="T45" fmla="*/ 178 h 180"/>
                      <a:gd name="T46" fmla="*/ 26 w 224"/>
                      <a:gd name="T47" fmla="*/ 179 h 180"/>
                      <a:gd name="T48" fmla="*/ 19 w 224"/>
                      <a:gd name="T49" fmla="*/ 159 h 180"/>
                      <a:gd name="T50" fmla="*/ 22 w 224"/>
                      <a:gd name="T51" fmla="*/ 143 h 180"/>
                      <a:gd name="T52" fmla="*/ 0 w 224"/>
                      <a:gd name="T53" fmla="*/ 94 h 180"/>
                      <a:gd name="T54" fmla="*/ 0 w 224"/>
                      <a:gd name="T55" fmla="*/ 94 h 18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4"/>
                      <a:gd name="T85" fmla="*/ 0 h 180"/>
                      <a:gd name="T86" fmla="*/ 224 w 224"/>
                      <a:gd name="T87" fmla="*/ 180 h 18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4" h="180">
                        <a:moveTo>
                          <a:pt x="0" y="94"/>
                        </a:moveTo>
                        <a:lnTo>
                          <a:pt x="0" y="94"/>
                        </a:lnTo>
                        <a:lnTo>
                          <a:pt x="8" y="88"/>
                        </a:lnTo>
                        <a:lnTo>
                          <a:pt x="17" y="100"/>
                        </a:lnTo>
                        <a:lnTo>
                          <a:pt x="35" y="100"/>
                        </a:lnTo>
                        <a:lnTo>
                          <a:pt x="47" y="91"/>
                        </a:lnTo>
                        <a:lnTo>
                          <a:pt x="47" y="36"/>
                        </a:lnTo>
                        <a:lnTo>
                          <a:pt x="58" y="50"/>
                        </a:lnTo>
                        <a:lnTo>
                          <a:pt x="58" y="65"/>
                        </a:lnTo>
                        <a:lnTo>
                          <a:pt x="77" y="64"/>
                        </a:lnTo>
                        <a:lnTo>
                          <a:pt x="93" y="47"/>
                        </a:lnTo>
                        <a:lnTo>
                          <a:pt x="123" y="47"/>
                        </a:lnTo>
                        <a:lnTo>
                          <a:pt x="174" y="0"/>
                        </a:lnTo>
                        <a:lnTo>
                          <a:pt x="205" y="6"/>
                        </a:lnTo>
                        <a:lnTo>
                          <a:pt x="210" y="51"/>
                        </a:lnTo>
                        <a:lnTo>
                          <a:pt x="196" y="63"/>
                        </a:lnTo>
                        <a:lnTo>
                          <a:pt x="205" y="73"/>
                        </a:lnTo>
                        <a:lnTo>
                          <a:pt x="212" y="65"/>
                        </a:lnTo>
                        <a:lnTo>
                          <a:pt x="223" y="65"/>
                        </a:lnTo>
                        <a:lnTo>
                          <a:pt x="217" y="91"/>
                        </a:lnTo>
                        <a:lnTo>
                          <a:pt x="184" y="132"/>
                        </a:lnTo>
                        <a:lnTo>
                          <a:pt x="144" y="167"/>
                        </a:lnTo>
                        <a:lnTo>
                          <a:pt x="114" y="178"/>
                        </a:lnTo>
                        <a:lnTo>
                          <a:pt x="26" y="179"/>
                        </a:lnTo>
                        <a:lnTo>
                          <a:pt x="19" y="159"/>
                        </a:lnTo>
                        <a:lnTo>
                          <a:pt x="22" y="143"/>
                        </a:lnTo>
                        <a:lnTo>
                          <a:pt x="0" y="94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Freeform 2683">
                    <a:extLst>
                      <a:ext uri="{FF2B5EF4-FFF2-40B4-BE49-F238E27FC236}">
                        <a16:creationId xmlns:a16="http://schemas.microsoft.com/office/drawing/2014/main" id="{63FCF7D8-8EFD-4B8C-AEEA-5AA2C712E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5135" y="5331759"/>
                    <a:ext cx="48815" cy="58660"/>
                  </a:xfrm>
                  <a:custGeom>
                    <a:avLst/>
                    <a:gdLst>
                      <a:gd name="T0" fmla="*/ 0 w 32"/>
                      <a:gd name="T1" fmla="*/ 16 h 33"/>
                      <a:gd name="T2" fmla="*/ 0 w 32"/>
                      <a:gd name="T3" fmla="*/ 16 h 33"/>
                      <a:gd name="T4" fmla="*/ 11 w 32"/>
                      <a:gd name="T5" fmla="*/ 32 h 33"/>
                      <a:gd name="T6" fmla="*/ 31 w 32"/>
                      <a:gd name="T7" fmla="*/ 16 h 33"/>
                      <a:gd name="T8" fmla="*/ 22 w 32"/>
                      <a:gd name="T9" fmla="*/ 0 h 33"/>
                      <a:gd name="T10" fmla="*/ 0 w 32"/>
                      <a:gd name="T11" fmla="*/ 16 h 33"/>
                      <a:gd name="T12" fmla="*/ 0 w 32"/>
                      <a:gd name="T13" fmla="*/ 16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33"/>
                      <a:gd name="T23" fmla="*/ 32 w 32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33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11" y="32"/>
                        </a:lnTo>
                        <a:lnTo>
                          <a:pt x="31" y="16"/>
                        </a:lnTo>
                        <a:lnTo>
                          <a:pt x="22" y="0"/>
                        </a:lnTo>
                        <a:lnTo>
                          <a:pt x="0" y="16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51" name="Freeform 2555">
                  <a:extLst>
                    <a:ext uri="{FF2B5EF4-FFF2-40B4-BE49-F238E27FC236}">
                      <a16:creationId xmlns:a16="http://schemas.microsoft.com/office/drawing/2014/main" id="{D178DE72-5EA0-4A4A-B730-B1727F209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6821" y="3751526"/>
                  <a:ext cx="65595" cy="47994"/>
                </a:xfrm>
                <a:custGeom>
                  <a:avLst/>
                  <a:gdLst>
                    <a:gd name="T0" fmla="*/ 2 w 43"/>
                    <a:gd name="T1" fmla="*/ 25 h 27"/>
                    <a:gd name="T2" fmla="*/ 11 w 43"/>
                    <a:gd name="T3" fmla="*/ 26 h 27"/>
                    <a:gd name="T4" fmla="*/ 15 w 43"/>
                    <a:gd name="T5" fmla="*/ 25 h 27"/>
                    <a:gd name="T6" fmla="*/ 20 w 43"/>
                    <a:gd name="T7" fmla="*/ 22 h 27"/>
                    <a:gd name="T8" fmla="*/ 29 w 43"/>
                    <a:gd name="T9" fmla="*/ 20 h 27"/>
                    <a:gd name="T10" fmla="*/ 37 w 43"/>
                    <a:gd name="T11" fmla="*/ 18 h 27"/>
                    <a:gd name="T12" fmla="*/ 40 w 43"/>
                    <a:gd name="T13" fmla="*/ 11 h 27"/>
                    <a:gd name="T14" fmla="*/ 42 w 43"/>
                    <a:gd name="T15" fmla="*/ 7 h 27"/>
                    <a:gd name="T16" fmla="*/ 33 w 43"/>
                    <a:gd name="T17" fmla="*/ 0 h 27"/>
                    <a:gd name="T18" fmla="*/ 0 w 43"/>
                    <a:gd name="T19" fmla="*/ 7 h 27"/>
                    <a:gd name="T20" fmla="*/ 0 w 43"/>
                    <a:gd name="T21" fmla="*/ 25 h 27"/>
                    <a:gd name="T22" fmla="*/ 2 w 43"/>
                    <a:gd name="T23" fmla="*/ 25 h 27"/>
                    <a:gd name="T24" fmla="*/ 2 w 43"/>
                    <a:gd name="T25" fmla="*/ 25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27"/>
                    <a:gd name="T41" fmla="*/ 43 w 43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27">
                      <a:moveTo>
                        <a:pt x="2" y="25"/>
                      </a:moveTo>
                      <a:lnTo>
                        <a:pt x="11" y="26"/>
                      </a:lnTo>
                      <a:lnTo>
                        <a:pt x="15" y="25"/>
                      </a:lnTo>
                      <a:lnTo>
                        <a:pt x="20" y="22"/>
                      </a:lnTo>
                      <a:lnTo>
                        <a:pt x="29" y="20"/>
                      </a:lnTo>
                      <a:lnTo>
                        <a:pt x="37" y="18"/>
                      </a:lnTo>
                      <a:lnTo>
                        <a:pt x="40" y="11"/>
                      </a:lnTo>
                      <a:lnTo>
                        <a:pt x="42" y="7"/>
                      </a:lnTo>
                      <a:lnTo>
                        <a:pt x="33" y="0"/>
                      </a:lnTo>
                      <a:lnTo>
                        <a:pt x="0" y="7"/>
                      </a:lnTo>
                      <a:lnTo>
                        <a:pt x="0" y="25"/>
                      </a:lnTo>
                      <a:lnTo>
                        <a:pt x="2" y="2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2556">
                  <a:extLst>
                    <a:ext uri="{FF2B5EF4-FFF2-40B4-BE49-F238E27FC236}">
                      <a16:creationId xmlns:a16="http://schemas.microsoft.com/office/drawing/2014/main" id="{CB000BDD-D24F-4A44-9C99-20D4A4630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312" y="3685758"/>
                  <a:ext cx="83901" cy="183086"/>
                </a:xfrm>
                <a:custGeom>
                  <a:avLst/>
                  <a:gdLst>
                    <a:gd name="T0" fmla="*/ 0 w 55"/>
                    <a:gd name="T1" fmla="*/ 47 h 103"/>
                    <a:gd name="T2" fmla="*/ 0 w 55"/>
                    <a:gd name="T3" fmla="*/ 47 h 103"/>
                    <a:gd name="T4" fmla="*/ 12 w 55"/>
                    <a:gd name="T5" fmla="*/ 38 h 103"/>
                    <a:gd name="T6" fmla="*/ 18 w 55"/>
                    <a:gd name="T7" fmla="*/ 1 h 103"/>
                    <a:gd name="T8" fmla="*/ 51 w 55"/>
                    <a:gd name="T9" fmla="*/ 0 h 103"/>
                    <a:gd name="T10" fmla="*/ 42 w 55"/>
                    <a:gd name="T11" fmla="*/ 12 h 103"/>
                    <a:gd name="T12" fmla="*/ 52 w 55"/>
                    <a:gd name="T13" fmla="*/ 28 h 103"/>
                    <a:gd name="T14" fmla="*/ 33 w 55"/>
                    <a:gd name="T15" fmla="*/ 47 h 103"/>
                    <a:gd name="T16" fmla="*/ 54 w 55"/>
                    <a:gd name="T17" fmla="*/ 60 h 103"/>
                    <a:gd name="T18" fmla="*/ 27 w 55"/>
                    <a:gd name="T19" fmla="*/ 102 h 103"/>
                    <a:gd name="T20" fmla="*/ 23 w 55"/>
                    <a:gd name="T21" fmla="*/ 75 h 103"/>
                    <a:gd name="T22" fmla="*/ 0 w 55"/>
                    <a:gd name="T23" fmla="*/ 47 h 103"/>
                    <a:gd name="T24" fmla="*/ 0 w 55"/>
                    <a:gd name="T25" fmla="*/ 47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5"/>
                    <a:gd name="T40" fmla="*/ 0 h 103"/>
                    <a:gd name="T41" fmla="*/ 55 w 55"/>
                    <a:gd name="T42" fmla="*/ 103 h 10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5" h="103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12" y="38"/>
                      </a:lnTo>
                      <a:lnTo>
                        <a:pt x="18" y="1"/>
                      </a:lnTo>
                      <a:lnTo>
                        <a:pt x="51" y="0"/>
                      </a:lnTo>
                      <a:lnTo>
                        <a:pt x="42" y="12"/>
                      </a:lnTo>
                      <a:lnTo>
                        <a:pt x="52" y="28"/>
                      </a:lnTo>
                      <a:lnTo>
                        <a:pt x="33" y="47"/>
                      </a:lnTo>
                      <a:lnTo>
                        <a:pt x="54" y="60"/>
                      </a:lnTo>
                      <a:lnTo>
                        <a:pt x="27" y="102"/>
                      </a:lnTo>
                      <a:lnTo>
                        <a:pt x="23" y="75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77933C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2557">
                  <a:extLst>
                    <a:ext uri="{FF2B5EF4-FFF2-40B4-BE49-F238E27FC236}">
                      <a16:creationId xmlns:a16="http://schemas.microsoft.com/office/drawing/2014/main" id="{3D09D236-212C-4D57-A5CF-CFA0FE9BE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829" y="3270722"/>
                  <a:ext cx="140142" cy="73393"/>
                </a:xfrm>
                <a:custGeom>
                  <a:avLst/>
                  <a:gdLst>
                    <a:gd name="T0" fmla="*/ 0 w 90"/>
                    <a:gd name="T1" fmla="*/ 23633520 h 43"/>
                    <a:gd name="T2" fmla="*/ 0 w 90"/>
                    <a:gd name="T3" fmla="*/ 23633520 h 43"/>
                    <a:gd name="T4" fmla="*/ 38709597 w 90"/>
                    <a:gd name="T5" fmla="*/ 66175857 h 43"/>
                    <a:gd name="T6" fmla="*/ 104838504 w 90"/>
                    <a:gd name="T7" fmla="*/ 64600540 h 43"/>
                    <a:gd name="T8" fmla="*/ 143548091 w 90"/>
                    <a:gd name="T9" fmla="*/ 40965765 h 43"/>
                    <a:gd name="T10" fmla="*/ 59677300 w 90"/>
                    <a:gd name="T11" fmla="*/ 9453155 h 43"/>
                    <a:gd name="T12" fmla="*/ 48387003 w 90"/>
                    <a:gd name="T13" fmla="*/ 0 h 43"/>
                    <a:gd name="T14" fmla="*/ 0 w 90"/>
                    <a:gd name="T15" fmla="*/ 23633520 h 43"/>
                    <a:gd name="T16" fmla="*/ 0 w 90"/>
                    <a:gd name="T17" fmla="*/ 2363352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43"/>
                    <a:gd name="T29" fmla="*/ 90 w 90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43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24" y="42"/>
                      </a:lnTo>
                      <a:lnTo>
                        <a:pt x="65" y="41"/>
                      </a:lnTo>
                      <a:lnTo>
                        <a:pt x="89" y="26"/>
                      </a:lnTo>
                      <a:lnTo>
                        <a:pt x="37" y="6"/>
                      </a:lnTo>
                      <a:lnTo>
                        <a:pt x="3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2558">
                  <a:extLst>
                    <a:ext uri="{FF2B5EF4-FFF2-40B4-BE49-F238E27FC236}">
                      <a16:creationId xmlns:a16="http://schemas.microsoft.com/office/drawing/2014/main" id="{9B5A9619-1F45-4343-98B7-EF65C60A0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476" y="3087218"/>
                  <a:ext cx="118731" cy="105772"/>
                </a:xfrm>
                <a:custGeom>
                  <a:avLst/>
                  <a:gdLst>
                    <a:gd name="T0" fmla="*/ 0 w 78"/>
                    <a:gd name="T1" fmla="*/ 12590929 h 58"/>
                    <a:gd name="T2" fmla="*/ 33909086 w 78"/>
                    <a:gd name="T3" fmla="*/ 8993902 h 58"/>
                    <a:gd name="T4" fmla="*/ 60110943 w 78"/>
                    <a:gd name="T5" fmla="*/ 0 h 58"/>
                    <a:gd name="T6" fmla="*/ 95561981 w 78"/>
                    <a:gd name="T7" fmla="*/ 7195391 h 58"/>
                    <a:gd name="T8" fmla="*/ 118682426 w 78"/>
                    <a:gd name="T9" fmla="*/ 21584828 h 58"/>
                    <a:gd name="T10" fmla="*/ 104809911 w 78"/>
                    <a:gd name="T11" fmla="*/ 34175757 h 58"/>
                    <a:gd name="T12" fmla="*/ 87854752 w 78"/>
                    <a:gd name="T13" fmla="*/ 35974269 h 58"/>
                    <a:gd name="T14" fmla="*/ 67818172 w 78"/>
                    <a:gd name="T15" fmla="*/ 55760591 h 58"/>
                    <a:gd name="T16" fmla="*/ 53946898 w 78"/>
                    <a:gd name="T17" fmla="*/ 102528622 h 58"/>
                    <a:gd name="T18" fmla="*/ 44697726 w 78"/>
                    <a:gd name="T19" fmla="*/ 82742290 h 58"/>
                    <a:gd name="T20" fmla="*/ 18495865 w 78"/>
                    <a:gd name="T21" fmla="*/ 80943778 h 58"/>
                    <a:gd name="T22" fmla="*/ 35449787 w 78"/>
                    <a:gd name="T23" fmla="*/ 43169657 h 58"/>
                    <a:gd name="T24" fmla="*/ 0 w 78"/>
                    <a:gd name="T25" fmla="*/ 30578733 h 58"/>
                    <a:gd name="T26" fmla="*/ 0 w 78"/>
                    <a:gd name="T27" fmla="*/ 12590929 h 58"/>
                    <a:gd name="T28" fmla="*/ 0 w 78"/>
                    <a:gd name="T29" fmla="*/ 12590929 h 5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8"/>
                    <a:gd name="T46" fmla="*/ 0 h 58"/>
                    <a:gd name="T47" fmla="*/ 78 w 78"/>
                    <a:gd name="T48" fmla="*/ 58 h 5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8" h="58">
                      <a:moveTo>
                        <a:pt x="0" y="7"/>
                      </a:moveTo>
                      <a:lnTo>
                        <a:pt x="22" y="5"/>
                      </a:lnTo>
                      <a:lnTo>
                        <a:pt x="39" y="0"/>
                      </a:lnTo>
                      <a:lnTo>
                        <a:pt x="62" y="4"/>
                      </a:lnTo>
                      <a:lnTo>
                        <a:pt x="77" y="12"/>
                      </a:lnTo>
                      <a:lnTo>
                        <a:pt x="68" y="19"/>
                      </a:lnTo>
                      <a:lnTo>
                        <a:pt x="57" y="20"/>
                      </a:lnTo>
                      <a:lnTo>
                        <a:pt x="44" y="31"/>
                      </a:lnTo>
                      <a:lnTo>
                        <a:pt x="35" y="57"/>
                      </a:lnTo>
                      <a:lnTo>
                        <a:pt x="29" y="46"/>
                      </a:lnTo>
                      <a:lnTo>
                        <a:pt x="12" y="45"/>
                      </a:lnTo>
                      <a:lnTo>
                        <a:pt x="23" y="24"/>
                      </a:lnTo>
                      <a:lnTo>
                        <a:pt x="0" y="1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2559">
                  <a:extLst>
                    <a:ext uri="{FF2B5EF4-FFF2-40B4-BE49-F238E27FC236}">
                      <a16:creationId xmlns:a16="http://schemas.microsoft.com/office/drawing/2014/main" id="{33D476E2-266C-48D6-8691-5799F4A81E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0403" y="3121758"/>
                  <a:ext cx="68124" cy="51806"/>
                </a:xfrm>
                <a:custGeom>
                  <a:avLst/>
                  <a:gdLst>
                    <a:gd name="T0" fmla="*/ 67080589 w 45"/>
                    <a:gd name="T1" fmla="*/ 15534291 h 29"/>
                    <a:gd name="T2" fmla="*/ 51835342 w 45"/>
                    <a:gd name="T3" fmla="*/ 48329201 h 29"/>
                    <a:gd name="T4" fmla="*/ 0 w 45"/>
                    <a:gd name="T5" fmla="*/ 39698886 h 29"/>
                    <a:gd name="T6" fmla="*/ 21343603 w 45"/>
                    <a:gd name="T7" fmla="*/ 18986938 h 29"/>
                    <a:gd name="T8" fmla="*/ 35065190 w 45"/>
                    <a:gd name="T9" fmla="*/ 0 h 29"/>
                    <a:gd name="T10" fmla="*/ 67080589 w 45"/>
                    <a:gd name="T11" fmla="*/ 15534291 h 29"/>
                    <a:gd name="T12" fmla="*/ 67080589 w 45"/>
                    <a:gd name="T13" fmla="*/ 15534291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29"/>
                    <a:gd name="T23" fmla="*/ 45 w 45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29">
                      <a:moveTo>
                        <a:pt x="44" y="9"/>
                      </a:moveTo>
                      <a:lnTo>
                        <a:pt x="34" y="28"/>
                      </a:lnTo>
                      <a:lnTo>
                        <a:pt x="0" y="23"/>
                      </a:lnTo>
                      <a:lnTo>
                        <a:pt x="14" y="11"/>
                      </a:lnTo>
                      <a:lnTo>
                        <a:pt x="23" y="0"/>
                      </a:lnTo>
                      <a:lnTo>
                        <a:pt x="44" y="9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>
                    <a:solidFill>
                      <a:srgbClr val="3F3F3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6" name="Group 2560">
                  <a:extLst>
                    <a:ext uri="{FF2B5EF4-FFF2-40B4-BE49-F238E27FC236}">
                      <a16:creationId xmlns:a16="http://schemas.microsoft.com/office/drawing/2014/main" id="{206455E4-61CA-46E6-AF36-2CF199C045D4}"/>
                    </a:ext>
                  </a:extLst>
                </p:cNvPr>
                <p:cNvGrpSpPr/>
                <p:nvPr/>
              </p:nvGrpSpPr>
              <p:grpSpPr>
                <a:xfrm>
                  <a:off x="2494511" y="3234028"/>
                  <a:ext cx="4891108" cy="2823522"/>
                  <a:chOff x="2494511" y="3234028"/>
                  <a:chExt cx="4891108" cy="2823522"/>
                </a:xfrm>
                <a:grpFill/>
              </p:grpSpPr>
              <p:grpSp>
                <p:nvGrpSpPr>
                  <p:cNvPr id="157" name="Group 2561">
                    <a:extLst>
                      <a:ext uri="{FF2B5EF4-FFF2-40B4-BE49-F238E27FC236}">
                        <a16:creationId xmlns:a16="http://schemas.microsoft.com/office/drawing/2014/main" id="{E62B664C-78B1-4746-96EF-4F01D0BC16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286015" y="4449327"/>
                    <a:ext cx="397071" cy="151103"/>
                    <a:chOff x="4449" y="3335"/>
                    <a:chExt cx="260" cy="83"/>
                  </a:xfrm>
                  <a:grpFill/>
                </p:grpSpPr>
                <p:sp>
                  <p:nvSpPr>
                    <p:cNvPr id="227" name="Freeform 6">
                      <a:extLst>
                        <a:ext uri="{FF2B5EF4-FFF2-40B4-BE49-F238E27FC236}">
                          <a16:creationId xmlns:a16="http://schemas.microsoft.com/office/drawing/2014/main" id="{BBC16361-3C5C-4F3B-BCEA-C7607885E3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9" y="3340"/>
                      <a:ext cx="52" cy="69"/>
                    </a:xfrm>
                    <a:custGeom>
                      <a:avLst/>
                      <a:gdLst>
                        <a:gd name="T0" fmla="*/ 0 w 52"/>
                        <a:gd name="T1" fmla="*/ 0 h 69"/>
                        <a:gd name="T2" fmla="*/ 0 w 52"/>
                        <a:gd name="T3" fmla="*/ 0 h 69"/>
                        <a:gd name="T4" fmla="*/ 10 w 52"/>
                        <a:gd name="T5" fmla="*/ 0 h 69"/>
                        <a:gd name="T6" fmla="*/ 13 w 52"/>
                        <a:gd name="T7" fmla="*/ 13 h 69"/>
                        <a:gd name="T8" fmla="*/ 26 w 52"/>
                        <a:gd name="T9" fmla="*/ 5 h 69"/>
                        <a:gd name="T10" fmla="*/ 43 w 52"/>
                        <a:gd name="T11" fmla="*/ 21 h 69"/>
                        <a:gd name="T12" fmla="*/ 51 w 52"/>
                        <a:gd name="T13" fmla="*/ 68 h 69"/>
                        <a:gd name="T14" fmla="*/ 50 w 52"/>
                        <a:gd name="T15" fmla="*/ 68 h 69"/>
                        <a:gd name="T16" fmla="*/ 16 w 52"/>
                        <a:gd name="T17" fmla="*/ 48 h 69"/>
                        <a:gd name="T18" fmla="*/ 0 w 52"/>
                        <a:gd name="T19" fmla="*/ 0 h 69"/>
                        <a:gd name="T20" fmla="*/ 0 w 52"/>
                        <a:gd name="T21" fmla="*/ 0 h 6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52"/>
                        <a:gd name="T34" fmla="*/ 0 h 69"/>
                        <a:gd name="T35" fmla="*/ 52 w 52"/>
                        <a:gd name="T36" fmla="*/ 69 h 6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52" h="69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0" y="0"/>
                          </a:lnTo>
                          <a:lnTo>
                            <a:pt x="13" y="13"/>
                          </a:lnTo>
                          <a:lnTo>
                            <a:pt x="26" y="5"/>
                          </a:lnTo>
                          <a:lnTo>
                            <a:pt x="43" y="21"/>
                          </a:lnTo>
                          <a:lnTo>
                            <a:pt x="51" y="68"/>
                          </a:lnTo>
                          <a:lnTo>
                            <a:pt x="50" y="68"/>
                          </a:lnTo>
                          <a:lnTo>
                            <a:pt x="16" y="4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8" name="Freeform 7">
                      <a:extLst>
                        <a:ext uri="{FF2B5EF4-FFF2-40B4-BE49-F238E27FC236}">
                          <a16:creationId xmlns:a16="http://schemas.microsoft.com/office/drawing/2014/main" id="{524525B2-D8E8-4562-8EE1-4EFB53CF5C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77" y="3335"/>
                      <a:ext cx="132" cy="83"/>
                    </a:xfrm>
                    <a:custGeom>
                      <a:avLst/>
                      <a:gdLst>
                        <a:gd name="T0" fmla="*/ 0 w 132"/>
                        <a:gd name="T1" fmla="*/ 72 h 83"/>
                        <a:gd name="T2" fmla="*/ 0 w 132"/>
                        <a:gd name="T3" fmla="*/ 72 h 83"/>
                        <a:gd name="T4" fmla="*/ 12 w 132"/>
                        <a:gd name="T5" fmla="*/ 82 h 83"/>
                        <a:gd name="T6" fmla="*/ 53 w 132"/>
                        <a:gd name="T7" fmla="*/ 79 h 83"/>
                        <a:gd name="T8" fmla="*/ 66 w 132"/>
                        <a:gd name="T9" fmla="*/ 73 h 83"/>
                        <a:gd name="T10" fmla="*/ 84 w 132"/>
                        <a:gd name="T11" fmla="*/ 36 h 83"/>
                        <a:gd name="T12" fmla="*/ 108 w 132"/>
                        <a:gd name="T13" fmla="*/ 37 h 83"/>
                        <a:gd name="T14" fmla="*/ 131 w 132"/>
                        <a:gd name="T15" fmla="*/ 25 h 83"/>
                        <a:gd name="T16" fmla="*/ 109 w 132"/>
                        <a:gd name="T17" fmla="*/ 14 h 83"/>
                        <a:gd name="T18" fmla="*/ 102 w 132"/>
                        <a:gd name="T19" fmla="*/ 0 h 83"/>
                        <a:gd name="T20" fmla="*/ 75 w 132"/>
                        <a:gd name="T21" fmla="*/ 26 h 83"/>
                        <a:gd name="T22" fmla="*/ 67 w 132"/>
                        <a:gd name="T23" fmla="*/ 40 h 83"/>
                        <a:gd name="T24" fmla="*/ 59 w 132"/>
                        <a:gd name="T25" fmla="*/ 32 h 83"/>
                        <a:gd name="T26" fmla="*/ 43 w 132"/>
                        <a:gd name="T27" fmla="*/ 52 h 83"/>
                        <a:gd name="T28" fmla="*/ 26 w 132"/>
                        <a:gd name="T29" fmla="*/ 55 h 83"/>
                        <a:gd name="T30" fmla="*/ 20 w 132"/>
                        <a:gd name="T31" fmla="*/ 73 h 83"/>
                        <a:gd name="T32" fmla="*/ 0 w 132"/>
                        <a:gd name="T33" fmla="*/ 72 h 83"/>
                        <a:gd name="T34" fmla="*/ 0 w 132"/>
                        <a:gd name="T35" fmla="*/ 72 h 8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32"/>
                        <a:gd name="T55" fmla="*/ 0 h 83"/>
                        <a:gd name="T56" fmla="*/ 132 w 132"/>
                        <a:gd name="T57" fmla="*/ 83 h 83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32" h="83">
                          <a:moveTo>
                            <a:pt x="0" y="72"/>
                          </a:moveTo>
                          <a:lnTo>
                            <a:pt x="0" y="72"/>
                          </a:lnTo>
                          <a:lnTo>
                            <a:pt x="12" y="82"/>
                          </a:lnTo>
                          <a:lnTo>
                            <a:pt x="53" y="79"/>
                          </a:lnTo>
                          <a:lnTo>
                            <a:pt x="66" y="73"/>
                          </a:lnTo>
                          <a:lnTo>
                            <a:pt x="84" y="36"/>
                          </a:lnTo>
                          <a:lnTo>
                            <a:pt x="108" y="37"/>
                          </a:lnTo>
                          <a:lnTo>
                            <a:pt x="131" y="25"/>
                          </a:lnTo>
                          <a:lnTo>
                            <a:pt x="109" y="14"/>
                          </a:lnTo>
                          <a:lnTo>
                            <a:pt x="102" y="0"/>
                          </a:lnTo>
                          <a:lnTo>
                            <a:pt x="75" y="26"/>
                          </a:lnTo>
                          <a:lnTo>
                            <a:pt x="67" y="40"/>
                          </a:lnTo>
                          <a:lnTo>
                            <a:pt x="59" y="32"/>
                          </a:lnTo>
                          <a:lnTo>
                            <a:pt x="43" y="52"/>
                          </a:lnTo>
                          <a:lnTo>
                            <a:pt x="26" y="55"/>
                          </a:lnTo>
                          <a:lnTo>
                            <a:pt x="20" y="73"/>
                          </a:lnTo>
                          <a:lnTo>
                            <a:pt x="0" y="72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58" name="Freeform 2562">
                    <a:extLst>
                      <a:ext uri="{FF2B5EF4-FFF2-40B4-BE49-F238E27FC236}">
                        <a16:creationId xmlns:a16="http://schemas.microsoft.com/office/drawing/2014/main" id="{CA06FD9D-6F9F-4A4F-B551-94C6017B1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8794" y="4268005"/>
                    <a:ext cx="107053" cy="99295"/>
                  </a:xfrm>
                  <a:custGeom>
                    <a:avLst/>
                    <a:gdLst>
                      <a:gd name="T0" fmla="*/ 0 w 70"/>
                      <a:gd name="T1" fmla="*/ 18383734 h 59"/>
                      <a:gd name="T2" fmla="*/ 0 w 70"/>
                      <a:gd name="T3" fmla="*/ 18383734 h 59"/>
                      <a:gd name="T4" fmla="*/ 7779587 w 70"/>
                      <a:gd name="T5" fmla="*/ 62808929 h 59"/>
                      <a:gd name="T6" fmla="*/ 21782099 w 70"/>
                      <a:gd name="T7" fmla="*/ 85788301 h 59"/>
                      <a:gd name="T8" fmla="*/ 43562951 w 70"/>
                      <a:gd name="T9" fmla="*/ 88851637 h 59"/>
                      <a:gd name="T10" fmla="*/ 107352573 w 70"/>
                      <a:gd name="T11" fmla="*/ 47489774 h 59"/>
                      <a:gd name="T12" fmla="*/ 104240490 w 70"/>
                      <a:gd name="T13" fmla="*/ 0 h 59"/>
                      <a:gd name="T14" fmla="*/ 56010037 w 70"/>
                      <a:gd name="T15" fmla="*/ 7660199 h 59"/>
                      <a:gd name="T16" fmla="*/ 15557927 w 70"/>
                      <a:gd name="T17" fmla="*/ 6127912 h 59"/>
                      <a:gd name="T18" fmla="*/ 0 w 70"/>
                      <a:gd name="T19" fmla="*/ 18383734 h 59"/>
                      <a:gd name="T20" fmla="*/ 0 w 70"/>
                      <a:gd name="T21" fmla="*/ 18383734 h 5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0"/>
                      <a:gd name="T34" fmla="*/ 0 h 59"/>
                      <a:gd name="T35" fmla="*/ 70 w 70"/>
                      <a:gd name="T36" fmla="*/ 59 h 5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0" h="59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5" y="41"/>
                        </a:lnTo>
                        <a:lnTo>
                          <a:pt x="14" y="56"/>
                        </a:lnTo>
                        <a:lnTo>
                          <a:pt x="28" y="58"/>
                        </a:lnTo>
                        <a:lnTo>
                          <a:pt x="69" y="31"/>
                        </a:lnTo>
                        <a:lnTo>
                          <a:pt x="67" y="0"/>
                        </a:lnTo>
                        <a:lnTo>
                          <a:pt x="36" y="5"/>
                        </a:lnTo>
                        <a:lnTo>
                          <a:pt x="10" y="4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31859C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 2563">
                    <a:extLst>
                      <a:ext uri="{FF2B5EF4-FFF2-40B4-BE49-F238E27FC236}">
                        <a16:creationId xmlns:a16="http://schemas.microsoft.com/office/drawing/2014/main" id="{8CD876E4-4DD6-45C4-A96A-62FD114773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2956" y="4054302"/>
                    <a:ext cx="145980" cy="360490"/>
                  </a:xfrm>
                  <a:custGeom>
                    <a:avLst/>
                    <a:gdLst>
                      <a:gd name="T0" fmla="*/ 0 w 95"/>
                      <a:gd name="T1" fmla="*/ 17056038 h 203"/>
                      <a:gd name="T2" fmla="*/ 0 w 95"/>
                      <a:gd name="T3" fmla="*/ 17056038 h 203"/>
                      <a:gd name="T4" fmla="*/ 21990127 w 95"/>
                      <a:gd name="T5" fmla="*/ 52872417 h 203"/>
                      <a:gd name="T6" fmla="*/ 50262967 w 95"/>
                      <a:gd name="T7" fmla="*/ 68222847 h 203"/>
                      <a:gd name="T8" fmla="*/ 36127169 w 95"/>
                      <a:gd name="T9" fmla="*/ 93806917 h 203"/>
                      <a:gd name="T10" fmla="*/ 87960510 w 95"/>
                      <a:gd name="T11" fmla="*/ 139856901 h 203"/>
                      <a:gd name="T12" fmla="*/ 111520992 w 95"/>
                      <a:gd name="T13" fmla="*/ 202962959 h 203"/>
                      <a:gd name="T14" fmla="*/ 114662975 w 95"/>
                      <a:gd name="T15" fmla="*/ 255835356 h 203"/>
                      <a:gd name="T16" fmla="*/ 50262967 w 95"/>
                      <a:gd name="T17" fmla="*/ 301886645 h 203"/>
                      <a:gd name="T18" fmla="*/ 59687661 w 95"/>
                      <a:gd name="T19" fmla="*/ 344525504 h 203"/>
                      <a:gd name="T20" fmla="*/ 80106161 w 95"/>
                      <a:gd name="T21" fmla="*/ 315530166 h 203"/>
                      <a:gd name="T22" fmla="*/ 92672857 w 95"/>
                      <a:gd name="T23" fmla="*/ 324058182 h 203"/>
                      <a:gd name="T24" fmla="*/ 97385204 w 95"/>
                      <a:gd name="T25" fmla="*/ 303592249 h 203"/>
                      <a:gd name="T26" fmla="*/ 147648151 w 95"/>
                      <a:gd name="T27" fmla="*/ 272891389 h 203"/>
                      <a:gd name="T28" fmla="*/ 141365440 w 95"/>
                      <a:gd name="T29" fmla="*/ 185906926 h 203"/>
                      <a:gd name="T30" fmla="*/ 72253084 w 95"/>
                      <a:gd name="T31" fmla="*/ 105744835 h 203"/>
                      <a:gd name="T32" fmla="*/ 80106161 w 95"/>
                      <a:gd name="T33" fmla="*/ 78456467 h 203"/>
                      <a:gd name="T34" fmla="*/ 120945686 w 95"/>
                      <a:gd name="T35" fmla="*/ 39227581 h 203"/>
                      <a:gd name="T36" fmla="*/ 62828390 w 95"/>
                      <a:gd name="T37" fmla="*/ 0 h 203"/>
                      <a:gd name="T38" fmla="*/ 0 w 95"/>
                      <a:gd name="T39" fmla="*/ 17056038 h 203"/>
                      <a:gd name="T40" fmla="*/ 0 w 95"/>
                      <a:gd name="T41" fmla="*/ 17056038 h 20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95"/>
                      <a:gd name="T64" fmla="*/ 0 h 203"/>
                      <a:gd name="T65" fmla="*/ 95 w 95"/>
                      <a:gd name="T66" fmla="*/ 203 h 20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95" h="203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4" y="31"/>
                        </a:lnTo>
                        <a:lnTo>
                          <a:pt x="32" y="40"/>
                        </a:lnTo>
                        <a:lnTo>
                          <a:pt x="23" y="55"/>
                        </a:lnTo>
                        <a:lnTo>
                          <a:pt x="56" y="82"/>
                        </a:lnTo>
                        <a:lnTo>
                          <a:pt x="71" y="119"/>
                        </a:lnTo>
                        <a:lnTo>
                          <a:pt x="73" y="150"/>
                        </a:lnTo>
                        <a:lnTo>
                          <a:pt x="32" y="177"/>
                        </a:lnTo>
                        <a:lnTo>
                          <a:pt x="38" y="202"/>
                        </a:lnTo>
                        <a:lnTo>
                          <a:pt x="51" y="185"/>
                        </a:lnTo>
                        <a:lnTo>
                          <a:pt x="59" y="190"/>
                        </a:lnTo>
                        <a:lnTo>
                          <a:pt x="62" y="178"/>
                        </a:lnTo>
                        <a:lnTo>
                          <a:pt x="94" y="160"/>
                        </a:lnTo>
                        <a:lnTo>
                          <a:pt x="90" y="109"/>
                        </a:lnTo>
                        <a:lnTo>
                          <a:pt x="46" y="62"/>
                        </a:lnTo>
                        <a:lnTo>
                          <a:pt x="51" y="46"/>
                        </a:lnTo>
                        <a:lnTo>
                          <a:pt x="77" y="23"/>
                        </a:lnTo>
                        <a:lnTo>
                          <a:pt x="40" y="0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77933C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>
                      <a:solidFill>
                        <a:srgbClr val="3F3F3F"/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0" name="Group 2564">
                    <a:extLst>
                      <a:ext uri="{FF2B5EF4-FFF2-40B4-BE49-F238E27FC236}">
                        <a16:creationId xmlns:a16="http://schemas.microsoft.com/office/drawing/2014/main" id="{DCAC9E4A-F33F-466D-BCD2-689C72A14FF8}"/>
                      </a:ext>
                    </a:extLst>
                  </p:cNvPr>
                  <p:cNvGrpSpPr/>
                  <p:nvPr/>
                </p:nvGrpSpPr>
                <p:grpSpPr>
                  <a:xfrm>
                    <a:off x="2494511" y="3234028"/>
                    <a:ext cx="4891108" cy="2823522"/>
                    <a:chOff x="2494511" y="3234028"/>
                    <a:chExt cx="4891108" cy="2823522"/>
                  </a:xfrm>
                  <a:grpFill/>
                </p:grpSpPr>
                <p:sp>
                  <p:nvSpPr>
                    <p:cNvPr id="161" name="Freeform 2607">
                      <a:extLst>
                        <a:ext uri="{FF2B5EF4-FFF2-40B4-BE49-F238E27FC236}">
                          <a16:creationId xmlns:a16="http://schemas.microsoft.com/office/drawing/2014/main" id="{ED59CF65-708C-42D2-9F45-585135DD4C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1578" y="4642074"/>
                      <a:ext cx="225770" cy="259521"/>
                    </a:xfrm>
                    <a:custGeom>
                      <a:avLst/>
                      <a:gdLst>
                        <a:gd name="T0" fmla="*/ 0 w 148"/>
                        <a:gd name="T1" fmla="*/ 46 h 146"/>
                        <a:gd name="T2" fmla="*/ 0 w 148"/>
                        <a:gd name="T3" fmla="*/ 46 h 146"/>
                        <a:gd name="T4" fmla="*/ 1 w 148"/>
                        <a:gd name="T5" fmla="*/ 74 h 146"/>
                        <a:gd name="T6" fmla="*/ 19 w 148"/>
                        <a:gd name="T7" fmla="*/ 103 h 146"/>
                        <a:gd name="T8" fmla="*/ 44 w 148"/>
                        <a:gd name="T9" fmla="*/ 115 h 146"/>
                        <a:gd name="T10" fmla="*/ 57 w 148"/>
                        <a:gd name="T11" fmla="*/ 118 h 146"/>
                        <a:gd name="T12" fmla="*/ 72 w 148"/>
                        <a:gd name="T13" fmla="*/ 145 h 146"/>
                        <a:gd name="T14" fmla="*/ 127 w 148"/>
                        <a:gd name="T15" fmla="*/ 142 h 146"/>
                        <a:gd name="T16" fmla="*/ 147 w 148"/>
                        <a:gd name="T17" fmla="*/ 130 h 146"/>
                        <a:gd name="T18" fmla="*/ 126 w 148"/>
                        <a:gd name="T19" fmla="*/ 72 h 146"/>
                        <a:gd name="T20" fmla="*/ 132 w 148"/>
                        <a:gd name="T21" fmla="*/ 50 h 146"/>
                        <a:gd name="T22" fmla="*/ 61 w 148"/>
                        <a:gd name="T23" fmla="*/ 0 h 146"/>
                        <a:gd name="T24" fmla="*/ 43 w 148"/>
                        <a:gd name="T25" fmla="*/ 25 h 146"/>
                        <a:gd name="T26" fmla="*/ 35 w 148"/>
                        <a:gd name="T27" fmla="*/ 18 h 146"/>
                        <a:gd name="T28" fmla="*/ 29 w 148"/>
                        <a:gd name="T29" fmla="*/ 24 h 146"/>
                        <a:gd name="T30" fmla="*/ 29 w 148"/>
                        <a:gd name="T31" fmla="*/ 0 h 146"/>
                        <a:gd name="T32" fmla="*/ 11 w 148"/>
                        <a:gd name="T33" fmla="*/ 1 h 146"/>
                        <a:gd name="T34" fmla="*/ 14 w 148"/>
                        <a:gd name="T35" fmla="*/ 19 h 146"/>
                        <a:gd name="T36" fmla="*/ 15 w 148"/>
                        <a:gd name="T37" fmla="*/ 30 h 146"/>
                        <a:gd name="T38" fmla="*/ 0 w 148"/>
                        <a:gd name="T39" fmla="*/ 46 h 146"/>
                        <a:gd name="T40" fmla="*/ 0 w 148"/>
                        <a:gd name="T41" fmla="*/ 46 h 14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48"/>
                        <a:gd name="T64" fmla="*/ 0 h 146"/>
                        <a:gd name="T65" fmla="*/ 148 w 148"/>
                        <a:gd name="T66" fmla="*/ 146 h 14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48" h="146">
                          <a:moveTo>
                            <a:pt x="0" y="46"/>
                          </a:moveTo>
                          <a:lnTo>
                            <a:pt x="0" y="46"/>
                          </a:lnTo>
                          <a:lnTo>
                            <a:pt x="1" y="74"/>
                          </a:lnTo>
                          <a:lnTo>
                            <a:pt x="19" y="103"/>
                          </a:lnTo>
                          <a:lnTo>
                            <a:pt x="44" y="115"/>
                          </a:lnTo>
                          <a:lnTo>
                            <a:pt x="57" y="118"/>
                          </a:lnTo>
                          <a:lnTo>
                            <a:pt x="72" y="145"/>
                          </a:lnTo>
                          <a:lnTo>
                            <a:pt x="127" y="142"/>
                          </a:lnTo>
                          <a:lnTo>
                            <a:pt x="147" y="130"/>
                          </a:lnTo>
                          <a:lnTo>
                            <a:pt x="126" y="72"/>
                          </a:lnTo>
                          <a:lnTo>
                            <a:pt x="132" y="50"/>
                          </a:lnTo>
                          <a:lnTo>
                            <a:pt x="61" y="0"/>
                          </a:lnTo>
                          <a:lnTo>
                            <a:pt x="43" y="25"/>
                          </a:lnTo>
                          <a:lnTo>
                            <a:pt x="35" y="18"/>
                          </a:lnTo>
                          <a:lnTo>
                            <a:pt x="29" y="24"/>
                          </a:lnTo>
                          <a:lnTo>
                            <a:pt x="29" y="0"/>
                          </a:lnTo>
                          <a:lnTo>
                            <a:pt x="11" y="1"/>
                          </a:lnTo>
                          <a:lnTo>
                            <a:pt x="14" y="19"/>
                          </a:lnTo>
                          <a:lnTo>
                            <a:pt x="15" y="30"/>
                          </a:lnTo>
                          <a:lnTo>
                            <a:pt x="0" y="46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2" name="Group 8">
                      <a:extLst>
                        <a:ext uri="{FF2B5EF4-FFF2-40B4-BE49-F238E27FC236}">
                          <a16:creationId xmlns:a16="http://schemas.microsoft.com/office/drawing/2014/main" id="{12E54CE1-4876-400D-ADF8-1F2125FF4F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80843" y="4486023"/>
                      <a:ext cx="959580" cy="382076"/>
                      <a:chOff x="4380" y="3353"/>
                      <a:chExt cx="629" cy="218"/>
                    </a:xfrm>
                    <a:grpFill/>
                  </p:grpSpPr>
                  <p:sp>
                    <p:nvSpPr>
                      <p:cNvPr id="218" name="Freeform 9">
                        <a:extLst>
                          <a:ext uri="{FF2B5EF4-FFF2-40B4-BE49-F238E27FC236}">
                            <a16:creationId xmlns:a16="http://schemas.microsoft.com/office/drawing/2014/main" id="{E970586F-A082-4A46-8655-2089BB1922F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80" y="3353"/>
                        <a:ext cx="149" cy="156"/>
                      </a:xfrm>
                      <a:custGeom>
                        <a:avLst/>
                        <a:gdLst>
                          <a:gd name="T0" fmla="*/ 0 w 149"/>
                          <a:gd name="T1" fmla="*/ 0 h 156"/>
                          <a:gd name="T2" fmla="*/ 0 w 149"/>
                          <a:gd name="T3" fmla="*/ 0 h 156"/>
                          <a:gd name="T4" fmla="*/ 33 w 149"/>
                          <a:gd name="T5" fmla="*/ 7 h 156"/>
                          <a:gd name="T6" fmla="*/ 74 w 149"/>
                          <a:gd name="T7" fmla="*/ 47 h 156"/>
                          <a:gd name="T8" fmla="*/ 108 w 149"/>
                          <a:gd name="T9" fmla="*/ 62 h 156"/>
                          <a:gd name="T10" fmla="*/ 104 w 149"/>
                          <a:gd name="T11" fmla="*/ 73 h 156"/>
                          <a:gd name="T12" fmla="*/ 115 w 149"/>
                          <a:gd name="T13" fmla="*/ 72 h 156"/>
                          <a:gd name="T14" fmla="*/ 114 w 149"/>
                          <a:gd name="T15" fmla="*/ 87 h 156"/>
                          <a:gd name="T16" fmla="*/ 148 w 149"/>
                          <a:gd name="T17" fmla="*/ 116 h 156"/>
                          <a:gd name="T18" fmla="*/ 144 w 149"/>
                          <a:gd name="T19" fmla="*/ 154 h 156"/>
                          <a:gd name="T20" fmla="*/ 129 w 149"/>
                          <a:gd name="T21" fmla="*/ 155 h 156"/>
                          <a:gd name="T22" fmla="*/ 99 w 149"/>
                          <a:gd name="T23" fmla="*/ 133 h 156"/>
                          <a:gd name="T24" fmla="*/ 50 w 149"/>
                          <a:gd name="T25" fmla="*/ 54 h 156"/>
                          <a:gd name="T26" fmla="*/ 0 w 149"/>
                          <a:gd name="T27" fmla="*/ 0 h 156"/>
                          <a:gd name="T28" fmla="*/ 0 w 149"/>
                          <a:gd name="T29" fmla="*/ 0 h 15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49"/>
                          <a:gd name="T46" fmla="*/ 0 h 156"/>
                          <a:gd name="T47" fmla="*/ 149 w 149"/>
                          <a:gd name="T48" fmla="*/ 156 h 15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49" h="15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33" y="7"/>
                            </a:lnTo>
                            <a:lnTo>
                              <a:pt x="74" y="47"/>
                            </a:lnTo>
                            <a:lnTo>
                              <a:pt x="108" y="62"/>
                            </a:lnTo>
                            <a:lnTo>
                              <a:pt x="104" y="73"/>
                            </a:lnTo>
                            <a:lnTo>
                              <a:pt x="115" y="72"/>
                            </a:lnTo>
                            <a:lnTo>
                              <a:pt x="114" y="87"/>
                            </a:lnTo>
                            <a:lnTo>
                              <a:pt x="148" y="116"/>
                            </a:lnTo>
                            <a:lnTo>
                              <a:pt x="144" y="154"/>
                            </a:lnTo>
                            <a:lnTo>
                              <a:pt x="129" y="155"/>
                            </a:lnTo>
                            <a:lnTo>
                              <a:pt x="99" y="133"/>
                            </a:lnTo>
                            <a:lnTo>
                              <a:pt x="50" y="5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31859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 10">
                        <a:extLst>
                          <a:ext uri="{FF2B5EF4-FFF2-40B4-BE49-F238E27FC236}">
                            <a16:creationId xmlns:a16="http://schemas.microsoft.com/office/drawing/2014/main" id="{FA4E72BE-BBA3-433B-B8FD-66263C76C78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9" y="3510"/>
                        <a:ext cx="125" cy="40"/>
                      </a:xfrm>
                      <a:custGeom>
                        <a:avLst/>
                        <a:gdLst>
                          <a:gd name="T0" fmla="*/ 0 w 125"/>
                          <a:gd name="T1" fmla="*/ 11 h 40"/>
                          <a:gd name="T2" fmla="*/ 0 w 125"/>
                          <a:gd name="T3" fmla="*/ 11 h 40"/>
                          <a:gd name="T4" fmla="*/ 8 w 125"/>
                          <a:gd name="T5" fmla="*/ 0 h 40"/>
                          <a:gd name="T6" fmla="*/ 95 w 125"/>
                          <a:gd name="T7" fmla="*/ 12 h 40"/>
                          <a:gd name="T8" fmla="*/ 104 w 125"/>
                          <a:gd name="T9" fmla="*/ 22 h 40"/>
                          <a:gd name="T10" fmla="*/ 122 w 125"/>
                          <a:gd name="T11" fmla="*/ 26 h 40"/>
                          <a:gd name="T12" fmla="*/ 124 w 125"/>
                          <a:gd name="T13" fmla="*/ 39 h 40"/>
                          <a:gd name="T14" fmla="*/ 22 w 125"/>
                          <a:gd name="T15" fmla="*/ 21 h 40"/>
                          <a:gd name="T16" fmla="*/ 0 w 125"/>
                          <a:gd name="T17" fmla="*/ 11 h 40"/>
                          <a:gd name="T18" fmla="*/ 0 w 125"/>
                          <a:gd name="T19" fmla="*/ 11 h 4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25"/>
                          <a:gd name="T31" fmla="*/ 0 h 40"/>
                          <a:gd name="T32" fmla="*/ 125 w 125"/>
                          <a:gd name="T33" fmla="*/ 40 h 4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25" h="40">
                            <a:moveTo>
                              <a:pt x="0" y="11"/>
                            </a:move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95" y="12"/>
                            </a:lnTo>
                            <a:lnTo>
                              <a:pt x="104" y="22"/>
                            </a:lnTo>
                            <a:lnTo>
                              <a:pt x="122" y="26"/>
                            </a:lnTo>
                            <a:lnTo>
                              <a:pt x="124" y="39"/>
                            </a:lnTo>
                            <a:lnTo>
                              <a:pt x="22" y="21"/>
                            </a:lnTo>
                            <a:lnTo>
                              <a:pt x="0" y="11"/>
                            </a:lnTo>
                          </a:path>
                        </a:pathLst>
                      </a:custGeom>
                      <a:solidFill>
                        <a:srgbClr val="31859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0" name="Freeform 12">
                        <a:extLst>
                          <a:ext uri="{FF2B5EF4-FFF2-40B4-BE49-F238E27FC236}">
                            <a16:creationId xmlns:a16="http://schemas.microsoft.com/office/drawing/2014/main" id="{EB94FAB2-E7DE-4162-B09E-651A692D727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4" y="3544"/>
                        <a:ext cx="34" cy="9"/>
                      </a:xfrm>
                      <a:custGeom>
                        <a:avLst/>
                        <a:gdLst>
                          <a:gd name="T0" fmla="*/ 0 w 34"/>
                          <a:gd name="T1" fmla="*/ 2 h 9"/>
                          <a:gd name="T2" fmla="*/ 0 w 34"/>
                          <a:gd name="T3" fmla="*/ 2 h 9"/>
                          <a:gd name="T4" fmla="*/ 4 w 34"/>
                          <a:gd name="T5" fmla="*/ 8 h 9"/>
                          <a:gd name="T6" fmla="*/ 33 w 34"/>
                          <a:gd name="T7" fmla="*/ 3 h 9"/>
                          <a:gd name="T8" fmla="*/ 11 w 34"/>
                          <a:gd name="T9" fmla="*/ 0 h 9"/>
                          <a:gd name="T10" fmla="*/ 0 w 34"/>
                          <a:gd name="T11" fmla="*/ 2 h 9"/>
                          <a:gd name="T12" fmla="*/ 0 w 34"/>
                          <a:gd name="T13" fmla="*/ 2 h 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4"/>
                          <a:gd name="T22" fmla="*/ 0 h 9"/>
                          <a:gd name="T23" fmla="*/ 34 w 34"/>
                          <a:gd name="T24" fmla="*/ 9 h 9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4" h="9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4" y="8"/>
                            </a:lnTo>
                            <a:lnTo>
                              <a:pt x="33" y="3"/>
                            </a:lnTo>
                            <a:lnTo>
                              <a:pt x="11" y="0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solidFill>
                        <a:srgbClr val="A3CCB8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1" name="Freeform 13">
                        <a:extLst>
                          <a:ext uri="{FF2B5EF4-FFF2-40B4-BE49-F238E27FC236}">
                            <a16:creationId xmlns:a16="http://schemas.microsoft.com/office/drawing/2014/main" id="{036053AC-819F-4A56-A056-5782B2F4B1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7" y="3369"/>
                        <a:ext cx="85" cy="101"/>
                      </a:xfrm>
                      <a:custGeom>
                        <a:avLst/>
                        <a:gdLst>
                          <a:gd name="T0" fmla="*/ 0 w 85"/>
                          <a:gd name="T1" fmla="*/ 60 h 101"/>
                          <a:gd name="T2" fmla="*/ 0 w 85"/>
                          <a:gd name="T3" fmla="*/ 60 h 101"/>
                          <a:gd name="T4" fmla="*/ 10 w 85"/>
                          <a:gd name="T5" fmla="*/ 78 h 101"/>
                          <a:gd name="T6" fmla="*/ 7 w 85"/>
                          <a:gd name="T7" fmla="*/ 96 h 101"/>
                          <a:gd name="T8" fmla="*/ 21 w 85"/>
                          <a:gd name="T9" fmla="*/ 100 h 101"/>
                          <a:gd name="T10" fmla="*/ 19 w 85"/>
                          <a:gd name="T11" fmla="*/ 63 h 101"/>
                          <a:gd name="T12" fmla="*/ 28 w 85"/>
                          <a:gd name="T13" fmla="*/ 60 h 101"/>
                          <a:gd name="T14" fmla="*/ 30 w 85"/>
                          <a:gd name="T15" fmla="*/ 74 h 101"/>
                          <a:gd name="T16" fmla="*/ 37 w 85"/>
                          <a:gd name="T17" fmla="*/ 90 h 101"/>
                          <a:gd name="T18" fmla="*/ 53 w 85"/>
                          <a:gd name="T19" fmla="*/ 83 h 101"/>
                          <a:gd name="T20" fmla="*/ 34 w 85"/>
                          <a:gd name="T21" fmla="*/ 48 h 101"/>
                          <a:gd name="T22" fmla="*/ 62 w 85"/>
                          <a:gd name="T23" fmla="*/ 33 h 101"/>
                          <a:gd name="T24" fmla="*/ 25 w 85"/>
                          <a:gd name="T25" fmla="*/ 43 h 101"/>
                          <a:gd name="T26" fmla="*/ 19 w 85"/>
                          <a:gd name="T27" fmla="*/ 21 h 101"/>
                          <a:gd name="T28" fmla="*/ 74 w 85"/>
                          <a:gd name="T29" fmla="*/ 19 h 101"/>
                          <a:gd name="T30" fmla="*/ 84 w 85"/>
                          <a:gd name="T31" fmla="*/ 0 h 101"/>
                          <a:gd name="T32" fmla="*/ 68 w 85"/>
                          <a:gd name="T33" fmla="*/ 12 h 101"/>
                          <a:gd name="T34" fmla="*/ 28 w 85"/>
                          <a:gd name="T35" fmla="*/ 6 h 101"/>
                          <a:gd name="T36" fmla="*/ 15 w 85"/>
                          <a:gd name="T37" fmla="*/ 14 h 101"/>
                          <a:gd name="T38" fmla="*/ 0 w 85"/>
                          <a:gd name="T39" fmla="*/ 60 h 101"/>
                          <a:gd name="T40" fmla="*/ 0 w 85"/>
                          <a:gd name="T41" fmla="*/ 60 h 101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85"/>
                          <a:gd name="T64" fmla="*/ 0 h 101"/>
                          <a:gd name="T65" fmla="*/ 85 w 85"/>
                          <a:gd name="T66" fmla="*/ 101 h 101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85" h="101">
                            <a:moveTo>
                              <a:pt x="0" y="60"/>
                            </a:moveTo>
                            <a:lnTo>
                              <a:pt x="0" y="60"/>
                            </a:lnTo>
                            <a:lnTo>
                              <a:pt x="10" y="78"/>
                            </a:lnTo>
                            <a:lnTo>
                              <a:pt x="7" y="96"/>
                            </a:lnTo>
                            <a:lnTo>
                              <a:pt x="21" y="100"/>
                            </a:lnTo>
                            <a:lnTo>
                              <a:pt x="19" y="63"/>
                            </a:lnTo>
                            <a:lnTo>
                              <a:pt x="28" y="60"/>
                            </a:lnTo>
                            <a:lnTo>
                              <a:pt x="30" y="74"/>
                            </a:lnTo>
                            <a:lnTo>
                              <a:pt x="37" y="90"/>
                            </a:lnTo>
                            <a:lnTo>
                              <a:pt x="53" y="83"/>
                            </a:lnTo>
                            <a:lnTo>
                              <a:pt x="34" y="48"/>
                            </a:lnTo>
                            <a:lnTo>
                              <a:pt x="62" y="33"/>
                            </a:lnTo>
                            <a:lnTo>
                              <a:pt x="25" y="43"/>
                            </a:lnTo>
                            <a:lnTo>
                              <a:pt x="19" y="21"/>
                            </a:lnTo>
                            <a:lnTo>
                              <a:pt x="74" y="19"/>
                            </a:lnTo>
                            <a:lnTo>
                              <a:pt x="84" y="0"/>
                            </a:lnTo>
                            <a:lnTo>
                              <a:pt x="68" y="12"/>
                            </a:lnTo>
                            <a:lnTo>
                              <a:pt x="28" y="6"/>
                            </a:lnTo>
                            <a:lnTo>
                              <a:pt x="15" y="14"/>
                            </a:lnTo>
                            <a:lnTo>
                              <a:pt x="0" y="60"/>
                            </a:lnTo>
                          </a:path>
                        </a:pathLst>
                      </a:custGeom>
                      <a:solidFill>
                        <a:srgbClr val="31859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2" name="Freeform 14">
                        <a:extLst>
                          <a:ext uri="{FF2B5EF4-FFF2-40B4-BE49-F238E27FC236}">
                            <a16:creationId xmlns:a16="http://schemas.microsoft.com/office/drawing/2014/main" id="{F03030FA-BBDC-4C13-A8E8-EE1E7DF940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69" y="3545"/>
                        <a:ext cx="48" cy="26"/>
                      </a:xfrm>
                      <a:custGeom>
                        <a:avLst/>
                        <a:gdLst>
                          <a:gd name="T0" fmla="*/ 0 w 48"/>
                          <a:gd name="T1" fmla="*/ 15 h 26"/>
                          <a:gd name="T2" fmla="*/ 0 w 48"/>
                          <a:gd name="T3" fmla="*/ 15 h 26"/>
                          <a:gd name="T4" fmla="*/ 2 w 48"/>
                          <a:gd name="T5" fmla="*/ 25 h 26"/>
                          <a:gd name="T6" fmla="*/ 47 w 48"/>
                          <a:gd name="T7" fmla="*/ 0 h 26"/>
                          <a:gd name="T8" fmla="*/ 14 w 48"/>
                          <a:gd name="T9" fmla="*/ 7 h 26"/>
                          <a:gd name="T10" fmla="*/ 0 w 48"/>
                          <a:gd name="T11" fmla="*/ 15 h 26"/>
                          <a:gd name="T12" fmla="*/ 0 w 48"/>
                          <a:gd name="T13" fmla="*/ 15 h 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8"/>
                          <a:gd name="T22" fmla="*/ 0 h 26"/>
                          <a:gd name="T23" fmla="*/ 48 w 48"/>
                          <a:gd name="T24" fmla="*/ 26 h 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8" h="26">
                            <a:moveTo>
                              <a:pt x="0" y="15"/>
                            </a:moveTo>
                            <a:lnTo>
                              <a:pt x="0" y="15"/>
                            </a:lnTo>
                            <a:lnTo>
                              <a:pt x="2" y="25"/>
                            </a:lnTo>
                            <a:lnTo>
                              <a:pt x="47" y="0"/>
                            </a:lnTo>
                            <a:lnTo>
                              <a:pt x="14" y="7"/>
                            </a:lnTo>
                            <a:lnTo>
                              <a:pt x="0" y="15"/>
                            </a:lnTo>
                          </a:path>
                        </a:pathLst>
                      </a:custGeom>
                      <a:solidFill>
                        <a:srgbClr val="31859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3" name="Freeform 15">
                        <a:extLst>
                          <a:ext uri="{FF2B5EF4-FFF2-40B4-BE49-F238E27FC236}">
                            <a16:creationId xmlns:a16="http://schemas.microsoft.com/office/drawing/2014/main" id="{17B0C4D7-5922-46B6-A3DA-8729C3B0959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19" y="3400"/>
                        <a:ext cx="17" cy="42"/>
                      </a:xfrm>
                      <a:custGeom>
                        <a:avLst/>
                        <a:gdLst>
                          <a:gd name="T0" fmla="*/ 0 w 17"/>
                          <a:gd name="T1" fmla="*/ 14 h 42"/>
                          <a:gd name="T2" fmla="*/ 0 w 17"/>
                          <a:gd name="T3" fmla="*/ 14 h 42"/>
                          <a:gd name="T4" fmla="*/ 3 w 17"/>
                          <a:gd name="T5" fmla="*/ 33 h 42"/>
                          <a:gd name="T6" fmla="*/ 13 w 17"/>
                          <a:gd name="T7" fmla="*/ 41 h 42"/>
                          <a:gd name="T8" fmla="*/ 7 w 17"/>
                          <a:gd name="T9" fmla="*/ 24 h 42"/>
                          <a:gd name="T10" fmla="*/ 16 w 17"/>
                          <a:gd name="T11" fmla="*/ 21 h 42"/>
                          <a:gd name="T12" fmla="*/ 15 w 17"/>
                          <a:gd name="T13" fmla="*/ 8 h 42"/>
                          <a:gd name="T14" fmla="*/ 3 w 17"/>
                          <a:gd name="T15" fmla="*/ 17 h 42"/>
                          <a:gd name="T16" fmla="*/ 8 w 17"/>
                          <a:gd name="T17" fmla="*/ 0 h 42"/>
                          <a:gd name="T18" fmla="*/ 0 w 17"/>
                          <a:gd name="T19" fmla="*/ 14 h 42"/>
                          <a:gd name="T20" fmla="*/ 0 w 17"/>
                          <a:gd name="T21" fmla="*/ 14 h 42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7"/>
                          <a:gd name="T34" fmla="*/ 0 h 42"/>
                          <a:gd name="T35" fmla="*/ 17 w 17"/>
                          <a:gd name="T36" fmla="*/ 42 h 42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7" h="42">
                            <a:moveTo>
                              <a:pt x="0" y="14"/>
                            </a:moveTo>
                            <a:lnTo>
                              <a:pt x="0" y="14"/>
                            </a:lnTo>
                            <a:lnTo>
                              <a:pt x="3" y="33"/>
                            </a:lnTo>
                            <a:lnTo>
                              <a:pt x="13" y="41"/>
                            </a:lnTo>
                            <a:lnTo>
                              <a:pt x="7" y="24"/>
                            </a:lnTo>
                            <a:lnTo>
                              <a:pt x="16" y="21"/>
                            </a:lnTo>
                            <a:lnTo>
                              <a:pt x="15" y="8"/>
                            </a:lnTo>
                            <a:lnTo>
                              <a:pt x="3" y="17"/>
                            </a:lnTo>
                            <a:lnTo>
                              <a:pt x="8" y="0"/>
                            </a:lnTo>
                            <a:lnTo>
                              <a:pt x="0" y="14"/>
                            </a:lnTo>
                          </a:path>
                        </a:pathLst>
                      </a:custGeom>
                      <a:solidFill>
                        <a:srgbClr val="77933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 16">
                        <a:extLst>
                          <a:ext uri="{FF2B5EF4-FFF2-40B4-BE49-F238E27FC236}">
                            <a16:creationId xmlns:a16="http://schemas.microsoft.com/office/drawing/2014/main" id="{EDAB6149-75F5-4279-8932-E97892BA8F6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26" y="3466"/>
                        <a:ext cx="40" cy="14"/>
                      </a:xfrm>
                      <a:custGeom>
                        <a:avLst/>
                        <a:gdLst>
                          <a:gd name="T0" fmla="*/ 0 w 40"/>
                          <a:gd name="T1" fmla="*/ 5 h 14"/>
                          <a:gd name="T2" fmla="*/ 0 w 40"/>
                          <a:gd name="T3" fmla="*/ 5 h 14"/>
                          <a:gd name="T4" fmla="*/ 22 w 40"/>
                          <a:gd name="T5" fmla="*/ 0 h 14"/>
                          <a:gd name="T6" fmla="*/ 39 w 40"/>
                          <a:gd name="T7" fmla="*/ 13 h 14"/>
                          <a:gd name="T8" fmla="*/ 0 w 40"/>
                          <a:gd name="T9" fmla="*/ 5 h 14"/>
                          <a:gd name="T10" fmla="*/ 0 w 40"/>
                          <a:gd name="T11" fmla="*/ 5 h 1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"/>
                          <a:gd name="T19" fmla="*/ 0 h 14"/>
                          <a:gd name="T20" fmla="*/ 40 w 40"/>
                          <a:gd name="T21" fmla="*/ 14 h 1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" h="14">
                            <a:moveTo>
                              <a:pt x="0" y="5"/>
                            </a:moveTo>
                            <a:lnTo>
                              <a:pt x="0" y="5"/>
                            </a:lnTo>
                            <a:lnTo>
                              <a:pt x="22" y="0"/>
                            </a:lnTo>
                            <a:lnTo>
                              <a:pt x="39" y="13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5" name="Freeform 17">
                        <a:extLst>
                          <a:ext uri="{FF2B5EF4-FFF2-40B4-BE49-F238E27FC236}">
                            <a16:creationId xmlns:a16="http://schemas.microsoft.com/office/drawing/2014/main" id="{BD9E9C73-D0A4-49C0-AC16-6DCF438E541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65" y="3434"/>
                        <a:ext cx="144" cy="119"/>
                      </a:xfrm>
                      <a:custGeom>
                        <a:avLst/>
                        <a:gdLst>
                          <a:gd name="T0" fmla="*/ 0 w 144"/>
                          <a:gd name="T1" fmla="*/ 15 h 119"/>
                          <a:gd name="T2" fmla="*/ 0 w 144"/>
                          <a:gd name="T3" fmla="*/ 15 h 119"/>
                          <a:gd name="T4" fmla="*/ 21 w 144"/>
                          <a:gd name="T5" fmla="*/ 26 h 119"/>
                          <a:gd name="T6" fmla="*/ 42 w 144"/>
                          <a:gd name="T7" fmla="*/ 23 h 119"/>
                          <a:gd name="T8" fmla="*/ 16 w 144"/>
                          <a:gd name="T9" fmla="*/ 32 h 119"/>
                          <a:gd name="T10" fmla="*/ 28 w 144"/>
                          <a:gd name="T11" fmla="*/ 51 h 119"/>
                          <a:gd name="T12" fmla="*/ 41 w 144"/>
                          <a:gd name="T13" fmla="*/ 35 h 119"/>
                          <a:gd name="T14" fmla="*/ 49 w 144"/>
                          <a:gd name="T15" fmla="*/ 51 h 119"/>
                          <a:gd name="T16" fmla="*/ 100 w 144"/>
                          <a:gd name="T17" fmla="*/ 69 h 119"/>
                          <a:gd name="T18" fmla="*/ 113 w 144"/>
                          <a:gd name="T19" fmla="*/ 98 h 119"/>
                          <a:gd name="T20" fmla="*/ 103 w 144"/>
                          <a:gd name="T21" fmla="*/ 97 h 119"/>
                          <a:gd name="T22" fmla="*/ 95 w 144"/>
                          <a:gd name="T23" fmla="*/ 110 h 119"/>
                          <a:gd name="T24" fmla="*/ 126 w 144"/>
                          <a:gd name="T25" fmla="*/ 104 h 119"/>
                          <a:gd name="T26" fmla="*/ 143 w 144"/>
                          <a:gd name="T27" fmla="*/ 118 h 119"/>
                          <a:gd name="T28" fmla="*/ 141 w 144"/>
                          <a:gd name="T29" fmla="*/ 30 h 119"/>
                          <a:gd name="T30" fmla="*/ 97 w 144"/>
                          <a:gd name="T31" fmla="*/ 15 h 119"/>
                          <a:gd name="T32" fmla="*/ 61 w 144"/>
                          <a:gd name="T33" fmla="*/ 41 h 119"/>
                          <a:gd name="T34" fmla="*/ 47 w 144"/>
                          <a:gd name="T35" fmla="*/ 27 h 119"/>
                          <a:gd name="T36" fmla="*/ 43 w 144"/>
                          <a:gd name="T37" fmla="*/ 6 h 119"/>
                          <a:gd name="T38" fmla="*/ 21 w 144"/>
                          <a:gd name="T39" fmla="*/ 0 h 119"/>
                          <a:gd name="T40" fmla="*/ 0 w 144"/>
                          <a:gd name="T41" fmla="*/ 15 h 119"/>
                          <a:gd name="T42" fmla="*/ 0 w 144"/>
                          <a:gd name="T43" fmla="*/ 15 h 119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44"/>
                          <a:gd name="T67" fmla="*/ 0 h 119"/>
                          <a:gd name="T68" fmla="*/ 144 w 144"/>
                          <a:gd name="T69" fmla="*/ 119 h 119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44" h="119">
                            <a:moveTo>
                              <a:pt x="0" y="15"/>
                            </a:moveTo>
                            <a:lnTo>
                              <a:pt x="0" y="15"/>
                            </a:lnTo>
                            <a:lnTo>
                              <a:pt x="21" y="26"/>
                            </a:lnTo>
                            <a:lnTo>
                              <a:pt x="42" y="23"/>
                            </a:lnTo>
                            <a:lnTo>
                              <a:pt x="16" y="32"/>
                            </a:lnTo>
                            <a:lnTo>
                              <a:pt x="28" y="51"/>
                            </a:lnTo>
                            <a:lnTo>
                              <a:pt x="41" y="35"/>
                            </a:lnTo>
                            <a:lnTo>
                              <a:pt x="49" y="51"/>
                            </a:lnTo>
                            <a:lnTo>
                              <a:pt x="100" y="69"/>
                            </a:lnTo>
                            <a:lnTo>
                              <a:pt x="113" y="98"/>
                            </a:lnTo>
                            <a:lnTo>
                              <a:pt x="103" y="97"/>
                            </a:lnTo>
                            <a:lnTo>
                              <a:pt x="95" y="110"/>
                            </a:lnTo>
                            <a:lnTo>
                              <a:pt x="126" y="104"/>
                            </a:lnTo>
                            <a:lnTo>
                              <a:pt x="143" y="118"/>
                            </a:lnTo>
                            <a:lnTo>
                              <a:pt x="141" y="30"/>
                            </a:lnTo>
                            <a:lnTo>
                              <a:pt x="97" y="15"/>
                            </a:lnTo>
                            <a:lnTo>
                              <a:pt x="61" y="41"/>
                            </a:lnTo>
                            <a:lnTo>
                              <a:pt x="47" y="27"/>
                            </a:lnTo>
                            <a:lnTo>
                              <a:pt x="43" y="6"/>
                            </a:lnTo>
                            <a:lnTo>
                              <a:pt x="21" y="0"/>
                            </a:lnTo>
                            <a:lnTo>
                              <a:pt x="0" y="15"/>
                            </a:lnTo>
                          </a:path>
                        </a:pathLst>
                      </a:custGeom>
                      <a:solidFill>
                        <a:srgbClr val="31859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6" name="Freeform 18">
                        <a:extLst>
                          <a:ext uri="{FF2B5EF4-FFF2-40B4-BE49-F238E27FC236}">
                            <a16:creationId xmlns:a16="http://schemas.microsoft.com/office/drawing/2014/main" id="{8A9B3D55-2294-4EA5-9415-626E285FD2A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71" y="3526"/>
                        <a:ext cx="7" cy="11"/>
                      </a:xfrm>
                      <a:custGeom>
                        <a:avLst/>
                        <a:gdLst>
                          <a:gd name="T0" fmla="*/ 0 w 7"/>
                          <a:gd name="T1" fmla="*/ 10 h 11"/>
                          <a:gd name="T2" fmla="*/ 0 w 7"/>
                          <a:gd name="T3" fmla="*/ 10 h 11"/>
                          <a:gd name="T4" fmla="*/ 3 w 7"/>
                          <a:gd name="T5" fmla="*/ 0 h 11"/>
                          <a:gd name="T6" fmla="*/ 6 w 7"/>
                          <a:gd name="T7" fmla="*/ 6 h 11"/>
                          <a:gd name="T8" fmla="*/ 0 w 7"/>
                          <a:gd name="T9" fmla="*/ 10 h 11"/>
                          <a:gd name="T10" fmla="*/ 0 w 7"/>
                          <a:gd name="T11" fmla="*/ 10 h 11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"/>
                          <a:gd name="T19" fmla="*/ 0 h 11"/>
                          <a:gd name="T20" fmla="*/ 7 w 7"/>
                          <a:gd name="T21" fmla="*/ 11 h 11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" h="11">
                            <a:moveTo>
                              <a:pt x="0" y="10"/>
                            </a:moveTo>
                            <a:lnTo>
                              <a:pt x="0" y="10"/>
                            </a:lnTo>
                            <a:lnTo>
                              <a:pt x="3" y="0"/>
                            </a:lnTo>
                            <a:lnTo>
                              <a:pt x="6" y="6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grpFill/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63" name="Freeform 2566">
                      <a:extLst>
                        <a:ext uri="{FF2B5EF4-FFF2-40B4-BE49-F238E27FC236}">
                          <a16:creationId xmlns:a16="http://schemas.microsoft.com/office/drawing/2014/main" id="{3A1F5850-945C-4393-834B-524E1D6292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96666" y="4006811"/>
                      <a:ext cx="40874" cy="79868"/>
                    </a:xfrm>
                    <a:custGeom>
                      <a:avLst/>
                      <a:gdLst>
                        <a:gd name="T0" fmla="*/ 0 w 25"/>
                        <a:gd name="T1" fmla="*/ 29348570 h 46"/>
                        <a:gd name="T2" fmla="*/ 0 w 25"/>
                        <a:gd name="T3" fmla="*/ 29348570 h 46"/>
                        <a:gd name="T4" fmla="*/ 16003094 w 25"/>
                        <a:gd name="T5" fmla="*/ 73372696 h 46"/>
                        <a:gd name="T6" fmla="*/ 42676691 w 25"/>
                        <a:gd name="T7" fmla="*/ 0 h 46"/>
                        <a:gd name="T8" fmla="*/ 19559484 w 25"/>
                        <a:gd name="T9" fmla="*/ 1630618 h 46"/>
                        <a:gd name="T10" fmla="*/ 0 w 25"/>
                        <a:gd name="T11" fmla="*/ 29348570 h 46"/>
                        <a:gd name="T12" fmla="*/ 0 w 25"/>
                        <a:gd name="T13" fmla="*/ 29348570 h 4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5"/>
                        <a:gd name="T22" fmla="*/ 0 h 46"/>
                        <a:gd name="T23" fmla="*/ 25 w 25"/>
                        <a:gd name="T24" fmla="*/ 46 h 4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5" h="46">
                          <a:moveTo>
                            <a:pt x="0" y="18"/>
                          </a:moveTo>
                          <a:lnTo>
                            <a:pt x="0" y="18"/>
                          </a:lnTo>
                          <a:lnTo>
                            <a:pt x="9" y="45"/>
                          </a:lnTo>
                          <a:lnTo>
                            <a:pt x="24" y="0"/>
                          </a:lnTo>
                          <a:lnTo>
                            <a:pt x="11" y="1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Freeform 2567">
                      <a:extLst>
                        <a:ext uri="{FF2B5EF4-FFF2-40B4-BE49-F238E27FC236}">
                          <a16:creationId xmlns:a16="http://schemas.microsoft.com/office/drawing/2014/main" id="{59381C62-3E69-428B-AA8B-5CD8D88AEA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12514" y="3715398"/>
                      <a:ext cx="611174" cy="710183"/>
                    </a:xfrm>
                    <a:custGeom>
                      <a:avLst/>
                      <a:gdLst>
                        <a:gd name="T0" fmla="*/ 0 w 401"/>
                        <a:gd name="T1" fmla="*/ 310135055 h 399"/>
                        <a:gd name="T2" fmla="*/ 64899953 w 401"/>
                        <a:gd name="T3" fmla="*/ 294713849 h 399"/>
                        <a:gd name="T4" fmla="*/ 50993623 w 401"/>
                        <a:gd name="T5" fmla="*/ 203901388 h 399"/>
                        <a:gd name="T6" fmla="*/ 140617183 w 401"/>
                        <a:gd name="T7" fmla="*/ 128508783 h 399"/>
                        <a:gd name="T8" fmla="*/ 152979608 w 401"/>
                        <a:gd name="T9" fmla="*/ 94239436 h 399"/>
                        <a:gd name="T10" fmla="*/ 125164463 w 401"/>
                        <a:gd name="T11" fmla="*/ 32555890 h 399"/>
                        <a:gd name="T12" fmla="*/ 202426860 w 401"/>
                        <a:gd name="T13" fmla="*/ 13707744 h 399"/>
                        <a:gd name="T14" fmla="*/ 258055907 w 401"/>
                        <a:gd name="T15" fmla="*/ 11994277 h 399"/>
                        <a:gd name="T16" fmla="*/ 242604430 w 401"/>
                        <a:gd name="T17" fmla="*/ 83959921 h 399"/>
                        <a:gd name="T18" fmla="*/ 230242005 w 401"/>
                        <a:gd name="T19" fmla="*/ 130222251 h 399"/>
                        <a:gd name="T20" fmla="*/ 251875316 w 401"/>
                        <a:gd name="T21" fmla="*/ 185053247 h 399"/>
                        <a:gd name="T22" fmla="*/ 418762536 w 401"/>
                        <a:gd name="T23" fmla="*/ 243311137 h 399"/>
                        <a:gd name="T24" fmla="*/ 435760404 w 401"/>
                        <a:gd name="T25" fmla="*/ 203901388 h 399"/>
                        <a:gd name="T26" fmla="*/ 446576438 w 401"/>
                        <a:gd name="T27" fmla="*/ 236457268 h 399"/>
                        <a:gd name="T28" fmla="*/ 499115190 w 401"/>
                        <a:gd name="T29" fmla="*/ 209041790 h 399"/>
                        <a:gd name="T30" fmla="*/ 596465711 w 401"/>
                        <a:gd name="T31" fmla="*/ 191907116 h 399"/>
                        <a:gd name="T32" fmla="*/ 610373284 w 401"/>
                        <a:gd name="T33" fmla="*/ 226176463 h 399"/>
                        <a:gd name="T34" fmla="*/ 517658205 w 401"/>
                        <a:gd name="T35" fmla="*/ 354685288 h 399"/>
                        <a:gd name="T36" fmla="*/ 496024894 w 401"/>
                        <a:gd name="T37" fmla="*/ 325556261 h 399"/>
                        <a:gd name="T38" fmla="*/ 508386076 w 401"/>
                        <a:gd name="T39" fmla="*/ 275865708 h 399"/>
                        <a:gd name="T40" fmla="*/ 429578570 w 401"/>
                        <a:gd name="T41" fmla="*/ 239884202 h 399"/>
                        <a:gd name="T42" fmla="*/ 431123717 w 401"/>
                        <a:gd name="T43" fmla="*/ 272438773 h 399"/>
                        <a:gd name="T44" fmla="*/ 431123717 w 401"/>
                        <a:gd name="T45" fmla="*/ 296427316 h 399"/>
                        <a:gd name="T46" fmla="*/ 420307683 w 401"/>
                        <a:gd name="T47" fmla="*/ 351258353 h 399"/>
                        <a:gd name="T48" fmla="*/ 256510760 w 401"/>
                        <a:gd name="T49" fmla="*/ 505469106 h 399"/>
                        <a:gd name="T50" fmla="*/ 194701121 w 401"/>
                        <a:gd name="T51" fmla="*/ 681954934 h 399"/>
                        <a:gd name="T52" fmla="*/ 128256001 w 401"/>
                        <a:gd name="T53" fmla="*/ 507182573 h 399"/>
                        <a:gd name="T54" fmla="*/ 97350561 w 401"/>
                        <a:gd name="T55" fmla="*/ 346117951 h 399"/>
                        <a:gd name="T56" fmla="*/ 78807526 w 401"/>
                        <a:gd name="T57" fmla="*/ 371819961 h 399"/>
                        <a:gd name="T58" fmla="*/ 18543021 w 401"/>
                        <a:gd name="T59" fmla="*/ 344404484 h 399"/>
                        <a:gd name="T60" fmla="*/ 18543021 w 401"/>
                        <a:gd name="T61" fmla="*/ 330696663 h 399"/>
                        <a:gd name="T62" fmla="*/ 0 w 401"/>
                        <a:gd name="T63" fmla="*/ 310135055 h 39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401"/>
                        <a:gd name="T97" fmla="*/ 0 h 399"/>
                        <a:gd name="T98" fmla="*/ 401 w 401"/>
                        <a:gd name="T99" fmla="*/ 399 h 399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401" h="399">
                          <a:moveTo>
                            <a:pt x="0" y="181"/>
                          </a:moveTo>
                          <a:lnTo>
                            <a:pt x="0" y="181"/>
                          </a:lnTo>
                          <a:lnTo>
                            <a:pt x="11" y="172"/>
                          </a:lnTo>
                          <a:lnTo>
                            <a:pt x="42" y="172"/>
                          </a:lnTo>
                          <a:lnTo>
                            <a:pt x="20" y="130"/>
                          </a:lnTo>
                          <a:lnTo>
                            <a:pt x="33" y="119"/>
                          </a:lnTo>
                          <a:lnTo>
                            <a:pt x="51" y="120"/>
                          </a:lnTo>
                          <a:lnTo>
                            <a:pt x="91" y="75"/>
                          </a:lnTo>
                          <a:lnTo>
                            <a:pt x="88" y="62"/>
                          </a:lnTo>
                          <a:lnTo>
                            <a:pt x="99" y="55"/>
                          </a:lnTo>
                          <a:lnTo>
                            <a:pt x="81" y="41"/>
                          </a:lnTo>
                          <a:lnTo>
                            <a:pt x="81" y="19"/>
                          </a:lnTo>
                          <a:lnTo>
                            <a:pt x="120" y="19"/>
                          </a:lnTo>
                          <a:lnTo>
                            <a:pt x="131" y="8"/>
                          </a:lnTo>
                          <a:lnTo>
                            <a:pt x="152" y="0"/>
                          </a:lnTo>
                          <a:lnTo>
                            <a:pt x="167" y="7"/>
                          </a:lnTo>
                          <a:lnTo>
                            <a:pt x="148" y="30"/>
                          </a:lnTo>
                          <a:lnTo>
                            <a:pt x="157" y="49"/>
                          </a:lnTo>
                          <a:lnTo>
                            <a:pt x="142" y="52"/>
                          </a:lnTo>
                          <a:lnTo>
                            <a:pt x="149" y="76"/>
                          </a:lnTo>
                          <a:lnTo>
                            <a:pt x="177" y="86"/>
                          </a:lnTo>
                          <a:lnTo>
                            <a:pt x="163" y="108"/>
                          </a:lnTo>
                          <a:lnTo>
                            <a:pt x="200" y="129"/>
                          </a:lnTo>
                          <a:lnTo>
                            <a:pt x="271" y="142"/>
                          </a:lnTo>
                          <a:lnTo>
                            <a:pt x="273" y="121"/>
                          </a:lnTo>
                          <a:lnTo>
                            <a:pt x="282" y="119"/>
                          </a:lnTo>
                          <a:lnTo>
                            <a:pt x="284" y="129"/>
                          </a:lnTo>
                          <a:lnTo>
                            <a:pt x="289" y="138"/>
                          </a:lnTo>
                          <a:lnTo>
                            <a:pt x="325" y="134"/>
                          </a:lnTo>
                          <a:lnTo>
                            <a:pt x="323" y="122"/>
                          </a:lnTo>
                          <a:lnTo>
                            <a:pt x="382" y="97"/>
                          </a:lnTo>
                          <a:lnTo>
                            <a:pt x="386" y="112"/>
                          </a:lnTo>
                          <a:lnTo>
                            <a:pt x="400" y="117"/>
                          </a:lnTo>
                          <a:lnTo>
                            <a:pt x="395" y="132"/>
                          </a:lnTo>
                          <a:lnTo>
                            <a:pt x="370" y="141"/>
                          </a:lnTo>
                          <a:lnTo>
                            <a:pt x="335" y="207"/>
                          </a:lnTo>
                          <a:lnTo>
                            <a:pt x="328" y="180"/>
                          </a:lnTo>
                          <a:lnTo>
                            <a:pt x="321" y="190"/>
                          </a:lnTo>
                          <a:lnTo>
                            <a:pt x="313" y="178"/>
                          </a:lnTo>
                          <a:lnTo>
                            <a:pt x="329" y="161"/>
                          </a:lnTo>
                          <a:lnTo>
                            <a:pt x="298" y="159"/>
                          </a:lnTo>
                          <a:lnTo>
                            <a:pt x="278" y="140"/>
                          </a:lnTo>
                          <a:lnTo>
                            <a:pt x="272" y="151"/>
                          </a:lnTo>
                          <a:lnTo>
                            <a:pt x="279" y="159"/>
                          </a:lnTo>
                          <a:lnTo>
                            <a:pt x="270" y="165"/>
                          </a:lnTo>
                          <a:lnTo>
                            <a:pt x="279" y="173"/>
                          </a:lnTo>
                          <a:lnTo>
                            <a:pt x="284" y="211"/>
                          </a:lnTo>
                          <a:lnTo>
                            <a:pt x="272" y="205"/>
                          </a:lnTo>
                          <a:lnTo>
                            <a:pt x="249" y="234"/>
                          </a:lnTo>
                          <a:lnTo>
                            <a:pt x="166" y="295"/>
                          </a:lnTo>
                          <a:lnTo>
                            <a:pt x="160" y="369"/>
                          </a:lnTo>
                          <a:lnTo>
                            <a:pt x="126" y="398"/>
                          </a:lnTo>
                          <a:lnTo>
                            <a:pt x="95" y="341"/>
                          </a:lnTo>
                          <a:lnTo>
                            <a:pt x="83" y="296"/>
                          </a:lnTo>
                          <a:lnTo>
                            <a:pt x="72" y="285"/>
                          </a:lnTo>
                          <a:lnTo>
                            <a:pt x="63" y="202"/>
                          </a:lnTo>
                          <a:lnTo>
                            <a:pt x="56" y="199"/>
                          </a:lnTo>
                          <a:lnTo>
                            <a:pt x="51" y="217"/>
                          </a:lnTo>
                          <a:lnTo>
                            <a:pt x="32" y="223"/>
                          </a:lnTo>
                          <a:lnTo>
                            <a:pt x="12" y="201"/>
                          </a:lnTo>
                          <a:lnTo>
                            <a:pt x="31" y="189"/>
                          </a:lnTo>
                          <a:lnTo>
                            <a:pt x="12" y="193"/>
                          </a:lnTo>
                          <a:lnTo>
                            <a:pt x="0" y="181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Freeform 2568">
                      <a:extLst>
                        <a:ext uri="{FF2B5EF4-FFF2-40B4-BE49-F238E27FC236}">
                          <a16:creationId xmlns:a16="http://schemas.microsoft.com/office/drawing/2014/main" id="{56FEDB2C-36B9-4543-8F8A-8990E0F716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23208" y="3234028"/>
                      <a:ext cx="663727" cy="325951"/>
                    </a:xfrm>
                    <a:custGeom>
                      <a:avLst/>
                      <a:gdLst>
                        <a:gd name="T0" fmla="*/ 0 w 434"/>
                        <a:gd name="T1" fmla="*/ 97804222 h 183"/>
                        <a:gd name="T2" fmla="*/ 0 w 434"/>
                        <a:gd name="T3" fmla="*/ 97804222 h 183"/>
                        <a:gd name="T4" fmla="*/ 21780710 w 434"/>
                        <a:gd name="T5" fmla="*/ 130405179 h 183"/>
                        <a:gd name="T6" fmla="*/ 51342202 w 434"/>
                        <a:gd name="T7" fmla="*/ 140699736 h 183"/>
                        <a:gd name="T8" fmla="*/ 63787960 w 434"/>
                        <a:gd name="T9" fmla="*/ 207618979 h 183"/>
                        <a:gd name="T10" fmla="*/ 157136156 w 434"/>
                        <a:gd name="T11" fmla="*/ 233356025 h 183"/>
                        <a:gd name="T12" fmla="*/ 197588027 w 434"/>
                        <a:gd name="T13" fmla="*/ 279684804 h 183"/>
                        <a:gd name="T14" fmla="*/ 273821727 w 434"/>
                        <a:gd name="T15" fmla="*/ 276252848 h 183"/>
                        <a:gd name="T16" fmla="*/ 360947101 w 434"/>
                        <a:gd name="T17" fmla="*/ 312285761 h 183"/>
                        <a:gd name="T18" fmla="*/ 477632633 w 434"/>
                        <a:gd name="T19" fmla="*/ 279684804 h 183"/>
                        <a:gd name="T20" fmla="*/ 513416994 w 434"/>
                        <a:gd name="T21" fmla="*/ 253946448 h 183"/>
                        <a:gd name="T22" fmla="*/ 513416994 w 434"/>
                        <a:gd name="T23" fmla="*/ 217913535 h 183"/>
                        <a:gd name="T24" fmla="*/ 546088045 w 434"/>
                        <a:gd name="T25" fmla="*/ 221345491 h 183"/>
                        <a:gd name="T26" fmla="*/ 616100113 w 434"/>
                        <a:gd name="T27" fmla="*/ 169870047 h 183"/>
                        <a:gd name="T28" fmla="*/ 673665330 w 434"/>
                        <a:gd name="T29" fmla="*/ 166438092 h 183"/>
                        <a:gd name="T30" fmla="*/ 645660348 w 434"/>
                        <a:gd name="T31" fmla="*/ 126973224 h 183"/>
                        <a:gd name="T32" fmla="*/ 591207349 w 434"/>
                        <a:gd name="T33" fmla="*/ 137269090 h 183"/>
                        <a:gd name="T34" fmla="*/ 591207349 w 434"/>
                        <a:gd name="T35" fmla="*/ 92656289 h 183"/>
                        <a:gd name="T36" fmla="*/ 605209762 w 434"/>
                        <a:gd name="T37" fmla="*/ 68633890 h 183"/>
                        <a:gd name="T38" fmla="*/ 566314585 w 434"/>
                        <a:gd name="T39" fmla="*/ 61771289 h 183"/>
                        <a:gd name="T40" fmla="*/ 465186875 w 434"/>
                        <a:gd name="T41" fmla="*/ 89224334 h 183"/>
                        <a:gd name="T42" fmla="*/ 378061578 w 434"/>
                        <a:gd name="T43" fmla="*/ 49759445 h 183"/>
                        <a:gd name="T44" fmla="*/ 320496438 w 434"/>
                        <a:gd name="T45" fmla="*/ 54907378 h 183"/>
                        <a:gd name="T46" fmla="*/ 300271146 w 434"/>
                        <a:gd name="T47" fmla="*/ 22306411 h 183"/>
                        <a:gd name="T48" fmla="*/ 244261492 w 434"/>
                        <a:gd name="T49" fmla="*/ 0 h 183"/>
                        <a:gd name="T50" fmla="*/ 214701257 w 434"/>
                        <a:gd name="T51" fmla="*/ 24022389 h 183"/>
                        <a:gd name="T52" fmla="*/ 213145849 w 434"/>
                        <a:gd name="T53" fmla="*/ 68633890 h 183"/>
                        <a:gd name="T54" fmla="*/ 85569928 w 434"/>
                        <a:gd name="T55" fmla="*/ 48043467 h 183"/>
                        <a:gd name="T56" fmla="*/ 0 w 434"/>
                        <a:gd name="T57" fmla="*/ 97804222 h 183"/>
                        <a:gd name="T58" fmla="*/ 0 w 434"/>
                        <a:gd name="T59" fmla="*/ 97804222 h 183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434"/>
                        <a:gd name="T91" fmla="*/ 0 h 183"/>
                        <a:gd name="T92" fmla="*/ 434 w 434"/>
                        <a:gd name="T93" fmla="*/ 183 h 183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434" h="183">
                          <a:moveTo>
                            <a:pt x="0" y="57"/>
                          </a:moveTo>
                          <a:lnTo>
                            <a:pt x="0" y="57"/>
                          </a:lnTo>
                          <a:lnTo>
                            <a:pt x="14" y="76"/>
                          </a:lnTo>
                          <a:lnTo>
                            <a:pt x="33" y="82"/>
                          </a:lnTo>
                          <a:lnTo>
                            <a:pt x="41" y="121"/>
                          </a:lnTo>
                          <a:lnTo>
                            <a:pt x="101" y="136"/>
                          </a:lnTo>
                          <a:lnTo>
                            <a:pt x="127" y="163"/>
                          </a:lnTo>
                          <a:lnTo>
                            <a:pt x="176" y="161"/>
                          </a:lnTo>
                          <a:lnTo>
                            <a:pt x="232" y="182"/>
                          </a:lnTo>
                          <a:lnTo>
                            <a:pt x="307" y="163"/>
                          </a:lnTo>
                          <a:lnTo>
                            <a:pt x="330" y="148"/>
                          </a:lnTo>
                          <a:lnTo>
                            <a:pt x="330" y="127"/>
                          </a:lnTo>
                          <a:lnTo>
                            <a:pt x="351" y="129"/>
                          </a:lnTo>
                          <a:lnTo>
                            <a:pt x="396" y="99"/>
                          </a:lnTo>
                          <a:lnTo>
                            <a:pt x="433" y="97"/>
                          </a:lnTo>
                          <a:lnTo>
                            <a:pt x="415" y="74"/>
                          </a:lnTo>
                          <a:lnTo>
                            <a:pt x="380" y="80"/>
                          </a:lnTo>
                          <a:lnTo>
                            <a:pt x="380" y="54"/>
                          </a:lnTo>
                          <a:lnTo>
                            <a:pt x="389" y="40"/>
                          </a:lnTo>
                          <a:lnTo>
                            <a:pt x="364" y="36"/>
                          </a:lnTo>
                          <a:lnTo>
                            <a:pt x="299" y="52"/>
                          </a:lnTo>
                          <a:lnTo>
                            <a:pt x="243" y="29"/>
                          </a:lnTo>
                          <a:lnTo>
                            <a:pt x="206" y="32"/>
                          </a:lnTo>
                          <a:lnTo>
                            <a:pt x="193" y="13"/>
                          </a:lnTo>
                          <a:lnTo>
                            <a:pt x="157" y="0"/>
                          </a:lnTo>
                          <a:lnTo>
                            <a:pt x="138" y="14"/>
                          </a:lnTo>
                          <a:lnTo>
                            <a:pt x="137" y="40"/>
                          </a:lnTo>
                          <a:lnTo>
                            <a:pt x="55" y="28"/>
                          </a:lnTo>
                          <a:lnTo>
                            <a:pt x="0" y="57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eform 2569">
                      <a:extLst>
                        <a:ext uri="{FF2B5EF4-FFF2-40B4-BE49-F238E27FC236}">
                          <a16:creationId xmlns:a16="http://schemas.microsoft.com/office/drawing/2014/main" id="{9708F1D6-DF81-4606-AE48-A1F94EC6B8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77731" y="4008971"/>
                      <a:ext cx="155713" cy="211544"/>
                    </a:xfrm>
                    <a:custGeom>
                      <a:avLst/>
                      <a:gdLst>
                        <a:gd name="T0" fmla="*/ 0 w 105"/>
                        <a:gd name="T1" fmla="*/ 143570889 h 119"/>
                        <a:gd name="T2" fmla="*/ 0 w 105"/>
                        <a:gd name="T3" fmla="*/ 143570889 h 119"/>
                        <a:gd name="T4" fmla="*/ 20480870 w 105"/>
                        <a:gd name="T5" fmla="*/ 201682754 h 119"/>
                        <a:gd name="T6" fmla="*/ 57054450 w 105"/>
                        <a:gd name="T7" fmla="*/ 193136590 h 119"/>
                        <a:gd name="T8" fmla="*/ 114110109 w 105"/>
                        <a:gd name="T9" fmla="*/ 141860872 h 119"/>
                        <a:gd name="T10" fmla="*/ 112646586 w 105"/>
                        <a:gd name="T11" fmla="*/ 117932397 h 119"/>
                        <a:gd name="T12" fmla="*/ 150683680 w 105"/>
                        <a:gd name="T13" fmla="*/ 73494155 h 119"/>
                        <a:gd name="T14" fmla="*/ 152145994 w 105"/>
                        <a:gd name="T15" fmla="*/ 59820554 h 119"/>
                        <a:gd name="T16" fmla="*/ 131665133 w 105"/>
                        <a:gd name="T17" fmla="*/ 34183359 h 119"/>
                        <a:gd name="T18" fmla="*/ 84850527 w 105"/>
                        <a:gd name="T19" fmla="*/ 0 h 119"/>
                        <a:gd name="T20" fmla="*/ 73147160 w 105"/>
                        <a:gd name="T21" fmla="*/ 1708710 h 119"/>
                        <a:gd name="T22" fmla="*/ 78998834 w 105"/>
                        <a:gd name="T23" fmla="*/ 18801043 h 119"/>
                        <a:gd name="T24" fmla="*/ 62907334 w 105"/>
                        <a:gd name="T25" fmla="*/ 54693117 h 119"/>
                        <a:gd name="T26" fmla="*/ 73147160 w 105"/>
                        <a:gd name="T27" fmla="*/ 71785445 h 119"/>
                        <a:gd name="T28" fmla="*/ 58517973 w 105"/>
                        <a:gd name="T29" fmla="*/ 119642415 h 119"/>
                        <a:gd name="T30" fmla="*/ 0 w 105"/>
                        <a:gd name="T31" fmla="*/ 143570889 h 119"/>
                        <a:gd name="T32" fmla="*/ 0 w 105"/>
                        <a:gd name="T33" fmla="*/ 143570889 h 11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5"/>
                        <a:gd name="T52" fmla="*/ 0 h 119"/>
                        <a:gd name="T53" fmla="*/ 105 w 105"/>
                        <a:gd name="T54" fmla="*/ 119 h 11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5" h="119">
                          <a:moveTo>
                            <a:pt x="0" y="84"/>
                          </a:moveTo>
                          <a:lnTo>
                            <a:pt x="0" y="84"/>
                          </a:lnTo>
                          <a:lnTo>
                            <a:pt x="14" y="118"/>
                          </a:lnTo>
                          <a:lnTo>
                            <a:pt x="39" y="113"/>
                          </a:lnTo>
                          <a:lnTo>
                            <a:pt x="78" y="83"/>
                          </a:lnTo>
                          <a:lnTo>
                            <a:pt x="77" y="69"/>
                          </a:lnTo>
                          <a:lnTo>
                            <a:pt x="103" y="43"/>
                          </a:lnTo>
                          <a:lnTo>
                            <a:pt x="104" y="35"/>
                          </a:lnTo>
                          <a:lnTo>
                            <a:pt x="90" y="20"/>
                          </a:lnTo>
                          <a:lnTo>
                            <a:pt x="58" y="0"/>
                          </a:lnTo>
                          <a:lnTo>
                            <a:pt x="50" y="1"/>
                          </a:lnTo>
                          <a:lnTo>
                            <a:pt x="54" y="11"/>
                          </a:lnTo>
                          <a:lnTo>
                            <a:pt x="43" y="32"/>
                          </a:lnTo>
                          <a:lnTo>
                            <a:pt x="50" y="42"/>
                          </a:lnTo>
                          <a:lnTo>
                            <a:pt x="40" y="70"/>
                          </a:lnTo>
                          <a:lnTo>
                            <a:pt x="0" y="84"/>
                          </a:ln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 2570">
                      <a:extLst>
                        <a:ext uri="{FF2B5EF4-FFF2-40B4-BE49-F238E27FC236}">
                          <a16:creationId xmlns:a16="http://schemas.microsoft.com/office/drawing/2014/main" id="{FA356C80-73A9-4AC3-8908-E9FCB49EEC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60693" y="3685179"/>
                      <a:ext cx="352302" cy="354013"/>
                    </a:xfrm>
                    <a:custGeom>
                      <a:avLst/>
                      <a:gdLst>
                        <a:gd name="T0" fmla="*/ 0 w 230"/>
                        <a:gd name="T1" fmla="*/ 184855067 h 199"/>
                        <a:gd name="T2" fmla="*/ 0 w 230"/>
                        <a:gd name="T3" fmla="*/ 184855067 h 199"/>
                        <a:gd name="T4" fmla="*/ 34336892 w 230"/>
                        <a:gd name="T5" fmla="*/ 196837704 h 199"/>
                        <a:gd name="T6" fmla="*/ 112372904 w 230"/>
                        <a:gd name="T7" fmla="*/ 184855067 h 199"/>
                        <a:gd name="T8" fmla="*/ 126419980 w 230"/>
                        <a:gd name="T9" fmla="*/ 150623590 h 199"/>
                        <a:gd name="T10" fmla="*/ 179485088 w 230"/>
                        <a:gd name="T11" fmla="*/ 131794665 h 199"/>
                        <a:gd name="T12" fmla="*/ 184167446 w 230"/>
                        <a:gd name="T13" fmla="*/ 102696964 h 199"/>
                        <a:gd name="T14" fmla="*/ 202895633 w 230"/>
                        <a:gd name="T15" fmla="*/ 95850677 h 199"/>
                        <a:gd name="T16" fmla="*/ 195092534 w 230"/>
                        <a:gd name="T17" fmla="*/ 80446837 h 199"/>
                        <a:gd name="T18" fmla="*/ 213821969 w 230"/>
                        <a:gd name="T19" fmla="*/ 78734284 h 199"/>
                        <a:gd name="T20" fmla="*/ 227867797 w 230"/>
                        <a:gd name="T21" fmla="*/ 49636583 h 199"/>
                        <a:gd name="T22" fmla="*/ 221625068 w 230"/>
                        <a:gd name="T23" fmla="*/ 20538866 h 199"/>
                        <a:gd name="T24" fmla="*/ 293419571 w 230"/>
                        <a:gd name="T25" fmla="*/ 0 h 199"/>
                        <a:gd name="T26" fmla="*/ 357409805 w 230"/>
                        <a:gd name="T27" fmla="*/ 42790286 h 199"/>
                        <a:gd name="T28" fmla="*/ 340240740 w 230"/>
                        <a:gd name="T29" fmla="*/ 61617913 h 199"/>
                        <a:gd name="T30" fmla="*/ 279372495 w 230"/>
                        <a:gd name="T31" fmla="*/ 61617913 h 199"/>
                        <a:gd name="T32" fmla="*/ 279372495 w 230"/>
                        <a:gd name="T33" fmla="*/ 99274475 h 199"/>
                        <a:gd name="T34" fmla="*/ 307465399 w 230"/>
                        <a:gd name="T35" fmla="*/ 123237133 h 199"/>
                        <a:gd name="T36" fmla="*/ 290297582 w 230"/>
                        <a:gd name="T37" fmla="*/ 135218463 h 199"/>
                        <a:gd name="T38" fmla="*/ 294979941 w 230"/>
                        <a:gd name="T39" fmla="*/ 157469877 h 199"/>
                        <a:gd name="T40" fmla="*/ 232550156 w 230"/>
                        <a:gd name="T41" fmla="*/ 234492937 h 199"/>
                        <a:gd name="T42" fmla="*/ 204457252 w 230"/>
                        <a:gd name="T43" fmla="*/ 232781693 h 199"/>
                        <a:gd name="T44" fmla="*/ 184167446 w 230"/>
                        <a:gd name="T45" fmla="*/ 251609309 h 199"/>
                        <a:gd name="T46" fmla="*/ 218503079 w 230"/>
                        <a:gd name="T47" fmla="*/ 323497286 h 199"/>
                        <a:gd name="T48" fmla="*/ 170120370 w 230"/>
                        <a:gd name="T49" fmla="*/ 323497286 h 199"/>
                        <a:gd name="T50" fmla="*/ 152952514 w 230"/>
                        <a:gd name="T51" fmla="*/ 338902414 h 199"/>
                        <a:gd name="T52" fmla="*/ 117055263 w 230"/>
                        <a:gd name="T53" fmla="*/ 296110830 h 199"/>
                        <a:gd name="T54" fmla="*/ 17167821 w 230"/>
                        <a:gd name="T55" fmla="*/ 304669670 h 199"/>
                        <a:gd name="T56" fmla="*/ 49943099 w 230"/>
                        <a:gd name="T57" fmla="*/ 255031799 h 199"/>
                        <a:gd name="T58" fmla="*/ 0 w 230"/>
                        <a:gd name="T59" fmla="*/ 184855067 h 199"/>
                        <a:gd name="T60" fmla="*/ 0 w 230"/>
                        <a:gd name="T61" fmla="*/ 184855067 h 199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230"/>
                        <a:gd name="T94" fmla="*/ 0 h 199"/>
                        <a:gd name="T95" fmla="*/ 230 w 230"/>
                        <a:gd name="T96" fmla="*/ 199 h 199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230" h="199">
                          <a:moveTo>
                            <a:pt x="0" y="108"/>
                          </a:moveTo>
                          <a:lnTo>
                            <a:pt x="0" y="108"/>
                          </a:lnTo>
                          <a:lnTo>
                            <a:pt x="22" y="115"/>
                          </a:lnTo>
                          <a:lnTo>
                            <a:pt x="72" y="108"/>
                          </a:lnTo>
                          <a:lnTo>
                            <a:pt x="81" y="88"/>
                          </a:lnTo>
                          <a:lnTo>
                            <a:pt x="115" y="77"/>
                          </a:lnTo>
                          <a:lnTo>
                            <a:pt x="118" y="60"/>
                          </a:lnTo>
                          <a:lnTo>
                            <a:pt x="130" y="56"/>
                          </a:lnTo>
                          <a:lnTo>
                            <a:pt x="125" y="47"/>
                          </a:lnTo>
                          <a:lnTo>
                            <a:pt x="137" y="46"/>
                          </a:lnTo>
                          <a:lnTo>
                            <a:pt x="146" y="29"/>
                          </a:lnTo>
                          <a:lnTo>
                            <a:pt x="142" y="12"/>
                          </a:lnTo>
                          <a:lnTo>
                            <a:pt x="188" y="0"/>
                          </a:lnTo>
                          <a:lnTo>
                            <a:pt x="229" y="25"/>
                          </a:lnTo>
                          <a:lnTo>
                            <a:pt x="218" y="36"/>
                          </a:lnTo>
                          <a:lnTo>
                            <a:pt x="179" y="36"/>
                          </a:lnTo>
                          <a:lnTo>
                            <a:pt x="179" y="58"/>
                          </a:lnTo>
                          <a:lnTo>
                            <a:pt x="197" y="72"/>
                          </a:lnTo>
                          <a:lnTo>
                            <a:pt x="186" y="79"/>
                          </a:lnTo>
                          <a:lnTo>
                            <a:pt x="189" y="92"/>
                          </a:lnTo>
                          <a:lnTo>
                            <a:pt x="149" y="137"/>
                          </a:lnTo>
                          <a:lnTo>
                            <a:pt x="131" y="136"/>
                          </a:lnTo>
                          <a:lnTo>
                            <a:pt x="118" y="147"/>
                          </a:lnTo>
                          <a:lnTo>
                            <a:pt x="140" y="189"/>
                          </a:lnTo>
                          <a:lnTo>
                            <a:pt x="109" y="189"/>
                          </a:lnTo>
                          <a:lnTo>
                            <a:pt x="98" y="198"/>
                          </a:lnTo>
                          <a:lnTo>
                            <a:pt x="75" y="173"/>
                          </a:lnTo>
                          <a:lnTo>
                            <a:pt x="11" y="178"/>
                          </a:lnTo>
                          <a:lnTo>
                            <a:pt x="32" y="149"/>
                          </a:lnTo>
                          <a:lnTo>
                            <a:pt x="0" y="108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8" name="Group 73">
                      <a:extLst>
                        <a:ext uri="{FF2B5EF4-FFF2-40B4-BE49-F238E27FC236}">
                          <a16:creationId xmlns:a16="http://schemas.microsoft.com/office/drawing/2014/main" id="{2436B420-D39E-491F-BA9E-F026A3C6BD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36480" y="4682460"/>
                      <a:ext cx="249139" cy="185641"/>
                      <a:chOff x="5006" y="3464"/>
                      <a:chExt cx="164" cy="107"/>
                    </a:xfrm>
                    <a:grpFill/>
                  </p:grpSpPr>
                  <p:sp>
                    <p:nvSpPr>
                      <p:cNvPr id="215" name="Freeform 2620">
                        <a:extLst>
                          <a:ext uri="{FF2B5EF4-FFF2-40B4-BE49-F238E27FC236}">
                            <a16:creationId xmlns:a16="http://schemas.microsoft.com/office/drawing/2014/main" id="{D0907A4C-803B-4AAA-8B71-9B374173E5B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6" y="3464"/>
                        <a:ext cx="136" cy="107"/>
                      </a:xfrm>
                      <a:custGeom>
                        <a:avLst/>
                        <a:gdLst>
                          <a:gd name="T0" fmla="*/ 0 w 136"/>
                          <a:gd name="T1" fmla="*/ 0 h 107"/>
                          <a:gd name="T2" fmla="*/ 0 w 136"/>
                          <a:gd name="T3" fmla="*/ 0 h 107"/>
                          <a:gd name="T4" fmla="*/ 2 w 136"/>
                          <a:gd name="T5" fmla="*/ 88 h 107"/>
                          <a:gd name="T6" fmla="*/ 24 w 136"/>
                          <a:gd name="T7" fmla="*/ 91 h 107"/>
                          <a:gd name="T8" fmla="*/ 46 w 136"/>
                          <a:gd name="T9" fmla="*/ 67 h 107"/>
                          <a:gd name="T10" fmla="*/ 70 w 136"/>
                          <a:gd name="T11" fmla="*/ 78 h 107"/>
                          <a:gd name="T12" fmla="*/ 93 w 136"/>
                          <a:gd name="T13" fmla="*/ 101 h 107"/>
                          <a:gd name="T14" fmla="*/ 135 w 136"/>
                          <a:gd name="T15" fmla="*/ 106 h 107"/>
                          <a:gd name="T16" fmla="*/ 87 w 136"/>
                          <a:gd name="T17" fmla="*/ 67 h 107"/>
                          <a:gd name="T18" fmla="*/ 90 w 136"/>
                          <a:gd name="T19" fmla="*/ 47 h 107"/>
                          <a:gd name="T20" fmla="*/ 67 w 136"/>
                          <a:gd name="T21" fmla="*/ 41 h 107"/>
                          <a:gd name="T22" fmla="*/ 46 w 136"/>
                          <a:gd name="T23" fmla="*/ 16 h 107"/>
                          <a:gd name="T24" fmla="*/ 0 w 136"/>
                          <a:gd name="T25" fmla="*/ 0 h 107"/>
                          <a:gd name="T26" fmla="*/ 0 w 136"/>
                          <a:gd name="T27" fmla="*/ 0 h 107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36"/>
                          <a:gd name="T43" fmla="*/ 0 h 107"/>
                          <a:gd name="T44" fmla="*/ 136 w 136"/>
                          <a:gd name="T45" fmla="*/ 107 h 107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36" h="107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2" y="88"/>
                            </a:lnTo>
                            <a:lnTo>
                              <a:pt x="24" y="91"/>
                            </a:lnTo>
                            <a:lnTo>
                              <a:pt x="46" y="67"/>
                            </a:lnTo>
                            <a:lnTo>
                              <a:pt x="70" y="78"/>
                            </a:lnTo>
                            <a:lnTo>
                              <a:pt x="93" y="101"/>
                            </a:lnTo>
                            <a:lnTo>
                              <a:pt x="135" y="106"/>
                            </a:lnTo>
                            <a:lnTo>
                              <a:pt x="87" y="67"/>
                            </a:lnTo>
                            <a:lnTo>
                              <a:pt x="90" y="47"/>
                            </a:lnTo>
                            <a:lnTo>
                              <a:pt x="67" y="41"/>
                            </a:lnTo>
                            <a:lnTo>
                              <a:pt x="46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77933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 75">
                        <a:extLst>
                          <a:ext uri="{FF2B5EF4-FFF2-40B4-BE49-F238E27FC236}">
                            <a16:creationId xmlns:a16="http://schemas.microsoft.com/office/drawing/2014/main" id="{50F1514F-CBAA-4067-BADE-2B6EEEC515A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5" y="3487"/>
                        <a:ext cx="57" cy="28"/>
                      </a:xfrm>
                      <a:custGeom>
                        <a:avLst/>
                        <a:gdLst>
                          <a:gd name="T0" fmla="*/ 0 w 57"/>
                          <a:gd name="T1" fmla="*/ 18 h 28"/>
                          <a:gd name="T2" fmla="*/ 0 w 57"/>
                          <a:gd name="T3" fmla="*/ 18 h 28"/>
                          <a:gd name="T4" fmla="*/ 33 w 57"/>
                          <a:gd name="T5" fmla="*/ 27 h 28"/>
                          <a:gd name="T6" fmla="*/ 56 w 57"/>
                          <a:gd name="T7" fmla="*/ 8 h 28"/>
                          <a:gd name="T8" fmla="*/ 47 w 57"/>
                          <a:gd name="T9" fmla="*/ 0 h 28"/>
                          <a:gd name="T10" fmla="*/ 40 w 57"/>
                          <a:gd name="T11" fmla="*/ 10 h 28"/>
                          <a:gd name="T12" fmla="*/ 0 w 57"/>
                          <a:gd name="T13" fmla="*/ 18 h 28"/>
                          <a:gd name="T14" fmla="*/ 0 w 57"/>
                          <a:gd name="T15" fmla="*/ 18 h 2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57"/>
                          <a:gd name="T25" fmla="*/ 0 h 28"/>
                          <a:gd name="T26" fmla="*/ 57 w 57"/>
                          <a:gd name="T27" fmla="*/ 28 h 2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57" h="28">
                            <a:moveTo>
                              <a:pt x="0" y="18"/>
                            </a:moveTo>
                            <a:lnTo>
                              <a:pt x="0" y="18"/>
                            </a:lnTo>
                            <a:lnTo>
                              <a:pt x="33" y="27"/>
                            </a:lnTo>
                            <a:lnTo>
                              <a:pt x="56" y="8"/>
                            </a:lnTo>
                            <a:lnTo>
                              <a:pt x="47" y="0"/>
                            </a:lnTo>
                            <a:lnTo>
                              <a:pt x="40" y="10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77933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7" name="Freeform 2622">
                        <a:extLst>
                          <a:ext uri="{FF2B5EF4-FFF2-40B4-BE49-F238E27FC236}">
                            <a16:creationId xmlns:a16="http://schemas.microsoft.com/office/drawing/2014/main" id="{B7F2BA31-9EBE-4104-B5CC-FD9C4A3539A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39" y="3466"/>
                        <a:ext cx="31" cy="28"/>
                      </a:xfrm>
                      <a:custGeom>
                        <a:avLst/>
                        <a:gdLst>
                          <a:gd name="T0" fmla="*/ 0 w 31"/>
                          <a:gd name="T1" fmla="*/ 0 h 28"/>
                          <a:gd name="T2" fmla="*/ 0 w 31"/>
                          <a:gd name="T3" fmla="*/ 0 h 28"/>
                          <a:gd name="T4" fmla="*/ 23 w 31"/>
                          <a:gd name="T5" fmla="*/ 12 h 28"/>
                          <a:gd name="T6" fmla="*/ 30 w 31"/>
                          <a:gd name="T7" fmla="*/ 27 h 28"/>
                          <a:gd name="T8" fmla="*/ 29 w 31"/>
                          <a:gd name="T9" fmla="*/ 16 h 28"/>
                          <a:gd name="T10" fmla="*/ 0 w 31"/>
                          <a:gd name="T11" fmla="*/ 0 h 28"/>
                          <a:gd name="T12" fmla="*/ 0 w 31"/>
                          <a:gd name="T13" fmla="*/ 0 h 2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1"/>
                          <a:gd name="T22" fmla="*/ 0 h 28"/>
                          <a:gd name="T23" fmla="*/ 31 w 31"/>
                          <a:gd name="T24" fmla="*/ 28 h 2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1" h="28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23" y="12"/>
                            </a:lnTo>
                            <a:lnTo>
                              <a:pt x="30" y="27"/>
                            </a:lnTo>
                            <a:lnTo>
                              <a:pt x="29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grpFill/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69" name="Group 77">
                      <a:extLst>
                        <a:ext uri="{FF2B5EF4-FFF2-40B4-BE49-F238E27FC236}">
                          <a16:creationId xmlns:a16="http://schemas.microsoft.com/office/drawing/2014/main" id="{4840CA28-3BC6-46D2-B4C6-1C0C133CA83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94256" y="4168734"/>
                      <a:ext cx="132918" cy="319476"/>
                      <a:chOff x="4717" y="3175"/>
                      <a:chExt cx="88" cy="179"/>
                    </a:xfrm>
                    <a:grpFill/>
                  </p:grpSpPr>
                  <p:sp>
                    <p:nvSpPr>
                      <p:cNvPr id="210" name="Freeform 79">
                        <a:extLst>
                          <a:ext uri="{FF2B5EF4-FFF2-40B4-BE49-F238E27FC236}">
                            <a16:creationId xmlns:a16="http://schemas.microsoft.com/office/drawing/2014/main" id="{CE8B9327-451F-4871-B4AA-6D82C1C75E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17" y="3175"/>
                        <a:ext cx="57" cy="84"/>
                      </a:xfrm>
                      <a:custGeom>
                        <a:avLst/>
                        <a:gdLst>
                          <a:gd name="T0" fmla="*/ 0 w 57"/>
                          <a:gd name="T1" fmla="*/ 33 h 84"/>
                          <a:gd name="T2" fmla="*/ 0 w 57"/>
                          <a:gd name="T3" fmla="*/ 33 h 84"/>
                          <a:gd name="T4" fmla="*/ 11 w 57"/>
                          <a:gd name="T5" fmla="*/ 0 h 84"/>
                          <a:gd name="T6" fmla="*/ 30 w 57"/>
                          <a:gd name="T7" fmla="*/ 1 h 84"/>
                          <a:gd name="T8" fmla="*/ 35 w 57"/>
                          <a:gd name="T9" fmla="*/ 23 h 84"/>
                          <a:gd name="T10" fmla="*/ 20 w 57"/>
                          <a:gd name="T11" fmla="*/ 45 h 84"/>
                          <a:gd name="T12" fmla="*/ 23 w 57"/>
                          <a:gd name="T13" fmla="*/ 58 h 84"/>
                          <a:gd name="T14" fmla="*/ 53 w 57"/>
                          <a:gd name="T15" fmla="*/ 66 h 84"/>
                          <a:gd name="T16" fmla="*/ 56 w 57"/>
                          <a:gd name="T17" fmla="*/ 83 h 84"/>
                          <a:gd name="T18" fmla="*/ 38 w 57"/>
                          <a:gd name="T19" fmla="*/ 66 h 84"/>
                          <a:gd name="T20" fmla="*/ 38 w 57"/>
                          <a:gd name="T21" fmla="*/ 74 h 84"/>
                          <a:gd name="T22" fmla="*/ 11 w 57"/>
                          <a:gd name="T23" fmla="*/ 66 h 84"/>
                          <a:gd name="T24" fmla="*/ 0 w 57"/>
                          <a:gd name="T25" fmla="*/ 33 h 84"/>
                          <a:gd name="T26" fmla="*/ 0 w 57"/>
                          <a:gd name="T27" fmla="*/ 33 h 8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57"/>
                          <a:gd name="T43" fmla="*/ 0 h 84"/>
                          <a:gd name="T44" fmla="*/ 57 w 57"/>
                          <a:gd name="T45" fmla="*/ 84 h 8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57" h="84">
                            <a:moveTo>
                              <a:pt x="0" y="33"/>
                            </a:moveTo>
                            <a:lnTo>
                              <a:pt x="0" y="33"/>
                            </a:lnTo>
                            <a:lnTo>
                              <a:pt x="11" y="0"/>
                            </a:lnTo>
                            <a:lnTo>
                              <a:pt x="30" y="1"/>
                            </a:lnTo>
                            <a:lnTo>
                              <a:pt x="35" y="23"/>
                            </a:lnTo>
                            <a:lnTo>
                              <a:pt x="20" y="45"/>
                            </a:lnTo>
                            <a:lnTo>
                              <a:pt x="23" y="58"/>
                            </a:lnTo>
                            <a:lnTo>
                              <a:pt x="53" y="66"/>
                            </a:lnTo>
                            <a:lnTo>
                              <a:pt x="56" y="83"/>
                            </a:lnTo>
                            <a:lnTo>
                              <a:pt x="38" y="66"/>
                            </a:lnTo>
                            <a:lnTo>
                              <a:pt x="38" y="74"/>
                            </a:lnTo>
                            <a:lnTo>
                              <a:pt x="11" y="66"/>
                            </a:lnTo>
                            <a:lnTo>
                              <a:pt x="0" y="33"/>
                            </a:lnTo>
                          </a:path>
                        </a:pathLst>
                      </a:custGeom>
                      <a:solidFill>
                        <a:srgbClr val="31859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1" name="Freeform 2616">
                        <a:extLst>
                          <a:ext uri="{FF2B5EF4-FFF2-40B4-BE49-F238E27FC236}">
                            <a16:creationId xmlns:a16="http://schemas.microsoft.com/office/drawing/2014/main" id="{21F7561F-6606-4349-81F6-FFA42F452A4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2" y="3246"/>
                        <a:ext cx="17" cy="18"/>
                      </a:xfrm>
                      <a:custGeom>
                        <a:avLst/>
                        <a:gdLst>
                          <a:gd name="T0" fmla="*/ 0 w 17"/>
                          <a:gd name="T1" fmla="*/ 0 h 18"/>
                          <a:gd name="T2" fmla="*/ 0 w 17"/>
                          <a:gd name="T3" fmla="*/ 0 h 18"/>
                          <a:gd name="T4" fmla="*/ 8 w 17"/>
                          <a:gd name="T5" fmla="*/ 0 h 18"/>
                          <a:gd name="T6" fmla="*/ 16 w 17"/>
                          <a:gd name="T7" fmla="*/ 3 h 18"/>
                          <a:gd name="T8" fmla="*/ 12 w 17"/>
                          <a:gd name="T9" fmla="*/ 17 h 18"/>
                          <a:gd name="T10" fmla="*/ 0 w 17"/>
                          <a:gd name="T11" fmla="*/ 0 h 18"/>
                          <a:gd name="T12" fmla="*/ 0 w 17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7"/>
                          <a:gd name="T22" fmla="*/ 0 h 18"/>
                          <a:gd name="T23" fmla="*/ 17 w 17"/>
                          <a:gd name="T24" fmla="*/ 18 h 1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7" h="18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16" y="3"/>
                            </a:lnTo>
                            <a:lnTo>
                              <a:pt x="12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297A66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2" name="Freeform 81">
                        <a:extLst>
                          <a:ext uri="{FF2B5EF4-FFF2-40B4-BE49-F238E27FC236}">
                            <a16:creationId xmlns:a16="http://schemas.microsoft.com/office/drawing/2014/main" id="{5AFF2E3D-C7BE-4427-901E-1F7533D0189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4" y="3267"/>
                        <a:ext cx="15" cy="22"/>
                      </a:xfrm>
                      <a:custGeom>
                        <a:avLst/>
                        <a:gdLst>
                          <a:gd name="T0" fmla="*/ 0 w 15"/>
                          <a:gd name="T1" fmla="*/ 0 h 22"/>
                          <a:gd name="T2" fmla="*/ 0 w 15"/>
                          <a:gd name="T3" fmla="*/ 0 h 22"/>
                          <a:gd name="T4" fmla="*/ 1 w 15"/>
                          <a:gd name="T5" fmla="*/ 21 h 22"/>
                          <a:gd name="T6" fmla="*/ 14 w 15"/>
                          <a:gd name="T7" fmla="*/ 12 h 22"/>
                          <a:gd name="T8" fmla="*/ 0 w 15"/>
                          <a:gd name="T9" fmla="*/ 0 h 22"/>
                          <a:gd name="T10" fmla="*/ 0 w 15"/>
                          <a:gd name="T11" fmla="*/ 0 h 2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5"/>
                          <a:gd name="T19" fmla="*/ 0 h 22"/>
                          <a:gd name="T20" fmla="*/ 15 w 15"/>
                          <a:gd name="T21" fmla="*/ 22 h 2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5" h="22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1" y="21"/>
                            </a:lnTo>
                            <a:lnTo>
                              <a:pt x="14" y="1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297A66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 2618">
                        <a:extLst>
                          <a:ext uri="{FF2B5EF4-FFF2-40B4-BE49-F238E27FC236}">
                            <a16:creationId xmlns:a16="http://schemas.microsoft.com/office/drawing/2014/main" id="{8EDC8952-E406-45C1-806C-447D5DE3E76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5" y="3297"/>
                        <a:ext cx="60" cy="57"/>
                      </a:xfrm>
                      <a:custGeom>
                        <a:avLst/>
                        <a:gdLst>
                          <a:gd name="T0" fmla="*/ 0 w 60"/>
                          <a:gd name="T1" fmla="*/ 38 h 57"/>
                          <a:gd name="T2" fmla="*/ 0 w 60"/>
                          <a:gd name="T3" fmla="*/ 38 h 57"/>
                          <a:gd name="T4" fmla="*/ 13 w 60"/>
                          <a:gd name="T5" fmla="*/ 18 h 57"/>
                          <a:gd name="T6" fmla="*/ 28 w 60"/>
                          <a:gd name="T7" fmla="*/ 22 h 57"/>
                          <a:gd name="T8" fmla="*/ 49 w 60"/>
                          <a:gd name="T9" fmla="*/ 0 h 57"/>
                          <a:gd name="T10" fmla="*/ 59 w 60"/>
                          <a:gd name="T11" fmla="*/ 13 h 57"/>
                          <a:gd name="T12" fmla="*/ 58 w 60"/>
                          <a:gd name="T13" fmla="*/ 46 h 57"/>
                          <a:gd name="T14" fmla="*/ 53 w 60"/>
                          <a:gd name="T15" fmla="*/ 32 h 57"/>
                          <a:gd name="T16" fmla="*/ 47 w 60"/>
                          <a:gd name="T17" fmla="*/ 56 h 57"/>
                          <a:gd name="T18" fmla="*/ 32 w 60"/>
                          <a:gd name="T19" fmla="*/ 50 h 57"/>
                          <a:gd name="T20" fmla="*/ 23 w 60"/>
                          <a:gd name="T21" fmla="*/ 25 h 57"/>
                          <a:gd name="T22" fmla="*/ 0 w 60"/>
                          <a:gd name="T23" fmla="*/ 38 h 57"/>
                          <a:gd name="T24" fmla="*/ 0 w 60"/>
                          <a:gd name="T25" fmla="*/ 38 h 5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60"/>
                          <a:gd name="T40" fmla="*/ 0 h 57"/>
                          <a:gd name="T41" fmla="*/ 60 w 60"/>
                          <a:gd name="T42" fmla="*/ 57 h 5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60" h="57">
                            <a:moveTo>
                              <a:pt x="0" y="38"/>
                            </a:moveTo>
                            <a:lnTo>
                              <a:pt x="0" y="38"/>
                            </a:lnTo>
                            <a:lnTo>
                              <a:pt x="13" y="18"/>
                            </a:lnTo>
                            <a:lnTo>
                              <a:pt x="28" y="22"/>
                            </a:lnTo>
                            <a:lnTo>
                              <a:pt x="49" y="0"/>
                            </a:lnTo>
                            <a:lnTo>
                              <a:pt x="59" y="13"/>
                            </a:lnTo>
                            <a:lnTo>
                              <a:pt x="58" y="46"/>
                            </a:lnTo>
                            <a:lnTo>
                              <a:pt x="53" y="32"/>
                            </a:lnTo>
                            <a:lnTo>
                              <a:pt x="47" y="56"/>
                            </a:lnTo>
                            <a:lnTo>
                              <a:pt x="32" y="50"/>
                            </a:lnTo>
                            <a:lnTo>
                              <a:pt x="23" y="25"/>
                            </a:lnTo>
                            <a:lnTo>
                              <a:pt x="0" y="38"/>
                            </a:lnTo>
                          </a:path>
                        </a:pathLst>
                      </a:custGeom>
                      <a:solidFill>
                        <a:srgbClr val="31859C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4" name="Freeform 2619">
                        <a:extLst>
                          <a:ext uri="{FF2B5EF4-FFF2-40B4-BE49-F238E27FC236}">
                            <a16:creationId xmlns:a16="http://schemas.microsoft.com/office/drawing/2014/main" id="{1AD4FF21-DCA0-42E7-ADC9-D8CC72F74F7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2" y="3283"/>
                        <a:ext cx="14" cy="24"/>
                      </a:xfrm>
                      <a:custGeom>
                        <a:avLst/>
                        <a:gdLst>
                          <a:gd name="T0" fmla="*/ 0 w 14"/>
                          <a:gd name="T1" fmla="*/ 14 h 24"/>
                          <a:gd name="T2" fmla="*/ 0 w 14"/>
                          <a:gd name="T3" fmla="*/ 14 h 24"/>
                          <a:gd name="T4" fmla="*/ 3 w 14"/>
                          <a:gd name="T5" fmla="*/ 10 h 24"/>
                          <a:gd name="T6" fmla="*/ 13 w 14"/>
                          <a:gd name="T7" fmla="*/ 0 h 24"/>
                          <a:gd name="T8" fmla="*/ 9 w 14"/>
                          <a:gd name="T9" fmla="*/ 23 h 24"/>
                          <a:gd name="T10" fmla="*/ 0 w 14"/>
                          <a:gd name="T11" fmla="*/ 14 h 24"/>
                          <a:gd name="T12" fmla="*/ 0 w 14"/>
                          <a:gd name="T13" fmla="*/ 14 h 2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4"/>
                          <a:gd name="T22" fmla="*/ 0 h 24"/>
                          <a:gd name="T23" fmla="*/ 14 w 14"/>
                          <a:gd name="T24" fmla="*/ 24 h 2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4" h="24">
                            <a:moveTo>
                              <a:pt x="0" y="14"/>
                            </a:moveTo>
                            <a:lnTo>
                              <a:pt x="0" y="14"/>
                            </a:lnTo>
                            <a:lnTo>
                              <a:pt x="3" y="10"/>
                            </a:lnTo>
                            <a:lnTo>
                              <a:pt x="13" y="0"/>
                            </a:lnTo>
                            <a:lnTo>
                              <a:pt x="9" y="23"/>
                            </a:lnTo>
                            <a:lnTo>
                              <a:pt x="0" y="14"/>
                            </a:lnTo>
                          </a:path>
                        </a:pathLst>
                      </a:custGeom>
                      <a:solidFill>
                        <a:srgbClr val="297A66"/>
                      </a:solidFill>
                      <a:ln w="63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en-GB" dirty="0">
                          <a:solidFill>
                            <a:srgbClr val="3F3F3F"/>
                          </a:solidFill>
                          <a:latin typeface="Calibri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70" name="Freeform 2573">
                      <a:extLst>
                        <a:ext uri="{FF2B5EF4-FFF2-40B4-BE49-F238E27FC236}">
                          <a16:creationId xmlns:a16="http://schemas.microsoft.com/office/drawing/2014/main" id="{0953FB77-FA14-4103-9BA6-C9510185F6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29529" y="4114742"/>
                      <a:ext cx="167391" cy="373440"/>
                    </a:xfrm>
                    <a:custGeom>
                      <a:avLst/>
                      <a:gdLst>
                        <a:gd name="T0" fmla="*/ 0 w 109"/>
                        <a:gd name="T1" fmla="*/ 56982790 h 209"/>
                        <a:gd name="T2" fmla="*/ 0 w 109"/>
                        <a:gd name="T3" fmla="*/ 56982790 h 209"/>
                        <a:gd name="T4" fmla="*/ 10982123 w 109"/>
                        <a:gd name="T5" fmla="*/ 29354730 h 209"/>
                        <a:gd name="T6" fmla="*/ 56477515 w 109"/>
                        <a:gd name="T7" fmla="*/ 0 h 209"/>
                        <a:gd name="T8" fmla="*/ 76872341 w 109"/>
                        <a:gd name="T9" fmla="*/ 27628059 h 209"/>
                        <a:gd name="T10" fmla="*/ 70597203 w 109"/>
                        <a:gd name="T11" fmla="*/ 75977484 h 209"/>
                        <a:gd name="T12" fmla="*/ 125505307 w 109"/>
                        <a:gd name="T13" fmla="*/ 55256119 h 209"/>
                        <a:gd name="T14" fmla="*/ 149037702 w 109"/>
                        <a:gd name="T15" fmla="*/ 75977484 h 209"/>
                        <a:gd name="T16" fmla="*/ 169431313 w 109"/>
                        <a:gd name="T17" fmla="*/ 124325605 h 209"/>
                        <a:gd name="T18" fmla="*/ 161587978 w 109"/>
                        <a:gd name="T19" fmla="*/ 153680325 h 209"/>
                        <a:gd name="T20" fmla="*/ 120798327 w 109"/>
                        <a:gd name="T21" fmla="*/ 151953654 h 209"/>
                        <a:gd name="T22" fmla="*/ 105110482 w 109"/>
                        <a:gd name="T23" fmla="*/ 165768336 h 209"/>
                        <a:gd name="T24" fmla="*/ 112955031 w 109"/>
                        <a:gd name="T25" fmla="*/ 215843148 h 209"/>
                        <a:gd name="T26" fmla="*/ 58045674 w 109"/>
                        <a:gd name="T27" fmla="*/ 172675061 h 209"/>
                        <a:gd name="T28" fmla="*/ 34514522 w 109"/>
                        <a:gd name="T29" fmla="*/ 250377881 h 209"/>
                        <a:gd name="T30" fmla="*/ 61183243 w 109"/>
                        <a:gd name="T31" fmla="*/ 319448661 h 209"/>
                        <a:gd name="T32" fmla="*/ 98835344 w 109"/>
                        <a:gd name="T33" fmla="*/ 345348807 h 209"/>
                        <a:gd name="T34" fmla="*/ 78440499 w 109"/>
                        <a:gd name="T35" fmla="*/ 359163489 h 209"/>
                        <a:gd name="T36" fmla="*/ 73734772 w 109"/>
                        <a:gd name="T37" fmla="*/ 336715370 h 209"/>
                        <a:gd name="T38" fmla="*/ 58045674 w 109"/>
                        <a:gd name="T39" fmla="*/ 336715370 h 209"/>
                        <a:gd name="T40" fmla="*/ 15687850 w 109"/>
                        <a:gd name="T41" fmla="*/ 298727295 h 209"/>
                        <a:gd name="T42" fmla="*/ 23532404 w 109"/>
                        <a:gd name="T43" fmla="*/ 252104552 h 209"/>
                        <a:gd name="T44" fmla="*/ 45495397 w 109"/>
                        <a:gd name="T45" fmla="*/ 210663135 h 209"/>
                        <a:gd name="T46" fmla="*/ 15687850 w 109"/>
                        <a:gd name="T47" fmla="*/ 141593628 h 209"/>
                        <a:gd name="T48" fmla="*/ 25100562 w 109"/>
                        <a:gd name="T49" fmla="*/ 110512237 h 209"/>
                        <a:gd name="T50" fmla="*/ 0 w 109"/>
                        <a:gd name="T51" fmla="*/ 56982790 h 209"/>
                        <a:gd name="T52" fmla="*/ 0 w 109"/>
                        <a:gd name="T53" fmla="*/ 56982790 h 209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09"/>
                        <a:gd name="T82" fmla="*/ 0 h 209"/>
                        <a:gd name="T83" fmla="*/ 109 w 109"/>
                        <a:gd name="T84" fmla="*/ 209 h 209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09" h="209">
                          <a:moveTo>
                            <a:pt x="0" y="33"/>
                          </a:moveTo>
                          <a:lnTo>
                            <a:pt x="0" y="33"/>
                          </a:lnTo>
                          <a:lnTo>
                            <a:pt x="7" y="17"/>
                          </a:lnTo>
                          <a:lnTo>
                            <a:pt x="36" y="0"/>
                          </a:lnTo>
                          <a:lnTo>
                            <a:pt x="49" y="16"/>
                          </a:lnTo>
                          <a:lnTo>
                            <a:pt x="45" y="44"/>
                          </a:lnTo>
                          <a:lnTo>
                            <a:pt x="80" y="32"/>
                          </a:lnTo>
                          <a:lnTo>
                            <a:pt x="95" y="44"/>
                          </a:lnTo>
                          <a:lnTo>
                            <a:pt x="108" y="72"/>
                          </a:lnTo>
                          <a:lnTo>
                            <a:pt x="103" y="89"/>
                          </a:lnTo>
                          <a:lnTo>
                            <a:pt x="77" y="88"/>
                          </a:lnTo>
                          <a:lnTo>
                            <a:pt x="67" y="96"/>
                          </a:lnTo>
                          <a:lnTo>
                            <a:pt x="72" y="125"/>
                          </a:lnTo>
                          <a:lnTo>
                            <a:pt x="37" y="100"/>
                          </a:lnTo>
                          <a:lnTo>
                            <a:pt x="22" y="145"/>
                          </a:lnTo>
                          <a:lnTo>
                            <a:pt x="39" y="185"/>
                          </a:lnTo>
                          <a:lnTo>
                            <a:pt x="63" y="200"/>
                          </a:lnTo>
                          <a:lnTo>
                            <a:pt x="50" y="208"/>
                          </a:lnTo>
                          <a:lnTo>
                            <a:pt x="47" y="195"/>
                          </a:lnTo>
                          <a:lnTo>
                            <a:pt x="37" y="195"/>
                          </a:lnTo>
                          <a:lnTo>
                            <a:pt x="10" y="173"/>
                          </a:lnTo>
                          <a:lnTo>
                            <a:pt x="15" y="146"/>
                          </a:lnTo>
                          <a:lnTo>
                            <a:pt x="29" y="122"/>
                          </a:lnTo>
                          <a:lnTo>
                            <a:pt x="10" y="82"/>
                          </a:lnTo>
                          <a:lnTo>
                            <a:pt x="16" y="64"/>
                          </a:lnTo>
                          <a:lnTo>
                            <a:pt x="0" y="33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71" name="Freeform 2574">
                      <a:extLst>
                        <a:ext uri="{FF2B5EF4-FFF2-40B4-BE49-F238E27FC236}">
                          <a16:creationId xmlns:a16="http://schemas.microsoft.com/office/drawing/2014/main" id="{7E40D634-A508-47F9-BDD4-C46B4D5748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0519" y="3542711"/>
                      <a:ext cx="387337" cy="174848"/>
                    </a:xfrm>
                    <a:custGeom>
                      <a:avLst/>
                      <a:gdLst>
                        <a:gd name="T0" fmla="*/ 0 w 252"/>
                        <a:gd name="T1" fmla="*/ 55671680 h 99"/>
                        <a:gd name="T2" fmla="*/ 0 w 252"/>
                        <a:gd name="T3" fmla="*/ 55671680 h 99"/>
                        <a:gd name="T4" fmla="*/ 17287462 w 252"/>
                        <a:gd name="T5" fmla="*/ 97848223 h 99"/>
                        <a:gd name="T6" fmla="*/ 1572043 w 252"/>
                        <a:gd name="T7" fmla="*/ 102908575 h 99"/>
                        <a:gd name="T8" fmla="*/ 17287462 w 252"/>
                        <a:gd name="T9" fmla="*/ 109657442 h 99"/>
                        <a:gd name="T10" fmla="*/ 23573131 w 252"/>
                        <a:gd name="T11" fmla="*/ 136650313 h 99"/>
                        <a:gd name="T12" fmla="*/ 45575473 w 252"/>
                        <a:gd name="T13" fmla="*/ 133275879 h 99"/>
                        <a:gd name="T14" fmla="*/ 23573131 w 252"/>
                        <a:gd name="T15" fmla="*/ 145085098 h 99"/>
                        <a:gd name="T16" fmla="*/ 48718305 w 252"/>
                        <a:gd name="T17" fmla="*/ 140023447 h 99"/>
                        <a:gd name="T18" fmla="*/ 75435513 w 252"/>
                        <a:gd name="T19" fmla="*/ 156894316 h 99"/>
                        <a:gd name="T20" fmla="*/ 100580697 w 252"/>
                        <a:gd name="T21" fmla="*/ 138336230 h 99"/>
                        <a:gd name="T22" fmla="*/ 139869232 w 252"/>
                        <a:gd name="T23" fmla="*/ 161954668 h 99"/>
                        <a:gd name="T24" fmla="*/ 207447058 w 252"/>
                        <a:gd name="T25" fmla="*/ 138336230 h 99"/>
                        <a:gd name="T26" fmla="*/ 205876268 w 252"/>
                        <a:gd name="T27" fmla="*/ 165329101 h 99"/>
                        <a:gd name="T28" fmla="*/ 218448850 w 252"/>
                        <a:gd name="T29" fmla="*/ 138336230 h 99"/>
                        <a:gd name="T30" fmla="*/ 347317583 w 252"/>
                        <a:gd name="T31" fmla="*/ 133275879 h 99"/>
                        <a:gd name="T32" fmla="*/ 394463826 w 252"/>
                        <a:gd name="T33" fmla="*/ 129901445 h 99"/>
                        <a:gd name="T34" fmla="*/ 380320454 w 252"/>
                        <a:gd name="T35" fmla="*/ 72542549 h 99"/>
                        <a:gd name="T36" fmla="*/ 391320994 w 252"/>
                        <a:gd name="T37" fmla="*/ 60733330 h 99"/>
                        <a:gd name="T38" fmla="*/ 350460415 w 252"/>
                        <a:gd name="T39" fmla="*/ 11809224 h 99"/>
                        <a:gd name="T40" fmla="*/ 323743129 w 252"/>
                        <a:gd name="T41" fmla="*/ 11809224 h 99"/>
                        <a:gd name="T42" fmla="*/ 253022511 w 252"/>
                        <a:gd name="T43" fmla="*/ 32053232 h 99"/>
                        <a:gd name="T44" fmla="*/ 190159600 w 252"/>
                        <a:gd name="T45" fmla="*/ 0 h 99"/>
                        <a:gd name="T46" fmla="*/ 150871025 w 252"/>
                        <a:gd name="T47" fmla="*/ 1687217 h 99"/>
                        <a:gd name="T48" fmla="*/ 102152740 w 252"/>
                        <a:gd name="T49" fmla="*/ 30366016 h 99"/>
                        <a:gd name="T50" fmla="*/ 61290888 w 252"/>
                        <a:gd name="T51" fmla="*/ 21931231 h 99"/>
                        <a:gd name="T52" fmla="*/ 73863470 w 252"/>
                        <a:gd name="T53" fmla="*/ 37114883 h 99"/>
                        <a:gd name="T54" fmla="*/ 0 w 252"/>
                        <a:gd name="T55" fmla="*/ 55671680 h 99"/>
                        <a:gd name="T56" fmla="*/ 0 w 252"/>
                        <a:gd name="T57" fmla="*/ 55671680 h 99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52"/>
                        <a:gd name="T88" fmla="*/ 0 h 99"/>
                        <a:gd name="T89" fmla="*/ 252 w 252"/>
                        <a:gd name="T90" fmla="*/ 99 h 99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52" h="99">
                          <a:moveTo>
                            <a:pt x="0" y="33"/>
                          </a:moveTo>
                          <a:lnTo>
                            <a:pt x="0" y="33"/>
                          </a:lnTo>
                          <a:lnTo>
                            <a:pt x="11" y="58"/>
                          </a:lnTo>
                          <a:lnTo>
                            <a:pt x="1" y="61"/>
                          </a:lnTo>
                          <a:lnTo>
                            <a:pt x="11" y="65"/>
                          </a:lnTo>
                          <a:lnTo>
                            <a:pt x="15" y="81"/>
                          </a:lnTo>
                          <a:lnTo>
                            <a:pt x="29" y="79"/>
                          </a:lnTo>
                          <a:lnTo>
                            <a:pt x="15" y="86"/>
                          </a:lnTo>
                          <a:lnTo>
                            <a:pt x="31" y="83"/>
                          </a:lnTo>
                          <a:lnTo>
                            <a:pt x="48" y="93"/>
                          </a:lnTo>
                          <a:lnTo>
                            <a:pt x="64" y="82"/>
                          </a:lnTo>
                          <a:lnTo>
                            <a:pt x="89" y="96"/>
                          </a:lnTo>
                          <a:lnTo>
                            <a:pt x="132" y="82"/>
                          </a:lnTo>
                          <a:lnTo>
                            <a:pt x="131" y="98"/>
                          </a:lnTo>
                          <a:lnTo>
                            <a:pt x="139" y="82"/>
                          </a:lnTo>
                          <a:lnTo>
                            <a:pt x="221" y="79"/>
                          </a:lnTo>
                          <a:lnTo>
                            <a:pt x="251" y="77"/>
                          </a:lnTo>
                          <a:lnTo>
                            <a:pt x="242" y="43"/>
                          </a:lnTo>
                          <a:lnTo>
                            <a:pt x="249" y="36"/>
                          </a:lnTo>
                          <a:lnTo>
                            <a:pt x="223" y="7"/>
                          </a:lnTo>
                          <a:lnTo>
                            <a:pt x="206" y="7"/>
                          </a:lnTo>
                          <a:lnTo>
                            <a:pt x="161" y="19"/>
                          </a:lnTo>
                          <a:lnTo>
                            <a:pt x="121" y="0"/>
                          </a:lnTo>
                          <a:lnTo>
                            <a:pt x="96" y="1"/>
                          </a:lnTo>
                          <a:lnTo>
                            <a:pt x="65" y="18"/>
                          </a:lnTo>
                          <a:lnTo>
                            <a:pt x="39" y="13"/>
                          </a:lnTo>
                          <a:lnTo>
                            <a:pt x="47" y="22"/>
                          </a:lnTo>
                          <a:lnTo>
                            <a:pt x="0" y="33"/>
                          </a:ln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Freeform 2575">
                      <a:extLst>
                        <a:ext uri="{FF2B5EF4-FFF2-40B4-BE49-F238E27FC236}">
                          <a16:creationId xmlns:a16="http://schemas.microsoft.com/office/drawing/2014/main" id="{F7BDD81B-37C2-45D3-BE7C-1F6901388D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50808" y="4496293"/>
                      <a:ext cx="816731" cy="966238"/>
                    </a:xfrm>
                    <a:custGeom>
                      <a:avLst/>
                      <a:gdLst>
                        <a:gd name="T0" fmla="*/ 0 w 533"/>
                        <a:gd name="T1" fmla="*/ 172 h 544"/>
                        <a:gd name="T2" fmla="*/ 30 w 533"/>
                        <a:gd name="T3" fmla="*/ 205 h 544"/>
                        <a:gd name="T4" fmla="*/ 45 w 533"/>
                        <a:gd name="T5" fmla="*/ 218 h 544"/>
                        <a:gd name="T6" fmla="*/ 73 w 533"/>
                        <a:gd name="T7" fmla="*/ 219 h 544"/>
                        <a:gd name="T8" fmla="*/ 118 w 533"/>
                        <a:gd name="T9" fmla="*/ 231 h 544"/>
                        <a:gd name="T10" fmla="*/ 188 w 533"/>
                        <a:gd name="T11" fmla="*/ 291 h 544"/>
                        <a:gd name="T12" fmla="*/ 220 w 533"/>
                        <a:gd name="T13" fmla="*/ 317 h 544"/>
                        <a:gd name="T14" fmla="*/ 218 w 533"/>
                        <a:gd name="T15" fmla="*/ 372 h 544"/>
                        <a:gd name="T16" fmla="*/ 250 w 533"/>
                        <a:gd name="T17" fmla="*/ 396 h 544"/>
                        <a:gd name="T18" fmla="*/ 262 w 533"/>
                        <a:gd name="T19" fmla="*/ 424 h 544"/>
                        <a:gd name="T20" fmla="*/ 275 w 533"/>
                        <a:gd name="T21" fmla="*/ 445 h 544"/>
                        <a:gd name="T22" fmla="*/ 232 w 533"/>
                        <a:gd name="T23" fmla="*/ 488 h 544"/>
                        <a:gd name="T24" fmla="*/ 281 w 533"/>
                        <a:gd name="T25" fmla="*/ 529 h 544"/>
                        <a:gd name="T26" fmla="*/ 343 w 533"/>
                        <a:gd name="T27" fmla="*/ 462 h 544"/>
                        <a:gd name="T28" fmla="*/ 399 w 533"/>
                        <a:gd name="T29" fmla="*/ 384 h 544"/>
                        <a:gd name="T30" fmla="*/ 445 w 533"/>
                        <a:gd name="T31" fmla="*/ 371 h 544"/>
                        <a:gd name="T32" fmla="*/ 475 w 533"/>
                        <a:gd name="T33" fmla="*/ 249 h 544"/>
                        <a:gd name="T34" fmla="*/ 532 w 533"/>
                        <a:gd name="T35" fmla="*/ 166 h 544"/>
                        <a:gd name="T36" fmla="*/ 502 w 533"/>
                        <a:gd name="T37" fmla="*/ 137 h 544"/>
                        <a:gd name="T38" fmla="*/ 401 w 533"/>
                        <a:gd name="T39" fmla="*/ 106 h 544"/>
                        <a:gd name="T40" fmla="*/ 365 w 533"/>
                        <a:gd name="T41" fmla="*/ 78 h 544"/>
                        <a:gd name="T42" fmla="*/ 334 w 533"/>
                        <a:gd name="T43" fmla="*/ 102 h 544"/>
                        <a:gd name="T44" fmla="*/ 305 w 533"/>
                        <a:gd name="T45" fmla="*/ 98 h 544"/>
                        <a:gd name="T46" fmla="*/ 306 w 533"/>
                        <a:gd name="T47" fmla="*/ 75 h 544"/>
                        <a:gd name="T48" fmla="*/ 305 w 533"/>
                        <a:gd name="T49" fmla="*/ 15 h 544"/>
                        <a:gd name="T50" fmla="*/ 265 w 533"/>
                        <a:gd name="T51" fmla="*/ 39 h 544"/>
                        <a:gd name="T52" fmla="*/ 198 w 533"/>
                        <a:gd name="T53" fmla="*/ 49 h 544"/>
                        <a:gd name="T54" fmla="*/ 194 w 533"/>
                        <a:gd name="T55" fmla="*/ 9 h 544"/>
                        <a:gd name="T56" fmla="*/ 147 w 533"/>
                        <a:gd name="T57" fmla="*/ 16 h 544"/>
                        <a:gd name="T58" fmla="*/ 131 w 533"/>
                        <a:gd name="T59" fmla="*/ 37 h 544"/>
                        <a:gd name="T60" fmla="*/ 111 w 533"/>
                        <a:gd name="T61" fmla="*/ 59 h 544"/>
                        <a:gd name="T62" fmla="*/ 87 w 533"/>
                        <a:gd name="T63" fmla="*/ 42 h 544"/>
                        <a:gd name="T64" fmla="*/ 65 w 533"/>
                        <a:gd name="T65" fmla="*/ 61 h 544"/>
                        <a:gd name="T66" fmla="*/ 59 w 533"/>
                        <a:gd name="T67" fmla="*/ 87 h 544"/>
                        <a:gd name="T68" fmla="*/ 19 w 533"/>
                        <a:gd name="T69" fmla="*/ 140 h 544"/>
                        <a:gd name="T70" fmla="*/ 0 w 533"/>
                        <a:gd name="T71" fmla="*/ 172 h 544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33"/>
                        <a:gd name="T109" fmla="*/ 0 h 544"/>
                        <a:gd name="T110" fmla="*/ 533 w 533"/>
                        <a:gd name="T111" fmla="*/ 544 h 544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33" h="544">
                          <a:moveTo>
                            <a:pt x="0" y="172"/>
                          </a:moveTo>
                          <a:lnTo>
                            <a:pt x="0" y="172"/>
                          </a:lnTo>
                          <a:lnTo>
                            <a:pt x="11" y="197"/>
                          </a:lnTo>
                          <a:lnTo>
                            <a:pt x="30" y="205"/>
                          </a:lnTo>
                          <a:lnTo>
                            <a:pt x="45" y="196"/>
                          </a:lnTo>
                          <a:lnTo>
                            <a:pt x="45" y="218"/>
                          </a:lnTo>
                          <a:lnTo>
                            <a:pt x="56" y="218"/>
                          </a:lnTo>
                          <a:lnTo>
                            <a:pt x="73" y="219"/>
                          </a:lnTo>
                          <a:lnTo>
                            <a:pt x="114" y="200"/>
                          </a:lnTo>
                          <a:lnTo>
                            <a:pt x="118" y="231"/>
                          </a:lnTo>
                          <a:lnTo>
                            <a:pt x="178" y="255"/>
                          </a:lnTo>
                          <a:lnTo>
                            <a:pt x="188" y="291"/>
                          </a:lnTo>
                          <a:lnTo>
                            <a:pt x="211" y="293"/>
                          </a:lnTo>
                          <a:lnTo>
                            <a:pt x="220" y="317"/>
                          </a:lnTo>
                          <a:lnTo>
                            <a:pt x="215" y="345"/>
                          </a:lnTo>
                          <a:lnTo>
                            <a:pt x="218" y="372"/>
                          </a:lnTo>
                          <a:lnTo>
                            <a:pt x="246" y="377"/>
                          </a:lnTo>
                          <a:lnTo>
                            <a:pt x="250" y="396"/>
                          </a:lnTo>
                          <a:lnTo>
                            <a:pt x="264" y="399"/>
                          </a:lnTo>
                          <a:lnTo>
                            <a:pt x="262" y="424"/>
                          </a:lnTo>
                          <a:lnTo>
                            <a:pt x="273" y="424"/>
                          </a:lnTo>
                          <a:lnTo>
                            <a:pt x="275" y="445"/>
                          </a:lnTo>
                          <a:lnTo>
                            <a:pt x="222" y="491"/>
                          </a:lnTo>
                          <a:lnTo>
                            <a:pt x="232" y="488"/>
                          </a:lnTo>
                          <a:lnTo>
                            <a:pt x="273" y="517"/>
                          </a:lnTo>
                          <a:lnTo>
                            <a:pt x="281" y="529"/>
                          </a:lnTo>
                          <a:lnTo>
                            <a:pt x="278" y="543"/>
                          </a:lnTo>
                          <a:lnTo>
                            <a:pt x="343" y="462"/>
                          </a:lnTo>
                          <a:lnTo>
                            <a:pt x="347" y="421"/>
                          </a:lnTo>
                          <a:lnTo>
                            <a:pt x="399" y="384"/>
                          </a:lnTo>
                          <a:lnTo>
                            <a:pt x="432" y="384"/>
                          </a:lnTo>
                          <a:lnTo>
                            <a:pt x="445" y="371"/>
                          </a:lnTo>
                          <a:lnTo>
                            <a:pt x="472" y="310"/>
                          </a:lnTo>
                          <a:lnTo>
                            <a:pt x="475" y="249"/>
                          </a:lnTo>
                          <a:lnTo>
                            <a:pt x="527" y="191"/>
                          </a:lnTo>
                          <a:lnTo>
                            <a:pt x="532" y="166"/>
                          </a:lnTo>
                          <a:lnTo>
                            <a:pt x="524" y="141"/>
                          </a:lnTo>
                          <a:lnTo>
                            <a:pt x="502" y="137"/>
                          </a:lnTo>
                          <a:lnTo>
                            <a:pt x="468" y="111"/>
                          </a:lnTo>
                          <a:lnTo>
                            <a:pt x="401" y="106"/>
                          </a:lnTo>
                          <a:lnTo>
                            <a:pt x="395" y="90"/>
                          </a:lnTo>
                          <a:lnTo>
                            <a:pt x="365" y="78"/>
                          </a:lnTo>
                          <a:lnTo>
                            <a:pt x="352" y="79"/>
                          </a:lnTo>
                          <a:lnTo>
                            <a:pt x="334" y="102"/>
                          </a:lnTo>
                          <a:lnTo>
                            <a:pt x="334" y="94"/>
                          </a:lnTo>
                          <a:lnTo>
                            <a:pt x="305" y="98"/>
                          </a:lnTo>
                          <a:lnTo>
                            <a:pt x="317" y="93"/>
                          </a:lnTo>
                          <a:lnTo>
                            <a:pt x="306" y="75"/>
                          </a:lnTo>
                          <a:lnTo>
                            <a:pt x="327" y="48"/>
                          </a:lnTo>
                          <a:lnTo>
                            <a:pt x="305" y="15"/>
                          </a:lnTo>
                          <a:lnTo>
                            <a:pt x="285" y="41"/>
                          </a:lnTo>
                          <a:lnTo>
                            <a:pt x="265" y="39"/>
                          </a:lnTo>
                          <a:lnTo>
                            <a:pt x="237" y="43"/>
                          </a:lnTo>
                          <a:lnTo>
                            <a:pt x="198" y="49"/>
                          </a:lnTo>
                          <a:lnTo>
                            <a:pt x="191" y="35"/>
                          </a:lnTo>
                          <a:lnTo>
                            <a:pt x="194" y="9"/>
                          </a:lnTo>
                          <a:lnTo>
                            <a:pt x="181" y="0"/>
                          </a:lnTo>
                          <a:lnTo>
                            <a:pt x="147" y="16"/>
                          </a:lnTo>
                          <a:lnTo>
                            <a:pt x="124" y="11"/>
                          </a:lnTo>
                          <a:lnTo>
                            <a:pt x="131" y="37"/>
                          </a:lnTo>
                          <a:lnTo>
                            <a:pt x="144" y="40"/>
                          </a:lnTo>
                          <a:lnTo>
                            <a:pt x="111" y="59"/>
                          </a:lnTo>
                          <a:lnTo>
                            <a:pt x="95" y="52"/>
                          </a:lnTo>
                          <a:lnTo>
                            <a:pt x="87" y="42"/>
                          </a:lnTo>
                          <a:lnTo>
                            <a:pt x="55" y="47"/>
                          </a:lnTo>
                          <a:lnTo>
                            <a:pt x="65" y="61"/>
                          </a:lnTo>
                          <a:lnTo>
                            <a:pt x="52" y="63"/>
                          </a:lnTo>
                          <a:lnTo>
                            <a:pt x="59" y="87"/>
                          </a:lnTo>
                          <a:lnTo>
                            <a:pt x="53" y="126"/>
                          </a:lnTo>
                          <a:lnTo>
                            <a:pt x="19" y="140"/>
                          </a:lnTo>
                          <a:lnTo>
                            <a:pt x="0" y="172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Freeform 2576">
                      <a:extLst>
                        <a:ext uri="{FF2B5EF4-FFF2-40B4-BE49-F238E27FC236}">
                          <a16:creationId xmlns:a16="http://schemas.microsoft.com/office/drawing/2014/main" id="{61BDF8C0-C393-4788-936C-34FD7C6C5E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14034" y="5043355"/>
                      <a:ext cx="176219" cy="1014195"/>
                    </a:xfrm>
                    <a:custGeom>
                      <a:avLst/>
                      <a:gdLst>
                        <a:gd name="T0" fmla="*/ 0 w 115"/>
                        <a:gd name="T1" fmla="*/ 445 h 571"/>
                        <a:gd name="T2" fmla="*/ 0 w 115"/>
                        <a:gd name="T3" fmla="*/ 445 h 571"/>
                        <a:gd name="T4" fmla="*/ 9 w 115"/>
                        <a:gd name="T5" fmla="*/ 430 h 571"/>
                        <a:gd name="T6" fmla="*/ 24 w 115"/>
                        <a:gd name="T7" fmla="*/ 441 h 571"/>
                        <a:gd name="T8" fmla="*/ 39 w 115"/>
                        <a:gd name="T9" fmla="*/ 412 h 571"/>
                        <a:gd name="T10" fmla="*/ 33 w 115"/>
                        <a:gd name="T11" fmla="*/ 400 h 571"/>
                        <a:gd name="T12" fmla="*/ 45 w 115"/>
                        <a:gd name="T13" fmla="*/ 360 h 571"/>
                        <a:gd name="T14" fmla="*/ 24 w 115"/>
                        <a:gd name="T15" fmla="*/ 357 h 571"/>
                        <a:gd name="T16" fmla="*/ 27 w 115"/>
                        <a:gd name="T17" fmla="*/ 292 h 571"/>
                        <a:gd name="T18" fmla="*/ 55 w 115"/>
                        <a:gd name="T19" fmla="*/ 224 h 571"/>
                        <a:gd name="T20" fmla="*/ 54 w 115"/>
                        <a:gd name="T21" fmla="*/ 166 h 571"/>
                        <a:gd name="T22" fmla="*/ 74 w 115"/>
                        <a:gd name="T23" fmla="*/ 58 h 571"/>
                        <a:gd name="T24" fmla="*/ 68 w 115"/>
                        <a:gd name="T25" fmla="*/ 9 h 571"/>
                        <a:gd name="T26" fmla="*/ 81 w 115"/>
                        <a:gd name="T27" fmla="*/ 0 h 571"/>
                        <a:gd name="T28" fmla="*/ 96 w 115"/>
                        <a:gd name="T29" fmla="*/ 25 h 571"/>
                        <a:gd name="T30" fmla="*/ 104 w 115"/>
                        <a:gd name="T31" fmla="*/ 75 h 571"/>
                        <a:gd name="T32" fmla="*/ 114 w 115"/>
                        <a:gd name="T33" fmla="*/ 76 h 571"/>
                        <a:gd name="T34" fmla="*/ 112 w 115"/>
                        <a:gd name="T35" fmla="*/ 93 h 571"/>
                        <a:gd name="T36" fmla="*/ 97 w 115"/>
                        <a:gd name="T37" fmla="*/ 100 h 571"/>
                        <a:gd name="T38" fmla="*/ 98 w 115"/>
                        <a:gd name="T39" fmla="*/ 134 h 571"/>
                        <a:gd name="T40" fmla="*/ 81 w 115"/>
                        <a:gd name="T41" fmla="*/ 152 h 571"/>
                        <a:gd name="T42" fmla="*/ 69 w 115"/>
                        <a:gd name="T43" fmla="*/ 199 h 571"/>
                        <a:gd name="T44" fmla="*/ 78 w 115"/>
                        <a:gd name="T45" fmla="*/ 243 h 571"/>
                        <a:gd name="T46" fmla="*/ 61 w 115"/>
                        <a:gd name="T47" fmla="*/ 281 h 571"/>
                        <a:gd name="T48" fmla="*/ 48 w 115"/>
                        <a:gd name="T49" fmla="*/ 374 h 571"/>
                        <a:gd name="T50" fmla="*/ 58 w 115"/>
                        <a:gd name="T51" fmla="*/ 409 h 571"/>
                        <a:gd name="T52" fmla="*/ 49 w 115"/>
                        <a:gd name="T53" fmla="*/ 412 h 571"/>
                        <a:gd name="T54" fmla="*/ 53 w 115"/>
                        <a:gd name="T55" fmla="*/ 442 h 571"/>
                        <a:gd name="T56" fmla="*/ 30 w 115"/>
                        <a:gd name="T57" fmla="*/ 505 h 571"/>
                        <a:gd name="T58" fmla="*/ 33 w 115"/>
                        <a:gd name="T59" fmla="*/ 516 h 571"/>
                        <a:gd name="T60" fmla="*/ 44 w 115"/>
                        <a:gd name="T61" fmla="*/ 512 h 571"/>
                        <a:gd name="T62" fmla="*/ 48 w 115"/>
                        <a:gd name="T63" fmla="*/ 536 h 571"/>
                        <a:gd name="T64" fmla="*/ 98 w 115"/>
                        <a:gd name="T65" fmla="*/ 541 h 571"/>
                        <a:gd name="T66" fmla="*/ 65 w 115"/>
                        <a:gd name="T67" fmla="*/ 551 h 571"/>
                        <a:gd name="T68" fmla="*/ 61 w 115"/>
                        <a:gd name="T69" fmla="*/ 570 h 571"/>
                        <a:gd name="T70" fmla="*/ 46 w 115"/>
                        <a:gd name="T71" fmla="*/ 565 h 571"/>
                        <a:gd name="T72" fmla="*/ 62 w 115"/>
                        <a:gd name="T73" fmla="*/ 553 h 571"/>
                        <a:gd name="T74" fmla="*/ 38 w 115"/>
                        <a:gd name="T75" fmla="*/ 548 h 571"/>
                        <a:gd name="T76" fmla="*/ 35 w 115"/>
                        <a:gd name="T77" fmla="*/ 527 h 571"/>
                        <a:gd name="T78" fmla="*/ 29 w 115"/>
                        <a:gd name="T79" fmla="*/ 537 h 571"/>
                        <a:gd name="T80" fmla="*/ 20 w 115"/>
                        <a:gd name="T81" fmla="*/ 518 h 571"/>
                        <a:gd name="T82" fmla="*/ 25 w 115"/>
                        <a:gd name="T83" fmla="*/ 513 h 571"/>
                        <a:gd name="T84" fmla="*/ 14 w 115"/>
                        <a:gd name="T85" fmla="*/ 504 h 571"/>
                        <a:gd name="T86" fmla="*/ 24 w 115"/>
                        <a:gd name="T87" fmla="*/ 494 h 571"/>
                        <a:gd name="T88" fmla="*/ 15 w 115"/>
                        <a:gd name="T89" fmla="*/ 466 h 571"/>
                        <a:gd name="T90" fmla="*/ 32 w 115"/>
                        <a:gd name="T91" fmla="*/ 469 h 571"/>
                        <a:gd name="T92" fmla="*/ 15 w 115"/>
                        <a:gd name="T93" fmla="*/ 455 h 571"/>
                        <a:gd name="T94" fmla="*/ 19 w 115"/>
                        <a:gd name="T95" fmla="*/ 444 h 571"/>
                        <a:gd name="T96" fmla="*/ 0 w 115"/>
                        <a:gd name="T97" fmla="*/ 445 h 571"/>
                        <a:gd name="T98" fmla="*/ 0 w 115"/>
                        <a:gd name="T99" fmla="*/ 445 h 5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15"/>
                        <a:gd name="T151" fmla="*/ 0 h 571"/>
                        <a:gd name="T152" fmla="*/ 115 w 115"/>
                        <a:gd name="T153" fmla="*/ 571 h 5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15" h="571">
                          <a:moveTo>
                            <a:pt x="0" y="445"/>
                          </a:moveTo>
                          <a:lnTo>
                            <a:pt x="0" y="445"/>
                          </a:lnTo>
                          <a:lnTo>
                            <a:pt x="9" y="430"/>
                          </a:lnTo>
                          <a:lnTo>
                            <a:pt x="24" y="441"/>
                          </a:lnTo>
                          <a:lnTo>
                            <a:pt x="39" y="412"/>
                          </a:lnTo>
                          <a:lnTo>
                            <a:pt x="33" y="400"/>
                          </a:lnTo>
                          <a:lnTo>
                            <a:pt x="45" y="360"/>
                          </a:lnTo>
                          <a:lnTo>
                            <a:pt x="24" y="357"/>
                          </a:lnTo>
                          <a:lnTo>
                            <a:pt x="27" y="292"/>
                          </a:lnTo>
                          <a:lnTo>
                            <a:pt x="55" y="224"/>
                          </a:lnTo>
                          <a:lnTo>
                            <a:pt x="54" y="166"/>
                          </a:lnTo>
                          <a:lnTo>
                            <a:pt x="74" y="58"/>
                          </a:lnTo>
                          <a:lnTo>
                            <a:pt x="68" y="9"/>
                          </a:lnTo>
                          <a:lnTo>
                            <a:pt x="81" y="0"/>
                          </a:lnTo>
                          <a:lnTo>
                            <a:pt x="96" y="25"/>
                          </a:lnTo>
                          <a:lnTo>
                            <a:pt x="104" y="75"/>
                          </a:lnTo>
                          <a:lnTo>
                            <a:pt x="114" y="76"/>
                          </a:lnTo>
                          <a:lnTo>
                            <a:pt x="112" y="93"/>
                          </a:lnTo>
                          <a:lnTo>
                            <a:pt x="97" y="100"/>
                          </a:lnTo>
                          <a:lnTo>
                            <a:pt x="98" y="134"/>
                          </a:lnTo>
                          <a:lnTo>
                            <a:pt x="81" y="152"/>
                          </a:lnTo>
                          <a:lnTo>
                            <a:pt x="69" y="199"/>
                          </a:lnTo>
                          <a:lnTo>
                            <a:pt x="78" y="243"/>
                          </a:lnTo>
                          <a:lnTo>
                            <a:pt x="61" y="281"/>
                          </a:lnTo>
                          <a:lnTo>
                            <a:pt x="48" y="374"/>
                          </a:lnTo>
                          <a:lnTo>
                            <a:pt x="58" y="409"/>
                          </a:lnTo>
                          <a:lnTo>
                            <a:pt x="49" y="412"/>
                          </a:lnTo>
                          <a:lnTo>
                            <a:pt x="53" y="442"/>
                          </a:lnTo>
                          <a:lnTo>
                            <a:pt x="30" y="505"/>
                          </a:lnTo>
                          <a:lnTo>
                            <a:pt x="33" y="516"/>
                          </a:lnTo>
                          <a:lnTo>
                            <a:pt x="44" y="512"/>
                          </a:lnTo>
                          <a:lnTo>
                            <a:pt x="48" y="536"/>
                          </a:lnTo>
                          <a:lnTo>
                            <a:pt x="98" y="541"/>
                          </a:lnTo>
                          <a:lnTo>
                            <a:pt x="65" y="551"/>
                          </a:lnTo>
                          <a:lnTo>
                            <a:pt x="61" y="570"/>
                          </a:lnTo>
                          <a:lnTo>
                            <a:pt x="46" y="565"/>
                          </a:lnTo>
                          <a:lnTo>
                            <a:pt x="62" y="553"/>
                          </a:lnTo>
                          <a:lnTo>
                            <a:pt x="38" y="548"/>
                          </a:lnTo>
                          <a:lnTo>
                            <a:pt x="35" y="527"/>
                          </a:lnTo>
                          <a:lnTo>
                            <a:pt x="29" y="537"/>
                          </a:lnTo>
                          <a:lnTo>
                            <a:pt x="20" y="518"/>
                          </a:lnTo>
                          <a:lnTo>
                            <a:pt x="25" y="513"/>
                          </a:lnTo>
                          <a:lnTo>
                            <a:pt x="14" y="504"/>
                          </a:lnTo>
                          <a:lnTo>
                            <a:pt x="24" y="494"/>
                          </a:lnTo>
                          <a:lnTo>
                            <a:pt x="15" y="466"/>
                          </a:lnTo>
                          <a:lnTo>
                            <a:pt x="32" y="469"/>
                          </a:lnTo>
                          <a:lnTo>
                            <a:pt x="15" y="455"/>
                          </a:lnTo>
                          <a:lnTo>
                            <a:pt x="19" y="444"/>
                          </a:lnTo>
                          <a:lnTo>
                            <a:pt x="0" y="445"/>
                          </a:lnTo>
                        </a:path>
                      </a:pathLst>
                    </a:custGeom>
                    <a:solidFill>
                      <a:srgbClr val="77933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" name="Freeform 2577">
                      <a:extLst>
                        <a:ext uri="{FF2B5EF4-FFF2-40B4-BE49-F238E27FC236}">
                          <a16:creationId xmlns:a16="http://schemas.microsoft.com/office/drawing/2014/main" id="{403857BA-942A-434F-97A5-BB6E089BDC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46610" y="4320452"/>
                      <a:ext cx="251302" cy="401415"/>
                    </a:xfrm>
                    <a:custGeom>
                      <a:avLst/>
                      <a:gdLst>
                        <a:gd name="T0" fmla="*/ 0 w 164"/>
                        <a:gd name="T1" fmla="*/ 150 h 226"/>
                        <a:gd name="T2" fmla="*/ 0 w 164"/>
                        <a:gd name="T3" fmla="*/ 150 h 226"/>
                        <a:gd name="T4" fmla="*/ 20 w 164"/>
                        <a:gd name="T5" fmla="*/ 166 h 226"/>
                        <a:gd name="T6" fmla="*/ 49 w 164"/>
                        <a:gd name="T7" fmla="*/ 170 h 226"/>
                        <a:gd name="T8" fmla="*/ 78 w 164"/>
                        <a:gd name="T9" fmla="*/ 200 h 226"/>
                        <a:gd name="T10" fmla="*/ 117 w 164"/>
                        <a:gd name="T11" fmla="*/ 203 h 226"/>
                        <a:gd name="T12" fmla="*/ 111 w 164"/>
                        <a:gd name="T13" fmla="*/ 219 h 226"/>
                        <a:gd name="T14" fmla="*/ 121 w 164"/>
                        <a:gd name="T15" fmla="*/ 225 h 226"/>
                        <a:gd name="T16" fmla="*/ 127 w 164"/>
                        <a:gd name="T17" fmla="*/ 186 h 226"/>
                        <a:gd name="T18" fmla="*/ 120 w 164"/>
                        <a:gd name="T19" fmla="*/ 162 h 226"/>
                        <a:gd name="T20" fmla="*/ 133 w 164"/>
                        <a:gd name="T21" fmla="*/ 160 h 226"/>
                        <a:gd name="T22" fmla="*/ 123 w 164"/>
                        <a:gd name="T23" fmla="*/ 146 h 226"/>
                        <a:gd name="T24" fmla="*/ 155 w 164"/>
                        <a:gd name="T25" fmla="*/ 141 h 226"/>
                        <a:gd name="T26" fmla="*/ 163 w 164"/>
                        <a:gd name="T27" fmla="*/ 151 h 226"/>
                        <a:gd name="T28" fmla="*/ 151 w 164"/>
                        <a:gd name="T29" fmla="*/ 131 h 226"/>
                        <a:gd name="T30" fmla="*/ 155 w 164"/>
                        <a:gd name="T31" fmla="*/ 84 h 226"/>
                        <a:gd name="T32" fmla="*/ 128 w 164"/>
                        <a:gd name="T33" fmla="*/ 86 h 226"/>
                        <a:gd name="T34" fmla="*/ 120 w 164"/>
                        <a:gd name="T35" fmla="*/ 74 h 226"/>
                        <a:gd name="T36" fmla="*/ 93 w 164"/>
                        <a:gd name="T37" fmla="*/ 71 h 226"/>
                        <a:gd name="T38" fmla="*/ 76 w 164"/>
                        <a:gd name="T39" fmla="*/ 44 h 226"/>
                        <a:gd name="T40" fmla="*/ 102 w 164"/>
                        <a:gd name="T41" fmla="*/ 8 h 226"/>
                        <a:gd name="T42" fmla="*/ 98 w 164"/>
                        <a:gd name="T43" fmla="*/ 0 h 226"/>
                        <a:gd name="T44" fmla="*/ 52 w 164"/>
                        <a:gd name="T45" fmla="*/ 20 h 226"/>
                        <a:gd name="T46" fmla="*/ 27 w 164"/>
                        <a:gd name="T47" fmla="*/ 60 h 226"/>
                        <a:gd name="T48" fmla="*/ 19 w 164"/>
                        <a:gd name="T49" fmla="*/ 50 h 226"/>
                        <a:gd name="T50" fmla="*/ 13 w 164"/>
                        <a:gd name="T51" fmla="*/ 70 h 226"/>
                        <a:gd name="T52" fmla="*/ 19 w 164"/>
                        <a:gd name="T53" fmla="*/ 115 h 226"/>
                        <a:gd name="T54" fmla="*/ 25 w 164"/>
                        <a:gd name="T55" fmla="*/ 115 h 226"/>
                        <a:gd name="T56" fmla="*/ 0 w 164"/>
                        <a:gd name="T57" fmla="*/ 150 h 226"/>
                        <a:gd name="T58" fmla="*/ 0 w 164"/>
                        <a:gd name="T59" fmla="*/ 150 h 22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64"/>
                        <a:gd name="T91" fmla="*/ 0 h 226"/>
                        <a:gd name="T92" fmla="*/ 164 w 164"/>
                        <a:gd name="T93" fmla="*/ 226 h 22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64" h="226">
                          <a:moveTo>
                            <a:pt x="0" y="150"/>
                          </a:moveTo>
                          <a:lnTo>
                            <a:pt x="0" y="150"/>
                          </a:lnTo>
                          <a:lnTo>
                            <a:pt x="20" y="166"/>
                          </a:lnTo>
                          <a:lnTo>
                            <a:pt x="49" y="170"/>
                          </a:lnTo>
                          <a:lnTo>
                            <a:pt x="78" y="200"/>
                          </a:lnTo>
                          <a:lnTo>
                            <a:pt x="117" y="203"/>
                          </a:lnTo>
                          <a:lnTo>
                            <a:pt x="111" y="219"/>
                          </a:lnTo>
                          <a:lnTo>
                            <a:pt x="121" y="225"/>
                          </a:lnTo>
                          <a:lnTo>
                            <a:pt x="127" y="186"/>
                          </a:lnTo>
                          <a:lnTo>
                            <a:pt x="120" y="162"/>
                          </a:lnTo>
                          <a:lnTo>
                            <a:pt x="133" y="160"/>
                          </a:lnTo>
                          <a:lnTo>
                            <a:pt x="123" y="146"/>
                          </a:lnTo>
                          <a:lnTo>
                            <a:pt x="155" y="141"/>
                          </a:lnTo>
                          <a:lnTo>
                            <a:pt x="163" y="151"/>
                          </a:lnTo>
                          <a:lnTo>
                            <a:pt x="151" y="131"/>
                          </a:lnTo>
                          <a:lnTo>
                            <a:pt x="155" y="84"/>
                          </a:lnTo>
                          <a:lnTo>
                            <a:pt x="128" y="86"/>
                          </a:lnTo>
                          <a:lnTo>
                            <a:pt x="120" y="74"/>
                          </a:lnTo>
                          <a:lnTo>
                            <a:pt x="93" y="71"/>
                          </a:lnTo>
                          <a:lnTo>
                            <a:pt x="76" y="44"/>
                          </a:lnTo>
                          <a:lnTo>
                            <a:pt x="102" y="8"/>
                          </a:lnTo>
                          <a:lnTo>
                            <a:pt x="98" y="0"/>
                          </a:lnTo>
                          <a:lnTo>
                            <a:pt x="52" y="20"/>
                          </a:lnTo>
                          <a:lnTo>
                            <a:pt x="27" y="60"/>
                          </a:lnTo>
                          <a:lnTo>
                            <a:pt x="19" y="50"/>
                          </a:lnTo>
                          <a:lnTo>
                            <a:pt x="13" y="70"/>
                          </a:lnTo>
                          <a:lnTo>
                            <a:pt x="19" y="115"/>
                          </a:lnTo>
                          <a:lnTo>
                            <a:pt x="25" y="115"/>
                          </a:lnTo>
                          <a:lnTo>
                            <a:pt x="0" y="150"/>
                          </a:lnTo>
                        </a:path>
                      </a:pathLst>
                    </a:custGeom>
                    <a:solidFill>
                      <a:schemeClr val="accent3">
                        <a:lumMod val="7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Freeform 2578">
                      <a:extLst>
                        <a:ext uri="{FF2B5EF4-FFF2-40B4-BE49-F238E27FC236}">
                          <a16:creationId xmlns:a16="http://schemas.microsoft.com/office/drawing/2014/main" id="{3A6C6731-7641-414D-B096-8FEB5D83D8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05237" y="4586880"/>
                      <a:ext cx="117989" cy="152751"/>
                    </a:xfrm>
                    <a:custGeom>
                      <a:avLst/>
                      <a:gdLst>
                        <a:gd name="T0" fmla="*/ 0 w 77"/>
                        <a:gd name="T1" fmla="*/ 32 h 86"/>
                        <a:gd name="T2" fmla="*/ 0 w 77"/>
                        <a:gd name="T3" fmla="*/ 32 h 86"/>
                        <a:gd name="T4" fmla="*/ 1 w 77"/>
                        <a:gd name="T5" fmla="*/ 49 h 86"/>
                        <a:gd name="T6" fmla="*/ 14 w 77"/>
                        <a:gd name="T7" fmla="*/ 53 h 86"/>
                        <a:gd name="T8" fmla="*/ 7 w 77"/>
                        <a:gd name="T9" fmla="*/ 67 h 86"/>
                        <a:gd name="T10" fmla="*/ 4 w 77"/>
                        <a:gd name="T11" fmla="*/ 81 h 86"/>
                        <a:gd name="T12" fmla="*/ 22 w 77"/>
                        <a:gd name="T13" fmla="*/ 85 h 86"/>
                        <a:gd name="T14" fmla="*/ 38 w 77"/>
                        <a:gd name="T15" fmla="*/ 61 h 86"/>
                        <a:gd name="T16" fmla="*/ 69 w 77"/>
                        <a:gd name="T17" fmla="*/ 42 h 86"/>
                        <a:gd name="T18" fmla="*/ 76 w 77"/>
                        <a:gd name="T19" fmla="*/ 20 h 86"/>
                        <a:gd name="T20" fmla="*/ 47 w 77"/>
                        <a:gd name="T21" fmla="*/ 16 h 86"/>
                        <a:gd name="T22" fmla="*/ 27 w 77"/>
                        <a:gd name="T23" fmla="*/ 0 h 86"/>
                        <a:gd name="T24" fmla="*/ 9 w 77"/>
                        <a:gd name="T25" fmla="*/ 8 h 86"/>
                        <a:gd name="T26" fmla="*/ 0 w 77"/>
                        <a:gd name="T27" fmla="*/ 32 h 86"/>
                        <a:gd name="T28" fmla="*/ 0 w 77"/>
                        <a:gd name="T29" fmla="*/ 32 h 8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77"/>
                        <a:gd name="T46" fmla="*/ 0 h 86"/>
                        <a:gd name="T47" fmla="*/ 77 w 77"/>
                        <a:gd name="T48" fmla="*/ 86 h 8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77" h="86">
                          <a:moveTo>
                            <a:pt x="0" y="32"/>
                          </a:moveTo>
                          <a:lnTo>
                            <a:pt x="0" y="32"/>
                          </a:lnTo>
                          <a:lnTo>
                            <a:pt x="1" y="49"/>
                          </a:lnTo>
                          <a:lnTo>
                            <a:pt x="14" y="53"/>
                          </a:lnTo>
                          <a:lnTo>
                            <a:pt x="7" y="67"/>
                          </a:lnTo>
                          <a:lnTo>
                            <a:pt x="4" y="81"/>
                          </a:lnTo>
                          <a:lnTo>
                            <a:pt x="22" y="85"/>
                          </a:lnTo>
                          <a:lnTo>
                            <a:pt x="38" y="61"/>
                          </a:lnTo>
                          <a:lnTo>
                            <a:pt x="69" y="42"/>
                          </a:lnTo>
                          <a:lnTo>
                            <a:pt x="76" y="20"/>
                          </a:lnTo>
                          <a:lnTo>
                            <a:pt x="47" y="16"/>
                          </a:lnTo>
                          <a:lnTo>
                            <a:pt x="27" y="0"/>
                          </a:lnTo>
                          <a:lnTo>
                            <a:pt x="9" y="8"/>
                          </a:lnTo>
                          <a:lnTo>
                            <a:pt x="0" y="32"/>
                          </a:ln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6" name="Freeform 2579">
                      <a:extLst>
                        <a:ext uri="{FF2B5EF4-FFF2-40B4-BE49-F238E27FC236}">
                          <a16:creationId xmlns:a16="http://schemas.microsoft.com/office/drawing/2014/main" id="{98CB4297-D740-4C21-95DF-412188F5C5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85255" y="5087759"/>
                      <a:ext cx="171620" cy="206037"/>
                    </a:xfrm>
                    <a:custGeom>
                      <a:avLst/>
                      <a:gdLst>
                        <a:gd name="T0" fmla="*/ 0 w 112"/>
                        <a:gd name="T1" fmla="*/ 43 h 116"/>
                        <a:gd name="T2" fmla="*/ 0 w 112"/>
                        <a:gd name="T3" fmla="*/ 43 h 116"/>
                        <a:gd name="T4" fmla="*/ 9 w 112"/>
                        <a:gd name="T5" fmla="*/ 6 h 116"/>
                        <a:gd name="T6" fmla="*/ 48 w 112"/>
                        <a:gd name="T7" fmla="*/ 0 h 116"/>
                        <a:gd name="T8" fmla="*/ 62 w 112"/>
                        <a:gd name="T9" fmla="*/ 12 h 116"/>
                        <a:gd name="T10" fmla="*/ 65 w 112"/>
                        <a:gd name="T11" fmla="*/ 39 h 116"/>
                        <a:gd name="T12" fmla="*/ 93 w 112"/>
                        <a:gd name="T13" fmla="*/ 44 h 116"/>
                        <a:gd name="T14" fmla="*/ 97 w 112"/>
                        <a:gd name="T15" fmla="*/ 63 h 116"/>
                        <a:gd name="T16" fmla="*/ 111 w 112"/>
                        <a:gd name="T17" fmla="*/ 66 h 116"/>
                        <a:gd name="T18" fmla="*/ 109 w 112"/>
                        <a:gd name="T19" fmla="*/ 91 h 116"/>
                        <a:gd name="T20" fmla="*/ 95 w 112"/>
                        <a:gd name="T21" fmla="*/ 115 h 116"/>
                        <a:gd name="T22" fmla="*/ 58 w 112"/>
                        <a:gd name="T23" fmla="*/ 114 h 116"/>
                        <a:gd name="T24" fmla="*/ 66 w 112"/>
                        <a:gd name="T25" fmla="*/ 86 h 116"/>
                        <a:gd name="T26" fmla="*/ 0 w 112"/>
                        <a:gd name="T27" fmla="*/ 43 h 116"/>
                        <a:gd name="T28" fmla="*/ 0 w 112"/>
                        <a:gd name="T29" fmla="*/ 43 h 11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12"/>
                        <a:gd name="T46" fmla="*/ 0 h 116"/>
                        <a:gd name="T47" fmla="*/ 112 w 112"/>
                        <a:gd name="T48" fmla="*/ 116 h 11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12" h="116">
                          <a:moveTo>
                            <a:pt x="0" y="43"/>
                          </a:moveTo>
                          <a:lnTo>
                            <a:pt x="0" y="43"/>
                          </a:lnTo>
                          <a:lnTo>
                            <a:pt x="9" y="6"/>
                          </a:lnTo>
                          <a:lnTo>
                            <a:pt x="48" y="0"/>
                          </a:lnTo>
                          <a:lnTo>
                            <a:pt x="62" y="12"/>
                          </a:lnTo>
                          <a:lnTo>
                            <a:pt x="65" y="39"/>
                          </a:lnTo>
                          <a:lnTo>
                            <a:pt x="93" y="44"/>
                          </a:lnTo>
                          <a:lnTo>
                            <a:pt x="97" y="63"/>
                          </a:lnTo>
                          <a:lnTo>
                            <a:pt x="111" y="66"/>
                          </a:lnTo>
                          <a:lnTo>
                            <a:pt x="109" y="91"/>
                          </a:lnTo>
                          <a:lnTo>
                            <a:pt x="95" y="115"/>
                          </a:lnTo>
                          <a:lnTo>
                            <a:pt x="58" y="114"/>
                          </a:lnTo>
                          <a:lnTo>
                            <a:pt x="66" y="86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7" name="Freeform 2580">
                      <a:extLst>
                        <a:ext uri="{FF2B5EF4-FFF2-40B4-BE49-F238E27FC236}">
                          <a16:creationId xmlns:a16="http://schemas.microsoft.com/office/drawing/2014/main" id="{D217D1A1-9CDB-4B10-B806-55C2AFC411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94511" y="4622402"/>
                      <a:ext cx="263560" cy="438715"/>
                    </a:xfrm>
                    <a:custGeom>
                      <a:avLst/>
                      <a:gdLst>
                        <a:gd name="T0" fmla="*/ 0 w 172"/>
                        <a:gd name="T1" fmla="*/ 58 h 247"/>
                        <a:gd name="T2" fmla="*/ 0 w 172"/>
                        <a:gd name="T3" fmla="*/ 58 h 247"/>
                        <a:gd name="T4" fmla="*/ 3 w 172"/>
                        <a:gd name="T5" fmla="*/ 78 h 247"/>
                        <a:gd name="T6" fmla="*/ 34 w 172"/>
                        <a:gd name="T7" fmla="*/ 112 h 247"/>
                        <a:gd name="T8" fmla="*/ 68 w 172"/>
                        <a:gd name="T9" fmla="*/ 193 h 247"/>
                        <a:gd name="T10" fmla="*/ 146 w 172"/>
                        <a:gd name="T11" fmla="*/ 246 h 247"/>
                        <a:gd name="T12" fmla="*/ 159 w 172"/>
                        <a:gd name="T13" fmla="*/ 237 h 247"/>
                        <a:gd name="T14" fmla="*/ 167 w 172"/>
                        <a:gd name="T15" fmla="*/ 220 h 247"/>
                        <a:gd name="T16" fmla="*/ 155 w 172"/>
                        <a:gd name="T17" fmla="*/ 213 h 247"/>
                        <a:gd name="T18" fmla="*/ 162 w 172"/>
                        <a:gd name="T19" fmla="*/ 209 h 247"/>
                        <a:gd name="T20" fmla="*/ 171 w 172"/>
                        <a:gd name="T21" fmla="*/ 167 h 247"/>
                        <a:gd name="T22" fmla="*/ 158 w 172"/>
                        <a:gd name="T23" fmla="*/ 147 h 247"/>
                        <a:gd name="T24" fmla="*/ 147 w 172"/>
                        <a:gd name="T25" fmla="*/ 147 h 247"/>
                        <a:gd name="T26" fmla="*/ 147 w 172"/>
                        <a:gd name="T27" fmla="*/ 125 h 247"/>
                        <a:gd name="T28" fmla="*/ 132 w 172"/>
                        <a:gd name="T29" fmla="*/ 134 h 247"/>
                        <a:gd name="T30" fmla="*/ 113 w 172"/>
                        <a:gd name="T31" fmla="*/ 126 h 247"/>
                        <a:gd name="T32" fmla="*/ 102 w 172"/>
                        <a:gd name="T33" fmla="*/ 101 h 247"/>
                        <a:gd name="T34" fmla="*/ 121 w 172"/>
                        <a:gd name="T35" fmla="*/ 69 h 247"/>
                        <a:gd name="T36" fmla="*/ 155 w 172"/>
                        <a:gd name="T37" fmla="*/ 55 h 247"/>
                        <a:gd name="T38" fmla="*/ 145 w 172"/>
                        <a:gd name="T39" fmla="*/ 49 h 247"/>
                        <a:gd name="T40" fmla="*/ 151 w 172"/>
                        <a:gd name="T41" fmla="*/ 33 h 247"/>
                        <a:gd name="T42" fmla="*/ 112 w 172"/>
                        <a:gd name="T43" fmla="*/ 30 h 247"/>
                        <a:gd name="T44" fmla="*/ 83 w 172"/>
                        <a:gd name="T45" fmla="*/ 0 h 247"/>
                        <a:gd name="T46" fmla="*/ 76 w 172"/>
                        <a:gd name="T47" fmla="*/ 22 h 247"/>
                        <a:gd name="T48" fmla="*/ 45 w 172"/>
                        <a:gd name="T49" fmla="*/ 41 h 247"/>
                        <a:gd name="T50" fmla="*/ 29 w 172"/>
                        <a:gd name="T51" fmla="*/ 65 h 247"/>
                        <a:gd name="T52" fmla="*/ 11 w 172"/>
                        <a:gd name="T53" fmla="*/ 61 h 247"/>
                        <a:gd name="T54" fmla="*/ 14 w 172"/>
                        <a:gd name="T55" fmla="*/ 47 h 247"/>
                        <a:gd name="T56" fmla="*/ 0 w 172"/>
                        <a:gd name="T57" fmla="*/ 58 h 247"/>
                        <a:gd name="T58" fmla="*/ 0 w 172"/>
                        <a:gd name="T59" fmla="*/ 58 h 24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72"/>
                        <a:gd name="T91" fmla="*/ 0 h 247"/>
                        <a:gd name="T92" fmla="*/ 172 w 172"/>
                        <a:gd name="T93" fmla="*/ 247 h 247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72" h="247">
                          <a:moveTo>
                            <a:pt x="0" y="58"/>
                          </a:moveTo>
                          <a:lnTo>
                            <a:pt x="0" y="58"/>
                          </a:lnTo>
                          <a:lnTo>
                            <a:pt x="3" y="78"/>
                          </a:lnTo>
                          <a:lnTo>
                            <a:pt x="34" y="112"/>
                          </a:lnTo>
                          <a:lnTo>
                            <a:pt x="68" y="193"/>
                          </a:lnTo>
                          <a:lnTo>
                            <a:pt x="146" y="246"/>
                          </a:lnTo>
                          <a:lnTo>
                            <a:pt x="159" y="237"/>
                          </a:lnTo>
                          <a:lnTo>
                            <a:pt x="167" y="220"/>
                          </a:lnTo>
                          <a:lnTo>
                            <a:pt x="155" y="213"/>
                          </a:lnTo>
                          <a:lnTo>
                            <a:pt x="162" y="209"/>
                          </a:lnTo>
                          <a:lnTo>
                            <a:pt x="171" y="167"/>
                          </a:lnTo>
                          <a:lnTo>
                            <a:pt x="158" y="147"/>
                          </a:lnTo>
                          <a:lnTo>
                            <a:pt x="147" y="147"/>
                          </a:lnTo>
                          <a:lnTo>
                            <a:pt x="147" y="125"/>
                          </a:lnTo>
                          <a:lnTo>
                            <a:pt x="132" y="134"/>
                          </a:lnTo>
                          <a:lnTo>
                            <a:pt x="113" y="126"/>
                          </a:lnTo>
                          <a:lnTo>
                            <a:pt x="102" y="101"/>
                          </a:lnTo>
                          <a:lnTo>
                            <a:pt x="121" y="69"/>
                          </a:lnTo>
                          <a:lnTo>
                            <a:pt x="155" y="55"/>
                          </a:lnTo>
                          <a:lnTo>
                            <a:pt x="145" y="49"/>
                          </a:lnTo>
                          <a:lnTo>
                            <a:pt x="151" y="33"/>
                          </a:lnTo>
                          <a:lnTo>
                            <a:pt x="112" y="30"/>
                          </a:lnTo>
                          <a:lnTo>
                            <a:pt x="83" y="0"/>
                          </a:lnTo>
                          <a:lnTo>
                            <a:pt x="76" y="22"/>
                          </a:lnTo>
                          <a:lnTo>
                            <a:pt x="45" y="41"/>
                          </a:lnTo>
                          <a:lnTo>
                            <a:pt x="29" y="65"/>
                          </a:lnTo>
                          <a:lnTo>
                            <a:pt x="11" y="61"/>
                          </a:lnTo>
                          <a:lnTo>
                            <a:pt x="14" y="47"/>
                          </a:lnTo>
                          <a:lnTo>
                            <a:pt x="0" y="58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8" name="Freeform 2581">
                      <a:extLst>
                        <a:ext uri="{FF2B5EF4-FFF2-40B4-BE49-F238E27FC236}">
                          <a16:creationId xmlns:a16="http://schemas.microsoft.com/office/drawing/2014/main" id="{43645C25-A231-43F7-8369-3A10D73197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2598" y="5363067"/>
                      <a:ext cx="110327" cy="131436"/>
                    </a:xfrm>
                    <a:custGeom>
                      <a:avLst/>
                      <a:gdLst>
                        <a:gd name="T0" fmla="*/ 0 w 72"/>
                        <a:gd name="T1" fmla="*/ 59 h 74"/>
                        <a:gd name="T2" fmla="*/ 0 w 72"/>
                        <a:gd name="T3" fmla="*/ 59 h 74"/>
                        <a:gd name="T4" fmla="*/ 12 w 72"/>
                        <a:gd name="T5" fmla="*/ 3 h 74"/>
                        <a:gd name="T6" fmla="*/ 22 w 72"/>
                        <a:gd name="T7" fmla="*/ 0 h 74"/>
                        <a:gd name="T8" fmla="*/ 63 w 72"/>
                        <a:gd name="T9" fmla="*/ 29 h 74"/>
                        <a:gd name="T10" fmla="*/ 71 w 72"/>
                        <a:gd name="T11" fmla="*/ 41 h 74"/>
                        <a:gd name="T12" fmla="*/ 68 w 72"/>
                        <a:gd name="T13" fmla="*/ 55 h 74"/>
                        <a:gd name="T14" fmla="*/ 49 w 72"/>
                        <a:gd name="T15" fmla="*/ 73 h 74"/>
                        <a:gd name="T16" fmla="*/ 0 w 72"/>
                        <a:gd name="T17" fmla="*/ 59 h 74"/>
                        <a:gd name="T18" fmla="*/ 0 w 72"/>
                        <a:gd name="T19" fmla="*/ 59 h 7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2"/>
                        <a:gd name="T31" fmla="*/ 0 h 74"/>
                        <a:gd name="T32" fmla="*/ 72 w 72"/>
                        <a:gd name="T33" fmla="*/ 74 h 7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2" h="74">
                          <a:moveTo>
                            <a:pt x="0" y="59"/>
                          </a:moveTo>
                          <a:lnTo>
                            <a:pt x="0" y="59"/>
                          </a:lnTo>
                          <a:lnTo>
                            <a:pt x="12" y="3"/>
                          </a:lnTo>
                          <a:lnTo>
                            <a:pt x="22" y="0"/>
                          </a:lnTo>
                          <a:lnTo>
                            <a:pt x="63" y="29"/>
                          </a:lnTo>
                          <a:lnTo>
                            <a:pt x="71" y="41"/>
                          </a:lnTo>
                          <a:lnTo>
                            <a:pt x="68" y="55"/>
                          </a:lnTo>
                          <a:lnTo>
                            <a:pt x="49" y="73"/>
                          </a:lnTo>
                          <a:lnTo>
                            <a:pt x="0" y="59"/>
                          </a:lnTo>
                        </a:path>
                      </a:pathLst>
                    </a:custGeom>
                    <a:grpFill/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" name="Freeform 2582">
                      <a:extLst>
                        <a:ext uri="{FF2B5EF4-FFF2-40B4-BE49-F238E27FC236}">
                          <a16:creationId xmlns:a16="http://schemas.microsoft.com/office/drawing/2014/main" id="{A9DDF23F-03B5-4195-9F29-D8A9FFA894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11179" y="3477954"/>
                      <a:ext cx="155713" cy="82027"/>
                    </a:xfrm>
                    <a:custGeom>
                      <a:avLst/>
                      <a:gdLst>
                        <a:gd name="T0" fmla="*/ 0 w 102"/>
                        <a:gd name="T1" fmla="*/ 3439837 h 46"/>
                        <a:gd name="T2" fmla="*/ 37206018 w 102"/>
                        <a:gd name="T3" fmla="*/ 0 h 46"/>
                        <a:gd name="T4" fmla="*/ 72863135 w 102"/>
                        <a:gd name="T5" fmla="*/ 15478608 h 46"/>
                        <a:gd name="T6" fmla="*/ 86814474 w 102"/>
                        <a:gd name="T7" fmla="*/ 32676478 h 46"/>
                        <a:gd name="T8" fmla="*/ 105418723 w 102"/>
                        <a:gd name="T9" fmla="*/ 32676478 h 46"/>
                        <a:gd name="T10" fmla="*/ 119371288 w 102"/>
                        <a:gd name="T11" fmla="*/ 24077546 h 46"/>
                        <a:gd name="T12" fmla="*/ 128672167 w 102"/>
                        <a:gd name="T13" fmla="*/ 22356972 h 46"/>
                        <a:gd name="T14" fmla="*/ 137974292 w 102"/>
                        <a:gd name="T15" fmla="*/ 39556149 h 46"/>
                        <a:gd name="T16" fmla="*/ 155027149 w 102"/>
                        <a:gd name="T17" fmla="*/ 44715256 h 46"/>
                        <a:gd name="T18" fmla="*/ 150376710 w 102"/>
                        <a:gd name="T19" fmla="*/ 51593615 h 46"/>
                        <a:gd name="T20" fmla="*/ 156577296 w 102"/>
                        <a:gd name="T21" fmla="*/ 65352956 h 46"/>
                        <a:gd name="T22" fmla="*/ 155027149 w 102"/>
                        <a:gd name="T23" fmla="*/ 75671151 h 46"/>
                        <a:gd name="T24" fmla="*/ 137974292 w 102"/>
                        <a:gd name="T25" fmla="*/ 60192548 h 46"/>
                        <a:gd name="T26" fmla="*/ 128672167 w 102"/>
                        <a:gd name="T27" fmla="*/ 55033451 h 46"/>
                        <a:gd name="T28" fmla="*/ 119371288 w 102"/>
                        <a:gd name="T29" fmla="*/ 55033451 h 46"/>
                        <a:gd name="T30" fmla="*/ 114719603 w 102"/>
                        <a:gd name="T31" fmla="*/ 72231316 h 46"/>
                        <a:gd name="T32" fmla="*/ 103868576 w 102"/>
                        <a:gd name="T33" fmla="*/ 67072218 h 46"/>
                        <a:gd name="T34" fmla="*/ 83714181 w 102"/>
                        <a:gd name="T35" fmla="*/ 77391724 h 46"/>
                        <a:gd name="T36" fmla="*/ 58910570 w 102"/>
                        <a:gd name="T37" fmla="*/ 75671151 h 46"/>
                        <a:gd name="T38" fmla="*/ 58910570 w 102"/>
                        <a:gd name="T39" fmla="*/ 44715256 h 46"/>
                        <a:gd name="T40" fmla="*/ 20153156 w 102"/>
                        <a:gd name="T41" fmla="*/ 17197870 h 46"/>
                        <a:gd name="T42" fmla="*/ 0 w 102"/>
                        <a:gd name="T43" fmla="*/ 3439837 h 46"/>
                        <a:gd name="T44" fmla="*/ 0 w 102"/>
                        <a:gd name="T45" fmla="*/ 3439837 h 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02"/>
                        <a:gd name="T70" fmla="*/ 0 h 46"/>
                        <a:gd name="T71" fmla="*/ 102 w 102"/>
                        <a:gd name="T72" fmla="*/ 46 h 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02" h="46">
                          <a:moveTo>
                            <a:pt x="0" y="2"/>
                          </a:moveTo>
                          <a:lnTo>
                            <a:pt x="24" y="0"/>
                          </a:lnTo>
                          <a:lnTo>
                            <a:pt x="47" y="9"/>
                          </a:lnTo>
                          <a:lnTo>
                            <a:pt x="56" y="19"/>
                          </a:lnTo>
                          <a:lnTo>
                            <a:pt x="68" y="19"/>
                          </a:lnTo>
                          <a:lnTo>
                            <a:pt x="77" y="14"/>
                          </a:lnTo>
                          <a:lnTo>
                            <a:pt x="83" y="13"/>
                          </a:lnTo>
                          <a:lnTo>
                            <a:pt x="89" y="23"/>
                          </a:lnTo>
                          <a:lnTo>
                            <a:pt x="100" y="26"/>
                          </a:lnTo>
                          <a:lnTo>
                            <a:pt x="97" y="30"/>
                          </a:lnTo>
                          <a:lnTo>
                            <a:pt x="101" y="38"/>
                          </a:lnTo>
                          <a:lnTo>
                            <a:pt x="100" y="44"/>
                          </a:lnTo>
                          <a:lnTo>
                            <a:pt x="89" y="35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4" y="42"/>
                          </a:lnTo>
                          <a:lnTo>
                            <a:pt x="67" y="39"/>
                          </a:lnTo>
                          <a:lnTo>
                            <a:pt x="54" y="45"/>
                          </a:lnTo>
                          <a:lnTo>
                            <a:pt x="38" y="44"/>
                          </a:lnTo>
                          <a:lnTo>
                            <a:pt x="38" y="26"/>
                          </a:lnTo>
                          <a:lnTo>
                            <a:pt x="13" y="1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0" name="Freeform 2583">
                      <a:extLst>
                        <a:ext uri="{FF2B5EF4-FFF2-40B4-BE49-F238E27FC236}">
                          <a16:creationId xmlns:a16="http://schemas.microsoft.com/office/drawing/2014/main" id="{62BA227E-B063-493D-9CF5-401F3BBD2E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22127" y="3523284"/>
                      <a:ext cx="128463" cy="123041"/>
                    </a:xfrm>
                    <a:custGeom>
                      <a:avLst/>
                      <a:gdLst>
                        <a:gd name="T0" fmla="*/ 48621765 w 85"/>
                        <a:gd name="T1" fmla="*/ 3439855 h 69"/>
                        <a:gd name="T2" fmla="*/ 54698713 w 85"/>
                        <a:gd name="T3" fmla="*/ 3439855 h 69"/>
                        <a:gd name="T4" fmla="*/ 74451875 w 85"/>
                        <a:gd name="T5" fmla="*/ 10319564 h 69"/>
                        <a:gd name="T6" fmla="*/ 92683970 w 85"/>
                        <a:gd name="T7" fmla="*/ 25796947 h 69"/>
                        <a:gd name="T8" fmla="*/ 103320478 w 85"/>
                        <a:gd name="T9" fmla="*/ 44715498 h 69"/>
                        <a:gd name="T10" fmla="*/ 127630734 w 85"/>
                        <a:gd name="T11" fmla="*/ 65353310 h 69"/>
                        <a:gd name="T12" fmla="*/ 115475606 w 85"/>
                        <a:gd name="T13" fmla="*/ 70512435 h 69"/>
                        <a:gd name="T14" fmla="*/ 106358952 w 85"/>
                        <a:gd name="T15" fmla="*/ 84271851 h 69"/>
                        <a:gd name="T16" fmla="*/ 104840331 w 85"/>
                        <a:gd name="T17" fmla="*/ 91150268 h 69"/>
                        <a:gd name="T18" fmla="*/ 100282004 w 85"/>
                        <a:gd name="T19" fmla="*/ 116948516 h 69"/>
                        <a:gd name="T20" fmla="*/ 82048695 w 85"/>
                        <a:gd name="T21" fmla="*/ 110068809 h 69"/>
                        <a:gd name="T22" fmla="*/ 79010202 w 85"/>
                        <a:gd name="T23" fmla="*/ 87710414 h 69"/>
                        <a:gd name="T24" fmla="*/ 60776893 w 85"/>
                        <a:gd name="T25" fmla="*/ 96310704 h 69"/>
                        <a:gd name="T26" fmla="*/ 44063438 w 85"/>
                        <a:gd name="T27" fmla="*/ 108348226 h 69"/>
                        <a:gd name="T28" fmla="*/ 33426921 w 85"/>
                        <a:gd name="T29" fmla="*/ 106628955 h 69"/>
                        <a:gd name="T30" fmla="*/ 24310266 w 85"/>
                        <a:gd name="T31" fmla="*/ 94590122 h 69"/>
                        <a:gd name="T32" fmla="*/ 18233314 w 85"/>
                        <a:gd name="T33" fmla="*/ 84271851 h 69"/>
                        <a:gd name="T34" fmla="*/ 25830119 w 85"/>
                        <a:gd name="T35" fmla="*/ 73952289 h 69"/>
                        <a:gd name="T36" fmla="*/ 30388447 w 85"/>
                        <a:gd name="T37" fmla="*/ 82551268 h 69"/>
                        <a:gd name="T38" fmla="*/ 53180092 w 85"/>
                        <a:gd name="T39" fmla="*/ 94590122 h 69"/>
                        <a:gd name="T40" fmla="*/ 57738419 w 85"/>
                        <a:gd name="T41" fmla="*/ 84271851 h 69"/>
                        <a:gd name="T42" fmla="*/ 36466627 w 85"/>
                        <a:gd name="T43" fmla="*/ 65353310 h 69"/>
                        <a:gd name="T44" fmla="*/ 30388447 w 85"/>
                        <a:gd name="T45" fmla="*/ 49874623 h 69"/>
                        <a:gd name="T46" fmla="*/ 22791646 w 85"/>
                        <a:gd name="T47" fmla="*/ 44715498 h 69"/>
                        <a:gd name="T48" fmla="*/ 22791646 w 85"/>
                        <a:gd name="T49" fmla="*/ 34395926 h 69"/>
                        <a:gd name="T50" fmla="*/ 13674986 w 85"/>
                        <a:gd name="T51" fmla="*/ 30957384 h 69"/>
                        <a:gd name="T52" fmla="*/ 0 w 85"/>
                        <a:gd name="T53" fmla="*/ 29236801 h 69"/>
                        <a:gd name="T54" fmla="*/ 4558328 w 85"/>
                        <a:gd name="T55" fmla="*/ 17197963 h 69"/>
                        <a:gd name="T56" fmla="*/ 6078183 w 85"/>
                        <a:gd name="T57" fmla="*/ 10319564 h 69"/>
                        <a:gd name="T58" fmla="*/ 16713460 w 85"/>
                        <a:gd name="T59" fmla="*/ 10319564 h 69"/>
                        <a:gd name="T60" fmla="*/ 22791646 w 85"/>
                        <a:gd name="T61" fmla="*/ 15478692 h 69"/>
                        <a:gd name="T62" fmla="*/ 39505101 w 85"/>
                        <a:gd name="T63" fmla="*/ 30957384 h 69"/>
                        <a:gd name="T64" fmla="*/ 41023731 w 85"/>
                        <a:gd name="T65" fmla="*/ 20637817 h 69"/>
                        <a:gd name="T66" fmla="*/ 34946774 w 85"/>
                        <a:gd name="T67" fmla="*/ 8598982 h 69"/>
                        <a:gd name="T68" fmla="*/ 39505101 w 85"/>
                        <a:gd name="T69" fmla="*/ 0 h 69"/>
                        <a:gd name="T70" fmla="*/ 48621765 w 85"/>
                        <a:gd name="T71" fmla="*/ 3439855 h 69"/>
                        <a:gd name="T72" fmla="*/ 48621765 w 85"/>
                        <a:gd name="T73" fmla="*/ 3439855 h 69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85"/>
                        <a:gd name="T112" fmla="*/ 0 h 69"/>
                        <a:gd name="T113" fmla="*/ 85 w 85"/>
                        <a:gd name="T114" fmla="*/ 69 h 69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85" h="69">
                          <a:moveTo>
                            <a:pt x="32" y="2"/>
                          </a:moveTo>
                          <a:lnTo>
                            <a:pt x="36" y="2"/>
                          </a:lnTo>
                          <a:lnTo>
                            <a:pt x="49" y="6"/>
                          </a:lnTo>
                          <a:lnTo>
                            <a:pt x="61" y="15"/>
                          </a:lnTo>
                          <a:lnTo>
                            <a:pt x="68" y="26"/>
                          </a:lnTo>
                          <a:lnTo>
                            <a:pt x="84" y="38"/>
                          </a:lnTo>
                          <a:lnTo>
                            <a:pt x="76" y="41"/>
                          </a:lnTo>
                          <a:lnTo>
                            <a:pt x="70" y="49"/>
                          </a:lnTo>
                          <a:lnTo>
                            <a:pt x="69" y="53"/>
                          </a:lnTo>
                          <a:lnTo>
                            <a:pt x="66" y="68"/>
                          </a:lnTo>
                          <a:lnTo>
                            <a:pt x="54" y="64"/>
                          </a:lnTo>
                          <a:lnTo>
                            <a:pt x="52" y="51"/>
                          </a:lnTo>
                          <a:lnTo>
                            <a:pt x="40" y="56"/>
                          </a:lnTo>
                          <a:lnTo>
                            <a:pt x="29" y="63"/>
                          </a:lnTo>
                          <a:lnTo>
                            <a:pt x="22" y="62"/>
                          </a:lnTo>
                          <a:lnTo>
                            <a:pt x="16" y="55"/>
                          </a:lnTo>
                          <a:lnTo>
                            <a:pt x="12" y="49"/>
                          </a:lnTo>
                          <a:lnTo>
                            <a:pt x="17" y="43"/>
                          </a:lnTo>
                          <a:lnTo>
                            <a:pt x="20" y="48"/>
                          </a:lnTo>
                          <a:lnTo>
                            <a:pt x="35" y="55"/>
                          </a:lnTo>
                          <a:lnTo>
                            <a:pt x="38" y="49"/>
                          </a:lnTo>
                          <a:lnTo>
                            <a:pt x="24" y="38"/>
                          </a:lnTo>
                          <a:lnTo>
                            <a:pt x="20" y="29"/>
                          </a:lnTo>
                          <a:lnTo>
                            <a:pt x="15" y="26"/>
                          </a:lnTo>
                          <a:lnTo>
                            <a:pt x="15" y="20"/>
                          </a:lnTo>
                          <a:lnTo>
                            <a:pt x="9" y="18"/>
                          </a:lnTo>
                          <a:lnTo>
                            <a:pt x="0" y="17"/>
                          </a:lnTo>
                          <a:lnTo>
                            <a:pt x="3" y="10"/>
                          </a:lnTo>
                          <a:lnTo>
                            <a:pt x="4" y="6"/>
                          </a:lnTo>
                          <a:lnTo>
                            <a:pt x="11" y="6"/>
                          </a:lnTo>
                          <a:lnTo>
                            <a:pt x="15" y="9"/>
                          </a:lnTo>
                          <a:lnTo>
                            <a:pt x="26" y="18"/>
                          </a:lnTo>
                          <a:lnTo>
                            <a:pt x="27" y="12"/>
                          </a:lnTo>
                          <a:lnTo>
                            <a:pt x="23" y="5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1" name="Freeform 2584">
                      <a:extLst>
                        <a:ext uri="{FF2B5EF4-FFF2-40B4-BE49-F238E27FC236}">
                          <a16:creationId xmlns:a16="http://schemas.microsoft.com/office/drawing/2014/main" id="{DAF1EF19-1137-4CFF-8DA3-D50CE9F338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13784" y="3817296"/>
                      <a:ext cx="439334" cy="426610"/>
                    </a:xfrm>
                    <a:custGeom>
                      <a:avLst/>
                      <a:gdLst>
                        <a:gd name="T0" fmla="*/ 0 w 288"/>
                        <a:gd name="T1" fmla="*/ 62 h 240"/>
                        <a:gd name="T2" fmla="*/ 0 w 288"/>
                        <a:gd name="T3" fmla="*/ 62 h 240"/>
                        <a:gd name="T4" fmla="*/ 4 w 288"/>
                        <a:gd name="T5" fmla="*/ 41 h 240"/>
                        <a:gd name="T6" fmla="*/ 19 w 288"/>
                        <a:gd name="T7" fmla="*/ 46 h 240"/>
                        <a:gd name="T8" fmla="*/ 38 w 288"/>
                        <a:gd name="T9" fmla="*/ 33 h 240"/>
                        <a:gd name="T10" fmla="*/ 46 w 288"/>
                        <a:gd name="T11" fmla="*/ 24 h 240"/>
                        <a:gd name="T12" fmla="*/ 30 w 288"/>
                        <a:gd name="T13" fmla="*/ 10 h 240"/>
                        <a:gd name="T14" fmla="*/ 61 w 288"/>
                        <a:gd name="T15" fmla="*/ 0 h 240"/>
                        <a:gd name="T16" fmla="*/ 123 w 288"/>
                        <a:gd name="T17" fmla="*/ 27 h 240"/>
                        <a:gd name="T18" fmla="*/ 123 w 288"/>
                        <a:gd name="T19" fmla="*/ 37 h 240"/>
                        <a:gd name="T20" fmla="*/ 138 w 288"/>
                        <a:gd name="T21" fmla="*/ 44 h 240"/>
                        <a:gd name="T22" fmla="*/ 151 w 288"/>
                        <a:gd name="T23" fmla="*/ 51 h 240"/>
                        <a:gd name="T24" fmla="*/ 163 w 288"/>
                        <a:gd name="T25" fmla="*/ 46 h 240"/>
                        <a:gd name="T26" fmla="*/ 187 w 288"/>
                        <a:gd name="T27" fmla="*/ 54 h 240"/>
                        <a:gd name="T28" fmla="*/ 220 w 288"/>
                        <a:gd name="T29" fmla="*/ 108 h 240"/>
                        <a:gd name="T30" fmla="*/ 224 w 288"/>
                        <a:gd name="T31" fmla="*/ 112 h 240"/>
                        <a:gd name="T32" fmla="*/ 237 w 288"/>
                        <a:gd name="T33" fmla="*/ 133 h 240"/>
                        <a:gd name="T34" fmla="*/ 280 w 288"/>
                        <a:gd name="T35" fmla="*/ 139 h 240"/>
                        <a:gd name="T36" fmla="*/ 287 w 288"/>
                        <a:gd name="T37" fmla="*/ 149 h 240"/>
                        <a:gd name="T38" fmla="*/ 277 w 288"/>
                        <a:gd name="T39" fmla="*/ 177 h 240"/>
                        <a:gd name="T40" fmla="*/ 237 w 288"/>
                        <a:gd name="T41" fmla="*/ 191 h 240"/>
                        <a:gd name="T42" fmla="*/ 193 w 288"/>
                        <a:gd name="T43" fmla="*/ 200 h 240"/>
                        <a:gd name="T44" fmla="*/ 159 w 288"/>
                        <a:gd name="T45" fmla="*/ 239 h 240"/>
                        <a:gd name="T46" fmla="*/ 159 w 288"/>
                        <a:gd name="T47" fmla="*/ 224 h 240"/>
                        <a:gd name="T48" fmla="*/ 134 w 288"/>
                        <a:gd name="T49" fmla="*/ 214 h 240"/>
                        <a:gd name="T50" fmla="*/ 109 w 288"/>
                        <a:gd name="T51" fmla="*/ 227 h 240"/>
                        <a:gd name="T52" fmla="*/ 84 w 288"/>
                        <a:gd name="T53" fmla="*/ 184 h 240"/>
                        <a:gd name="T54" fmla="*/ 64 w 288"/>
                        <a:gd name="T55" fmla="*/ 167 h 240"/>
                        <a:gd name="T56" fmla="*/ 51 w 288"/>
                        <a:gd name="T57" fmla="*/ 122 h 240"/>
                        <a:gd name="T58" fmla="*/ 0 w 288"/>
                        <a:gd name="T59" fmla="*/ 62 h 240"/>
                        <a:gd name="T60" fmla="*/ 0 w 288"/>
                        <a:gd name="T61" fmla="*/ 62 h 240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288"/>
                        <a:gd name="T94" fmla="*/ 0 h 240"/>
                        <a:gd name="T95" fmla="*/ 288 w 288"/>
                        <a:gd name="T96" fmla="*/ 240 h 240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288" h="240">
                          <a:moveTo>
                            <a:pt x="0" y="62"/>
                          </a:moveTo>
                          <a:lnTo>
                            <a:pt x="0" y="62"/>
                          </a:lnTo>
                          <a:lnTo>
                            <a:pt x="4" y="41"/>
                          </a:lnTo>
                          <a:lnTo>
                            <a:pt x="19" y="46"/>
                          </a:lnTo>
                          <a:lnTo>
                            <a:pt x="38" y="33"/>
                          </a:lnTo>
                          <a:lnTo>
                            <a:pt x="46" y="24"/>
                          </a:lnTo>
                          <a:lnTo>
                            <a:pt x="30" y="10"/>
                          </a:lnTo>
                          <a:lnTo>
                            <a:pt x="61" y="0"/>
                          </a:lnTo>
                          <a:lnTo>
                            <a:pt x="123" y="27"/>
                          </a:lnTo>
                          <a:lnTo>
                            <a:pt x="123" y="37"/>
                          </a:lnTo>
                          <a:lnTo>
                            <a:pt x="138" y="44"/>
                          </a:lnTo>
                          <a:lnTo>
                            <a:pt x="151" y="51"/>
                          </a:lnTo>
                          <a:lnTo>
                            <a:pt x="163" y="46"/>
                          </a:lnTo>
                          <a:lnTo>
                            <a:pt x="187" y="54"/>
                          </a:lnTo>
                          <a:lnTo>
                            <a:pt x="220" y="108"/>
                          </a:lnTo>
                          <a:lnTo>
                            <a:pt x="224" y="112"/>
                          </a:lnTo>
                          <a:lnTo>
                            <a:pt x="237" y="133"/>
                          </a:lnTo>
                          <a:lnTo>
                            <a:pt x="280" y="139"/>
                          </a:lnTo>
                          <a:lnTo>
                            <a:pt x="287" y="149"/>
                          </a:lnTo>
                          <a:lnTo>
                            <a:pt x="277" y="177"/>
                          </a:lnTo>
                          <a:lnTo>
                            <a:pt x="237" y="191"/>
                          </a:lnTo>
                          <a:lnTo>
                            <a:pt x="193" y="200"/>
                          </a:lnTo>
                          <a:lnTo>
                            <a:pt x="159" y="239"/>
                          </a:lnTo>
                          <a:lnTo>
                            <a:pt x="159" y="224"/>
                          </a:lnTo>
                          <a:lnTo>
                            <a:pt x="134" y="214"/>
                          </a:lnTo>
                          <a:lnTo>
                            <a:pt x="109" y="227"/>
                          </a:lnTo>
                          <a:lnTo>
                            <a:pt x="84" y="184"/>
                          </a:lnTo>
                          <a:lnTo>
                            <a:pt x="64" y="167"/>
                          </a:lnTo>
                          <a:lnTo>
                            <a:pt x="51" y="122"/>
                          </a:lnTo>
                          <a:lnTo>
                            <a:pt x="0" y="62"/>
                          </a:ln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2" name="Freeform 2585">
                      <a:extLst>
                        <a:ext uri="{FF2B5EF4-FFF2-40B4-BE49-F238E27FC236}">
                          <a16:creationId xmlns:a16="http://schemas.microsoft.com/office/drawing/2014/main" id="{8127F699-4E83-4C65-B47A-4092A848AE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40404" y="3682202"/>
                      <a:ext cx="149495" cy="133316"/>
                    </a:xfrm>
                    <a:custGeom>
                      <a:avLst/>
                      <a:gdLst>
                        <a:gd name="T0" fmla="*/ 0 w 98"/>
                        <a:gd name="T1" fmla="*/ 68 h 75"/>
                        <a:gd name="T2" fmla="*/ 0 w 98"/>
                        <a:gd name="T3" fmla="*/ 68 h 75"/>
                        <a:gd name="T4" fmla="*/ 1 w 98"/>
                        <a:gd name="T5" fmla="*/ 61 h 75"/>
                        <a:gd name="T6" fmla="*/ 15 w 98"/>
                        <a:gd name="T7" fmla="*/ 45 h 75"/>
                        <a:gd name="T8" fmla="*/ 8 w 98"/>
                        <a:gd name="T9" fmla="*/ 38 h 75"/>
                        <a:gd name="T10" fmla="*/ 7 w 98"/>
                        <a:gd name="T11" fmla="*/ 19 h 75"/>
                        <a:gd name="T12" fmla="*/ 15 w 98"/>
                        <a:gd name="T13" fmla="*/ 3 h 75"/>
                        <a:gd name="T14" fmla="*/ 97 w 98"/>
                        <a:gd name="T15" fmla="*/ 0 h 75"/>
                        <a:gd name="T16" fmla="*/ 82 w 98"/>
                        <a:gd name="T17" fmla="*/ 11 h 75"/>
                        <a:gd name="T18" fmla="*/ 77 w 98"/>
                        <a:gd name="T19" fmla="*/ 40 h 75"/>
                        <a:gd name="T20" fmla="*/ 44 w 98"/>
                        <a:gd name="T21" fmla="*/ 58 h 75"/>
                        <a:gd name="T22" fmla="*/ 14 w 98"/>
                        <a:gd name="T23" fmla="*/ 74 h 75"/>
                        <a:gd name="T24" fmla="*/ 0 w 98"/>
                        <a:gd name="T25" fmla="*/ 68 h 75"/>
                        <a:gd name="T26" fmla="*/ 0 w 98"/>
                        <a:gd name="T27" fmla="*/ 68 h 75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8"/>
                        <a:gd name="T43" fmla="*/ 0 h 75"/>
                        <a:gd name="T44" fmla="*/ 98 w 98"/>
                        <a:gd name="T45" fmla="*/ 75 h 75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8" h="75">
                          <a:moveTo>
                            <a:pt x="0" y="68"/>
                          </a:moveTo>
                          <a:lnTo>
                            <a:pt x="0" y="68"/>
                          </a:lnTo>
                          <a:lnTo>
                            <a:pt x="1" y="61"/>
                          </a:lnTo>
                          <a:lnTo>
                            <a:pt x="15" y="45"/>
                          </a:lnTo>
                          <a:lnTo>
                            <a:pt x="8" y="38"/>
                          </a:lnTo>
                          <a:lnTo>
                            <a:pt x="7" y="19"/>
                          </a:lnTo>
                          <a:lnTo>
                            <a:pt x="15" y="3"/>
                          </a:lnTo>
                          <a:lnTo>
                            <a:pt x="97" y="0"/>
                          </a:lnTo>
                          <a:lnTo>
                            <a:pt x="82" y="11"/>
                          </a:lnTo>
                          <a:lnTo>
                            <a:pt x="77" y="40"/>
                          </a:lnTo>
                          <a:lnTo>
                            <a:pt x="44" y="58"/>
                          </a:lnTo>
                          <a:lnTo>
                            <a:pt x="14" y="74"/>
                          </a:lnTo>
                          <a:lnTo>
                            <a:pt x="0" y="68"/>
                          </a:ln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3" name="Freeform 2586">
                      <a:extLst>
                        <a:ext uri="{FF2B5EF4-FFF2-40B4-BE49-F238E27FC236}">
                          <a16:creationId xmlns:a16="http://schemas.microsoft.com/office/drawing/2014/main" id="{2B0B3532-287C-4A11-A9B1-C8125CFF2D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65328" y="3977273"/>
                      <a:ext cx="109834" cy="88876"/>
                    </a:xfrm>
                    <a:custGeom>
                      <a:avLst/>
                      <a:gdLst>
                        <a:gd name="T0" fmla="*/ 0 w 72"/>
                        <a:gd name="T1" fmla="*/ 22 h 50"/>
                        <a:gd name="T2" fmla="*/ 0 w 72"/>
                        <a:gd name="T3" fmla="*/ 22 h 50"/>
                        <a:gd name="T4" fmla="*/ 4 w 72"/>
                        <a:gd name="T5" fmla="*/ 21 h 50"/>
                        <a:gd name="T6" fmla="*/ 10 w 72"/>
                        <a:gd name="T7" fmla="*/ 29 h 50"/>
                        <a:gd name="T8" fmla="*/ 40 w 72"/>
                        <a:gd name="T9" fmla="*/ 28 h 50"/>
                        <a:gd name="T10" fmla="*/ 67 w 72"/>
                        <a:gd name="T11" fmla="*/ 0 h 50"/>
                        <a:gd name="T12" fmla="*/ 71 w 72"/>
                        <a:gd name="T13" fmla="*/ 17 h 50"/>
                        <a:gd name="T14" fmla="*/ 63 w 72"/>
                        <a:gd name="T15" fmla="*/ 18 h 50"/>
                        <a:gd name="T16" fmla="*/ 67 w 72"/>
                        <a:gd name="T17" fmla="*/ 28 h 50"/>
                        <a:gd name="T18" fmla="*/ 56 w 72"/>
                        <a:gd name="T19" fmla="*/ 49 h 50"/>
                        <a:gd name="T20" fmla="*/ 13 w 72"/>
                        <a:gd name="T21" fmla="*/ 43 h 50"/>
                        <a:gd name="T22" fmla="*/ 0 w 72"/>
                        <a:gd name="T23" fmla="*/ 22 h 50"/>
                        <a:gd name="T24" fmla="*/ 0 w 72"/>
                        <a:gd name="T25" fmla="*/ 22 h 5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2"/>
                        <a:gd name="T40" fmla="*/ 0 h 50"/>
                        <a:gd name="T41" fmla="*/ 72 w 72"/>
                        <a:gd name="T42" fmla="*/ 50 h 5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2" h="50">
                          <a:moveTo>
                            <a:pt x="0" y="22"/>
                          </a:moveTo>
                          <a:lnTo>
                            <a:pt x="0" y="22"/>
                          </a:lnTo>
                          <a:lnTo>
                            <a:pt x="4" y="21"/>
                          </a:lnTo>
                          <a:lnTo>
                            <a:pt x="10" y="29"/>
                          </a:lnTo>
                          <a:lnTo>
                            <a:pt x="40" y="28"/>
                          </a:lnTo>
                          <a:lnTo>
                            <a:pt x="67" y="0"/>
                          </a:lnTo>
                          <a:lnTo>
                            <a:pt x="71" y="17"/>
                          </a:lnTo>
                          <a:lnTo>
                            <a:pt x="63" y="18"/>
                          </a:lnTo>
                          <a:lnTo>
                            <a:pt x="67" y="28"/>
                          </a:lnTo>
                          <a:lnTo>
                            <a:pt x="56" y="49"/>
                          </a:lnTo>
                          <a:lnTo>
                            <a:pt x="13" y="43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solidFill>
                      <a:srgbClr val="77933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4" name="Freeform 2587">
                      <a:extLst>
                        <a:ext uri="{FF2B5EF4-FFF2-40B4-BE49-F238E27FC236}">
                          <a16:creationId xmlns:a16="http://schemas.microsoft.com/office/drawing/2014/main" id="{A7246706-04F5-4AFF-9C38-68211D9A3B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07166" y="5050908"/>
                      <a:ext cx="195261" cy="227526"/>
                    </a:xfrm>
                    <a:custGeom>
                      <a:avLst/>
                      <a:gdLst>
                        <a:gd name="T0" fmla="*/ 0 w 128"/>
                        <a:gd name="T1" fmla="*/ 98 h 128"/>
                        <a:gd name="T2" fmla="*/ 0 w 128"/>
                        <a:gd name="T3" fmla="*/ 98 h 128"/>
                        <a:gd name="T4" fmla="*/ 0 w 128"/>
                        <a:gd name="T5" fmla="*/ 59 h 128"/>
                        <a:gd name="T6" fmla="*/ 14 w 128"/>
                        <a:gd name="T7" fmla="*/ 59 h 128"/>
                        <a:gd name="T8" fmla="*/ 14 w 128"/>
                        <a:gd name="T9" fmla="*/ 10 h 128"/>
                        <a:gd name="T10" fmla="*/ 40 w 128"/>
                        <a:gd name="T11" fmla="*/ 4 h 128"/>
                        <a:gd name="T12" fmla="*/ 48 w 128"/>
                        <a:gd name="T13" fmla="*/ 13 h 128"/>
                        <a:gd name="T14" fmla="*/ 71 w 128"/>
                        <a:gd name="T15" fmla="*/ 0 h 128"/>
                        <a:gd name="T16" fmla="*/ 109 w 128"/>
                        <a:gd name="T17" fmla="*/ 53 h 128"/>
                        <a:gd name="T18" fmla="*/ 127 w 128"/>
                        <a:gd name="T19" fmla="*/ 62 h 128"/>
                        <a:gd name="T20" fmla="*/ 76 w 128"/>
                        <a:gd name="T21" fmla="*/ 109 h 128"/>
                        <a:gd name="T22" fmla="*/ 46 w 128"/>
                        <a:gd name="T23" fmla="*/ 109 h 128"/>
                        <a:gd name="T24" fmla="*/ 30 w 128"/>
                        <a:gd name="T25" fmla="*/ 126 h 128"/>
                        <a:gd name="T26" fmla="*/ 11 w 128"/>
                        <a:gd name="T27" fmla="*/ 127 h 128"/>
                        <a:gd name="T28" fmla="*/ 11 w 128"/>
                        <a:gd name="T29" fmla="*/ 112 h 128"/>
                        <a:gd name="T30" fmla="*/ 0 w 128"/>
                        <a:gd name="T31" fmla="*/ 98 h 128"/>
                        <a:gd name="T32" fmla="*/ 0 w 128"/>
                        <a:gd name="T33" fmla="*/ 98 h 1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8"/>
                        <a:gd name="T52" fmla="*/ 0 h 128"/>
                        <a:gd name="T53" fmla="*/ 128 w 128"/>
                        <a:gd name="T54" fmla="*/ 128 h 1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8" h="128">
                          <a:moveTo>
                            <a:pt x="0" y="98"/>
                          </a:moveTo>
                          <a:lnTo>
                            <a:pt x="0" y="98"/>
                          </a:lnTo>
                          <a:lnTo>
                            <a:pt x="0" y="59"/>
                          </a:lnTo>
                          <a:lnTo>
                            <a:pt x="14" y="59"/>
                          </a:lnTo>
                          <a:lnTo>
                            <a:pt x="14" y="10"/>
                          </a:lnTo>
                          <a:lnTo>
                            <a:pt x="40" y="4"/>
                          </a:lnTo>
                          <a:lnTo>
                            <a:pt x="48" y="13"/>
                          </a:lnTo>
                          <a:lnTo>
                            <a:pt x="71" y="0"/>
                          </a:lnTo>
                          <a:lnTo>
                            <a:pt x="109" y="53"/>
                          </a:lnTo>
                          <a:lnTo>
                            <a:pt x="127" y="62"/>
                          </a:lnTo>
                          <a:lnTo>
                            <a:pt x="76" y="109"/>
                          </a:lnTo>
                          <a:lnTo>
                            <a:pt x="46" y="109"/>
                          </a:lnTo>
                          <a:lnTo>
                            <a:pt x="30" y="126"/>
                          </a:lnTo>
                          <a:lnTo>
                            <a:pt x="11" y="127"/>
                          </a:lnTo>
                          <a:lnTo>
                            <a:pt x="11" y="112"/>
                          </a:lnTo>
                          <a:lnTo>
                            <a:pt x="0" y="98"/>
                          </a:ln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5" name="Freeform 2588">
                      <a:extLst>
                        <a:ext uri="{FF2B5EF4-FFF2-40B4-BE49-F238E27FC236}">
                          <a16:creationId xmlns:a16="http://schemas.microsoft.com/office/drawing/2014/main" id="{98968C97-94D9-4098-9F72-A77A887957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67668" y="4311451"/>
                      <a:ext cx="161699" cy="271964"/>
                    </a:xfrm>
                    <a:custGeom>
                      <a:avLst/>
                      <a:gdLst>
                        <a:gd name="T0" fmla="*/ 0 w 106"/>
                        <a:gd name="T1" fmla="*/ 109 h 153"/>
                        <a:gd name="T2" fmla="*/ 0 w 106"/>
                        <a:gd name="T3" fmla="*/ 109 h 153"/>
                        <a:gd name="T4" fmla="*/ 14 w 106"/>
                        <a:gd name="T5" fmla="*/ 80 h 153"/>
                        <a:gd name="T6" fmla="*/ 40 w 106"/>
                        <a:gd name="T7" fmla="*/ 84 h 153"/>
                        <a:gd name="T8" fmla="*/ 68 w 106"/>
                        <a:gd name="T9" fmla="*/ 25 h 153"/>
                        <a:gd name="T10" fmla="*/ 82 w 106"/>
                        <a:gd name="T11" fmla="*/ 14 h 153"/>
                        <a:gd name="T12" fmla="*/ 77 w 106"/>
                        <a:gd name="T13" fmla="*/ 2 h 153"/>
                        <a:gd name="T14" fmla="*/ 84 w 106"/>
                        <a:gd name="T15" fmla="*/ 0 h 153"/>
                        <a:gd name="T16" fmla="*/ 94 w 106"/>
                        <a:gd name="T17" fmla="*/ 37 h 153"/>
                        <a:gd name="T18" fmla="*/ 77 w 106"/>
                        <a:gd name="T19" fmla="*/ 44 h 153"/>
                        <a:gd name="T20" fmla="*/ 96 w 106"/>
                        <a:gd name="T21" fmla="*/ 73 h 153"/>
                        <a:gd name="T22" fmla="*/ 84 w 106"/>
                        <a:gd name="T23" fmla="*/ 107 h 153"/>
                        <a:gd name="T24" fmla="*/ 105 w 106"/>
                        <a:gd name="T25" fmla="*/ 134 h 153"/>
                        <a:gd name="T26" fmla="*/ 103 w 106"/>
                        <a:gd name="T27" fmla="*/ 152 h 153"/>
                        <a:gd name="T28" fmla="*/ 67 w 106"/>
                        <a:gd name="T29" fmla="*/ 144 h 153"/>
                        <a:gd name="T30" fmla="*/ 39 w 106"/>
                        <a:gd name="T31" fmla="*/ 143 h 153"/>
                        <a:gd name="T32" fmla="*/ 17 w 106"/>
                        <a:gd name="T33" fmla="*/ 144 h 153"/>
                        <a:gd name="T34" fmla="*/ 16 w 106"/>
                        <a:gd name="T35" fmla="*/ 119 h 153"/>
                        <a:gd name="T36" fmla="*/ 0 w 106"/>
                        <a:gd name="T37" fmla="*/ 109 h 153"/>
                        <a:gd name="T38" fmla="*/ 0 w 106"/>
                        <a:gd name="T39" fmla="*/ 109 h 153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06"/>
                        <a:gd name="T61" fmla="*/ 0 h 153"/>
                        <a:gd name="T62" fmla="*/ 106 w 106"/>
                        <a:gd name="T63" fmla="*/ 153 h 153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06" h="153">
                          <a:moveTo>
                            <a:pt x="0" y="109"/>
                          </a:moveTo>
                          <a:lnTo>
                            <a:pt x="0" y="109"/>
                          </a:lnTo>
                          <a:lnTo>
                            <a:pt x="14" y="80"/>
                          </a:lnTo>
                          <a:lnTo>
                            <a:pt x="40" y="84"/>
                          </a:lnTo>
                          <a:lnTo>
                            <a:pt x="68" y="25"/>
                          </a:lnTo>
                          <a:lnTo>
                            <a:pt x="82" y="14"/>
                          </a:lnTo>
                          <a:lnTo>
                            <a:pt x="77" y="2"/>
                          </a:lnTo>
                          <a:lnTo>
                            <a:pt x="84" y="0"/>
                          </a:lnTo>
                          <a:lnTo>
                            <a:pt x="94" y="37"/>
                          </a:lnTo>
                          <a:lnTo>
                            <a:pt x="77" y="44"/>
                          </a:lnTo>
                          <a:lnTo>
                            <a:pt x="96" y="73"/>
                          </a:lnTo>
                          <a:lnTo>
                            <a:pt x="84" y="107"/>
                          </a:lnTo>
                          <a:lnTo>
                            <a:pt x="105" y="134"/>
                          </a:lnTo>
                          <a:lnTo>
                            <a:pt x="103" y="152"/>
                          </a:lnTo>
                          <a:lnTo>
                            <a:pt x="67" y="144"/>
                          </a:lnTo>
                          <a:lnTo>
                            <a:pt x="39" y="143"/>
                          </a:lnTo>
                          <a:lnTo>
                            <a:pt x="17" y="144"/>
                          </a:lnTo>
                          <a:lnTo>
                            <a:pt x="16" y="119"/>
                          </a:lnTo>
                          <a:lnTo>
                            <a:pt x="0" y="109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Freeform 2589">
                      <a:extLst>
                        <a:ext uri="{FF2B5EF4-FFF2-40B4-BE49-F238E27FC236}">
                          <a16:creationId xmlns:a16="http://schemas.microsoft.com/office/drawing/2014/main" id="{2B998DEF-2E54-4A68-A0D3-1AC60F3B0B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95807" y="4354112"/>
                      <a:ext cx="271533" cy="197306"/>
                    </a:xfrm>
                    <a:custGeom>
                      <a:avLst/>
                      <a:gdLst>
                        <a:gd name="T0" fmla="*/ 0 w 178"/>
                        <a:gd name="T1" fmla="*/ 83 h 111"/>
                        <a:gd name="T2" fmla="*/ 0 w 178"/>
                        <a:gd name="T3" fmla="*/ 83 h 111"/>
                        <a:gd name="T4" fmla="*/ 12 w 178"/>
                        <a:gd name="T5" fmla="*/ 49 h 111"/>
                        <a:gd name="T6" fmla="*/ 56 w 178"/>
                        <a:gd name="T7" fmla="*/ 40 h 111"/>
                        <a:gd name="T8" fmla="*/ 61 w 178"/>
                        <a:gd name="T9" fmla="*/ 29 h 111"/>
                        <a:gd name="T10" fmla="*/ 81 w 178"/>
                        <a:gd name="T11" fmla="*/ 25 h 111"/>
                        <a:gd name="T12" fmla="*/ 111 w 178"/>
                        <a:gd name="T13" fmla="*/ 0 h 111"/>
                        <a:gd name="T14" fmla="*/ 121 w 178"/>
                        <a:gd name="T15" fmla="*/ 29 h 111"/>
                        <a:gd name="T16" fmla="*/ 144 w 178"/>
                        <a:gd name="T17" fmla="*/ 40 h 111"/>
                        <a:gd name="T18" fmla="*/ 177 w 178"/>
                        <a:gd name="T19" fmla="*/ 80 h 111"/>
                        <a:gd name="T20" fmla="*/ 95 w 178"/>
                        <a:gd name="T21" fmla="*/ 91 h 111"/>
                        <a:gd name="T22" fmla="*/ 68 w 178"/>
                        <a:gd name="T23" fmla="*/ 80 h 111"/>
                        <a:gd name="T24" fmla="*/ 56 w 178"/>
                        <a:gd name="T25" fmla="*/ 99 h 111"/>
                        <a:gd name="T26" fmla="*/ 33 w 178"/>
                        <a:gd name="T27" fmla="*/ 99 h 111"/>
                        <a:gd name="T28" fmla="*/ 21 w 178"/>
                        <a:gd name="T29" fmla="*/ 110 h 111"/>
                        <a:gd name="T30" fmla="*/ 0 w 178"/>
                        <a:gd name="T31" fmla="*/ 83 h 111"/>
                        <a:gd name="T32" fmla="*/ 0 w 178"/>
                        <a:gd name="T33" fmla="*/ 83 h 11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78"/>
                        <a:gd name="T52" fmla="*/ 0 h 111"/>
                        <a:gd name="T53" fmla="*/ 178 w 178"/>
                        <a:gd name="T54" fmla="*/ 111 h 11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78" h="111">
                          <a:moveTo>
                            <a:pt x="0" y="83"/>
                          </a:moveTo>
                          <a:lnTo>
                            <a:pt x="0" y="83"/>
                          </a:lnTo>
                          <a:lnTo>
                            <a:pt x="12" y="49"/>
                          </a:lnTo>
                          <a:lnTo>
                            <a:pt x="56" y="40"/>
                          </a:lnTo>
                          <a:lnTo>
                            <a:pt x="61" y="29"/>
                          </a:lnTo>
                          <a:lnTo>
                            <a:pt x="81" y="25"/>
                          </a:lnTo>
                          <a:lnTo>
                            <a:pt x="111" y="0"/>
                          </a:lnTo>
                          <a:lnTo>
                            <a:pt x="121" y="29"/>
                          </a:lnTo>
                          <a:lnTo>
                            <a:pt x="144" y="40"/>
                          </a:lnTo>
                          <a:lnTo>
                            <a:pt x="177" y="80"/>
                          </a:lnTo>
                          <a:lnTo>
                            <a:pt x="95" y="91"/>
                          </a:lnTo>
                          <a:lnTo>
                            <a:pt x="68" y="80"/>
                          </a:lnTo>
                          <a:lnTo>
                            <a:pt x="56" y="99"/>
                          </a:lnTo>
                          <a:lnTo>
                            <a:pt x="33" y="99"/>
                          </a:lnTo>
                          <a:lnTo>
                            <a:pt x="21" y="110"/>
                          </a:lnTo>
                          <a:lnTo>
                            <a:pt x="0" y="83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7" name="Freeform 2590">
                      <a:extLst>
                        <a:ext uri="{FF2B5EF4-FFF2-40B4-BE49-F238E27FC236}">
                          <a16:creationId xmlns:a16="http://schemas.microsoft.com/office/drawing/2014/main" id="{9D0A696A-DBD4-4765-BC42-1B8A3E928B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1399" y="4044821"/>
                      <a:ext cx="224243" cy="398169"/>
                    </a:xfrm>
                    <a:custGeom>
                      <a:avLst/>
                      <a:gdLst>
                        <a:gd name="T0" fmla="*/ 0 w 147"/>
                        <a:gd name="T1" fmla="*/ 128 h 224"/>
                        <a:gd name="T2" fmla="*/ 0 w 147"/>
                        <a:gd name="T3" fmla="*/ 128 h 224"/>
                        <a:gd name="T4" fmla="*/ 21 w 147"/>
                        <a:gd name="T5" fmla="*/ 139 h 224"/>
                        <a:gd name="T6" fmla="*/ 16 w 147"/>
                        <a:gd name="T7" fmla="*/ 150 h 224"/>
                        <a:gd name="T8" fmla="*/ 26 w 147"/>
                        <a:gd name="T9" fmla="*/ 187 h 224"/>
                        <a:gd name="T10" fmla="*/ 9 w 147"/>
                        <a:gd name="T11" fmla="*/ 194 h 224"/>
                        <a:gd name="T12" fmla="*/ 28 w 147"/>
                        <a:gd name="T13" fmla="*/ 223 h 224"/>
                        <a:gd name="T14" fmla="*/ 72 w 147"/>
                        <a:gd name="T15" fmla="*/ 214 h 224"/>
                        <a:gd name="T16" fmla="*/ 77 w 147"/>
                        <a:gd name="T17" fmla="*/ 203 h 224"/>
                        <a:gd name="T18" fmla="*/ 97 w 147"/>
                        <a:gd name="T19" fmla="*/ 199 h 224"/>
                        <a:gd name="T20" fmla="*/ 127 w 147"/>
                        <a:gd name="T21" fmla="*/ 174 h 224"/>
                        <a:gd name="T22" fmla="*/ 117 w 147"/>
                        <a:gd name="T23" fmla="*/ 147 h 224"/>
                        <a:gd name="T24" fmla="*/ 131 w 147"/>
                        <a:gd name="T25" fmla="*/ 111 h 224"/>
                        <a:gd name="T26" fmla="*/ 145 w 147"/>
                        <a:gd name="T27" fmla="*/ 108 h 224"/>
                        <a:gd name="T28" fmla="*/ 146 w 147"/>
                        <a:gd name="T29" fmla="*/ 56 h 224"/>
                        <a:gd name="T30" fmla="*/ 36 w 147"/>
                        <a:gd name="T31" fmla="*/ 0 h 224"/>
                        <a:gd name="T32" fmla="*/ 22 w 147"/>
                        <a:gd name="T33" fmla="*/ 5 h 224"/>
                        <a:gd name="T34" fmla="*/ 22 w 147"/>
                        <a:gd name="T35" fmla="*/ 27 h 224"/>
                        <a:gd name="T36" fmla="*/ 36 w 147"/>
                        <a:gd name="T37" fmla="*/ 43 h 224"/>
                        <a:gd name="T38" fmla="*/ 28 w 147"/>
                        <a:gd name="T39" fmla="*/ 92 h 224"/>
                        <a:gd name="T40" fmla="*/ 0 w 147"/>
                        <a:gd name="T41" fmla="*/ 128 h 224"/>
                        <a:gd name="T42" fmla="*/ 0 w 147"/>
                        <a:gd name="T43" fmla="*/ 128 h 22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47"/>
                        <a:gd name="T67" fmla="*/ 0 h 224"/>
                        <a:gd name="T68" fmla="*/ 147 w 147"/>
                        <a:gd name="T69" fmla="*/ 224 h 22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47" h="224">
                          <a:moveTo>
                            <a:pt x="0" y="128"/>
                          </a:moveTo>
                          <a:lnTo>
                            <a:pt x="0" y="128"/>
                          </a:lnTo>
                          <a:lnTo>
                            <a:pt x="21" y="139"/>
                          </a:lnTo>
                          <a:lnTo>
                            <a:pt x="16" y="150"/>
                          </a:lnTo>
                          <a:lnTo>
                            <a:pt x="26" y="187"/>
                          </a:lnTo>
                          <a:lnTo>
                            <a:pt x="9" y="194"/>
                          </a:lnTo>
                          <a:lnTo>
                            <a:pt x="28" y="223"/>
                          </a:lnTo>
                          <a:lnTo>
                            <a:pt x="72" y="214"/>
                          </a:lnTo>
                          <a:lnTo>
                            <a:pt x="77" y="203"/>
                          </a:lnTo>
                          <a:lnTo>
                            <a:pt x="97" y="199"/>
                          </a:lnTo>
                          <a:lnTo>
                            <a:pt x="127" y="174"/>
                          </a:lnTo>
                          <a:lnTo>
                            <a:pt x="117" y="147"/>
                          </a:lnTo>
                          <a:lnTo>
                            <a:pt x="131" y="111"/>
                          </a:lnTo>
                          <a:lnTo>
                            <a:pt x="145" y="108"/>
                          </a:lnTo>
                          <a:lnTo>
                            <a:pt x="146" y="56"/>
                          </a:lnTo>
                          <a:lnTo>
                            <a:pt x="36" y="0"/>
                          </a:lnTo>
                          <a:lnTo>
                            <a:pt x="22" y="5"/>
                          </a:lnTo>
                          <a:lnTo>
                            <a:pt x="22" y="27"/>
                          </a:lnTo>
                          <a:lnTo>
                            <a:pt x="36" y="43"/>
                          </a:lnTo>
                          <a:lnTo>
                            <a:pt x="28" y="92"/>
                          </a:lnTo>
                          <a:lnTo>
                            <a:pt x="0" y="128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8" name="Freeform 2591">
                      <a:extLst>
                        <a:ext uri="{FF2B5EF4-FFF2-40B4-BE49-F238E27FC236}">
                          <a16:creationId xmlns:a16="http://schemas.microsoft.com/office/drawing/2014/main" id="{36434CD6-AE9C-46E0-BDB7-3168EF6A16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24109" y="4530089"/>
                      <a:ext cx="158648" cy="211527"/>
                    </a:xfrm>
                    <a:custGeom>
                      <a:avLst/>
                      <a:gdLst>
                        <a:gd name="T0" fmla="*/ 0 w 104"/>
                        <a:gd name="T1" fmla="*/ 104 h 119"/>
                        <a:gd name="T2" fmla="*/ 0 w 104"/>
                        <a:gd name="T3" fmla="*/ 104 h 119"/>
                        <a:gd name="T4" fmla="*/ 11 w 104"/>
                        <a:gd name="T5" fmla="*/ 118 h 119"/>
                        <a:gd name="T6" fmla="*/ 25 w 104"/>
                        <a:gd name="T7" fmla="*/ 114 h 119"/>
                        <a:gd name="T8" fmla="*/ 46 w 104"/>
                        <a:gd name="T9" fmla="*/ 115 h 119"/>
                        <a:gd name="T10" fmla="*/ 65 w 104"/>
                        <a:gd name="T11" fmla="*/ 103 h 119"/>
                        <a:gd name="T12" fmla="*/ 70 w 104"/>
                        <a:gd name="T13" fmla="*/ 79 h 119"/>
                        <a:gd name="T14" fmla="*/ 90 w 104"/>
                        <a:gd name="T15" fmla="*/ 59 h 119"/>
                        <a:gd name="T16" fmla="*/ 103 w 104"/>
                        <a:gd name="T17" fmla="*/ 0 h 119"/>
                        <a:gd name="T18" fmla="*/ 80 w 104"/>
                        <a:gd name="T19" fmla="*/ 0 h 119"/>
                        <a:gd name="T20" fmla="*/ 68 w 104"/>
                        <a:gd name="T21" fmla="*/ 11 h 119"/>
                        <a:gd name="T22" fmla="*/ 66 w 104"/>
                        <a:gd name="T23" fmla="*/ 29 h 119"/>
                        <a:gd name="T24" fmla="*/ 30 w 104"/>
                        <a:gd name="T25" fmla="*/ 21 h 119"/>
                        <a:gd name="T26" fmla="*/ 29 w 104"/>
                        <a:gd name="T27" fmla="*/ 33 h 119"/>
                        <a:gd name="T28" fmla="*/ 43 w 104"/>
                        <a:gd name="T29" fmla="*/ 35 h 119"/>
                        <a:gd name="T30" fmla="*/ 39 w 104"/>
                        <a:gd name="T31" fmla="*/ 81 h 119"/>
                        <a:gd name="T32" fmla="*/ 21 w 104"/>
                        <a:gd name="T33" fmla="*/ 76 h 119"/>
                        <a:gd name="T34" fmla="*/ 0 w 104"/>
                        <a:gd name="T35" fmla="*/ 104 h 119"/>
                        <a:gd name="T36" fmla="*/ 0 w 104"/>
                        <a:gd name="T37" fmla="*/ 104 h 11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04"/>
                        <a:gd name="T58" fmla="*/ 0 h 119"/>
                        <a:gd name="T59" fmla="*/ 104 w 104"/>
                        <a:gd name="T60" fmla="*/ 119 h 11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04" h="119">
                          <a:moveTo>
                            <a:pt x="0" y="104"/>
                          </a:moveTo>
                          <a:lnTo>
                            <a:pt x="0" y="104"/>
                          </a:lnTo>
                          <a:lnTo>
                            <a:pt x="11" y="118"/>
                          </a:lnTo>
                          <a:lnTo>
                            <a:pt x="25" y="114"/>
                          </a:lnTo>
                          <a:lnTo>
                            <a:pt x="46" y="115"/>
                          </a:lnTo>
                          <a:lnTo>
                            <a:pt x="65" y="103"/>
                          </a:lnTo>
                          <a:lnTo>
                            <a:pt x="70" y="79"/>
                          </a:lnTo>
                          <a:lnTo>
                            <a:pt x="90" y="59"/>
                          </a:lnTo>
                          <a:lnTo>
                            <a:pt x="103" y="0"/>
                          </a:lnTo>
                          <a:lnTo>
                            <a:pt x="80" y="0"/>
                          </a:lnTo>
                          <a:lnTo>
                            <a:pt x="68" y="11"/>
                          </a:lnTo>
                          <a:lnTo>
                            <a:pt x="66" y="29"/>
                          </a:lnTo>
                          <a:lnTo>
                            <a:pt x="30" y="21"/>
                          </a:lnTo>
                          <a:lnTo>
                            <a:pt x="29" y="33"/>
                          </a:lnTo>
                          <a:lnTo>
                            <a:pt x="43" y="35"/>
                          </a:lnTo>
                          <a:lnTo>
                            <a:pt x="39" y="81"/>
                          </a:lnTo>
                          <a:lnTo>
                            <a:pt x="21" y="76"/>
                          </a:lnTo>
                          <a:lnTo>
                            <a:pt x="0" y="104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9" name="Freeform 2592">
                      <a:extLst>
                        <a:ext uri="{FF2B5EF4-FFF2-40B4-BE49-F238E27FC236}">
                          <a16:creationId xmlns:a16="http://schemas.microsoft.com/office/drawing/2014/main" id="{7E046AFF-07D6-4FA9-A341-C21E2D5712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12072" y="4318562"/>
                      <a:ext cx="57968" cy="151090"/>
                    </a:xfrm>
                    <a:custGeom>
                      <a:avLst/>
                      <a:gdLst>
                        <a:gd name="T0" fmla="*/ 0 w 38"/>
                        <a:gd name="T1" fmla="*/ 21 h 85"/>
                        <a:gd name="T2" fmla="*/ 0 w 38"/>
                        <a:gd name="T3" fmla="*/ 21 h 85"/>
                        <a:gd name="T4" fmla="*/ 14 w 38"/>
                        <a:gd name="T5" fmla="*/ 84 h 85"/>
                        <a:gd name="T6" fmla="*/ 26 w 38"/>
                        <a:gd name="T7" fmla="*/ 83 h 85"/>
                        <a:gd name="T8" fmla="*/ 37 w 38"/>
                        <a:gd name="T9" fmla="*/ 10 h 85"/>
                        <a:gd name="T10" fmla="*/ 26 w 38"/>
                        <a:gd name="T11" fmla="*/ 0 h 85"/>
                        <a:gd name="T12" fmla="*/ 19 w 38"/>
                        <a:gd name="T13" fmla="*/ 7 h 85"/>
                        <a:gd name="T14" fmla="*/ 0 w 38"/>
                        <a:gd name="T15" fmla="*/ 21 h 85"/>
                        <a:gd name="T16" fmla="*/ 0 w 38"/>
                        <a:gd name="T17" fmla="*/ 21 h 8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8"/>
                        <a:gd name="T28" fmla="*/ 0 h 85"/>
                        <a:gd name="T29" fmla="*/ 38 w 38"/>
                        <a:gd name="T30" fmla="*/ 85 h 8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8" h="85">
                          <a:moveTo>
                            <a:pt x="0" y="21"/>
                          </a:moveTo>
                          <a:lnTo>
                            <a:pt x="0" y="21"/>
                          </a:lnTo>
                          <a:lnTo>
                            <a:pt x="14" y="84"/>
                          </a:lnTo>
                          <a:lnTo>
                            <a:pt x="26" y="83"/>
                          </a:lnTo>
                          <a:lnTo>
                            <a:pt x="37" y="10"/>
                          </a:lnTo>
                          <a:lnTo>
                            <a:pt x="26" y="0"/>
                          </a:lnTo>
                          <a:lnTo>
                            <a:pt x="19" y="7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0" name="Freeform 2593">
                      <a:extLst>
                        <a:ext uri="{FF2B5EF4-FFF2-40B4-BE49-F238E27FC236}">
                          <a16:creationId xmlns:a16="http://schemas.microsoft.com/office/drawing/2014/main" id="{4E902D94-6736-4B2F-BD8C-32EA93D364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89024" y="4565639"/>
                      <a:ext cx="39662" cy="31995"/>
                    </a:xfrm>
                    <a:custGeom>
                      <a:avLst/>
                      <a:gdLst>
                        <a:gd name="T0" fmla="*/ 0 w 26"/>
                        <a:gd name="T1" fmla="*/ 17 h 18"/>
                        <a:gd name="T2" fmla="*/ 0 w 26"/>
                        <a:gd name="T3" fmla="*/ 17 h 18"/>
                        <a:gd name="T4" fmla="*/ 3 w 26"/>
                        <a:gd name="T5" fmla="*/ 1 h 18"/>
                        <a:gd name="T6" fmla="*/ 25 w 26"/>
                        <a:gd name="T7" fmla="*/ 0 h 18"/>
                        <a:gd name="T8" fmla="*/ 25 w 26"/>
                        <a:gd name="T9" fmla="*/ 15 h 18"/>
                        <a:gd name="T10" fmla="*/ 0 w 26"/>
                        <a:gd name="T11" fmla="*/ 17 h 18"/>
                        <a:gd name="T12" fmla="*/ 0 w 26"/>
                        <a:gd name="T13" fmla="*/ 17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6"/>
                        <a:gd name="T22" fmla="*/ 0 h 18"/>
                        <a:gd name="T23" fmla="*/ 26 w 26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6" h="18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3" y="1"/>
                          </a:lnTo>
                          <a:lnTo>
                            <a:pt x="25" y="0"/>
                          </a:lnTo>
                          <a:lnTo>
                            <a:pt x="25" y="15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1" name="Freeform 2594">
                      <a:extLst>
                        <a:ext uri="{FF2B5EF4-FFF2-40B4-BE49-F238E27FC236}">
                          <a16:creationId xmlns:a16="http://schemas.microsoft.com/office/drawing/2014/main" id="{F87E7AA7-BD16-4DD3-96E4-D959D7A791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73771" y="4565639"/>
                      <a:ext cx="117460" cy="151090"/>
                    </a:xfrm>
                    <a:custGeom>
                      <a:avLst/>
                      <a:gdLst>
                        <a:gd name="T0" fmla="*/ 0 w 77"/>
                        <a:gd name="T1" fmla="*/ 40 h 85"/>
                        <a:gd name="T2" fmla="*/ 0 w 77"/>
                        <a:gd name="T3" fmla="*/ 40 h 85"/>
                        <a:gd name="T4" fmla="*/ 9 w 77"/>
                        <a:gd name="T5" fmla="*/ 27 h 85"/>
                        <a:gd name="T6" fmla="*/ 14 w 77"/>
                        <a:gd name="T7" fmla="*/ 28 h 85"/>
                        <a:gd name="T8" fmla="*/ 10 w 77"/>
                        <a:gd name="T9" fmla="*/ 17 h 85"/>
                        <a:gd name="T10" fmla="*/ 35 w 77"/>
                        <a:gd name="T11" fmla="*/ 15 h 85"/>
                        <a:gd name="T12" fmla="*/ 35 w 77"/>
                        <a:gd name="T13" fmla="*/ 0 h 85"/>
                        <a:gd name="T14" fmla="*/ 63 w 77"/>
                        <a:gd name="T15" fmla="*/ 1 h 85"/>
                        <a:gd name="T16" fmla="*/ 62 w 77"/>
                        <a:gd name="T17" fmla="*/ 13 h 85"/>
                        <a:gd name="T18" fmla="*/ 76 w 77"/>
                        <a:gd name="T19" fmla="*/ 15 h 85"/>
                        <a:gd name="T20" fmla="*/ 72 w 77"/>
                        <a:gd name="T21" fmla="*/ 61 h 85"/>
                        <a:gd name="T22" fmla="*/ 54 w 77"/>
                        <a:gd name="T23" fmla="*/ 56 h 85"/>
                        <a:gd name="T24" fmla="*/ 33 w 77"/>
                        <a:gd name="T25" fmla="*/ 84 h 85"/>
                        <a:gd name="T26" fmla="*/ 0 w 77"/>
                        <a:gd name="T27" fmla="*/ 40 h 85"/>
                        <a:gd name="T28" fmla="*/ 0 w 77"/>
                        <a:gd name="T29" fmla="*/ 40 h 8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77"/>
                        <a:gd name="T46" fmla="*/ 0 h 85"/>
                        <a:gd name="T47" fmla="*/ 77 w 77"/>
                        <a:gd name="T48" fmla="*/ 85 h 85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77" h="85">
                          <a:moveTo>
                            <a:pt x="0" y="40"/>
                          </a:moveTo>
                          <a:lnTo>
                            <a:pt x="0" y="40"/>
                          </a:lnTo>
                          <a:lnTo>
                            <a:pt x="9" y="27"/>
                          </a:lnTo>
                          <a:lnTo>
                            <a:pt x="14" y="28"/>
                          </a:lnTo>
                          <a:lnTo>
                            <a:pt x="10" y="17"/>
                          </a:lnTo>
                          <a:lnTo>
                            <a:pt x="35" y="15"/>
                          </a:lnTo>
                          <a:lnTo>
                            <a:pt x="35" y="0"/>
                          </a:lnTo>
                          <a:lnTo>
                            <a:pt x="63" y="1"/>
                          </a:lnTo>
                          <a:lnTo>
                            <a:pt x="62" y="13"/>
                          </a:lnTo>
                          <a:lnTo>
                            <a:pt x="76" y="15"/>
                          </a:lnTo>
                          <a:lnTo>
                            <a:pt x="72" y="61"/>
                          </a:lnTo>
                          <a:lnTo>
                            <a:pt x="54" y="56"/>
                          </a:lnTo>
                          <a:lnTo>
                            <a:pt x="33" y="84"/>
                          </a:lnTo>
                          <a:lnTo>
                            <a:pt x="0" y="40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2" name="Freeform 2595">
                      <a:extLst>
                        <a:ext uri="{FF2B5EF4-FFF2-40B4-BE49-F238E27FC236}">
                          <a16:creationId xmlns:a16="http://schemas.microsoft.com/office/drawing/2014/main" id="{4C8C60CA-15DE-4AF0-AF84-A66153E5B9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29695" y="4348780"/>
                      <a:ext cx="90001" cy="158200"/>
                    </a:xfrm>
                    <a:custGeom>
                      <a:avLst/>
                      <a:gdLst>
                        <a:gd name="T0" fmla="*/ 0 w 59"/>
                        <a:gd name="T1" fmla="*/ 83 h 89"/>
                        <a:gd name="T2" fmla="*/ 0 w 59"/>
                        <a:gd name="T3" fmla="*/ 83 h 89"/>
                        <a:gd name="T4" fmla="*/ 5 w 59"/>
                        <a:gd name="T5" fmla="*/ 23 h 89"/>
                        <a:gd name="T6" fmla="*/ 3 w 59"/>
                        <a:gd name="T7" fmla="*/ 4 h 89"/>
                        <a:gd name="T8" fmla="*/ 39 w 59"/>
                        <a:gd name="T9" fmla="*/ 0 h 89"/>
                        <a:gd name="T10" fmla="*/ 58 w 59"/>
                        <a:gd name="T11" fmla="*/ 70 h 89"/>
                        <a:gd name="T12" fmla="*/ 15 w 59"/>
                        <a:gd name="T13" fmla="*/ 88 h 89"/>
                        <a:gd name="T14" fmla="*/ 0 w 59"/>
                        <a:gd name="T15" fmla="*/ 83 h 89"/>
                        <a:gd name="T16" fmla="*/ 0 w 59"/>
                        <a:gd name="T17" fmla="*/ 83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9"/>
                        <a:gd name="T28" fmla="*/ 0 h 89"/>
                        <a:gd name="T29" fmla="*/ 59 w 59"/>
                        <a:gd name="T30" fmla="*/ 89 h 8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9" h="89">
                          <a:moveTo>
                            <a:pt x="0" y="83"/>
                          </a:moveTo>
                          <a:lnTo>
                            <a:pt x="0" y="83"/>
                          </a:lnTo>
                          <a:lnTo>
                            <a:pt x="5" y="23"/>
                          </a:lnTo>
                          <a:lnTo>
                            <a:pt x="3" y="4"/>
                          </a:lnTo>
                          <a:lnTo>
                            <a:pt x="39" y="0"/>
                          </a:lnTo>
                          <a:lnTo>
                            <a:pt x="58" y="70"/>
                          </a:lnTo>
                          <a:lnTo>
                            <a:pt x="15" y="88"/>
                          </a:lnTo>
                          <a:lnTo>
                            <a:pt x="0" y="83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3" name="Freeform 2596">
                      <a:extLst>
                        <a:ext uri="{FF2B5EF4-FFF2-40B4-BE49-F238E27FC236}">
                          <a16:creationId xmlns:a16="http://schemas.microsoft.com/office/drawing/2014/main" id="{CAB42D0A-F966-4888-9EC0-CE6F288860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81044" y="4311451"/>
                      <a:ext cx="154072" cy="131539"/>
                    </a:xfrm>
                    <a:custGeom>
                      <a:avLst/>
                      <a:gdLst>
                        <a:gd name="T0" fmla="*/ 0 w 101"/>
                        <a:gd name="T1" fmla="*/ 25 h 74"/>
                        <a:gd name="T2" fmla="*/ 0 w 101"/>
                        <a:gd name="T3" fmla="*/ 25 h 74"/>
                        <a:gd name="T4" fmla="*/ 17 w 101"/>
                        <a:gd name="T5" fmla="*/ 14 h 74"/>
                        <a:gd name="T6" fmla="*/ 17 w 101"/>
                        <a:gd name="T7" fmla="*/ 0 h 74"/>
                        <a:gd name="T8" fmla="*/ 50 w 101"/>
                        <a:gd name="T9" fmla="*/ 3 h 74"/>
                        <a:gd name="T10" fmla="*/ 59 w 101"/>
                        <a:gd name="T11" fmla="*/ 10 h 74"/>
                        <a:gd name="T12" fmla="*/ 82 w 101"/>
                        <a:gd name="T13" fmla="*/ 2 h 74"/>
                        <a:gd name="T14" fmla="*/ 96 w 101"/>
                        <a:gd name="T15" fmla="*/ 35 h 74"/>
                        <a:gd name="T16" fmla="*/ 100 w 101"/>
                        <a:gd name="T17" fmla="*/ 59 h 74"/>
                        <a:gd name="T18" fmla="*/ 91 w 101"/>
                        <a:gd name="T19" fmla="*/ 58 h 74"/>
                        <a:gd name="T20" fmla="*/ 89 w 101"/>
                        <a:gd name="T21" fmla="*/ 71 h 74"/>
                        <a:gd name="T22" fmla="*/ 75 w 101"/>
                        <a:gd name="T23" fmla="*/ 73 h 74"/>
                        <a:gd name="T24" fmla="*/ 74 w 101"/>
                        <a:gd name="T25" fmla="*/ 59 h 74"/>
                        <a:gd name="T26" fmla="*/ 66 w 101"/>
                        <a:gd name="T27" fmla="*/ 59 h 74"/>
                        <a:gd name="T28" fmla="*/ 52 w 101"/>
                        <a:gd name="T29" fmla="*/ 38 h 74"/>
                        <a:gd name="T30" fmla="*/ 23 w 101"/>
                        <a:gd name="T31" fmla="*/ 50 h 74"/>
                        <a:gd name="T32" fmla="*/ 0 w 101"/>
                        <a:gd name="T33" fmla="*/ 25 h 74"/>
                        <a:gd name="T34" fmla="*/ 0 w 101"/>
                        <a:gd name="T35" fmla="*/ 25 h 7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01"/>
                        <a:gd name="T55" fmla="*/ 0 h 74"/>
                        <a:gd name="T56" fmla="*/ 101 w 101"/>
                        <a:gd name="T57" fmla="*/ 74 h 74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01" h="74">
                          <a:moveTo>
                            <a:pt x="0" y="25"/>
                          </a:moveTo>
                          <a:lnTo>
                            <a:pt x="0" y="25"/>
                          </a:lnTo>
                          <a:lnTo>
                            <a:pt x="17" y="14"/>
                          </a:lnTo>
                          <a:lnTo>
                            <a:pt x="17" y="0"/>
                          </a:lnTo>
                          <a:lnTo>
                            <a:pt x="50" y="3"/>
                          </a:lnTo>
                          <a:lnTo>
                            <a:pt x="59" y="10"/>
                          </a:lnTo>
                          <a:lnTo>
                            <a:pt x="82" y="2"/>
                          </a:lnTo>
                          <a:lnTo>
                            <a:pt x="96" y="35"/>
                          </a:lnTo>
                          <a:lnTo>
                            <a:pt x="100" y="59"/>
                          </a:lnTo>
                          <a:lnTo>
                            <a:pt x="91" y="58"/>
                          </a:lnTo>
                          <a:lnTo>
                            <a:pt x="89" y="71"/>
                          </a:lnTo>
                          <a:lnTo>
                            <a:pt x="75" y="73"/>
                          </a:lnTo>
                          <a:lnTo>
                            <a:pt x="74" y="59"/>
                          </a:lnTo>
                          <a:lnTo>
                            <a:pt x="66" y="59"/>
                          </a:lnTo>
                          <a:lnTo>
                            <a:pt x="52" y="38"/>
                          </a:lnTo>
                          <a:lnTo>
                            <a:pt x="23" y="50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4" name="Freeform 2597">
                      <a:extLst>
                        <a:ext uri="{FF2B5EF4-FFF2-40B4-BE49-F238E27FC236}">
                          <a16:creationId xmlns:a16="http://schemas.microsoft.com/office/drawing/2014/main" id="{2469F618-9E25-4470-A6CA-5BD001945D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15285" y="4359444"/>
                      <a:ext cx="123562" cy="154647"/>
                    </a:xfrm>
                    <a:custGeom>
                      <a:avLst/>
                      <a:gdLst>
                        <a:gd name="T0" fmla="*/ 0 w 81"/>
                        <a:gd name="T1" fmla="*/ 57 h 87"/>
                        <a:gd name="T2" fmla="*/ 0 w 81"/>
                        <a:gd name="T3" fmla="*/ 57 h 87"/>
                        <a:gd name="T4" fmla="*/ 1 w 81"/>
                        <a:gd name="T5" fmla="*/ 44 h 87"/>
                        <a:gd name="T6" fmla="*/ 3 w 81"/>
                        <a:gd name="T7" fmla="*/ 31 h 87"/>
                        <a:gd name="T8" fmla="*/ 12 w 81"/>
                        <a:gd name="T9" fmla="*/ 32 h 87"/>
                        <a:gd name="T10" fmla="*/ 8 w 81"/>
                        <a:gd name="T11" fmla="*/ 8 h 87"/>
                        <a:gd name="T12" fmla="*/ 32 w 81"/>
                        <a:gd name="T13" fmla="*/ 0 h 87"/>
                        <a:gd name="T14" fmla="*/ 46 w 81"/>
                        <a:gd name="T15" fmla="*/ 5 h 87"/>
                        <a:gd name="T16" fmla="*/ 53 w 81"/>
                        <a:gd name="T17" fmla="*/ 14 h 87"/>
                        <a:gd name="T18" fmla="*/ 80 w 81"/>
                        <a:gd name="T19" fmla="*/ 17 h 87"/>
                        <a:gd name="T20" fmla="*/ 75 w 81"/>
                        <a:gd name="T21" fmla="*/ 77 h 87"/>
                        <a:gd name="T22" fmla="*/ 13 w 81"/>
                        <a:gd name="T23" fmla="*/ 86 h 87"/>
                        <a:gd name="T24" fmla="*/ 15 w 81"/>
                        <a:gd name="T25" fmla="*/ 66 h 87"/>
                        <a:gd name="T26" fmla="*/ 0 w 81"/>
                        <a:gd name="T27" fmla="*/ 57 h 87"/>
                        <a:gd name="T28" fmla="*/ 0 w 81"/>
                        <a:gd name="T29" fmla="*/ 57 h 8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1"/>
                        <a:gd name="T46" fmla="*/ 0 h 87"/>
                        <a:gd name="T47" fmla="*/ 81 w 81"/>
                        <a:gd name="T48" fmla="*/ 87 h 87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1" h="87">
                          <a:moveTo>
                            <a:pt x="0" y="57"/>
                          </a:moveTo>
                          <a:lnTo>
                            <a:pt x="0" y="57"/>
                          </a:lnTo>
                          <a:lnTo>
                            <a:pt x="1" y="44"/>
                          </a:lnTo>
                          <a:lnTo>
                            <a:pt x="3" y="31"/>
                          </a:lnTo>
                          <a:lnTo>
                            <a:pt x="12" y="32"/>
                          </a:lnTo>
                          <a:lnTo>
                            <a:pt x="8" y="8"/>
                          </a:lnTo>
                          <a:lnTo>
                            <a:pt x="32" y="0"/>
                          </a:lnTo>
                          <a:lnTo>
                            <a:pt x="46" y="5"/>
                          </a:lnTo>
                          <a:lnTo>
                            <a:pt x="53" y="14"/>
                          </a:lnTo>
                          <a:lnTo>
                            <a:pt x="80" y="17"/>
                          </a:lnTo>
                          <a:lnTo>
                            <a:pt x="75" y="77"/>
                          </a:lnTo>
                          <a:lnTo>
                            <a:pt x="13" y="86"/>
                          </a:lnTo>
                          <a:lnTo>
                            <a:pt x="15" y="66"/>
                          </a:lnTo>
                          <a:lnTo>
                            <a:pt x="0" y="57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" name="Freeform 2598">
                      <a:extLst>
                        <a:ext uri="{FF2B5EF4-FFF2-40B4-BE49-F238E27FC236}">
                          <a16:creationId xmlns:a16="http://schemas.microsoft.com/office/drawing/2014/main" id="{FCA4312A-BCA6-422A-871C-DA7C7705B8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00055" y="4508759"/>
                      <a:ext cx="166275" cy="223969"/>
                    </a:xfrm>
                    <a:custGeom>
                      <a:avLst/>
                      <a:gdLst>
                        <a:gd name="T0" fmla="*/ 0 w 109"/>
                        <a:gd name="T1" fmla="*/ 8 h 126"/>
                        <a:gd name="T2" fmla="*/ 0 w 109"/>
                        <a:gd name="T3" fmla="*/ 8 h 126"/>
                        <a:gd name="T4" fmla="*/ 15 w 109"/>
                        <a:gd name="T5" fmla="*/ 34 h 126"/>
                        <a:gd name="T6" fmla="*/ 0 w 109"/>
                        <a:gd name="T7" fmla="*/ 59 h 126"/>
                        <a:gd name="T8" fmla="*/ 11 w 109"/>
                        <a:gd name="T9" fmla="*/ 66 h 126"/>
                        <a:gd name="T10" fmla="*/ 3 w 109"/>
                        <a:gd name="T11" fmla="*/ 75 h 126"/>
                        <a:gd name="T12" fmla="*/ 74 w 109"/>
                        <a:gd name="T13" fmla="*/ 125 h 126"/>
                        <a:gd name="T14" fmla="*/ 104 w 109"/>
                        <a:gd name="T15" fmla="*/ 85 h 126"/>
                        <a:gd name="T16" fmla="*/ 97 w 109"/>
                        <a:gd name="T17" fmla="*/ 74 h 126"/>
                        <a:gd name="T18" fmla="*/ 97 w 109"/>
                        <a:gd name="T19" fmla="*/ 23 h 126"/>
                        <a:gd name="T20" fmla="*/ 108 w 109"/>
                        <a:gd name="T21" fmla="*/ 9 h 126"/>
                        <a:gd name="T22" fmla="*/ 69 w 109"/>
                        <a:gd name="T23" fmla="*/ 15 h 126"/>
                        <a:gd name="T24" fmla="*/ 25 w 109"/>
                        <a:gd name="T25" fmla="*/ 0 h 126"/>
                        <a:gd name="T26" fmla="*/ 0 w 109"/>
                        <a:gd name="T27" fmla="*/ 8 h 126"/>
                        <a:gd name="T28" fmla="*/ 0 w 109"/>
                        <a:gd name="T29" fmla="*/ 8 h 12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09"/>
                        <a:gd name="T46" fmla="*/ 0 h 126"/>
                        <a:gd name="T47" fmla="*/ 109 w 109"/>
                        <a:gd name="T48" fmla="*/ 126 h 12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09" h="126">
                          <a:moveTo>
                            <a:pt x="0" y="8"/>
                          </a:moveTo>
                          <a:lnTo>
                            <a:pt x="0" y="8"/>
                          </a:lnTo>
                          <a:lnTo>
                            <a:pt x="15" y="34"/>
                          </a:lnTo>
                          <a:lnTo>
                            <a:pt x="0" y="59"/>
                          </a:lnTo>
                          <a:lnTo>
                            <a:pt x="11" y="66"/>
                          </a:lnTo>
                          <a:lnTo>
                            <a:pt x="3" y="75"/>
                          </a:lnTo>
                          <a:lnTo>
                            <a:pt x="74" y="125"/>
                          </a:lnTo>
                          <a:lnTo>
                            <a:pt x="104" y="85"/>
                          </a:lnTo>
                          <a:lnTo>
                            <a:pt x="97" y="74"/>
                          </a:lnTo>
                          <a:lnTo>
                            <a:pt x="97" y="23"/>
                          </a:lnTo>
                          <a:lnTo>
                            <a:pt x="108" y="9"/>
                          </a:lnTo>
                          <a:lnTo>
                            <a:pt x="69" y="15"/>
                          </a:lnTo>
                          <a:lnTo>
                            <a:pt x="25" y="0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6" name="Freeform 2599">
                      <a:extLst>
                        <a:ext uri="{FF2B5EF4-FFF2-40B4-BE49-F238E27FC236}">
                          <a16:creationId xmlns:a16="http://schemas.microsoft.com/office/drawing/2014/main" id="{85CD4DB8-2601-428A-9C72-9ED034AB60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74121" y="4846491"/>
                      <a:ext cx="68646" cy="190197"/>
                    </a:xfrm>
                    <a:custGeom>
                      <a:avLst/>
                      <a:gdLst>
                        <a:gd name="T0" fmla="*/ 0 w 45"/>
                        <a:gd name="T1" fmla="*/ 58 h 107"/>
                        <a:gd name="T2" fmla="*/ 0 w 45"/>
                        <a:gd name="T3" fmla="*/ 58 h 107"/>
                        <a:gd name="T4" fmla="*/ 6 w 45"/>
                        <a:gd name="T5" fmla="*/ 64 h 107"/>
                        <a:gd name="T6" fmla="*/ 23 w 45"/>
                        <a:gd name="T7" fmla="*/ 70 h 107"/>
                        <a:gd name="T8" fmla="*/ 21 w 45"/>
                        <a:gd name="T9" fmla="*/ 90 h 107"/>
                        <a:gd name="T10" fmla="*/ 36 w 45"/>
                        <a:gd name="T11" fmla="*/ 106 h 107"/>
                        <a:gd name="T12" fmla="*/ 44 w 45"/>
                        <a:gd name="T13" fmla="*/ 76 h 107"/>
                        <a:gd name="T14" fmla="*/ 30 w 45"/>
                        <a:gd name="T15" fmla="*/ 56 h 107"/>
                        <a:gd name="T16" fmla="*/ 34 w 45"/>
                        <a:gd name="T17" fmla="*/ 67 h 107"/>
                        <a:gd name="T18" fmla="*/ 26 w 45"/>
                        <a:gd name="T19" fmla="*/ 67 h 107"/>
                        <a:gd name="T20" fmla="*/ 17 w 45"/>
                        <a:gd name="T21" fmla="*/ 39 h 107"/>
                        <a:gd name="T22" fmla="*/ 16 w 45"/>
                        <a:gd name="T23" fmla="*/ 3 h 107"/>
                        <a:gd name="T24" fmla="*/ 3 w 45"/>
                        <a:gd name="T25" fmla="*/ 0 h 107"/>
                        <a:gd name="T26" fmla="*/ 14 w 45"/>
                        <a:gd name="T27" fmla="*/ 17 h 107"/>
                        <a:gd name="T28" fmla="*/ 0 w 45"/>
                        <a:gd name="T29" fmla="*/ 58 h 107"/>
                        <a:gd name="T30" fmla="*/ 0 w 45"/>
                        <a:gd name="T31" fmla="*/ 58 h 107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45"/>
                        <a:gd name="T49" fmla="*/ 0 h 107"/>
                        <a:gd name="T50" fmla="*/ 45 w 45"/>
                        <a:gd name="T51" fmla="*/ 107 h 107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45" h="107">
                          <a:moveTo>
                            <a:pt x="0" y="58"/>
                          </a:moveTo>
                          <a:lnTo>
                            <a:pt x="0" y="58"/>
                          </a:lnTo>
                          <a:lnTo>
                            <a:pt x="6" y="64"/>
                          </a:lnTo>
                          <a:lnTo>
                            <a:pt x="23" y="70"/>
                          </a:lnTo>
                          <a:lnTo>
                            <a:pt x="21" y="90"/>
                          </a:lnTo>
                          <a:lnTo>
                            <a:pt x="36" y="106"/>
                          </a:lnTo>
                          <a:lnTo>
                            <a:pt x="44" y="76"/>
                          </a:lnTo>
                          <a:lnTo>
                            <a:pt x="30" y="56"/>
                          </a:lnTo>
                          <a:lnTo>
                            <a:pt x="34" y="67"/>
                          </a:lnTo>
                          <a:lnTo>
                            <a:pt x="26" y="67"/>
                          </a:lnTo>
                          <a:lnTo>
                            <a:pt x="17" y="39"/>
                          </a:lnTo>
                          <a:lnTo>
                            <a:pt x="16" y="3"/>
                          </a:lnTo>
                          <a:lnTo>
                            <a:pt x="3" y="0"/>
                          </a:lnTo>
                          <a:lnTo>
                            <a:pt x="14" y="17"/>
                          </a:lnTo>
                          <a:lnTo>
                            <a:pt x="0" y="58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7" name="Freeform 2600">
                      <a:extLst>
                        <a:ext uri="{FF2B5EF4-FFF2-40B4-BE49-F238E27FC236}">
                          <a16:creationId xmlns:a16="http://schemas.microsoft.com/office/drawing/2014/main" id="{20D227E9-6C39-4707-B57E-474D29979D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42064" y="4005715"/>
                      <a:ext cx="337128" cy="369728"/>
                    </a:xfrm>
                    <a:custGeom>
                      <a:avLst/>
                      <a:gdLst>
                        <a:gd name="T0" fmla="*/ 0 w 221"/>
                        <a:gd name="T1" fmla="*/ 143 h 208"/>
                        <a:gd name="T2" fmla="*/ 0 w 221"/>
                        <a:gd name="T3" fmla="*/ 143 h 208"/>
                        <a:gd name="T4" fmla="*/ 9 w 221"/>
                        <a:gd name="T5" fmla="*/ 129 h 208"/>
                        <a:gd name="T6" fmla="*/ 20 w 221"/>
                        <a:gd name="T7" fmla="*/ 138 h 208"/>
                        <a:gd name="T8" fmla="*/ 89 w 221"/>
                        <a:gd name="T9" fmla="*/ 134 h 208"/>
                        <a:gd name="T10" fmla="*/ 75 w 221"/>
                        <a:gd name="T11" fmla="*/ 0 h 208"/>
                        <a:gd name="T12" fmla="*/ 99 w 221"/>
                        <a:gd name="T13" fmla="*/ 0 h 208"/>
                        <a:gd name="T14" fmla="*/ 208 w 221"/>
                        <a:gd name="T15" fmla="*/ 72 h 208"/>
                        <a:gd name="T16" fmla="*/ 209 w 221"/>
                        <a:gd name="T17" fmla="*/ 85 h 208"/>
                        <a:gd name="T18" fmla="*/ 220 w 221"/>
                        <a:gd name="T19" fmla="*/ 83 h 208"/>
                        <a:gd name="T20" fmla="*/ 220 w 221"/>
                        <a:gd name="T21" fmla="*/ 126 h 208"/>
                        <a:gd name="T22" fmla="*/ 211 w 221"/>
                        <a:gd name="T23" fmla="*/ 135 h 208"/>
                        <a:gd name="T24" fmla="*/ 167 w 221"/>
                        <a:gd name="T25" fmla="*/ 141 h 208"/>
                        <a:gd name="T26" fmla="*/ 111 w 221"/>
                        <a:gd name="T27" fmla="*/ 165 h 208"/>
                        <a:gd name="T28" fmla="*/ 94 w 221"/>
                        <a:gd name="T29" fmla="*/ 204 h 208"/>
                        <a:gd name="T30" fmla="*/ 80 w 221"/>
                        <a:gd name="T31" fmla="*/ 199 h 208"/>
                        <a:gd name="T32" fmla="*/ 56 w 221"/>
                        <a:gd name="T33" fmla="*/ 207 h 208"/>
                        <a:gd name="T34" fmla="*/ 42 w 221"/>
                        <a:gd name="T35" fmla="*/ 174 h 208"/>
                        <a:gd name="T36" fmla="*/ 19 w 221"/>
                        <a:gd name="T37" fmla="*/ 182 h 208"/>
                        <a:gd name="T38" fmla="*/ 10 w 221"/>
                        <a:gd name="T39" fmla="*/ 175 h 208"/>
                        <a:gd name="T40" fmla="*/ 0 w 221"/>
                        <a:gd name="T41" fmla="*/ 143 h 208"/>
                        <a:gd name="T42" fmla="*/ 0 w 221"/>
                        <a:gd name="T43" fmla="*/ 143 h 20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221"/>
                        <a:gd name="T67" fmla="*/ 0 h 208"/>
                        <a:gd name="T68" fmla="*/ 221 w 221"/>
                        <a:gd name="T69" fmla="*/ 208 h 20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221" h="208">
                          <a:moveTo>
                            <a:pt x="0" y="143"/>
                          </a:moveTo>
                          <a:lnTo>
                            <a:pt x="0" y="143"/>
                          </a:lnTo>
                          <a:lnTo>
                            <a:pt x="9" y="129"/>
                          </a:lnTo>
                          <a:lnTo>
                            <a:pt x="20" y="138"/>
                          </a:lnTo>
                          <a:lnTo>
                            <a:pt x="89" y="134"/>
                          </a:lnTo>
                          <a:lnTo>
                            <a:pt x="75" y="0"/>
                          </a:lnTo>
                          <a:lnTo>
                            <a:pt x="99" y="0"/>
                          </a:lnTo>
                          <a:lnTo>
                            <a:pt x="208" y="72"/>
                          </a:lnTo>
                          <a:lnTo>
                            <a:pt x="209" y="85"/>
                          </a:lnTo>
                          <a:lnTo>
                            <a:pt x="220" y="83"/>
                          </a:lnTo>
                          <a:lnTo>
                            <a:pt x="220" y="126"/>
                          </a:lnTo>
                          <a:lnTo>
                            <a:pt x="211" y="135"/>
                          </a:lnTo>
                          <a:lnTo>
                            <a:pt x="167" y="141"/>
                          </a:lnTo>
                          <a:lnTo>
                            <a:pt x="111" y="165"/>
                          </a:lnTo>
                          <a:lnTo>
                            <a:pt x="94" y="204"/>
                          </a:lnTo>
                          <a:lnTo>
                            <a:pt x="80" y="199"/>
                          </a:lnTo>
                          <a:lnTo>
                            <a:pt x="56" y="207"/>
                          </a:lnTo>
                          <a:lnTo>
                            <a:pt x="42" y="174"/>
                          </a:lnTo>
                          <a:lnTo>
                            <a:pt x="19" y="182"/>
                          </a:lnTo>
                          <a:lnTo>
                            <a:pt x="10" y="175"/>
                          </a:lnTo>
                          <a:lnTo>
                            <a:pt x="0" y="143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8" name="Freeform 2601">
                      <a:extLst>
                        <a:ext uri="{FF2B5EF4-FFF2-40B4-BE49-F238E27FC236}">
                          <a16:creationId xmlns:a16="http://schemas.microsoft.com/office/drawing/2014/main" id="{C644CE86-419C-4010-932E-C99E21A578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2231" y="3723086"/>
                      <a:ext cx="245600" cy="216860"/>
                    </a:xfrm>
                    <a:custGeom>
                      <a:avLst/>
                      <a:gdLst>
                        <a:gd name="T0" fmla="*/ 0 w 161"/>
                        <a:gd name="T1" fmla="*/ 119 h 122"/>
                        <a:gd name="T2" fmla="*/ 0 w 161"/>
                        <a:gd name="T3" fmla="*/ 119 h 122"/>
                        <a:gd name="T4" fmla="*/ 40 w 161"/>
                        <a:gd name="T5" fmla="*/ 96 h 122"/>
                        <a:gd name="T6" fmla="*/ 54 w 161"/>
                        <a:gd name="T7" fmla="*/ 48 h 122"/>
                        <a:gd name="T8" fmla="*/ 88 w 161"/>
                        <a:gd name="T9" fmla="*/ 24 h 122"/>
                        <a:gd name="T10" fmla="*/ 99 w 161"/>
                        <a:gd name="T11" fmla="*/ 0 h 122"/>
                        <a:gd name="T12" fmla="*/ 148 w 161"/>
                        <a:gd name="T13" fmla="*/ 8 h 122"/>
                        <a:gd name="T14" fmla="*/ 160 w 161"/>
                        <a:gd name="T15" fmla="*/ 53 h 122"/>
                        <a:gd name="T16" fmla="*/ 139 w 161"/>
                        <a:gd name="T17" fmla="*/ 54 h 122"/>
                        <a:gd name="T18" fmla="*/ 127 w 161"/>
                        <a:gd name="T19" fmla="*/ 59 h 122"/>
                        <a:gd name="T20" fmla="*/ 129 w 161"/>
                        <a:gd name="T21" fmla="*/ 71 h 122"/>
                        <a:gd name="T22" fmla="*/ 67 w 161"/>
                        <a:gd name="T23" fmla="*/ 98 h 122"/>
                        <a:gd name="T24" fmla="*/ 60 w 161"/>
                        <a:gd name="T25" fmla="*/ 121 h 122"/>
                        <a:gd name="T26" fmla="*/ 0 w 161"/>
                        <a:gd name="T27" fmla="*/ 119 h 122"/>
                        <a:gd name="T28" fmla="*/ 0 w 161"/>
                        <a:gd name="T29" fmla="*/ 119 h 12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61"/>
                        <a:gd name="T46" fmla="*/ 0 h 122"/>
                        <a:gd name="T47" fmla="*/ 161 w 161"/>
                        <a:gd name="T48" fmla="*/ 122 h 12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61" h="122">
                          <a:moveTo>
                            <a:pt x="0" y="119"/>
                          </a:moveTo>
                          <a:lnTo>
                            <a:pt x="0" y="119"/>
                          </a:lnTo>
                          <a:lnTo>
                            <a:pt x="40" y="96"/>
                          </a:lnTo>
                          <a:lnTo>
                            <a:pt x="54" y="48"/>
                          </a:lnTo>
                          <a:lnTo>
                            <a:pt x="88" y="24"/>
                          </a:lnTo>
                          <a:lnTo>
                            <a:pt x="99" y="0"/>
                          </a:lnTo>
                          <a:lnTo>
                            <a:pt x="148" y="8"/>
                          </a:lnTo>
                          <a:lnTo>
                            <a:pt x="160" y="53"/>
                          </a:lnTo>
                          <a:lnTo>
                            <a:pt x="139" y="54"/>
                          </a:lnTo>
                          <a:lnTo>
                            <a:pt x="127" y="59"/>
                          </a:lnTo>
                          <a:lnTo>
                            <a:pt x="129" y="71"/>
                          </a:lnTo>
                          <a:lnTo>
                            <a:pt x="67" y="98"/>
                          </a:lnTo>
                          <a:lnTo>
                            <a:pt x="60" y="121"/>
                          </a:lnTo>
                          <a:lnTo>
                            <a:pt x="0" y="119"/>
                          </a:lnTo>
                        </a:path>
                      </a:pathLst>
                    </a:custGeom>
                    <a:solidFill>
                      <a:srgbClr val="77933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9" name="Freeform 2602">
                      <a:extLst>
                        <a:ext uri="{FF2B5EF4-FFF2-40B4-BE49-F238E27FC236}">
                          <a16:creationId xmlns:a16="http://schemas.microsoft.com/office/drawing/2014/main" id="{26DF98E0-5AF9-4E1A-A174-A9461084E8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96816" y="4043043"/>
                      <a:ext cx="331026" cy="295071"/>
                    </a:xfrm>
                    <a:custGeom>
                      <a:avLst/>
                      <a:gdLst>
                        <a:gd name="T0" fmla="*/ 0 w 217"/>
                        <a:gd name="T1" fmla="*/ 120 h 166"/>
                        <a:gd name="T2" fmla="*/ 0 w 217"/>
                        <a:gd name="T3" fmla="*/ 120 h 166"/>
                        <a:gd name="T4" fmla="*/ 3 w 217"/>
                        <a:gd name="T5" fmla="*/ 133 h 166"/>
                        <a:gd name="T6" fmla="*/ 29 w 217"/>
                        <a:gd name="T7" fmla="*/ 162 h 166"/>
                        <a:gd name="T8" fmla="*/ 36 w 217"/>
                        <a:gd name="T9" fmla="*/ 155 h 166"/>
                        <a:gd name="T10" fmla="*/ 47 w 217"/>
                        <a:gd name="T11" fmla="*/ 165 h 166"/>
                        <a:gd name="T12" fmla="*/ 63 w 217"/>
                        <a:gd name="T13" fmla="*/ 136 h 166"/>
                        <a:gd name="T14" fmla="*/ 125 w 217"/>
                        <a:gd name="T15" fmla="*/ 151 h 166"/>
                        <a:gd name="T16" fmla="*/ 178 w 217"/>
                        <a:gd name="T17" fmla="*/ 136 h 166"/>
                        <a:gd name="T18" fmla="*/ 180 w 217"/>
                        <a:gd name="T19" fmla="*/ 129 h 166"/>
                        <a:gd name="T20" fmla="*/ 208 w 217"/>
                        <a:gd name="T21" fmla="*/ 93 h 166"/>
                        <a:gd name="T22" fmla="*/ 216 w 217"/>
                        <a:gd name="T23" fmla="*/ 44 h 166"/>
                        <a:gd name="T24" fmla="*/ 202 w 217"/>
                        <a:gd name="T25" fmla="*/ 28 h 166"/>
                        <a:gd name="T26" fmla="*/ 202 w 217"/>
                        <a:gd name="T27" fmla="*/ 6 h 166"/>
                        <a:gd name="T28" fmla="*/ 157 w 217"/>
                        <a:gd name="T29" fmla="*/ 0 h 166"/>
                        <a:gd name="T30" fmla="*/ 74 w 217"/>
                        <a:gd name="T31" fmla="*/ 57 h 166"/>
                        <a:gd name="T32" fmla="*/ 53 w 217"/>
                        <a:gd name="T33" fmla="*/ 62 h 166"/>
                        <a:gd name="T34" fmla="*/ 53 w 217"/>
                        <a:gd name="T35" fmla="*/ 105 h 166"/>
                        <a:gd name="T36" fmla="*/ 44 w 217"/>
                        <a:gd name="T37" fmla="*/ 114 h 166"/>
                        <a:gd name="T38" fmla="*/ 0 w 217"/>
                        <a:gd name="T39" fmla="*/ 120 h 166"/>
                        <a:gd name="T40" fmla="*/ 0 w 217"/>
                        <a:gd name="T41" fmla="*/ 120 h 16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66"/>
                        <a:gd name="T65" fmla="*/ 217 w 217"/>
                        <a:gd name="T66" fmla="*/ 166 h 16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66">
                          <a:moveTo>
                            <a:pt x="0" y="120"/>
                          </a:moveTo>
                          <a:lnTo>
                            <a:pt x="0" y="120"/>
                          </a:lnTo>
                          <a:lnTo>
                            <a:pt x="3" y="133"/>
                          </a:lnTo>
                          <a:lnTo>
                            <a:pt x="29" y="162"/>
                          </a:lnTo>
                          <a:lnTo>
                            <a:pt x="36" y="155"/>
                          </a:lnTo>
                          <a:lnTo>
                            <a:pt x="47" y="165"/>
                          </a:lnTo>
                          <a:lnTo>
                            <a:pt x="63" y="136"/>
                          </a:lnTo>
                          <a:lnTo>
                            <a:pt x="125" y="151"/>
                          </a:lnTo>
                          <a:lnTo>
                            <a:pt x="178" y="136"/>
                          </a:lnTo>
                          <a:lnTo>
                            <a:pt x="180" y="129"/>
                          </a:lnTo>
                          <a:lnTo>
                            <a:pt x="208" y="93"/>
                          </a:lnTo>
                          <a:lnTo>
                            <a:pt x="216" y="44"/>
                          </a:lnTo>
                          <a:lnTo>
                            <a:pt x="202" y="28"/>
                          </a:lnTo>
                          <a:lnTo>
                            <a:pt x="202" y="6"/>
                          </a:lnTo>
                          <a:lnTo>
                            <a:pt x="157" y="0"/>
                          </a:lnTo>
                          <a:lnTo>
                            <a:pt x="74" y="57"/>
                          </a:lnTo>
                          <a:lnTo>
                            <a:pt x="53" y="62"/>
                          </a:lnTo>
                          <a:lnTo>
                            <a:pt x="53" y="105"/>
                          </a:lnTo>
                          <a:lnTo>
                            <a:pt x="44" y="114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0" name="Freeform 2603">
                      <a:extLst>
                        <a:ext uri="{FF2B5EF4-FFF2-40B4-BE49-F238E27FC236}">
                          <a16:creationId xmlns:a16="http://schemas.microsoft.com/office/drawing/2014/main" id="{F62556D9-00F8-492D-A92B-73EBBD8ECF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51732" y="4284789"/>
                      <a:ext cx="242548" cy="234635"/>
                    </a:xfrm>
                    <a:custGeom>
                      <a:avLst/>
                      <a:gdLst>
                        <a:gd name="T0" fmla="*/ 0 w 159"/>
                        <a:gd name="T1" fmla="*/ 102 h 132"/>
                        <a:gd name="T2" fmla="*/ 0 w 159"/>
                        <a:gd name="T3" fmla="*/ 102 h 132"/>
                        <a:gd name="T4" fmla="*/ 11 w 159"/>
                        <a:gd name="T5" fmla="*/ 29 h 132"/>
                        <a:gd name="T6" fmla="*/ 27 w 159"/>
                        <a:gd name="T7" fmla="*/ 0 h 132"/>
                        <a:gd name="T8" fmla="*/ 89 w 159"/>
                        <a:gd name="T9" fmla="*/ 15 h 132"/>
                        <a:gd name="T10" fmla="*/ 142 w 159"/>
                        <a:gd name="T11" fmla="*/ 0 h 132"/>
                        <a:gd name="T12" fmla="*/ 153 w 159"/>
                        <a:gd name="T13" fmla="*/ 17 h 132"/>
                        <a:gd name="T14" fmla="*/ 158 w 159"/>
                        <a:gd name="T15" fmla="*/ 29 h 132"/>
                        <a:gd name="T16" fmla="*/ 144 w 159"/>
                        <a:gd name="T17" fmla="*/ 40 h 132"/>
                        <a:gd name="T18" fmla="*/ 116 w 159"/>
                        <a:gd name="T19" fmla="*/ 99 h 132"/>
                        <a:gd name="T20" fmla="*/ 90 w 159"/>
                        <a:gd name="T21" fmla="*/ 95 h 132"/>
                        <a:gd name="T22" fmla="*/ 76 w 159"/>
                        <a:gd name="T23" fmla="*/ 124 h 132"/>
                        <a:gd name="T24" fmla="*/ 45 w 159"/>
                        <a:gd name="T25" fmla="*/ 131 h 132"/>
                        <a:gd name="T26" fmla="*/ 27 w 159"/>
                        <a:gd name="T27" fmla="*/ 106 h 132"/>
                        <a:gd name="T28" fmla="*/ 0 w 159"/>
                        <a:gd name="T29" fmla="*/ 102 h 132"/>
                        <a:gd name="T30" fmla="*/ 0 w 159"/>
                        <a:gd name="T31" fmla="*/ 102 h 13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59"/>
                        <a:gd name="T49" fmla="*/ 0 h 132"/>
                        <a:gd name="T50" fmla="*/ 159 w 159"/>
                        <a:gd name="T51" fmla="*/ 132 h 13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59" h="132">
                          <a:moveTo>
                            <a:pt x="0" y="102"/>
                          </a:moveTo>
                          <a:lnTo>
                            <a:pt x="0" y="102"/>
                          </a:lnTo>
                          <a:lnTo>
                            <a:pt x="11" y="29"/>
                          </a:lnTo>
                          <a:lnTo>
                            <a:pt x="27" y="0"/>
                          </a:lnTo>
                          <a:lnTo>
                            <a:pt x="89" y="15"/>
                          </a:lnTo>
                          <a:lnTo>
                            <a:pt x="142" y="0"/>
                          </a:lnTo>
                          <a:lnTo>
                            <a:pt x="153" y="17"/>
                          </a:lnTo>
                          <a:lnTo>
                            <a:pt x="158" y="29"/>
                          </a:lnTo>
                          <a:lnTo>
                            <a:pt x="144" y="40"/>
                          </a:lnTo>
                          <a:lnTo>
                            <a:pt x="116" y="99"/>
                          </a:lnTo>
                          <a:lnTo>
                            <a:pt x="90" y="95"/>
                          </a:lnTo>
                          <a:lnTo>
                            <a:pt x="76" y="124"/>
                          </a:lnTo>
                          <a:lnTo>
                            <a:pt x="45" y="131"/>
                          </a:lnTo>
                          <a:lnTo>
                            <a:pt x="27" y="106"/>
                          </a:lnTo>
                          <a:lnTo>
                            <a:pt x="0" y="102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1" name="Freeform 2604">
                      <a:extLst>
                        <a:ext uri="{FF2B5EF4-FFF2-40B4-BE49-F238E27FC236}">
                          <a16:creationId xmlns:a16="http://schemas.microsoft.com/office/drawing/2014/main" id="{BF19E1FA-F0C7-4338-A970-603238E87B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27653" y="4215464"/>
                      <a:ext cx="131190" cy="103097"/>
                    </a:xfrm>
                    <a:custGeom>
                      <a:avLst/>
                      <a:gdLst>
                        <a:gd name="T0" fmla="*/ 0 w 86"/>
                        <a:gd name="T1" fmla="*/ 25 h 58"/>
                        <a:gd name="T2" fmla="*/ 0 w 86"/>
                        <a:gd name="T3" fmla="*/ 25 h 58"/>
                        <a:gd name="T4" fmla="*/ 13 w 86"/>
                        <a:gd name="T5" fmla="*/ 42 h 58"/>
                        <a:gd name="T6" fmla="*/ 52 w 86"/>
                        <a:gd name="T7" fmla="*/ 44 h 58"/>
                        <a:gd name="T8" fmla="*/ 11 w 86"/>
                        <a:gd name="T9" fmla="*/ 49 h 58"/>
                        <a:gd name="T10" fmla="*/ 11 w 86"/>
                        <a:gd name="T11" fmla="*/ 57 h 58"/>
                        <a:gd name="T12" fmla="*/ 52 w 86"/>
                        <a:gd name="T13" fmla="*/ 54 h 58"/>
                        <a:gd name="T14" fmla="*/ 85 w 86"/>
                        <a:gd name="T15" fmla="*/ 57 h 58"/>
                        <a:gd name="T16" fmla="*/ 75 w 86"/>
                        <a:gd name="T17" fmla="*/ 25 h 58"/>
                        <a:gd name="T18" fmla="*/ 44 w 86"/>
                        <a:gd name="T19" fmla="*/ 0 h 58"/>
                        <a:gd name="T20" fmla="*/ 13 w 86"/>
                        <a:gd name="T21" fmla="*/ 7 h 58"/>
                        <a:gd name="T22" fmla="*/ 0 w 86"/>
                        <a:gd name="T23" fmla="*/ 25 h 58"/>
                        <a:gd name="T24" fmla="*/ 0 w 86"/>
                        <a:gd name="T25" fmla="*/ 25 h 5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6"/>
                        <a:gd name="T40" fmla="*/ 0 h 58"/>
                        <a:gd name="T41" fmla="*/ 86 w 86"/>
                        <a:gd name="T42" fmla="*/ 58 h 5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6" h="58">
                          <a:moveTo>
                            <a:pt x="0" y="25"/>
                          </a:moveTo>
                          <a:lnTo>
                            <a:pt x="0" y="25"/>
                          </a:lnTo>
                          <a:lnTo>
                            <a:pt x="13" y="42"/>
                          </a:lnTo>
                          <a:lnTo>
                            <a:pt x="52" y="44"/>
                          </a:lnTo>
                          <a:lnTo>
                            <a:pt x="11" y="49"/>
                          </a:lnTo>
                          <a:lnTo>
                            <a:pt x="11" y="57"/>
                          </a:lnTo>
                          <a:lnTo>
                            <a:pt x="52" y="54"/>
                          </a:lnTo>
                          <a:lnTo>
                            <a:pt x="85" y="57"/>
                          </a:lnTo>
                          <a:lnTo>
                            <a:pt x="75" y="25"/>
                          </a:lnTo>
                          <a:lnTo>
                            <a:pt x="44" y="0"/>
                          </a:lnTo>
                          <a:lnTo>
                            <a:pt x="13" y="7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2" name="Freeform 2605">
                      <a:extLst>
                        <a:ext uri="{FF2B5EF4-FFF2-40B4-BE49-F238E27FC236}">
                          <a16:creationId xmlns:a16="http://schemas.microsoft.com/office/drawing/2014/main" id="{A3B1B60D-50F0-40BC-86B4-73EE1AF44E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33262" y="5029576"/>
                      <a:ext cx="283736" cy="311071"/>
                    </a:xfrm>
                    <a:custGeom>
                      <a:avLst/>
                      <a:gdLst>
                        <a:gd name="T0" fmla="*/ 0 w 186"/>
                        <a:gd name="T1" fmla="*/ 6 h 175"/>
                        <a:gd name="T2" fmla="*/ 0 w 186"/>
                        <a:gd name="T3" fmla="*/ 6 h 175"/>
                        <a:gd name="T4" fmla="*/ 23 w 186"/>
                        <a:gd name="T5" fmla="*/ 0 h 175"/>
                        <a:gd name="T6" fmla="*/ 134 w 186"/>
                        <a:gd name="T7" fmla="*/ 16 h 175"/>
                        <a:gd name="T8" fmla="*/ 159 w 186"/>
                        <a:gd name="T9" fmla="*/ 9 h 175"/>
                        <a:gd name="T10" fmla="*/ 185 w 186"/>
                        <a:gd name="T11" fmla="*/ 12 h 175"/>
                        <a:gd name="T12" fmla="*/ 185 w 186"/>
                        <a:gd name="T13" fmla="*/ 12 h 175"/>
                        <a:gd name="T14" fmla="*/ 162 w 186"/>
                        <a:gd name="T15" fmla="*/ 25 h 175"/>
                        <a:gd name="T16" fmla="*/ 154 w 186"/>
                        <a:gd name="T17" fmla="*/ 16 h 175"/>
                        <a:gd name="T18" fmla="*/ 128 w 186"/>
                        <a:gd name="T19" fmla="*/ 22 h 175"/>
                        <a:gd name="T20" fmla="*/ 128 w 186"/>
                        <a:gd name="T21" fmla="*/ 71 h 175"/>
                        <a:gd name="T22" fmla="*/ 114 w 186"/>
                        <a:gd name="T23" fmla="*/ 71 h 175"/>
                        <a:gd name="T24" fmla="*/ 114 w 186"/>
                        <a:gd name="T25" fmla="*/ 110 h 175"/>
                        <a:gd name="T26" fmla="*/ 114 w 186"/>
                        <a:gd name="T27" fmla="*/ 165 h 175"/>
                        <a:gd name="T28" fmla="*/ 102 w 186"/>
                        <a:gd name="T29" fmla="*/ 174 h 175"/>
                        <a:gd name="T30" fmla="*/ 84 w 186"/>
                        <a:gd name="T31" fmla="*/ 174 h 175"/>
                        <a:gd name="T32" fmla="*/ 75 w 186"/>
                        <a:gd name="T33" fmla="*/ 162 h 175"/>
                        <a:gd name="T34" fmla="*/ 67 w 186"/>
                        <a:gd name="T35" fmla="*/ 168 h 175"/>
                        <a:gd name="T36" fmla="*/ 49 w 186"/>
                        <a:gd name="T37" fmla="*/ 149 h 175"/>
                        <a:gd name="T38" fmla="*/ 39 w 186"/>
                        <a:gd name="T39" fmla="*/ 88 h 175"/>
                        <a:gd name="T40" fmla="*/ 39 w 186"/>
                        <a:gd name="T41" fmla="*/ 81 h 175"/>
                        <a:gd name="T42" fmla="*/ 0 w 186"/>
                        <a:gd name="T43" fmla="*/ 6 h 175"/>
                        <a:gd name="T44" fmla="*/ 0 w 186"/>
                        <a:gd name="T45" fmla="*/ 6 h 17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6"/>
                        <a:gd name="T70" fmla="*/ 0 h 175"/>
                        <a:gd name="T71" fmla="*/ 186 w 186"/>
                        <a:gd name="T72" fmla="*/ 175 h 17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6" h="175">
                          <a:moveTo>
                            <a:pt x="0" y="6"/>
                          </a:moveTo>
                          <a:lnTo>
                            <a:pt x="0" y="6"/>
                          </a:lnTo>
                          <a:lnTo>
                            <a:pt x="23" y="0"/>
                          </a:lnTo>
                          <a:lnTo>
                            <a:pt x="134" y="16"/>
                          </a:lnTo>
                          <a:lnTo>
                            <a:pt x="159" y="9"/>
                          </a:lnTo>
                          <a:lnTo>
                            <a:pt x="185" y="12"/>
                          </a:lnTo>
                          <a:lnTo>
                            <a:pt x="162" y="25"/>
                          </a:lnTo>
                          <a:lnTo>
                            <a:pt x="154" y="16"/>
                          </a:lnTo>
                          <a:lnTo>
                            <a:pt x="128" y="22"/>
                          </a:lnTo>
                          <a:lnTo>
                            <a:pt x="128" y="71"/>
                          </a:lnTo>
                          <a:lnTo>
                            <a:pt x="114" y="71"/>
                          </a:lnTo>
                          <a:lnTo>
                            <a:pt x="114" y="110"/>
                          </a:lnTo>
                          <a:lnTo>
                            <a:pt x="114" y="165"/>
                          </a:lnTo>
                          <a:lnTo>
                            <a:pt x="102" y="174"/>
                          </a:lnTo>
                          <a:lnTo>
                            <a:pt x="84" y="174"/>
                          </a:lnTo>
                          <a:lnTo>
                            <a:pt x="75" y="162"/>
                          </a:lnTo>
                          <a:lnTo>
                            <a:pt x="67" y="168"/>
                          </a:lnTo>
                          <a:lnTo>
                            <a:pt x="49" y="149"/>
                          </a:lnTo>
                          <a:lnTo>
                            <a:pt x="39" y="88"/>
                          </a:lnTo>
                          <a:lnTo>
                            <a:pt x="39" y="81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77933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3" name="Freeform 2606">
                      <a:extLst>
                        <a:ext uri="{FF2B5EF4-FFF2-40B4-BE49-F238E27FC236}">
                          <a16:creationId xmlns:a16="http://schemas.microsoft.com/office/drawing/2014/main" id="{A83AC102-6CA6-4CE6-92BD-5CE33D3AE8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4460" y="5251768"/>
                      <a:ext cx="25933" cy="40882"/>
                    </a:xfrm>
                    <a:custGeom>
                      <a:avLst/>
                      <a:gdLst>
                        <a:gd name="T0" fmla="*/ 0 w 17"/>
                        <a:gd name="T1" fmla="*/ 12 h 23"/>
                        <a:gd name="T2" fmla="*/ 0 w 17"/>
                        <a:gd name="T3" fmla="*/ 12 h 23"/>
                        <a:gd name="T4" fmla="*/ 9 w 17"/>
                        <a:gd name="T5" fmla="*/ 22 h 23"/>
                        <a:gd name="T6" fmla="*/ 16 w 17"/>
                        <a:gd name="T7" fmla="*/ 14 h 23"/>
                        <a:gd name="T8" fmla="*/ 14 w 17"/>
                        <a:gd name="T9" fmla="*/ 0 h 23"/>
                        <a:gd name="T10" fmla="*/ 0 w 17"/>
                        <a:gd name="T11" fmla="*/ 12 h 23"/>
                        <a:gd name="T12" fmla="*/ 0 w 17"/>
                        <a:gd name="T13" fmla="*/ 12 h 2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23"/>
                        <a:gd name="T23" fmla="*/ 17 w 17"/>
                        <a:gd name="T24" fmla="*/ 23 h 2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23">
                          <a:moveTo>
                            <a:pt x="0" y="12"/>
                          </a:moveTo>
                          <a:lnTo>
                            <a:pt x="0" y="12"/>
                          </a:lnTo>
                          <a:lnTo>
                            <a:pt x="9" y="22"/>
                          </a:lnTo>
                          <a:lnTo>
                            <a:pt x="16" y="14"/>
                          </a:lnTo>
                          <a:lnTo>
                            <a:pt x="14" y="0"/>
                          </a:lnTo>
                          <a:lnTo>
                            <a:pt x="0" y="12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4" name="Freeform 2608">
                      <a:extLst>
                        <a:ext uri="{FF2B5EF4-FFF2-40B4-BE49-F238E27FC236}">
                          <a16:creationId xmlns:a16="http://schemas.microsoft.com/office/drawing/2014/main" id="{64104467-1EA1-48D1-967D-16A8374388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1578" y="4522978"/>
                      <a:ext cx="112883" cy="129760"/>
                    </a:xfrm>
                    <a:custGeom>
                      <a:avLst/>
                      <a:gdLst>
                        <a:gd name="T0" fmla="*/ 0 w 74"/>
                        <a:gd name="T1" fmla="*/ 72 h 73"/>
                        <a:gd name="T2" fmla="*/ 0 w 74"/>
                        <a:gd name="T3" fmla="*/ 72 h 73"/>
                        <a:gd name="T4" fmla="*/ 11 w 74"/>
                        <a:gd name="T5" fmla="*/ 68 h 73"/>
                        <a:gd name="T6" fmla="*/ 29 w 74"/>
                        <a:gd name="T7" fmla="*/ 67 h 73"/>
                        <a:gd name="T8" fmla="*/ 29 w 74"/>
                        <a:gd name="T9" fmla="*/ 57 h 73"/>
                        <a:gd name="T10" fmla="*/ 58 w 74"/>
                        <a:gd name="T11" fmla="*/ 51 h 73"/>
                        <a:gd name="T12" fmla="*/ 73 w 74"/>
                        <a:gd name="T13" fmla="*/ 26 h 73"/>
                        <a:gd name="T14" fmla="*/ 58 w 74"/>
                        <a:gd name="T15" fmla="*/ 0 h 73"/>
                        <a:gd name="T16" fmla="*/ 16 w 74"/>
                        <a:gd name="T17" fmla="*/ 5 h 73"/>
                        <a:gd name="T18" fmla="*/ 21 w 74"/>
                        <a:gd name="T19" fmla="*/ 24 h 73"/>
                        <a:gd name="T20" fmla="*/ 12 w 74"/>
                        <a:gd name="T21" fmla="*/ 37 h 73"/>
                        <a:gd name="T22" fmla="*/ 0 w 74"/>
                        <a:gd name="T23" fmla="*/ 72 h 73"/>
                        <a:gd name="T24" fmla="*/ 0 w 74"/>
                        <a:gd name="T25" fmla="*/ 72 h 73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73"/>
                        <a:gd name="T41" fmla="*/ 74 w 74"/>
                        <a:gd name="T42" fmla="*/ 73 h 73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73">
                          <a:moveTo>
                            <a:pt x="0" y="72"/>
                          </a:moveTo>
                          <a:lnTo>
                            <a:pt x="0" y="72"/>
                          </a:lnTo>
                          <a:lnTo>
                            <a:pt x="11" y="68"/>
                          </a:lnTo>
                          <a:lnTo>
                            <a:pt x="29" y="67"/>
                          </a:lnTo>
                          <a:lnTo>
                            <a:pt x="29" y="57"/>
                          </a:lnTo>
                          <a:lnTo>
                            <a:pt x="58" y="51"/>
                          </a:lnTo>
                          <a:lnTo>
                            <a:pt x="73" y="26"/>
                          </a:lnTo>
                          <a:lnTo>
                            <a:pt x="58" y="0"/>
                          </a:lnTo>
                          <a:lnTo>
                            <a:pt x="16" y="5"/>
                          </a:lnTo>
                          <a:lnTo>
                            <a:pt x="21" y="24"/>
                          </a:lnTo>
                          <a:lnTo>
                            <a:pt x="12" y="37"/>
                          </a:lnTo>
                          <a:lnTo>
                            <a:pt x="0" y="72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5" name="Freeform 2609">
                      <a:extLst>
                        <a:ext uri="{FF2B5EF4-FFF2-40B4-BE49-F238E27FC236}">
                          <a16:creationId xmlns:a16="http://schemas.microsoft.com/office/drawing/2014/main" id="{FED5DC06-A0BD-4B0D-B12A-7781EA8C27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03270" y="3831517"/>
                      <a:ext cx="234921" cy="255966"/>
                    </a:xfrm>
                    <a:custGeom>
                      <a:avLst/>
                      <a:gdLst>
                        <a:gd name="T0" fmla="*/ 0 w 154"/>
                        <a:gd name="T1" fmla="*/ 24 h 144"/>
                        <a:gd name="T2" fmla="*/ 0 w 154"/>
                        <a:gd name="T3" fmla="*/ 24 h 144"/>
                        <a:gd name="T4" fmla="*/ 6 w 154"/>
                        <a:gd name="T5" fmla="*/ 140 h 144"/>
                        <a:gd name="T6" fmla="*/ 129 w 154"/>
                        <a:gd name="T7" fmla="*/ 143 h 144"/>
                        <a:gd name="T8" fmla="*/ 150 w 154"/>
                        <a:gd name="T9" fmla="*/ 125 h 144"/>
                        <a:gd name="T10" fmla="*/ 153 w 154"/>
                        <a:gd name="T11" fmla="*/ 113 h 144"/>
                        <a:gd name="T12" fmla="*/ 107 w 154"/>
                        <a:gd name="T13" fmla="*/ 30 h 144"/>
                        <a:gd name="T14" fmla="*/ 129 w 154"/>
                        <a:gd name="T15" fmla="*/ 57 h 144"/>
                        <a:gd name="T16" fmla="*/ 140 w 154"/>
                        <a:gd name="T17" fmla="*/ 34 h 144"/>
                        <a:gd name="T18" fmla="*/ 129 w 154"/>
                        <a:gd name="T19" fmla="*/ 5 h 144"/>
                        <a:gd name="T20" fmla="*/ 100 w 154"/>
                        <a:gd name="T21" fmla="*/ 10 h 144"/>
                        <a:gd name="T22" fmla="*/ 100 w 154"/>
                        <a:gd name="T23" fmla="*/ 2 h 144"/>
                        <a:gd name="T24" fmla="*/ 85 w 154"/>
                        <a:gd name="T25" fmla="*/ 2 h 144"/>
                        <a:gd name="T26" fmla="*/ 59 w 154"/>
                        <a:gd name="T27" fmla="*/ 12 h 144"/>
                        <a:gd name="T28" fmla="*/ 6 w 154"/>
                        <a:gd name="T29" fmla="*/ 0 h 144"/>
                        <a:gd name="T30" fmla="*/ 0 w 154"/>
                        <a:gd name="T31" fmla="*/ 24 h 144"/>
                        <a:gd name="T32" fmla="*/ 0 w 154"/>
                        <a:gd name="T33" fmla="*/ 24 h 14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54"/>
                        <a:gd name="T52" fmla="*/ 0 h 144"/>
                        <a:gd name="T53" fmla="*/ 154 w 154"/>
                        <a:gd name="T54" fmla="*/ 144 h 14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54" h="144">
                          <a:moveTo>
                            <a:pt x="0" y="24"/>
                          </a:moveTo>
                          <a:lnTo>
                            <a:pt x="0" y="24"/>
                          </a:lnTo>
                          <a:lnTo>
                            <a:pt x="6" y="140"/>
                          </a:lnTo>
                          <a:lnTo>
                            <a:pt x="129" y="143"/>
                          </a:lnTo>
                          <a:lnTo>
                            <a:pt x="150" y="125"/>
                          </a:lnTo>
                          <a:lnTo>
                            <a:pt x="153" y="113"/>
                          </a:lnTo>
                          <a:lnTo>
                            <a:pt x="107" y="30"/>
                          </a:lnTo>
                          <a:lnTo>
                            <a:pt x="129" y="57"/>
                          </a:lnTo>
                          <a:lnTo>
                            <a:pt x="140" y="34"/>
                          </a:lnTo>
                          <a:lnTo>
                            <a:pt x="129" y="5"/>
                          </a:lnTo>
                          <a:lnTo>
                            <a:pt x="100" y="10"/>
                          </a:lnTo>
                          <a:lnTo>
                            <a:pt x="100" y="2"/>
                          </a:lnTo>
                          <a:lnTo>
                            <a:pt x="85" y="2"/>
                          </a:lnTo>
                          <a:lnTo>
                            <a:pt x="59" y="12"/>
                          </a:lnTo>
                          <a:lnTo>
                            <a:pt x="6" y="0"/>
                          </a:lnTo>
                          <a:lnTo>
                            <a:pt x="0" y="24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6" name="Freeform 2610">
                      <a:extLst>
                        <a:ext uri="{FF2B5EF4-FFF2-40B4-BE49-F238E27FC236}">
                          <a16:creationId xmlns:a16="http://schemas.microsoft.com/office/drawing/2014/main" id="{EC38C9FD-5686-4716-9965-22AB5F1E66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85457" y="4256347"/>
                      <a:ext cx="157123" cy="135093"/>
                    </a:xfrm>
                    <a:custGeom>
                      <a:avLst/>
                      <a:gdLst>
                        <a:gd name="T0" fmla="*/ 0 w 103"/>
                        <a:gd name="T1" fmla="*/ 63 h 76"/>
                        <a:gd name="T2" fmla="*/ 0 w 103"/>
                        <a:gd name="T3" fmla="*/ 63 h 76"/>
                        <a:gd name="T4" fmla="*/ 7 w 103"/>
                        <a:gd name="T5" fmla="*/ 72 h 76"/>
                        <a:gd name="T6" fmla="*/ 34 w 103"/>
                        <a:gd name="T7" fmla="*/ 75 h 76"/>
                        <a:gd name="T8" fmla="*/ 32 w 103"/>
                        <a:gd name="T9" fmla="*/ 56 h 76"/>
                        <a:gd name="T10" fmla="*/ 68 w 103"/>
                        <a:gd name="T11" fmla="*/ 52 h 76"/>
                        <a:gd name="T12" fmla="*/ 83 w 103"/>
                        <a:gd name="T13" fmla="*/ 56 h 76"/>
                        <a:gd name="T14" fmla="*/ 102 w 103"/>
                        <a:gd name="T15" fmla="*/ 42 h 76"/>
                        <a:gd name="T16" fmla="*/ 76 w 103"/>
                        <a:gd name="T17" fmla="*/ 13 h 76"/>
                        <a:gd name="T18" fmla="*/ 73 w 103"/>
                        <a:gd name="T19" fmla="*/ 0 h 76"/>
                        <a:gd name="T20" fmla="*/ 17 w 103"/>
                        <a:gd name="T21" fmla="*/ 24 h 76"/>
                        <a:gd name="T22" fmla="*/ 0 w 103"/>
                        <a:gd name="T23" fmla="*/ 63 h 76"/>
                        <a:gd name="T24" fmla="*/ 0 w 103"/>
                        <a:gd name="T25" fmla="*/ 63 h 7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3"/>
                        <a:gd name="T40" fmla="*/ 0 h 76"/>
                        <a:gd name="T41" fmla="*/ 103 w 103"/>
                        <a:gd name="T42" fmla="*/ 76 h 7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3" h="76">
                          <a:moveTo>
                            <a:pt x="0" y="63"/>
                          </a:moveTo>
                          <a:lnTo>
                            <a:pt x="0" y="63"/>
                          </a:lnTo>
                          <a:lnTo>
                            <a:pt x="7" y="72"/>
                          </a:lnTo>
                          <a:lnTo>
                            <a:pt x="34" y="75"/>
                          </a:lnTo>
                          <a:lnTo>
                            <a:pt x="32" y="56"/>
                          </a:lnTo>
                          <a:lnTo>
                            <a:pt x="68" y="52"/>
                          </a:lnTo>
                          <a:lnTo>
                            <a:pt x="83" y="56"/>
                          </a:lnTo>
                          <a:lnTo>
                            <a:pt x="102" y="42"/>
                          </a:lnTo>
                          <a:lnTo>
                            <a:pt x="76" y="13"/>
                          </a:lnTo>
                          <a:lnTo>
                            <a:pt x="73" y="0"/>
                          </a:lnTo>
                          <a:lnTo>
                            <a:pt x="17" y="24"/>
                          </a:lnTo>
                          <a:lnTo>
                            <a:pt x="0" y="63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7" name="Freeform 2611">
                      <a:extLst>
                        <a:ext uri="{FF2B5EF4-FFF2-40B4-BE49-F238E27FC236}">
                          <a16:creationId xmlns:a16="http://schemas.microsoft.com/office/drawing/2014/main" id="{E976F044-5F7C-4FB3-BBDA-A361F6036F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9879" y="4816273"/>
                      <a:ext cx="247126" cy="238190"/>
                    </a:xfrm>
                    <a:custGeom>
                      <a:avLst/>
                      <a:gdLst>
                        <a:gd name="T0" fmla="*/ 0 w 162"/>
                        <a:gd name="T1" fmla="*/ 65 h 134"/>
                        <a:gd name="T2" fmla="*/ 0 w 162"/>
                        <a:gd name="T3" fmla="*/ 65 h 134"/>
                        <a:gd name="T4" fmla="*/ 0 w 162"/>
                        <a:gd name="T5" fmla="*/ 116 h 134"/>
                        <a:gd name="T6" fmla="*/ 17 w 162"/>
                        <a:gd name="T7" fmla="*/ 129 h 134"/>
                        <a:gd name="T8" fmla="*/ 43 w 162"/>
                        <a:gd name="T9" fmla="*/ 132 h 134"/>
                        <a:gd name="T10" fmla="*/ 67 w 162"/>
                        <a:gd name="T11" fmla="*/ 133 h 134"/>
                        <a:gd name="T12" fmla="*/ 91 w 162"/>
                        <a:gd name="T13" fmla="*/ 115 h 134"/>
                        <a:gd name="T14" fmla="*/ 92 w 162"/>
                        <a:gd name="T15" fmla="*/ 107 h 134"/>
                        <a:gd name="T16" fmla="*/ 113 w 162"/>
                        <a:gd name="T17" fmla="*/ 102 h 134"/>
                        <a:gd name="T18" fmla="*/ 109 w 162"/>
                        <a:gd name="T19" fmla="*/ 95 h 134"/>
                        <a:gd name="T20" fmla="*/ 153 w 162"/>
                        <a:gd name="T21" fmla="*/ 81 h 134"/>
                        <a:gd name="T22" fmla="*/ 147 w 162"/>
                        <a:gd name="T23" fmla="*/ 75 h 134"/>
                        <a:gd name="T24" fmla="*/ 161 w 162"/>
                        <a:gd name="T25" fmla="*/ 34 h 134"/>
                        <a:gd name="T26" fmla="*/ 150 w 162"/>
                        <a:gd name="T27" fmla="*/ 17 h 134"/>
                        <a:gd name="T28" fmla="*/ 125 w 162"/>
                        <a:gd name="T29" fmla="*/ 5 h 134"/>
                        <a:gd name="T30" fmla="*/ 118 w 162"/>
                        <a:gd name="T31" fmla="*/ 0 h 134"/>
                        <a:gd name="T32" fmla="*/ 93 w 162"/>
                        <a:gd name="T33" fmla="*/ 12 h 134"/>
                        <a:gd name="T34" fmla="*/ 90 w 162"/>
                        <a:gd name="T35" fmla="*/ 48 h 134"/>
                        <a:gd name="T36" fmla="*/ 106 w 162"/>
                        <a:gd name="T37" fmla="*/ 55 h 134"/>
                        <a:gd name="T38" fmla="*/ 106 w 162"/>
                        <a:gd name="T39" fmla="*/ 69 h 134"/>
                        <a:gd name="T40" fmla="*/ 28 w 162"/>
                        <a:gd name="T41" fmla="*/ 37 h 134"/>
                        <a:gd name="T42" fmla="*/ 31 w 162"/>
                        <a:gd name="T43" fmla="*/ 65 h 134"/>
                        <a:gd name="T44" fmla="*/ 0 w 162"/>
                        <a:gd name="T45" fmla="*/ 65 h 134"/>
                        <a:gd name="T46" fmla="*/ 0 w 162"/>
                        <a:gd name="T47" fmla="*/ 65 h 134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62"/>
                        <a:gd name="T73" fmla="*/ 0 h 134"/>
                        <a:gd name="T74" fmla="*/ 162 w 162"/>
                        <a:gd name="T75" fmla="*/ 134 h 134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62" h="134">
                          <a:moveTo>
                            <a:pt x="0" y="65"/>
                          </a:moveTo>
                          <a:lnTo>
                            <a:pt x="0" y="65"/>
                          </a:lnTo>
                          <a:lnTo>
                            <a:pt x="0" y="116"/>
                          </a:lnTo>
                          <a:lnTo>
                            <a:pt x="17" y="129"/>
                          </a:lnTo>
                          <a:lnTo>
                            <a:pt x="43" y="132"/>
                          </a:lnTo>
                          <a:lnTo>
                            <a:pt x="67" y="133"/>
                          </a:lnTo>
                          <a:lnTo>
                            <a:pt x="91" y="115"/>
                          </a:lnTo>
                          <a:lnTo>
                            <a:pt x="92" y="107"/>
                          </a:lnTo>
                          <a:lnTo>
                            <a:pt x="113" y="102"/>
                          </a:lnTo>
                          <a:lnTo>
                            <a:pt x="109" y="95"/>
                          </a:lnTo>
                          <a:lnTo>
                            <a:pt x="153" y="81"/>
                          </a:lnTo>
                          <a:lnTo>
                            <a:pt x="147" y="75"/>
                          </a:lnTo>
                          <a:lnTo>
                            <a:pt x="161" y="34"/>
                          </a:lnTo>
                          <a:lnTo>
                            <a:pt x="150" y="17"/>
                          </a:lnTo>
                          <a:lnTo>
                            <a:pt x="125" y="5"/>
                          </a:lnTo>
                          <a:lnTo>
                            <a:pt x="118" y="0"/>
                          </a:lnTo>
                          <a:lnTo>
                            <a:pt x="93" y="12"/>
                          </a:lnTo>
                          <a:lnTo>
                            <a:pt x="90" y="48"/>
                          </a:lnTo>
                          <a:lnTo>
                            <a:pt x="106" y="55"/>
                          </a:lnTo>
                          <a:lnTo>
                            <a:pt x="106" y="69"/>
                          </a:lnTo>
                          <a:lnTo>
                            <a:pt x="28" y="37"/>
                          </a:lnTo>
                          <a:lnTo>
                            <a:pt x="31" y="65"/>
                          </a:lnTo>
                          <a:lnTo>
                            <a:pt x="0" y="65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8" name="Freeform 2612">
                      <a:extLst>
                        <a:ext uri="{FF2B5EF4-FFF2-40B4-BE49-F238E27FC236}">
                          <a16:creationId xmlns:a16="http://schemas.microsoft.com/office/drawing/2014/main" id="{A5DCB29C-088B-44E0-BB22-809D20A361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4718" y="5161115"/>
                      <a:ext cx="341704" cy="319957"/>
                    </a:xfrm>
                    <a:custGeom>
                      <a:avLst/>
                      <a:gdLst>
                        <a:gd name="T0" fmla="*/ 0 w 224"/>
                        <a:gd name="T1" fmla="*/ 94 h 180"/>
                        <a:gd name="T2" fmla="*/ 0 w 224"/>
                        <a:gd name="T3" fmla="*/ 94 h 180"/>
                        <a:gd name="T4" fmla="*/ 8 w 224"/>
                        <a:gd name="T5" fmla="*/ 88 h 180"/>
                        <a:gd name="T6" fmla="*/ 17 w 224"/>
                        <a:gd name="T7" fmla="*/ 100 h 180"/>
                        <a:gd name="T8" fmla="*/ 35 w 224"/>
                        <a:gd name="T9" fmla="*/ 100 h 180"/>
                        <a:gd name="T10" fmla="*/ 47 w 224"/>
                        <a:gd name="T11" fmla="*/ 91 h 180"/>
                        <a:gd name="T12" fmla="*/ 47 w 224"/>
                        <a:gd name="T13" fmla="*/ 36 h 180"/>
                        <a:gd name="T14" fmla="*/ 58 w 224"/>
                        <a:gd name="T15" fmla="*/ 50 h 180"/>
                        <a:gd name="T16" fmla="*/ 58 w 224"/>
                        <a:gd name="T17" fmla="*/ 65 h 180"/>
                        <a:gd name="T18" fmla="*/ 77 w 224"/>
                        <a:gd name="T19" fmla="*/ 64 h 180"/>
                        <a:gd name="T20" fmla="*/ 93 w 224"/>
                        <a:gd name="T21" fmla="*/ 47 h 180"/>
                        <a:gd name="T22" fmla="*/ 123 w 224"/>
                        <a:gd name="T23" fmla="*/ 47 h 180"/>
                        <a:gd name="T24" fmla="*/ 174 w 224"/>
                        <a:gd name="T25" fmla="*/ 0 h 180"/>
                        <a:gd name="T26" fmla="*/ 205 w 224"/>
                        <a:gd name="T27" fmla="*/ 6 h 180"/>
                        <a:gd name="T28" fmla="*/ 210 w 224"/>
                        <a:gd name="T29" fmla="*/ 51 h 180"/>
                        <a:gd name="T30" fmla="*/ 196 w 224"/>
                        <a:gd name="T31" fmla="*/ 63 h 180"/>
                        <a:gd name="T32" fmla="*/ 205 w 224"/>
                        <a:gd name="T33" fmla="*/ 73 h 180"/>
                        <a:gd name="T34" fmla="*/ 212 w 224"/>
                        <a:gd name="T35" fmla="*/ 65 h 180"/>
                        <a:gd name="T36" fmla="*/ 223 w 224"/>
                        <a:gd name="T37" fmla="*/ 65 h 180"/>
                        <a:gd name="T38" fmla="*/ 217 w 224"/>
                        <a:gd name="T39" fmla="*/ 91 h 180"/>
                        <a:gd name="T40" fmla="*/ 184 w 224"/>
                        <a:gd name="T41" fmla="*/ 132 h 180"/>
                        <a:gd name="T42" fmla="*/ 144 w 224"/>
                        <a:gd name="T43" fmla="*/ 167 h 180"/>
                        <a:gd name="T44" fmla="*/ 114 w 224"/>
                        <a:gd name="T45" fmla="*/ 178 h 180"/>
                        <a:gd name="T46" fmla="*/ 26 w 224"/>
                        <a:gd name="T47" fmla="*/ 179 h 180"/>
                        <a:gd name="T48" fmla="*/ 19 w 224"/>
                        <a:gd name="T49" fmla="*/ 159 h 180"/>
                        <a:gd name="T50" fmla="*/ 22 w 224"/>
                        <a:gd name="T51" fmla="*/ 143 h 180"/>
                        <a:gd name="T52" fmla="*/ 0 w 224"/>
                        <a:gd name="T53" fmla="*/ 94 h 180"/>
                        <a:gd name="T54" fmla="*/ 0 w 224"/>
                        <a:gd name="T55" fmla="*/ 94 h 180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24"/>
                        <a:gd name="T85" fmla="*/ 0 h 180"/>
                        <a:gd name="T86" fmla="*/ 224 w 224"/>
                        <a:gd name="T87" fmla="*/ 180 h 180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24" h="180">
                          <a:moveTo>
                            <a:pt x="0" y="94"/>
                          </a:moveTo>
                          <a:lnTo>
                            <a:pt x="0" y="94"/>
                          </a:lnTo>
                          <a:lnTo>
                            <a:pt x="8" y="88"/>
                          </a:lnTo>
                          <a:lnTo>
                            <a:pt x="17" y="100"/>
                          </a:lnTo>
                          <a:lnTo>
                            <a:pt x="35" y="100"/>
                          </a:lnTo>
                          <a:lnTo>
                            <a:pt x="47" y="91"/>
                          </a:lnTo>
                          <a:lnTo>
                            <a:pt x="47" y="36"/>
                          </a:lnTo>
                          <a:lnTo>
                            <a:pt x="58" y="50"/>
                          </a:lnTo>
                          <a:lnTo>
                            <a:pt x="58" y="65"/>
                          </a:lnTo>
                          <a:lnTo>
                            <a:pt x="77" y="64"/>
                          </a:lnTo>
                          <a:lnTo>
                            <a:pt x="93" y="47"/>
                          </a:lnTo>
                          <a:lnTo>
                            <a:pt x="123" y="47"/>
                          </a:lnTo>
                          <a:lnTo>
                            <a:pt x="174" y="0"/>
                          </a:lnTo>
                          <a:lnTo>
                            <a:pt x="205" y="6"/>
                          </a:lnTo>
                          <a:lnTo>
                            <a:pt x="210" y="51"/>
                          </a:lnTo>
                          <a:lnTo>
                            <a:pt x="196" y="63"/>
                          </a:lnTo>
                          <a:lnTo>
                            <a:pt x="205" y="73"/>
                          </a:lnTo>
                          <a:lnTo>
                            <a:pt x="212" y="65"/>
                          </a:lnTo>
                          <a:lnTo>
                            <a:pt x="223" y="65"/>
                          </a:lnTo>
                          <a:lnTo>
                            <a:pt x="217" y="91"/>
                          </a:lnTo>
                          <a:lnTo>
                            <a:pt x="184" y="132"/>
                          </a:lnTo>
                          <a:lnTo>
                            <a:pt x="144" y="167"/>
                          </a:lnTo>
                          <a:lnTo>
                            <a:pt x="114" y="178"/>
                          </a:lnTo>
                          <a:lnTo>
                            <a:pt x="26" y="179"/>
                          </a:lnTo>
                          <a:lnTo>
                            <a:pt x="19" y="159"/>
                          </a:lnTo>
                          <a:lnTo>
                            <a:pt x="22" y="143"/>
                          </a:lnTo>
                          <a:lnTo>
                            <a:pt x="0" y="94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" name="Freeform 2613">
                      <a:extLst>
                        <a:ext uri="{FF2B5EF4-FFF2-40B4-BE49-F238E27FC236}">
                          <a16:creationId xmlns:a16="http://schemas.microsoft.com/office/drawing/2014/main" id="{1DFF0BC9-8F7E-4A95-BEEF-4056306369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5135" y="5331759"/>
                      <a:ext cx="48815" cy="58660"/>
                    </a:xfrm>
                    <a:custGeom>
                      <a:avLst/>
                      <a:gdLst>
                        <a:gd name="T0" fmla="*/ 0 w 32"/>
                        <a:gd name="T1" fmla="*/ 16 h 33"/>
                        <a:gd name="T2" fmla="*/ 0 w 32"/>
                        <a:gd name="T3" fmla="*/ 16 h 33"/>
                        <a:gd name="T4" fmla="*/ 11 w 32"/>
                        <a:gd name="T5" fmla="*/ 32 h 33"/>
                        <a:gd name="T6" fmla="*/ 31 w 32"/>
                        <a:gd name="T7" fmla="*/ 16 h 33"/>
                        <a:gd name="T8" fmla="*/ 22 w 32"/>
                        <a:gd name="T9" fmla="*/ 0 h 33"/>
                        <a:gd name="T10" fmla="*/ 0 w 32"/>
                        <a:gd name="T11" fmla="*/ 16 h 33"/>
                        <a:gd name="T12" fmla="*/ 0 w 32"/>
                        <a:gd name="T13" fmla="*/ 16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33"/>
                        <a:gd name="T23" fmla="*/ 32 w 32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33"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11" y="32"/>
                          </a:lnTo>
                          <a:lnTo>
                            <a:pt x="31" y="16"/>
                          </a:lnTo>
                          <a:lnTo>
                            <a:pt x="2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31859C"/>
                    </a:solidFill>
                    <a:ln w="635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srgbClr val="3F3F3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sp>
          <p:nvSpPr>
            <p:cNvPr id="357" name="Freeform 2708">
              <a:extLst>
                <a:ext uri="{FF2B5EF4-FFF2-40B4-BE49-F238E27FC236}">
                  <a16:creationId xmlns:a16="http://schemas.microsoft.com/office/drawing/2014/main" id="{75F9E9E6-7629-4090-8151-964CCE2BB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347" y="2162964"/>
              <a:ext cx="205631" cy="245041"/>
            </a:xfrm>
            <a:custGeom>
              <a:avLst/>
              <a:gdLst>
                <a:gd name="T0" fmla="*/ 0 w 161"/>
                <a:gd name="T1" fmla="*/ 37 h 151"/>
                <a:gd name="T2" fmla="*/ 0 w 161"/>
                <a:gd name="T3" fmla="*/ 37 h 151"/>
                <a:gd name="T4" fmla="*/ 4 w 161"/>
                <a:gd name="T5" fmla="*/ 20 h 151"/>
                <a:gd name="T6" fmla="*/ 23 w 161"/>
                <a:gd name="T7" fmla="*/ 11 h 151"/>
                <a:gd name="T8" fmla="*/ 31 w 161"/>
                <a:gd name="T9" fmla="*/ 19 h 151"/>
                <a:gd name="T10" fmla="*/ 50 w 161"/>
                <a:gd name="T11" fmla="*/ 4 h 151"/>
                <a:gd name="T12" fmla="*/ 72 w 161"/>
                <a:gd name="T13" fmla="*/ 0 h 151"/>
                <a:gd name="T14" fmla="*/ 95 w 161"/>
                <a:gd name="T15" fmla="*/ 10 h 151"/>
                <a:gd name="T16" fmla="*/ 95 w 161"/>
                <a:gd name="T17" fmla="*/ 27 h 151"/>
                <a:gd name="T18" fmla="*/ 76 w 161"/>
                <a:gd name="T19" fmla="*/ 29 h 151"/>
                <a:gd name="T20" fmla="*/ 78 w 161"/>
                <a:gd name="T21" fmla="*/ 50 h 151"/>
                <a:gd name="T22" fmla="*/ 108 w 161"/>
                <a:gd name="T23" fmla="*/ 83 h 151"/>
                <a:gd name="T24" fmla="*/ 127 w 161"/>
                <a:gd name="T25" fmla="*/ 86 h 151"/>
                <a:gd name="T26" fmla="*/ 126 w 161"/>
                <a:gd name="T27" fmla="*/ 93 h 151"/>
                <a:gd name="T28" fmla="*/ 160 w 161"/>
                <a:gd name="T29" fmla="*/ 115 h 151"/>
                <a:gd name="T30" fmla="*/ 136 w 161"/>
                <a:gd name="T31" fmla="*/ 112 h 151"/>
                <a:gd name="T32" fmla="*/ 141 w 161"/>
                <a:gd name="T33" fmla="*/ 133 h 151"/>
                <a:gd name="T34" fmla="*/ 127 w 161"/>
                <a:gd name="T35" fmla="*/ 150 h 151"/>
                <a:gd name="T36" fmla="*/ 121 w 161"/>
                <a:gd name="T37" fmla="*/ 116 h 151"/>
                <a:gd name="T38" fmla="*/ 61 w 161"/>
                <a:gd name="T39" fmla="*/ 78 h 151"/>
                <a:gd name="T40" fmla="*/ 47 w 161"/>
                <a:gd name="T41" fmla="*/ 53 h 151"/>
                <a:gd name="T42" fmla="*/ 28 w 161"/>
                <a:gd name="T43" fmla="*/ 45 h 151"/>
                <a:gd name="T44" fmla="*/ 10 w 161"/>
                <a:gd name="T45" fmla="*/ 55 h 151"/>
                <a:gd name="T46" fmla="*/ 0 w 161"/>
                <a:gd name="T47" fmla="*/ 37 h 151"/>
                <a:gd name="T48" fmla="*/ 0 w 161"/>
                <a:gd name="T49" fmla="*/ 37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151"/>
                <a:gd name="T77" fmla="*/ 161 w 161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151">
                  <a:moveTo>
                    <a:pt x="0" y="37"/>
                  </a:moveTo>
                  <a:lnTo>
                    <a:pt x="0" y="37"/>
                  </a:lnTo>
                  <a:lnTo>
                    <a:pt x="4" y="20"/>
                  </a:lnTo>
                  <a:lnTo>
                    <a:pt x="23" y="11"/>
                  </a:lnTo>
                  <a:lnTo>
                    <a:pt x="31" y="19"/>
                  </a:lnTo>
                  <a:lnTo>
                    <a:pt x="50" y="4"/>
                  </a:lnTo>
                  <a:lnTo>
                    <a:pt x="72" y="0"/>
                  </a:lnTo>
                  <a:lnTo>
                    <a:pt x="95" y="10"/>
                  </a:lnTo>
                  <a:lnTo>
                    <a:pt x="95" y="27"/>
                  </a:lnTo>
                  <a:lnTo>
                    <a:pt x="76" y="29"/>
                  </a:lnTo>
                  <a:lnTo>
                    <a:pt x="78" y="50"/>
                  </a:lnTo>
                  <a:lnTo>
                    <a:pt x="108" y="83"/>
                  </a:lnTo>
                  <a:lnTo>
                    <a:pt x="127" y="86"/>
                  </a:lnTo>
                  <a:lnTo>
                    <a:pt x="126" y="93"/>
                  </a:lnTo>
                  <a:lnTo>
                    <a:pt x="160" y="115"/>
                  </a:lnTo>
                  <a:lnTo>
                    <a:pt x="136" y="112"/>
                  </a:lnTo>
                  <a:lnTo>
                    <a:pt x="141" y="133"/>
                  </a:lnTo>
                  <a:lnTo>
                    <a:pt x="127" y="150"/>
                  </a:lnTo>
                  <a:lnTo>
                    <a:pt x="121" y="116"/>
                  </a:lnTo>
                  <a:lnTo>
                    <a:pt x="61" y="78"/>
                  </a:lnTo>
                  <a:lnTo>
                    <a:pt x="47" y="53"/>
                  </a:lnTo>
                  <a:lnTo>
                    <a:pt x="28" y="45"/>
                  </a:lnTo>
                  <a:lnTo>
                    <a:pt x="10" y="55"/>
                  </a:lnTo>
                  <a:lnTo>
                    <a:pt x="0" y="3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58" name="Freeform 2507">
              <a:extLst>
                <a:ext uri="{FF2B5EF4-FFF2-40B4-BE49-F238E27FC236}">
                  <a16:creationId xmlns:a16="http://schemas.microsoft.com/office/drawing/2014/main" id="{48213039-1978-4BC2-B905-FBB577CBC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90" y="2139196"/>
              <a:ext cx="150224" cy="112120"/>
            </a:xfrm>
            <a:custGeom>
              <a:avLst/>
              <a:gdLst>
                <a:gd name="T0" fmla="*/ 0 w 130"/>
                <a:gd name="T1" fmla="*/ 62420472 h 77"/>
                <a:gd name="T2" fmla="*/ 0 w 130"/>
                <a:gd name="T3" fmla="*/ 62420472 h 77"/>
                <a:gd name="T4" fmla="*/ 54300920 w 130"/>
                <a:gd name="T5" fmla="*/ 116404870 h 77"/>
                <a:gd name="T6" fmla="*/ 178417678 w 130"/>
                <a:gd name="T7" fmla="*/ 128214075 h 77"/>
                <a:gd name="T8" fmla="*/ 200138038 w 130"/>
                <a:gd name="T9" fmla="*/ 82664452 h 77"/>
                <a:gd name="T10" fmla="*/ 169109486 w 130"/>
                <a:gd name="T11" fmla="*/ 80977237 h 77"/>
                <a:gd name="T12" fmla="*/ 166006755 w 130"/>
                <a:gd name="T13" fmla="*/ 42175184 h 77"/>
                <a:gd name="T14" fmla="*/ 138079649 w 130"/>
                <a:gd name="T15" fmla="*/ 0 h 77"/>
                <a:gd name="T16" fmla="*/ 54300920 w 130"/>
                <a:gd name="T17" fmla="*/ 8434777 h 77"/>
                <a:gd name="T18" fmla="*/ 0 w 130"/>
                <a:gd name="T19" fmla="*/ 62420472 h 77"/>
                <a:gd name="T20" fmla="*/ 0 w 130"/>
                <a:gd name="T21" fmla="*/ 62420472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77"/>
                <a:gd name="T35" fmla="*/ 130 w 13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77">
                  <a:moveTo>
                    <a:pt x="0" y="37"/>
                  </a:moveTo>
                  <a:lnTo>
                    <a:pt x="0" y="37"/>
                  </a:lnTo>
                  <a:lnTo>
                    <a:pt x="35" y="69"/>
                  </a:lnTo>
                  <a:lnTo>
                    <a:pt x="115" y="76"/>
                  </a:lnTo>
                  <a:lnTo>
                    <a:pt x="129" y="49"/>
                  </a:lnTo>
                  <a:lnTo>
                    <a:pt x="109" y="48"/>
                  </a:lnTo>
                  <a:lnTo>
                    <a:pt x="107" y="25"/>
                  </a:lnTo>
                  <a:lnTo>
                    <a:pt x="89" y="0"/>
                  </a:lnTo>
                  <a:lnTo>
                    <a:pt x="35" y="5"/>
                  </a:lnTo>
                  <a:lnTo>
                    <a:pt x="0" y="3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1" name="Freeform 2433">
              <a:extLst>
                <a:ext uri="{FF2B5EF4-FFF2-40B4-BE49-F238E27FC236}">
                  <a16:creationId xmlns:a16="http://schemas.microsoft.com/office/drawing/2014/main" id="{7018AF57-848E-48AF-83ED-1DFB4FDE1E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27231" y="2794476"/>
              <a:ext cx="46908" cy="26387"/>
            </a:xfrm>
            <a:custGeom>
              <a:avLst/>
              <a:gdLst>
                <a:gd name="T0" fmla="*/ 0 w 41"/>
                <a:gd name="T1" fmla="*/ 20480869 h 21"/>
                <a:gd name="T2" fmla="*/ 0 w 41"/>
                <a:gd name="T3" fmla="*/ 20480869 h 21"/>
                <a:gd name="T4" fmla="*/ 18421813 w 41"/>
                <a:gd name="T5" fmla="*/ 29258380 h 21"/>
                <a:gd name="T6" fmla="*/ 61407284 w 41"/>
                <a:gd name="T7" fmla="*/ 19018550 h 21"/>
                <a:gd name="T8" fmla="*/ 35309714 w 41"/>
                <a:gd name="T9" fmla="*/ 0 h 21"/>
                <a:gd name="T10" fmla="*/ 0 w 41"/>
                <a:gd name="T11" fmla="*/ 20480869 h 21"/>
                <a:gd name="T12" fmla="*/ 0 w 41"/>
                <a:gd name="T13" fmla="*/ 20480869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1"/>
                <a:gd name="T23" fmla="*/ 41 w 4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1">
                  <a:moveTo>
                    <a:pt x="0" y="14"/>
                  </a:moveTo>
                  <a:lnTo>
                    <a:pt x="0" y="14"/>
                  </a:lnTo>
                  <a:lnTo>
                    <a:pt x="12" y="20"/>
                  </a:lnTo>
                  <a:lnTo>
                    <a:pt x="40" y="13"/>
                  </a:lnTo>
                  <a:lnTo>
                    <a:pt x="23" y="0"/>
                  </a:lnTo>
                  <a:lnTo>
                    <a:pt x="0" y="14"/>
                  </a:lnTo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2" name="Freeform 2749">
              <a:extLst>
                <a:ext uri="{FF2B5EF4-FFF2-40B4-BE49-F238E27FC236}">
                  <a16:creationId xmlns:a16="http://schemas.microsoft.com/office/drawing/2014/main" id="{46EA1C75-7C3D-48CE-A969-4B44528222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13749" y="3679910"/>
              <a:ext cx="36513" cy="36513"/>
            </a:xfrm>
            <a:custGeom>
              <a:avLst/>
              <a:gdLst>
                <a:gd name="T0" fmla="*/ 0 w 49"/>
                <a:gd name="T1" fmla="*/ 8 h 48"/>
                <a:gd name="T2" fmla="*/ 0 w 49"/>
                <a:gd name="T3" fmla="*/ 8 h 48"/>
                <a:gd name="T4" fmla="*/ 1 w 49"/>
                <a:gd name="T5" fmla="*/ 0 h 48"/>
                <a:gd name="T6" fmla="*/ 25 w 49"/>
                <a:gd name="T7" fmla="*/ 7 h 48"/>
                <a:gd name="T8" fmla="*/ 44 w 49"/>
                <a:gd name="T9" fmla="*/ 1 h 48"/>
                <a:gd name="T10" fmla="*/ 48 w 49"/>
                <a:gd name="T11" fmla="*/ 13 h 48"/>
                <a:gd name="T12" fmla="*/ 48 w 49"/>
                <a:gd name="T13" fmla="*/ 27 h 48"/>
                <a:gd name="T14" fmla="*/ 30 w 49"/>
                <a:gd name="T15" fmla="*/ 47 h 48"/>
                <a:gd name="T16" fmla="*/ 18 w 49"/>
                <a:gd name="T17" fmla="*/ 46 h 48"/>
                <a:gd name="T18" fmla="*/ 0 w 49"/>
                <a:gd name="T19" fmla="*/ 8 h 48"/>
                <a:gd name="T20" fmla="*/ 0 w 49"/>
                <a:gd name="T21" fmla="*/ 8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48"/>
                <a:gd name="T35" fmla="*/ 49 w 49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48">
                  <a:moveTo>
                    <a:pt x="0" y="8"/>
                  </a:moveTo>
                  <a:lnTo>
                    <a:pt x="0" y="8"/>
                  </a:lnTo>
                  <a:lnTo>
                    <a:pt x="1" y="0"/>
                  </a:lnTo>
                  <a:lnTo>
                    <a:pt x="25" y="7"/>
                  </a:lnTo>
                  <a:lnTo>
                    <a:pt x="44" y="1"/>
                  </a:lnTo>
                  <a:lnTo>
                    <a:pt x="48" y="13"/>
                  </a:lnTo>
                  <a:lnTo>
                    <a:pt x="48" y="27"/>
                  </a:lnTo>
                  <a:lnTo>
                    <a:pt x="30" y="47"/>
                  </a:lnTo>
                  <a:lnTo>
                    <a:pt x="18" y="46"/>
                  </a:lnTo>
                  <a:lnTo>
                    <a:pt x="0" y="8"/>
                  </a:lnTo>
                </a:path>
              </a:pathLst>
            </a:custGeom>
            <a:solidFill>
              <a:srgbClr val="A3CCB8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66" name="Gerade Verbindung 2">
              <a:extLst>
                <a:ext uri="{FF2B5EF4-FFF2-40B4-BE49-F238E27FC236}">
                  <a16:creationId xmlns:a16="http://schemas.microsoft.com/office/drawing/2014/main" id="{FA779F9F-D50B-4C07-A265-9D4D465341E4}"/>
                </a:ext>
              </a:extLst>
            </p:cNvPr>
            <p:cNvCxnSpPr>
              <a:cxnSpLocks/>
            </p:cNvCxnSpPr>
            <p:nvPr/>
          </p:nvCxnSpPr>
          <p:spPr>
            <a:xfrm>
              <a:off x="5875522" y="2611815"/>
              <a:ext cx="61200" cy="3585"/>
            </a:xfrm>
            <a:prstGeom prst="line">
              <a:avLst/>
            </a:prstGeom>
            <a:ln>
              <a:solidFill>
                <a:srgbClr val="77933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7" name="Freeform 2711">
              <a:extLst>
                <a:ext uri="{FF2B5EF4-FFF2-40B4-BE49-F238E27FC236}">
                  <a16:creationId xmlns:a16="http://schemas.microsoft.com/office/drawing/2014/main" id="{926733D8-2F5F-40E7-AA9E-D227467A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251" y="2277648"/>
              <a:ext cx="98837" cy="122177"/>
            </a:xfrm>
            <a:custGeom>
              <a:avLst/>
              <a:gdLst>
                <a:gd name="T0" fmla="*/ 0 w 86"/>
                <a:gd name="T1" fmla="*/ 34 h 86"/>
                <a:gd name="T2" fmla="*/ 0 w 86"/>
                <a:gd name="T3" fmla="*/ 34 h 86"/>
                <a:gd name="T4" fmla="*/ 11 w 86"/>
                <a:gd name="T5" fmla="*/ 15 h 86"/>
                <a:gd name="T6" fmla="*/ 38 w 86"/>
                <a:gd name="T7" fmla="*/ 8 h 86"/>
                <a:gd name="T8" fmla="*/ 72 w 86"/>
                <a:gd name="T9" fmla="*/ 8 h 86"/>
                <a:gd name="T10" fmla="*/ 85 w 86"/>
                <a:gd name="T11" fmla="*/ 0 h 86"/>
                <a:gd name="T12" fmla="*/ 80 w 86"/>
                <a:gd name="T13" fmla="*/ 18 h 86"/>
                <a:gd name="T14" fmla="*/ 57 w 86"/>
                <a:gd name="T15" fmla="*/ 14 h 86"/>
                <a:gd name="T16" fmla="*/ 46 w 86"/>
                <a:gd name="T17" fmla="*/ 29 h 86"/>
                <a:gd name="T18" fmla="*/ 33 w 86"/>
                <a:gd name="T19" fmla="*/ 21 h 86"/>
                <a:gd name="T20" fmla="*/ 42 w 86"/>
                <a:gd name="T21" fmla="*/ 43 h 86"/>
                <a:gd name="T22" fmla="*/ 31 w 86"/>
                <a:gd name="T23" fmla="*/ 48 h 86"/>
                <a:gd name="T24" fmla="*/ 52 w 86"/>
                <a:gd name="T25" fmla="*/ 57 h 86"/>
                <a:gd name="T26" fmla="*/ 52 w 86"/>
                <a:gd name="T27" fmla="*/ 66 h 86"/>
                <a:gd name="T28" fmla="*/ 35 w 86"/>
                <a:gd name="T29" fmla="*/ 69 h 86"/>
                <a:gd name="T30" fmla="*/ 41 w 86"/>
                <a:gd name="T31" fmla="*/ 85 h 86"/>
                <a:gd name="T32" fmla="*/ 20 w 86"/>
                <a:gd name="T33" fmla="*/ 80 h 86"/>
                <a:gd name="T34" fmla="*/ 14 w 86"/>
                <a:gd name="T35" fmla="*/ 65 h 86"/>
                <a:gd name="T36" fmla="*/ 41 w 86"/>
                <a:gd name="T37" fmla="*/ 58 h 86"/>
                <a:gd name="T38" fmla="*/ 14 w 86"/>
                <a:gd name="T39" fmla="*/ 56 h 86"/>
                <a:gd name="T40" fmla="*/ 0 w 86"/>
                <a:gd name="T41" fmla="*/ 34 h 86"/>
                <a:gd name="T42" fmla="*/ 0 w 86"/>
                <a:gd name="T43" fmla="*/ 34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6"/>
                <a:gd name="T68" fmla="*/ 86 w 86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6">
                  <a:moveTo>
                    <a:pt x="0" y="34"/>
                  </a:moveTo>
                  <a:lnTo>
                    <a:pt x="0" y="34"/>
                  </a:lnTo>
                  <a:lnTo>
                    <a:pt x="11" y="15"/>
                  </a:lnTo>
                  <a:lnTo>
                    <a:pt x="38" y="8"/>
                  </a:lnTo>
                  <a:lnTo>
                    <a:pt x="72" y="8"/>
                  </a:lnTo>
                  <a:lnTo>
                    <a:pt x="85" y="0"/>
                  </a:lnTo>
                  <a:lnTo>
                    <a:pt x="80" y="18"/>
                  </a:lnTo>
                  <a:lnTo>
                    <a:pt x="57" y="14"/>
                  </a:lnTo>
                  <a:lnTo>
                    <a:pt x="46" y="29"/>
                  </a:lnTo>
                  <a:lnTo>
                    <a:pt x="33" y="21"/>
                  </a:lnTo>
                  <a:lnTo>
                    <a:pt x="42" y="43"/>
                  </a:lnTo>
                  <a:lnTo>
                    <a:pt x="31" y="48"/>
                  </a:lnTo>
                  <a:lnTo>
                    <a:pt x="52" y="57"/>
                  </a:lnTo>
                  <a:lnTo>
                    <a:pt x="52" y="66"/>
                  </a:lnTo>
                  <a:lnTo>
                    <a:pt x="35" y="69"/>
                  </a:lnTo>
                  <a:lnTo>
                    <a:pt x="41" y="85"/>
                  </a:lnTo>
                  <a:lnTo>
                    <a:pt x="20" y="80"/>
                  </a:lnTo>
                  <a:lnTo>
                    <a:pt x="14" y="65"/>
                  </a:lnTo>
                  <a:lnTo>
                    <a:pt x="41" y="58"/>
                  </a:lnTo>
                  <a:lnTo>
                    <a:pt x="14" y="56"/>
                  </a:lnTo>
                  <a:lnTo>
                    <a:pt x="0" y="3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8" name="Freeform 2505">
              <a:extLst>
                <a:ext uri="{FF2B5EF4-FFF2-40B4-BE49-F238E27FC236}">
                  <a16:creationId xmlns:a16="http://schemas.microsoft.com/office/drawing/2014/main" id="{C4717ED7-A08A-41AF-9549-A7A009133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042" y="2009353"/>
              <a:ext cx="150748" cy="148115"/>
            </a:xfrm>
            <a:custGeom>
              <a:avLst/>
              <a:gdLst>
                <a:gd name="T0" fmla="*/ 0 w 137"/>
                <a:gd name="T1" fmla="*/ 32364034 h 103"/>
                <a:gd name="T2" fmla="*/ 0 w 137"/>
                <a:gd name="T3" fmla="*/ 32364034 h 103"/>
                <a:gd name="T4" fmla="*/ 12298256 w 137"/>
                <a:gd name="T5" fmla="*/ 129457475 h 103"/>
                <a:gd name="T6" fmla="*/ 122981312 w 137"/>
                <a:gd name="T7" fmla="*/ 178003552 h 103"/>
                <a:gd name="T8" fmla="*/ 175249229 w 137"/>
                <a:gd name="T9" fmla="*/ 183398003 h 103"/>
                <a:gd name="T10" fmla="*/ 209069110 w 137"/>
                <a:gd name="T11" fmla="*/ 134851926 h 103"/>
                <a:gd name="T12" fmla="*/ 192159789 w 137"/>
                <a:gd name="T13" fmla="*/ 79113269 h 103"/>
                <a:gd name="T14" fmla="*/ 204458040 w 137"/>
                <a:gd name="T15" fmla="*/ 66526217 h 103"/>
                <a:gd name="T16" fmla="*/ 196770858 w 137"/>
                <a:gd name="T17" fmla="*/ 23374623 h 103"/>
                <a:gd name="T18" fmla="*/ 116832806 w 137"/>
                <a:gd name="T19" fmla="*/ 8990754 h 103"/>
                <a:gd name="T20" fmla="*/ 66102345 w 137"/>
                <a:gd name="T21" fmla="*/ 0 h 103"/>
                <a:gd name="T22" fmla="*/ 0 w 137"/>
                <a:gd name="T23" fmla="*/ 32364034 h 103"/>
                <a:gd name="T24" fmla="*/ 0 w 137"/>
                <a:gd name="T25" fmla="*/ 32364034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03"/>
                <a:gd name="T41" fmla="*/ 137 w 137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03">
                  <a:moveTo>
                    <a:pt x="0" y="18"/>
                  </a:moveTo>
                  <a:lnTo>
                    <a:pt x="0" y="18"/>
                  </a:lnTo>
                  <a:lnTo>
                    <a:pt x="8" y="72"/>
                  </a:lnTo>
                  <a:lnTo>
                    <a:pt x="80" y="99"/>
                  </a:lnTo>
                  <a:lnTo>
                    <a:pt x="114" y="102"/>
                  </a:lnTo>
                  <a:lnTo>
                    <a:pt x="136" y="75"/>
                  </a:lnTo>
                  <a:lnTo>
                    <a:pt x="125" y="44"/>
                  </a:lnTo>
                  <a:lnTo>
                    <a:pt x="133" y="37"/>
                  </a:lnTo>
                  <a:lnTo>
                    <a:pt x="128" y="13"/>
                  </a:lnTo>
                  <a:lnTo>
                    <a:pt x="76" y="5"/>
                  </a:lnTo>
                  <a:lnTo>
                    <a:pt x="43" y="0"/>
                  </a:lnTo>
                  <a:lnTo>
                    <a:pt x="0" y="1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endParaRPr lang="en-GB" dirty="0">
                <a:solidFill>
                  <a:srgbClr val="3F3F3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364" name="Textfeld 352">
            <a:extLst>
              <a:ext uri="{FF2B5EF4-FFF2-40B4-BE49-F238E27FC236}">
                <a16:creationId xmlns:a16="http://schemas.microsoft.com/office/drawing/2014/main" id="{FBB81EA2-4547-592E-CD03-B859CAD2A6BE}"/>
              </a:ext>
            </a:extLst>
          </p:cNvPr>
          <p:cNvSpPr txBox="1"/>
          <p:nvPr/>
        </p:nvSpPr>
        <p:spPr>
          <a:xfrm>
            <a:off x="3445723" y="3370093"/>
            <a:ext cx="1382274" cy="171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" pitchFamily="2" charset="77"/>
                <a:cs typeface="Avenir Medium"/>
              </a:rPr>
              <a:t>SUB-SAHARAN AFRICA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Medium"/>
              </a:rPr>
              <a:t>CIMA*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Eswatini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Ethiopia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Ghana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Kenya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Lesotho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Madagascar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Malawi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Mozambique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Nigeria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Rwanda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South Africa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Tanzania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Uganda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Zambia</a:t>
            </a:r>
          </a:p>
          <a:p>
            <a:pPr>
              <a:lnSpc>
                <a:spcPct val="110000"/>
              </a:lnSpc>
            </a:pPr>
            <a:r>
              <a:rPr lang="en-GB" sz="800" baseline="30000" dirty="0">
                <a:latin typeface="Work Sans Light" pitchFamily="2" charset="77"/>
                <a:cs typeface="Avenir Light"/>
              </a:rPr>
              <a:t>Zimbabwe</a:t>
            </a:r>
          </a:p>
          <a:p>
            <a:pPr>
              <a:lnSpc>
                <a:spcPct val="110000"/>
              </a:lnSpc>
            </a:pPr>
            <a:endParaRPr lang="en-GB" sz="800" baseline="30000" dirty="0">
              <a:latin typeface="Avenir"/>
              <a:cs typeface="Avenir Light"/>
            </a:endParaRPr>
          </a:p>
        </p:txBody>
      </p:sp>
      <p:cxnSp>
        <p:nvCxnSpPr>
          <p:cNvPr id="370" name="Gerade Verbindung 350">
            <a:extLst>
              <a:ext uri="{FF2B5EF4-FFF2-40B4-BE49-F238E27FC236}">
                <a16:creationId xmlns:a16="http://schemas.microsoft.com/office/drawing/2014/main" id="{595635BB-3C1B-B55E-02B2-ECF398575DAC}"/>
              </a:ext>
            </a:extLst>
          </p:cNvPr>
          <p:cNvCxnSpPr>
            <a:cxnSpLocks/>
          </p:cNvCxnSpPr>
          <p:nvPr/>
        </p:nvCxnSpPr>
        <p:spPr>
          <a:xfrm>
            <a:off x="3431651" y="3276543"/>
            <a:ext cx="0" cy="1784510"/>
          </a:xfrm>
          <a:prstGeom prst="line">
            <a:avLst/>
          </a:prstGeom>
          <a:ln w="9525" cmpd="sng">
            <a:solidFill>
              <a:schemeClr val="tx1"/>
            </a:solidFill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Gerade Verbindung 373">
            <a:extLst>
              <a:ext uri="{FF2B5EF4-FFF2-40B4-BE49-F238E27FC236}">
                <a16:creationId xmlns:a16="http://schemas.microsoft.com/office/drawing/2014/main" id="{7AB2B2D2-2348-6903-8C30-A86CA232B244}"/>
              </a:ext>
            </a:extLst>
          </p:cNvPr>
          <p:cNvCxnSpPr>
            <a:cxnSpLocks/>
          </p:cNvCxnSpPr>
          <p:nvPr/>
        </p:nvCxnSpPr>
        <p:spPr>
          <a:xfrm>
            <a:off x="2352971" y="4517915"/>
            <a:ext cx="1078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4" name="Oval 383">
            <a:extLst>
              <a:ext uri="{FF2B5EF4-FFF2-40B4-BE49-F238E27FC236}">
                <a16:creationId xmlns:a16="http://schemas.microsoft.com/office/drawing/2014/main" id="{491FDDC6-60D6-C615-F0EC-9307105C7B81}"/>
              </a:ext>
            </a:extLst>
          </p:cNvPr>
          <p:cNvSpPr/>
          <p:nvPr/>
        </p:nvSpPr>
        <p:spPr>
          <a:xfrm>
            <a:off x="3352040" y="3131972"/>
            <a:ext cx="162689" cy="1626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49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482423-5EEC-452F-8096-558DE88E7353}"/>
              </a:ext>
            </a:extLst>
          </p:cNvPr>
          <p:cNvSpPr txBox="1"/>
          <p:nvPr/>
        </p:nvSpPr>
        <p:spPr>
          <a:xfrm>
            <a:off x="457200" y="1233138"/>
            <a:ext cx="44631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Insurance can contribute to achievement of Sustainable Development Goals (SDGs)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SDG 1: No poverty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SDG 2: Zero hunger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Protects farmers from losses emanating from adverse weather events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Allow farmers to access credit markets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Better management of risk contributes to food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venir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3AE59D-68E3-411C-B3B8-D9BF8261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sz="3600" dirty="0"/>
              <a:t>.  How agricultural insurance can improve food security 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7B493-88EB-235D-012A-1F696E5B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33" y="1144226"/>
            <a:ext cx="3428842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4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482423-5EEC-452F-8096-558DE88E7353}"/>
              </a:ext>
            </a:extLst>
          </p:cNvPr>
          <p:cNvSpPr txBox="1"/>
          <p:nvPr/>
        </p:nvSpPr>
        <p:spPr>
          <a:xfrm>
            <a:off x="446314" y="1254910"/>
            <a:ext cx="774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Enable and support market development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Regulation is essential for creating opportunities for innovation.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Regulatory Sandboxes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Innovation Hubs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Regulators may consider enforcing mandatory provision of certain types of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Consider how to reduce cost of compliance to allow for affordable insurance solutions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 Consider Supervisory KPIs Lexicon for SSA – SDG Pillar.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"/>
              </a:rPr>
              <a:t> Measures Impact Story, Product, Corporate Citizen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3AE59D-68E3-411C-B3B8-D9BF8261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5. Regulators Role: Agricultural Insurance and Index insurance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EA9F2-29AB-661E-986E-A7FFB599C64C}"/>
              </a:ext>
            </a:extLst>
          </p:cNvPr>
          <p:cNvSpPr txBox="1"/>
          <p:nvPr/>
        </p:nvSpPr>
        <p:spPr>
          <a:xfrm>
            <a:off x="815930" y="4557668"/>
            <a:ext cx="425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ZA" sz="1200" dirty="0">
                <a:hlinkClick r:id="rId3"/>
              </a:rPr>
              <a:t>Supervisory KPIs Lexicon | Access to Insurance Initiative (a2ii.org)</a:t>
            </a:r>
            <a:r>
              <a:rPr lang="en-ZA" sz="1200" dirty="0"/>
              <a:t> </a:t>
            </a:r>
            <a:endParaRPr lang="en-ZA" sz="1200" dirty="0">
              <a:solidFill>
                <a:schemeClr val="bg1">
                  <a:lumMod val="50000"/>
                </a:schemeClr>
              </a:solidFill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645370425"/>
      </p:ext>
    </p:extLst>
  </p:cSld>
  <p:clrMapOvr>
    <a:masterClrMapping/>
  </p:clrMapOvr>
</p:sld>
</file>

<file path=ppt/theme/theme1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side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>
                <a:lumMod val="50000"/>
              </a:schemeClr>
            </a:solidFill>
            <a:latin typeface="Avenir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c52299-74de-4dfd-b117-c9c408edfa50}" enabled="1" method="Standard" siteId="{853cbaab-a620-4178-8933-88d76414184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794</Words>
  <Application>Microsoft Office PowerPoint</Application>
  <PresentationFormat>On-screen Show (16:9)</PresentationFormat>
  <Paragraphs>164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Avenir</vt:lpstr>
      <vt:lpstr>Avenir Book</vt:lpstr>
      <vt:lpstr>Avenir Light</vt:lpstr>
      <vt:lpstr>Avenir Medium</vt:lpstr>
      <vt:lpstr>Avenir Next Demi Bold</vt:lpstr>
      <vt:lpstr>Calibri</vt:lpstr>
      <vt:lpstr>Nunito Sans</vt:lpstr>
      <vt:lpstr>Wingdings</vt:lpstr>
      <vt:lpstr>Work Sans</vt:lpstr>
      <vt:lpstr>Work Sans Light</vt:lpstr>
      <vt:lpstr>Work Sans Medium</vt:lpstr>
      <vt:lpstr>3_Benutzerdefiniertes Design</vt:lpstr>
      <vt:lpstr>Inside pages</vt:lpstr>
      <vt:lpstr>Benutzerdefiniertes Design</vt:lpstr>
      <vt:lpstr>1_Benutzerdefiniertes Design</vt:lpstr>
      <vt:lpstr>2_Benutzerdefiniertes Design</vt:lpstr>
      <vt:lpstr>The role of agricultural insurance in contributing to improved food security and role of regulation</vt:lpstr>
      <vt:lpstr>Agenda</vt:lpstr>
      <vt:lpstr>1. The role of A2ii</vt:lpstr>
      <vt:lpstr>2. What regulators can do to promote inclusive insurance growth in Sub-Saharan Africa</vt:lpstr>
      <vt:lpstr>2. What regulators can do to promote inclusive insurance growth in Sub-Saharan Africa</vt:lpstr>
      <vt:lpstr>PowerPoint Presentation</vt:lpstr>
      <vt:lpstr>PowerPoint Presentation</vt:lpstr>
      <vt:lpstr>4.  How agricultural insurance can improve food security </vt:lpstr>
      <vt:lpstr>5. Regulators Role: Agricultural Insurance and Index insurance</vt:lpstr>
      <vt:lpstr>6. Regulatory Challenges : Sub – Saharan Africa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 Sturm</dc:creator>
  <cp:lastModifiedBy>Lulama Mafunda</cp:lastModifiedBy>
  <cp:revision>147</cp:revision>
  <dcterms:created xsi:type="dcterms:W3CDTF">2017-12-07T16:43:34Z</dcterms:created>
  <dcterms:modified xsi:type="dcterms:W3CDTF">2023-05-30T09:24:52Z</dcterms:modified>
</cp:coreProperties>
</file>