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0.xml" ContentType="application/vnd.openxmlformats-officedocument.presentationml.tags+xml"/>
  <Override PartName="/ppt/tags/tag5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15"/>
  </p:notesMasterIdLst>
  <p:handoutMasterIdLst>
    <p:handoutMasterId r:id="rId16"/>
  </p:handoutMasterIdLst>
  <p:sldIdLst>
    <p:sldId id="300" r:id="rId2"/>
    <p:sldId id="1286" r:id="rId3"/>
    <p:sldId id="1264" r:id="rId4"/>
    <p:sldId id="1301" r:id="rId5"/>
    <p:sldId id="1302" r:id="rId6"/>
    <p:sldId id="1303" r:id="rId7"/>
    <p:sldId id="1292" r:id="rId8"/>
    <p:sldId id="1293" r:id="rId9"/>
    <p:sldId id="1288" r:id="rId10"/>
    <p:sldId id="1299" r:id="rId11"/>
    <p:sldId id="1300" r:id="rId12"/>
    <p:sldId id="1304" r:id="rId13"/>
    <p:sldId id="1062" r:id="rId14"/>
  </p:sldIdLst>
  <p:sldSz cx="12192000" cy="6858000"/>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Thomas" initials="ST" lastIdx="46" clrIdx="0">
    <p:extLst>
      <p:ext uri="{19B8F6BF-5375-455C-9EA6-DF929625EA0E}">
        <p15:presenceInfo xmlns:p15="http://schemas.microsoft.com/office/powerpoint/2012/main" userId="e3e6a09aedd7ec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96"/>
    <a:srgbClr val="003B5C"/>
    <a:srgbClr val="F3A900"/>
    <a:srgbClr val="97FFEE"/>
    <a:srgbClr val="BBFFF4"/>
    <a:srgbClr val="A7F7FF"/>
    <a:srgbClr val="8BFFDB"/>
    <a:srgbClr val="B1FFE6"/>
    <a:srgbClr val="B7FFF8"/>
    <a:srgbClr val="D4FF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46" autoAdjust="0"/>
    <p:restoredTop sz="95574" autoAdjust="0"/>
  </p:normalViewPr>
  <p:slideViewPr>
    <p:cSldViewPr snapToGrid="0">
      <p:cViewPr varScale="1">
        <p:scale>
          <a:sx n="96" d="100"/>
          <a:sy n="96" d="100"/>
        </p:scale>
        <p:origin x="792" y="16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144"/>
    </p:cViewPr>
  </p:sorterViewPr>
  <p:notesViewPr>
    <p:cSldViewPr snapToGrid="0" showGuides="1">
      <p:cViewPr>
        <p:scale>
          <a:sx n="120" d="100"/>
          <a:sy n="120" d="100"/>
        </p:scale>
        <p:origin x="4008" y="-3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Percent</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FDDB-F344-A6DA-462775A54A9D}"/>
              </c:ext>
            </c:extLst>
          </c:dPt>
          <c:dPt>
            <c:idx val="1"/>
            <c:bubble3D val="0"/>
            <c:spPr>
              <a:solidFill>
                <a:schemeClr val="accent4"/>
              </a:solidFill>
              <a:ln w="19050">
                <a:noFill/>
              </a:ln>
              <a:effectLst/>
            </c:spPr>
            <c:extLst>
              <c:ext xmlns:c16="http://schemas.microsoft.com/office/drawing/2014/chart" uri="{C3380CC4-5D6E-409C-BE32-E72D297353CC}">
                <c16:uniqueId val="{00000002-FDDB-F344-A6DA-462775A54A9D}"/>
              </c:ext>
            </c:extLst>
          </c:dPt>
          <c:dPt>
            <c:idx val="2"/>
            <c:bubble3D val="0"/>
            <c:spPr>
              <a:solidFill>
                <a:schemeClr val="accent4">
                  <a:lumMod val="75000"/>
                </a:schemeClr>
              </a:solidFill>
              <a:ln w="19050">
                <a:noFill/>
              </a:ln>
              <a:effectLst/>
            </c:spPr>
            <c:extLst>
              <c:ext xmlns:c16="http://schemas.microsoft.com/office/drawing/2014/chart" uri="{C3380CC4-5D6E-409C-BE32-E72D297353CC}">
                <c16:uniqueId val="{00000003-FDDB-F344-A6DA-462775A54A9D}"/>
              </c:ext>
            </c:extLst>
          </c:dPt>
          <c:dPt>
            <c:idx val="3"/>
            <c:bubble3D val="0"/>
            <c:spPr>
              <a:solidFill>
                <a:schemeClr val="accent1">
                  <a:lumMod val="25000"/>
                  <a:lumOff val="75000"/>
                </a:schemeClr>
              </a:solidFill>
              <a:ln w="19050">
                <a:noFill/>
              </a:ln>
              <a:effectLst/>
            </c:spPr>
            <c:extLst>
              <c:ext xmlns:c16="http://schemas.microsoft.com/office/drawing/2014/chart" uri="{C3380CC4-5D6E-409C-BE32-E72D297353CC}">
                <c16:uniqueId val="{00000004-FDDB-F344-A6DA-462775A54A9D}"/>
              </c:ext>
            </c:extLst>
          </c:dPt>
          <c:dPt>
            <c:idx val="4"/>
            <c:bubble3D val="0"/>
            <c:spPr>
              <a:solidFill>
                <a:schemeClr val="accent4"/>
              </a:solidFill>
              <a:ln w="19050">
                <a:noFill/>
              </a:ln>
              <a:effectLst/>
            </c:spPr>
            <c:extLst>
              <c:ext xmlns:c16="http://schemas.microsoft.com/office/drawing/2014/chart" uri="{C3380CC4-5D6E-409C-BE32-E72D297353CC}">
                <c16:uniqueId val="{00000006-FDDB-F344-A6DA-462775A54A9D}"/>
              </c:ext>
            </c:extLst>
          </c:dPt>
          <c:dPt>
            <c:idx val="5"/>
            <c:bubble3D val="0"/>
            <c:spPr>
              <a:solidFill>
                <a:schemeClr val="accent4">
                  <a:lumMod val="60000"/>
                  <a:lumOff val="40000"/>
                </a:schemeClr>
              </a:solidFill>
              <a:ln w="19050">
                <a:noFill/>
              </a:ln>
              <a:effectLst/>
            </c:spPr>
            <c:extLst>
              <c:ext xmlns:c16="http://schemas.microsoft.com/office/drawing/2014/chart" uri="{C3380CC4-5D6E-409C-BE32-E72D297353CC}">
                <c16:uniqueId val="{00000005-FDDB-F344-A6DA-462775A54A9D}"/>
              </c:ext>
            </c:extLst>
          </c:dPt>
          <c:dLbls>
            <c:dLbl>
              <c:idx val="0"/>
              <c:layout>
                <c:manualLayout>
                  <c:x val="-0.38663197615423639"/>
                  <c:y val="-2.7414478691019858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A229BBE9-3F86-AE45-A197-5B97FFF34D1F}" type="CATEGORYNAME">
                      <a:rPr lang="en-US" smtClean="0"/>
                      <a:pPr>
                        <a:defRPr sz="1400">
                          <a:solidFill>
                            <a:schemeClr val="tx1"/>
                          </a:solidFill>
                        </a:defRPr>
                      </a:pPr>
                      <a:t>[CATEGORY NAME]</a:t>
                    </a:fld>
                    <a:r>
                      <a:rPr lang="en-US" baseline="0"/>
                      <a:t> </a:t>
                    </a:r>
                    <a:fld id="{0B4F8D0A-35C0-534E-8D26-2201B011B627}" type="VALUE">
                      <a:rPr lang="en-US" baseline="0" smtClean="0"/>
                      <a:pPr>
                        <a:defRPr sz="1400">
                          <a:solidFill>
                            <a:schemeClr val="tx1"/>
                          </a:solidFill>
                        </a:defRPr>
                      </a:pPr>
                      <a:t>[VALUE]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CH"/>
                </a:p>
              </c:txPr>
              <c:showLegendKey val="0"/>
              <c:showVal val="1"/>
              <c:showCatName val="1"/>
              <c:showSerName val="0"/>
              <c:showPercent val="0"/>
              <c:showBubbleSize val="0"/>
              <c:extLst>
                <c:ext xmlns:c15="http://schemas.microsoft.com/office/drawing/2012/chart" uri="{CE6537A1-D6FC-4f65-9D91-7224C49458BB}">
                  <c15:layout>
                    <c:manualLayout>
                      <c:w val="0.19011339421613394"/>
                      <c:h val="0.33631716133942163"/>
                    </c:manualLayout>
                  </c15:layout>
                  <c15:dlblFieldTable/>
                  <c15:showDataLabelsRange val="0"/>
                </c:ext>
                <c:ext xmlns:c16="http://schemas.microsoft.com/office/drawing/2014/chart" uri="{C3380CC4-5D6E-409C-BE32-E72D297353CC}">
                  <c16:uniqueId val="{00000001-FDDB-F344-A6DA-462775A54A9D}"/>
                </c:ext>
              </c:extLst>
            </c:dLbl>
            <c:dLbl>
              <c:idx val="1"/>
              <c:layout>
                <c:manualLayout>
                  <c:x val="-0.30838286402841197"/>
                  <c:y val="-6.3532534246575345E-2"/>
                </c:manualLayout>
              </c:layout>
              <c:tx>
                <c:rich>
                  <a:bodyPr/>
                  <a:lstStyle/>
                  <a:p>
                    <a:fld id="{EF1BB6C8-43D4-B44E-805E-FB2B87D86B77}" type="CATEGORYNAME">
                      <a:rPr lang="en-US" smtClean="0"/>
                      <a:pPr/>
                      <a:t>[CATEGORY NAME]</a:t>
                    </a:fld>
                    <a:r>
                      <a:rPr lang="en-US" baseline="0" dirty="0"/>
                      <a:t> </a:t>
                    </a:r>
                    <a:fld id="{D2FE3CC2-D206-174D-8370-106950CE634B}"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36152473363774734"/>
                      <c:h val="0.13004452054794521"/>
                    </c:manualLayout>
                  </c15:layout>
                  <c15:dlblFieldTable/>
                  <c15:showDataLabelsRange val="0"/>
                </c:ext>
                <c:ext xmlns:c16="http://schemas.microsoft.com/office/drawing/2014/chart" uri="{C3380CC4-5D6E-409C-BE32-E72D297353CC}">
                  <c16:uniqueId val="{00000002-FDDB-F344-A6DA-462775A54A9D}"/>
                </c:ext>
              </c:extLst>
            </c:dLbl>
            <c:dLbl>
              <c:idx val="2"/>
              <c:layout>
                <c:manualLayout>
                  <c:x val="-0.10236821410451548"/>
                  <c:y val="-2.9244863013698628E-2"/>
                </c:manualLayout>
              </c:layout>
              <c:tx>
                <c:rich>
                  <a:bodyPr/>
                  <a:lstStyle/>
                  <a:p>
                    <a:fld id="{D95C1BFA-5B7E-B04C-858E-8F627B46EA11}" type="CATEGORYNAME">
                      <a:rPr lang="en-US" smtClean="0"/>
                      <a:pPr/>
                      <a:t>[CATEGORY NAME]</a:t>
                    </a:fld>
                    <a:r>
                      <a:rPr lang="en-US" baseline="0"/>
                      <a:t> </a:t>
                    </a:r>
                    <a:fld id="{8410AF79-F987-0E4E-A0CA-0335832183A0}"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DDB-F344-A6DA-462775A54A9D}"/>
                </c:ext>
              </c:extLst>
            </c:dLbl>
            <c:dLbl>
              <c:idx val="3"/>
              <c:layout>
                <c:manualLayout>
                  <c:x val="-0.14839142567224761"/>
                  <c:y val="-0.11135920852359209"/>
                </c:manualLayout>
              </c:layout>
              <c:tx>
                <c:rich>
                  <a:bodyPr/>
                  <a:lstStyle/>
                  <a:p>
                    <a:fld id="{8A5F8CD3-9524-5B47-8458-EC64E620A05B}" type="CATEGORYNAME">
                      <a:rPr lang="en-US" smtClean="0"/>
                      <a:pPr/>
                      <a:t>[CATEGORY NAME]</a:t>
                    </a:fld>
                    <a:r>
                      <a:rPr lang="en-US" baseline="0"/>
                      <a:t> </a:t>
                    </a:r>
                    <a:fld id="{863705F7-D0AA-7846-BCA8-8D47F268ACD4}"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DDB-F344-A6DA-462775A54A9D}"/>
                </c:ext>
              </c:extLst>
            </c:dLbl>
            <c:dLbl>
              <c:idx val="4"/>
              <c:layout>
                <c:manualLayout>
                  <c:x val="-1.7255454084221206E-2"/>
                  <c:y val="-0.10894292237442922"/>
                </c:manualLayout>
              </c:layout>
              <c:tx>
                <c:rich>
                  <a:bodyPr/>
                  <a:lstStyle/>
                  <a:p>
                    <a:fld id="{C00C10FB-6051-D949-9376-97E67B1588A9}" type="CATEGORYNAME">
                      <a:rPr lang="en-US" smtClean="0"/>
                      <a:pPr/>
                      <a:t>[CATEGORY NAME]</a:t>
                    </a:fld>
                    <a:r>
                      <a:rPr lang="en-US" baseline="0"/>
                      <a:t> </a:t>
                    </a:r>
                    <a:fld id="{78795E9B-E2B0-4C49-BF2A-523F00491DFD}"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DDB-F344-A6DA-462775A54A9D}"/>
                </c:ext>
              </c:extLst>
            </c:dLbl>
            <c:dLbl>
              <c:idx val="5"/>
              <c:layout>
                <c:manualLayout>
                  <c:x val="0.18057350329781835"/>
                  <c:y val="-0.10246004566210046"/>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0B8C37CC-BD12-2B40-B6D2-237BC4A1BB4C}" type="CATEGORYNAME">
                      <a:rPr lang="en-US" smtClean="0"/>
                      <a:pPr>
                        <a:defRPr sz="1400">
                          <a:solidFill>
                            <a:schemeClr val="tx1"/>
                          </a:solidFill>
                        </a:defRPr>
                      </a:pPr>
                      <a:t>[CATEGORY NAME]</a:t>
                    </a:fld>
                    <a:r>
                      <a:rPr lang="en-US" baseline="0"/>
                      <a:t> </a:t>
                    </a:r>
                    <a:fld id="{97E0614A-6142-504D-ADAE-255AFD4601B6}" type="VALUE">
                      <a:rPr lang="en-US" baseline="0" smtClean="0"/>
                      <a:pPr>
                        <a:defRPr sz="1400">
                          <a:solidFill>
                            <a:schemeClr val="tx1"/>
                          </a:solidFill>
                        </a:defRPr>
                      </a:pPr>
                      <a:t>[VALUE]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CH"/>
                </a:p>
              </c:txPr>
              <c:showLegendKey val="0"/>
              <c:showVal val="1"/>
              <c:showCatName val="1"/>
              <c:showSerName val="0"/>
              <c:showPercent val="0"/>
              <c:showBubbleSize val="0"/>
              <c:extLst>
                <c:ext xmlns:c15="http://schemas.microsoft.com/office/drawing/2012/chart" uri="{CE6537A1-D6FC-4f65-9D91-7224C49458BB}">
                  <c15:layout>
                    <c:manualLayout>
                      <c:w val="0.27864637239979706"/>
                      <c:h val="6.2889840182648385E-2"/>
                    </c:manualLayout>
                  </c15:layout>
                  <c15:dlblFieldTable/>
                  <c15:showDataLabelsRange val="0"/>
                </c:ext>
                <c:ext xmlns:c16="http://schemas.microsoft.com/office/drawing/2014/chart" uri="{C3380CC4-5D6E-409C-BE32-E72D297353CC}">
                  <c16:uniqueId val="{00000005-FDDB-F344-A6DA-462775A54A9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CH"/>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2"/>
                <c:pt idx="0">
                  <c:v>Non-life insurance premiums (excl. agricultural insurance premiums), total USD 3,519 billion or</c:v>
                </c:pt>
                <c:pt idx="1">
                  <c:v>Agricultural insurance premiums, total USD 46 billion or</c:v>
                </c:pt>
              </c:strCache>
            </c:strRef>
          </c:cat>
          <c:val>
            <c:numRef>
              <c:f>Sheet1!$B$2:$B$7</c:f>
              <c:numCache>
                <c:formatCode>0.0%</c:formatCode>
                <c:ptCount val="6"/>
                <c:pt idx="0">
                  <c:v>0.98699999999999999</c:v>
                </c:pt>
                <c:pt idx="1">
                  <c:v>1.2999999999999999E-2</c:v>
                </c:pt>
              </c:numCache>
            </c:numRef>
          </c:val>
          <c:extLst>
            <c:ext xmlns:c16="http://schemas.microsoft.com/office/drawing/2014/chart" uri="{C3380CC4-5D6E-409C-BE32-E72D297353CC}">
              <c16:uniqueId val="{00000000-FDDB-F344-A6DA-462775A54A9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Percent</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FDDB-F344-A6DA-462775A54A9D}"/>
              </c:ext>
            </c:extLst>
          </c:dPt>
          <c:dPt>
            <c:idx val="1"/>
            <c:bubble3D val="0"/>
            <c:spPr>
              <a:solidFill>
                <a:schemeClr val="accent4"/>
              </a:solidFill>
              <a:ln w="19050">
                <a:noFill/>
              </a:ln>
              <a:effectLst/>
            </c:spPr>
            <c:extLst>
              <c:ext xmlns:c16="http://schemas.microsoft.com/office/drawing/2014/chart" uri="{C3380CC4-5D6E-409C-BE32-E72D297353CC}">
                <c16:uniqueId val="{00000002-FDDB-F344-A6DA-462775A54A9D}"/>
              </c:ext>
            </c:extLst>
          </c:dPt>
          <c:dPt>
            <c:idx val="2"/>
            <c:bubble3D val="0"/>
            <c:spPr>
              <a:solidFill>
                <a:schemeClr val="accent4">
                  <a:lumMod val="75000"/>
                </a:schemeClr>
              </a:solidFill>
              <a:ln w="19050">
                <a:noFill/>
              </a:ln>
              <a:effectLst/>
            </c:spPr>
            <c:extLst>
              <c:ext xmlns:c16="http://schemas.microsoft.com/office/drawing/2014/chart" uri="{C3380CC4-5D6E-409C-BE32-E72D297353CC}">
                <c16:uniqueId val="{00000003-FDDB-F344-A6DA-462775A54A9D}"/>
              </c:ext>
            </c:extLst>
          </c:dPt>
          <c:dPt>
            <c:idx val="3"/>
            <c:bubble3D val="0"/>
            <c:spPr>
              <a:solidFill>
                <a:schemeClr val="accent1">
                  <a:lumMod val="25000"/>
                  <a:lumOff val="75000"/>
                </a:schemeClr>
              </a:solidFill>
              <a:ln w="19050">
                <a:noFill/>
              </a:ln>
              <a:effectLst/>
            </c:spPr>
            <c:extLst>
              <c:ext xmlns:c16="http://schemas.microsoft.com/office/drawing/2014/chart" uri="{C3380CC4-5D6E-409C-BE32-E72D297353CC}">
                <c16:uniqueId val="{00000004-FDDB-F344-A6DA-462775A54A9D}"/>
              </c:ext>
            </c:extLst>
          </c:dPt>
          <c:dPt>
            <c:idx val="4"/>
            <c:bubble3D val="0"/>
            <c:spPr>
              <a:solidFill>
                <a:schemeClr val="accent4"/>
              </a:solidFill>
              <a:ln w="19050">
                <a:noFill/>
              </a:ln>
              <a:effectLst/>
            </c:spPr>
            <c:extLst>
              <c:ext xmlns:c16="http://schemas.microsoft.com/office/drawing/2014/chart" uri="{C3380CC4-5D6E-409C-BE32-E72D297353CC}">
                <c16:uniqueId val="{00000006-FDDB-F344-A6DA-462775A54A9D}"/>
              </c:ext>
            </c:extLst>
          </c:dPt>
          <c:dPt>
            <c:idx val="5"/>
            <c:bubble3D val="0"/>
            <c:spPr>
              <a:solidFill>
                <a:schemeClr val="accent4">
                  <a:lumMod val="60000"/>
                  <a:lumOff val="40000"/>
                </a:schemeClr>
              </a:solidFill>
              <a:ln w="19050">
                <a:noFill/>
              </a:ln>
              <a:effectLst/>
            </c:spPr>
            <c:extLst>
              <c:ext xmlns:c16="http://schemas.microsoft.com/office/drawing/2014/chart" uri="{C3380CC4-5D6E-409C-BE32-E72D297353CC}">
                <c16:uniqueId val="{00000005-FDDB-F344-A6DA-462775A54A9D}"/>
              </c:ext>
            </c:extLst>
          </c:dPt>
          <c:dLbls>
            <c:dLbl>
              <c:idx val="0"/>
              <c:layout>
                <c:manualLayout>
                  <c:x val="-0.36730168696093357"/>
                  <c:y val="-4.6198249619482587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A229BBE9-3F86-AE45-A197-5B97FFF34D1F}" type="CATEGORYNAME">
                      <a:rPr lang="en-US" smtClean="0"/>
                      <a:pPr>
                        <a:defRPr sz="1400">
                          <a:solidFill>
                            <a:schemeClr val="tx1"/>
                          </a:solidFill>
                        </a:defRPr>
                      </a:pPr>
                      <a:t>[CATEGORY NAME]</a:t>
                    </a:fld>
                    <a:r>
                      <a:rPr lang="en-US" baseline="0"/>
                      <a:t> </a:t>
                    </a:r>
                    <a:fld id="{0B4F8D0A-35C0-534E-8D26-2201B011B627}" type="VALUE">
                      <a:rPr lang="en-US" baseline="0" smtClean="0"/>
                      <a:pPr>
                        <a:defRPr sz="1400">
                          <a:solidFill>
                            <a:schemeClr val="tx1"/>
                          </a:solidFill>
                        </a:defRPr>
                      </a:pPr>
                      <a:t>[VALUE]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CH"/>
                </a:p>
              </c:txPr>
              <c:showLegendKey val="0"/>
              <c:showVal val="1"/>
              <c:showCatName val="1"/>
              <c:showSerName val="0"/>
              <c:showPercent val="0"/>
              <c:showBubbleSize val="0"/>
              <c:extLst>
                <c:ext xmlns:c15="http://schemas.microsoft.com/office/drawing/2012/chart" uri="{CE6537A1-D6FC-4f65-9D91-7224C49458BB}">
                  <c15:layout>
                    <c:manualLayout>
                      <c:w val="0.2255522577371892"/>
                      <c:h val="0.31324733637747337"/>
                    </c:manualLayout>
                  </c15:layout>
                  <c15:dlblFieldTable/>
                  <c15:showDataLabelsRange val="0"/>
                </c:ext>
                <c:ext xmlns:c16="http://schemas.microsoft.com/office/drawing/2014/chart" uri="{C3380CC4-5D6E-409C-BE32-E72D297353CC}">
                  <c16:uniqueId val="{00000001-FDDB-F344-A6DA-462775A54A9D}"/>
                </c:ext>
              </c:extLst>
            </c:dLbl>
            <c:dLbl>
              <c:idx val="1"/>
              <c:layout>
                <c:manualLayout>
                  <c:x val="-0.30838286402841197"/>
                  <c:y val="-6.3532534246575345E-2"/>
                </c:manualLayout>
              </c:layout>
              <c:tx>
                <c:rich>
                  <a:bodyPr/>
                  <a:lstStyle/>
                  <a:p>
                    <a:fld id="{EF1BB6C8-43D4-B44E-805E-FB2B87D86B77}" type="CATEGORYNAME">
                      <a:rPr lang="en-US" smtClean="0"/>
                      <a:pPr/>
                      <a:t>[CATEGORY NAME]</a:t>
                    </a:fld>
                    <a:r>
                      <a:rPr lang="en-US" baseline="0"/>
                      <a:t> </a:t>
                    </a:r>
                    <a:fld id="{D2FE3CC2-D206-174D-8370-106950CE634B}"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layout>
                    <c:manualLayout>
                      <c:w val="0.36152473363774734"/>
                      <c:h val="0.13004452054794521"/>
                    </c:manualLayout>
                  </c15:layout>
                  <c15:dlblFieldTable/>
                  <c15:showDataLabelsRange val="0"/>
                </c:ext>
                <c:ext xmlns:c16="http://schemas.microsoft.com/office/drawing/2014/chart" uri="{C3380CC4-5D6E-409C-BE32-E72D297353CC}">
                  <c16:uniqueId val="{00000002-FDDB-F344-A6DA-462775A54A9D}"/>
                </c:ext>
              </c:extLst>
            </c:dLbl>
            <c:dLbl>
              <c:idx val="2"/>
              <c:layout>
                <c:manualLayout>
                  <c:x val="-0.10236821410451548"/>
                  <c:y val="-2.9244863013698628E-2"/>
                </c:manualLayout>
              </c:layout>
              <c:tx>
                <c:rich>
                  <a:bodyPr/>
                  <a:lstStyle/>
                  <a:p>
                    <a:fld id="{D95C1BFA-5B7E-B04C-858E-8F627B46EA11}" type="CATEGORYNAME">
                      <a:rPr lang="en-US" smtClean="0"/>
                      <a:pPr/>
                      <a:t>[CATEGORY NAME]</a:t>
                    </a:fld>
                    <a:r>
                      <a:rPr lang="en-US" baseline="0"/>
                      <a:t> </a:t>
                    </a:r>
                    <a:fld id="{8410AF79-F987-0E4E-A0CA-0335832183A0}"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DDB-F344-A6DA-462775A54A9D}"/>
                </c:ext>
              </c:extLst>
            </c:dLbl>
            <c:dLbl>
              <c:idx val="3"/>
              <c:layout>
                <c:manualLayout>
                  <c:x val="-0.14839142567224761"/>
                  <c:y val="-0.11135920852359209"/>
                </c:manualLayout>
              </c:layout>
              <c:tx>
                <c:rich>
                  <a:bodyPr/>
                  <a:lstStyle/>
                  <a:p>
                    <a:fld id="{8A5F8CD3-9524-5B47-8458-EC64E620A05B}" type="CATEGORYNAME">
                      <a:rPr lang="en-US" smtClean="0"/>
                      <a:pPr/>
                      <a:t>[CATEGORY NAME]</a:t>
                    </a:fld>
                    <a:r>
                      <a:rPr lang="en-US" baseline="0"/>
                      <a:t> </a:t>
                    </a:r>
                    <a:fld id="{863705F7-D0AA-7846-BCA8-8D47F268ACD4}"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DDB-F344-A6DA-462775A54A9D}"/>
                </c:ext>
              </c:extLst>
            </c:dLbl>
            <c:dLbl>
              <c:idx val="4"/>
              <c:layout>
                <c:manualLayout>
                  <c:x val="-1.7255454084221206E-2"/>
                  <c:y val="-0.10894292237442922"/>
                </c:manualLayout>
              </c:layout>
              <c:tx>
                <c:rich>
                  <a:bodyPr/>
                  <a:lstStyle/>
                  <a:p>
                    <a:fld id="{C00C10FB-6051-D949-9376-97E67B1588A9}" type="CATEGORYNAME">
                      <a:rPr lang="en-US" smtClean="0"/>
                      <a:pPr/>
                      <a:t>[CATEGORY NAME]</a:t>
                    </a:fld>
                    <a:r>
                      <a:rPr lang="en-US" baseline="0"/>
                      <a:t> </a:t>
                    </a:r>
                    <a:fld id="{78795E9B-E2B0-4C49-BF2A-523F00491DFD}"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DDB-F344-A6DA-462775A54A9D}"/>
                </c:ext>
              </c:extLst>
            </c:dLbl>
            <c:dLbl>
              <c:idx val="5"/>
              <c:layout>
                <c:manualLayout>
                  <c:x val="0.18057350329781835"/>
                  <c:y val="-0.10246004566210046"/>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0B8C37CC-BD12-2B40-B6D2-237BC4A1BB4C}" type="CATEGORYNAME">
                      <a:rPr lang="en-US" smtClean="0"/>
                      <a:pPr>
                        <a:defRPr sz="1400">
                          <a:solidFill>
                            <a:schemeClr val="tx1"/>
                          </a:solidFill>
                        </a:defRPr>
                      </a:pPr>
                      <a:t>[CATEGORY NAME]</a:t>
                    </a:fld>
                    <a:r>
                      <a:rPr lang="en-US" baseline="0"/>
                      <a:t> </a:t>
                    </a:r>
                    <a:fld id="{97E0614A-6142-504D-ADAE-255AFD4601B6}" type="VALUE">
                      <a:rPr lang="en-US" baseline="0" smtClean="0"/>
                      <a:pPr>
                        <a:defRPr sz="1400">
                          <a:solidFill>
                            <a:schemeClr val="tx1"/>
                          </a:solidFill>
                        </a:defRPr>
                      </a:pPr>
                      <a:t>[VALUE]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CH"/>
                </a:p>
              </c:txPr>
              <c:showLegendKey val="0"/>
              <c:showVal val="1"/>
              <c:showCatName val="1"/>
              <c:showSerName val="0"/>
              <c:showPercent val="0"/>
              <c:showBubbleSize val="0"/>
              <c:extLst>
                <c:ext xmlns:c15="http://schemas.microsoft.com/office/drawing/2012/chart" uri="{CE6537A1-D6FC-4f65-9D91-7224C49458BB}">
                  <c15:layout>
                    <c:manualLayout>
                      <c:w val="0.27864637239979706"/>
                      <c:h val="6.2889840182648385E-2"/>
                    </c:manualLayout>
                  </c15:layout>
                  <c15:dlblFieldTable/>
                  <c15:showDataLabelsRange val="0"/>
                </c:ext>
                <c:ext xmlns:c16="http://schemas.microsoft.com/office/drawing/2014/chart" uri="{C3380CC4-5D6E-409C-BE32-E72D297353CC}">
                  <c16:uniqueId val="{00000005-FDDB-F344-A6DA-462775A54A9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CH"/>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2"/>
                <c:pt idx="0">
                  <c:v>Non-life insurance premiums (excl. agricultural insurance premiums), total USD 19,730 million or</c:v>
                </c:pt>
                <c:pt idx="1">
                  <c:v>Agricultural insurance premiums, total USD 322 million or</c:v>
                </c:pt>
              </c:strCache>
            </c:strRef>
          </c:cat>
          <c:val>
            <c:numRef>
              <c:f>Sheet1!$B$2:$B$7</c:f>
              <c:numCache>
                <c:formatCode>0.0%</c:formatCode>
                <c:ptCount val="6"/>
                <c:pt idx="0">
                  <c:v>0.98399999999999999</c:v>
                </c:pt>
                <c:pt idx="1">
                  <c:v>1.6E-2</c:v>
                </c:pt>
              </c:numCache>
            </c:numRef>
          </c:val>
          <c:extLst>
            <c:ext xmlns:c16="http://schemas.microsoft.com/office/drawing/2014/chart" uri="{C3380CC4-5D6E-409C-BE32-E72D297353CC}">
              <c16:uniqueId val="{00000000-FDDB-F344-A6DA-462775A54A9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1-0E88-BC43-9086-65ED633A8DC9}"/>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Limited understanding of insurance</c:v>
                </c:pt>
                <c:pt idx="1">
                  <c:v>Affordability</c:v>
                </c:pt>
                <c:pt idx="2">
                  <c:v>Awareness of insurance solutions</c:v>
                </c:pt>
              </c:strCache>
            </c:strRef>
          </c:cat>
          <c:val>
            <c:numRef>
              <c:f>Sheet1!$B$2:$B$4</c:f>
              <c:numCache>
                <c:formatCode>General</c:formatCode>
                <c:ptCount val="3"/>
                <c:pt idx="0">
                  <c:v>6</c:v>
                </c:pt>
                <c:pt idx="1">
                  <c:v>9</c:v>
                </c:pt>
                <c:pt idx="2">
                  <c:v>11</c:v>
                </c:pt>
              </c:numCache>
            </c:numRef>
          </c:val>
          <c:extLst>
            <c:ext xmlns:c16="http://schemas.microsoft.com/office/drawing/2014/chart" uri="{C3380CC4-5D6E-409C-BE32-E72D297353CC}">
              <c16:uniqueId val="{00000002-0E88-BC43-9086-65ED633A8DC9}"/>
            </c:ext>
          </c:extLst>
        </c:ser>
        <c:dLbls>
          <c:showLegendKey val="0"/>
          <c:showVal val="0"/>
          <c:showCatName val="0"/>
          <c:showSerName val="0"/>
          <c:showPercent val="0"/>
          <c:showBubbleSize val="0"/>
        </c:dLbls>
        <c:gapWidth val="173"/>
        <c:overlap val="-32"/>
        <c:axId val="634245839"/>
        <c:axId val="633957551"/>
      </c:barChart>
      <c:catAx>
        <c:axId val="634245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400" b="0" i="0" u="none" strike="noStrike" kern="1200" baseline="0">
                <a:solidFill>
                  <a:schemeClr val="tx1">
                    <a:lumMod val="65000"/>
                    <a:lumOff val="35000"/>
                  </a:schemeClr>
                </a:solidFill>
                <a:latin typeface="+mn-lt"/>
                <a:ea typeface="+mn-ea"/>
                <a:cs typeface="+mn-cs"/>
              </a:defRPr>
            </a:pPr>
            <a:endParaRPr lang="en-CH"/>
          </a:p>
        </c:txPr>
        <c:crossAx val="633957551"/>
        <c:crosses val="autoZero"/>
        <c:auto val="1"/>
        <c:lblAlgn val="ctr"/>
        <c:lblOffset val="100"/>
        <c:noMultiLvlLbl val="0"/>
      </c:catAx>
      <c:valAx>
        <c:axId val="633957551"/>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3424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1-3D36-7147-96C0-5348CD2BE841}"/>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Unreliable data</c:v>
                </c:pt>
                <c:pt idx="1">
                  <c:v>Lack of technical expertise</c:v>
                </c:pt>
                <c:pt idx="2">
                  <c:v>High cost of agricultural insurance</c:v>
                </c:pt>
              </c:strCache>
            </c:strRef>
          </c:cat>
          <c:val>
            <c:numRef>
              <c:f>Sheet1!$B$2:$B$4</c:f>
              <c:numCache>
                <c:formatCode>General</c:formatCode>
                <c:ptCount val="3"/>
                <c:pt idx="0">
                  <c:v>6</c:v>
                </c:pt>
                <c:pt idx="1">
                  <c:v>6</c:v>
                </c:pt>
                <c:pt idx="2">
                  <c:v>7</c:v>
                </c:pt>
              </c:numCache>
            </c:numRef>
          </c:val>
          <c:extLst>
            <c:ext xmlns:c16="http://schemas.microsoft.com/office/drawing/2014/chart" uri="{C3380CC4-5D6E-409C-BE32-E72D297353CC}">
              <c16:uniqueId val="{00000002-3D36-7147-96C0-5348CD2BE841}"/>
            </c:ext>
          </c:extLst>
        </c:ser>
        <c:dLbls>
          <c:showLegendKey val="0"/>
          <c:showVal val="0"/>
          <c:showCatName val="0"/>
          <c:showSerName val="0"/>
          <c:showPercent val="0"/>
          <c:showBubbleSize val="0"/>
        </c:dLbls>
        <c:gapWidth val="173"/>
        <c:overlap val="-32"/>
        <c:axId val="634245839"/>
        <c:axId val="633957551"/>
      </c:barChart>
      <c:catAx>
        <c:axId val="634245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400" b="0" i="0" u="none" strike="noStrike" kern="1200" baseline="0">
                <a:solidFill>
                  <a:schemeClr val="tx1">
                    <a:lumMod val="65000"/>
                    <a:lumOff val="35000"/>
                  </a:schemeClr>
                </a:solidFill>
                <a:latin typeface="+mn-lt"/>
                <a:ea typeface="+mn-ea"/>
                <a:cs typeface="+mn-cs"/>
              </a:defRPr>
            </a:pPr>
            <a:endParaRPr lang="en-CH"/>
          </a:p>
        </c:txPr>
        <c:crossAx val="633957551"/>
        <c:crosses val="autoZero"/>
        <c:auto val="1"/>
        <c:lblAlgn val="ctr"/>
        <c:lblOffset val="100"/>
        <c:noMultiLvlLbl val="0"/>
      </c:catAx>
      <c:valAx>
        <c:axId val="633957551"/>
        <c:scaling>
          <c:orientation val="minMax"/>
          <c:max val="12"/>
          <c:min val="0"/>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3424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8476D-EC48-4046-BD30-57582B017B8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6CE6325-6286-4593-879F-B7E732AE37C7}">
      <dgm:prSet custT="1"/>
      <dgm:spPr/>
      <dgm:t>
        <a:bodyPr/>
        <a:lstStyle/>
        <a:p>
          <a:pPr>
            <a:lnSpc>
              <a:spcPct val="100000"/>
            </a:lnSpc>
          </a:pPr>
          <a:r>
            <a:rPr lang="en-GB" sz="2000" b="0" dirty="0"/>
            <a:t>Flexible product design</a:t>
          </a:r>
          <a:endParaRPr lang="en-US" sz="2000" dirty="0"/>
        </a:p>
      </dgm:t>
    </dgm:pt>
    <dgm:pt modelId="{9BC87BD0-C29F-4B7C-83F0-E7A6DDE944A4}" type="parTrans" cxnId="{3ECA298C-2A25-4EBF-A5E3-8A18FD2B7C67}">
      <dgm:prSet/>
      <dgm:spPr/>
      <dgm:t>
        <a:bodyPr/>
        <a:lstStyle/>
        <a:p>
          <a:endParaRPr lang="en-US"/>
        </a:p>
      </dgm:t>
    </dgm:pt>
    <dgm:pt modelId="{3502EE27-8AAC-4BD9-B2C1-DC9A466CB3DC}" type="sibTrans" cxnId="{3ECA298C-2A25-4EBF-A5E3-8A18FD2B7C67}">
      <dgm:prSet/>
      <dgm:spPr/>
      <dgm:t>
        <a:bodyPr/>
        <a:lstStyle/>
        <a:p>
          <a:pPr>
            <a:lnSpc>
              <a:spcPct val="100000"/>
            </a:lnSpc>
          </a:pPr>
          <a:endParaRPr lang="en-US"/>
        </a:p>
      </dgm:t>
    </dgm:pt>
    <dgm:pt modelId="{733E4BF5-96B5-41BA-B2BA-BCFE30896E33}">
      <dgm:prSet custT="1"/>
      <dgm:spPr/>
      <dgm:t>
        <a:bodyPr/>
        <a:lstStyle/>
        <a:p>
          <a:pPr>
            <a:lnSpc>
              <a:spcPct val="100000"/>
            </a:lnSpc>
          </a:pPr>
          <a:r>
            <a:rPr lang="en-GB" sz="2000" b="0" dirty="0"/>
            <a:t>Risk-based pricing</a:t>
          </a:r>
          <a:endParaRPr lang="en-US" sz="2000" dirty="0"/>
        </a:p>
      </dgm:t>
    </dgm:pt>
    <dgm:pt modelId="{9C62F8C9-6075-4734-8DBE-7B30C2EEB05D}" type="parTrans" cxnId="{C186CA0D-E13D-4AD3-A0AB-470D0A6150C1}">
      <dgm:prSet/>
      <dgm:spPr/>
      <dgm:t>
        <a:bodyPr/>
        <a:lstStyle/>
        <a:p>
          <a:endParaRPr lang="en-US"/>
        </a:p>
      </dgm:t>
    </dgm:pt>
    <dgm:pt modelId="{E798DD21-6316-447C-ABC5-363E2D4A3238}" type="sibTrans" cxnId="{C186CA0D-E13D-4AD3-A0AB-470D0A6150C1}">
      <dgm:prSet/>
      <dgm:spPr/>
      <dgm:t>
        <a:bodyPr/>
        <a:lstStyle/>
        <a:p>
          <a:pPr>
            <a:lnSpc>
              <a:spcPct val="100000"/>
            </a:lnSpc>
          </a:pPr>
          <a:endParaRPr lang="en-US"/>
        </a:p>
      </dgm:t>
    </dgm:pt>
    <dgm:pt modelId="{E5E414FF-2146-47F7-9722-8D4BF44FDEFF}">
      <dgm:prSet custT="1"/>
      <dgm:spPr/>
      <dgm:t>
        <a:bodyPr/>
        <a:lstStyle/>
        <a:p>
          <a:pPr>
            <a:lnSpc>
              <a:spcPct val="100000"/>
            </a:lnSpc>
          </a:pPr>
          <a:r>
            <a:rPr lang="en-GB" sz="2000" b="0" dirty="0"/>
            <a:t>Raising public awareness</a:t>
          </a:r>
          <a:endParaRPr lang="en-US" sz="2000" dirty="0"/>
        </a:p>
      </dgm:t>
    </dgm:pt>
    <dgm:pt modelId="{65715545-6F37-466F-B490-94D590BDCDCF}" type="parTrans" cxnId="{86654413-1989-454D-8409-D15384563781}">
      <dgm:prSet/>
      <dgm:spPr/>
      <dgm:t>
        <a:bodyPr/>
        <a:lstStyle/>
        <a:p>
          <a:endParaRPr lang="en-US"/>
        </a:p>
      </dgm:t>
    </dgm:pt>
    <dgm:pt modelId="{49EEA7E8-CCCE-4FF6-9E20-CC920AF927CE}" type="sibTrans" cxnId="{86654413-1989-454D-8409-D15384563781}">
      <dgm:prSet/>
      <dgm:spPr/>
      <dgm:t>
        <a:bodyPr/>
        <a:lstStyle/>
        <a:p>
          <a:pPr>
            <a:lnSpc>
              <a:spcPct val="100000"/>
            </a:lnSpc>
          </a:pPr>
          <a:endParaRPr lang="en-US"/>
        </a:p>
      </dgm:t>
    </dgm:pt>
    <dgm:pt modelId="{0F425CFE-C7F3-4B19-9EDC-CEA3A11AE6AA}">
      <dgm:prSet custT="1"/>
      <dgm:spPr/>
      <dgm:t>
        <a:bodyPr/>
        <a:lstStyle/>
        <a:p>
          <a:pPr>
            <a:lnSpc>
              <a:spcPct val="100000"/>
            </a:lnSpc>
          </a:pPr>
          <a:r>
            <a:rPr lang="en-GB" sz="2000" b="0" dirty="0"/>
            <a:t>Clear and consistent regulation</a:t>
          </a:r>
          <a:endParaRPr lang="en-US" sz="2000" dirty="0"/>
        </a:p>
      </dgm:t>
    </dgm:pt>
    <dgm:pt modelId="{3A9188B4-D584-4A48-A603-CC553B6946A7}" type="parTrans" cxnId="{7A487EC6-870E-46E4-A689-E093059329B3}">
      <dgm:prSet/>
      <dgm:spPr/>
      <dgm:t>
        <a:bodyPr/>
        <a:lstStyle/>
        <a:p>
          <a:endParaRPr lang="en-US"/>
        </a:p>
      </dgm:t>
    </dgm:pt>
    <dgm:pt modelId="{96496CFF-4CAB-48DC-A0E6-74FD2AA654D3}" type="sibTrans" cxnId="{7A487EC6-870E-46E4-A689-E093059329B3}">
      <dgm:prSet/>
      <dgm:spPr/>
      <dgm:t>
        <a:bodyPr/>
        <a:lstStyle/>
        <a:p>
          <a:pPr>
            <a:lnSpc>
              <a:spcPct val="100000"/>
            </a:lnSpc>
          </a:pPr>
          <a:endParaRPr lang="en-US"/>
        </a:p>
      </dgm:t>
    </dgm:pt>
    <dgm:pt modelId="{5A9FAB10-B59E-4257-9F20-3C7F38FBF275}">
      <dgm:prSet custT="1"/>
      <dgm:spPr/>
      <dgm:t>
        <a:bodyPr/>
        <a:lstStyle/>
        <a:p>
          <a:pPr>
            <a:lnSpc>
              <a:spcPct val="100000"/>
            </a:lnSpc>
          </a:pPr>
          <a:r>
            <a:rPr lang="en-GB" sz="2000" b="0" dirty="0"/>
            <a:t>Public-private partnerships</a:t>
          </a:r>
          <a:endParaRPr lang="en-US" sz="2000" dirty="0"/>
        </a:p>
      </dgm:t>
    </dgm:pt>
    <dgm:pt modelId="{A1858407-B772-4664-9C8D-AF6D7DA4FF05}" type="parTrans" cxnId="{9602EE9F-97AC-4356-BC59-67D7DFFFA72F}">
      <dgm:prSet/>
      <dgm:spPr/>
      <dgm:t>
        <a:bodyPr/>
        <a:lstStyle/>
        <a:p>
          <a:endParaRPr lang="en-US"/>
        </a:p>
      </dgm:t>
    </dgm:pt>
    <dgm:pt modelId="{B922D672-5BA1-4CA6-B93E-67B15A1CBB58}" type="sibTrans" cxnId="{9602EE9F-97AC-4356-BC59-67D7DFFFA72F}">
      <dgm:prSet/>
      <dgm:spPr/>
      <dgm:t>
        <a:bodyPr/>
        <a:lstStyle/>
        <a:p>
          <a:endParaRPr lang="en-US"/>
        </a:p>
      </dgm:t>
    </dgm:pt>
    <dgm:pt modelId="{36F2BFD6-CFDD-411E-BB29-9F30F64F5491}" type="pres">
      <dgm:prSet presAssocID="{95B8476D-EC48-4046-BD30-57582B017B82}" presName="root" presStyleCnt="0">
        <dgm:presLayoutVars>
          <dgm:dir/>
          <dgm:resizeHandles val="exact"/>
        </dgm:presLayoutVars>
      </dgm:prSet>
      <dgm:spPr/>
    </dgm:pt>
    <dgm:pt modelId="{33F57175-F762-4EBD-9FD8-197396F9A90D}" type="pres">
      <dgm:prSet presAssocID="{95B8476D-EC48-4046-BD30-57582B017B82}" presName="container" presStyleCnt="0">
        <dgm:presLayoutVars>
          <dgm:dir/>
          <dgm:resizeHandles val="exact"/>
        </dgm:presLayoutVars>
      </dgm:prSet>
      <dgm:spPr/>
    </dgm:pt>
    <dgm:pt modelId="{71A4B77B-E708-41E2-8141-FD6C82A54EE4}" type="pres">
      <dgm:prSet presAssocID="{46CE6325-6286-4593-879F-B7E732AE37C7}" presName="compNode" presStyleCnt="0"/>
      <dgm:spPr/>
    </dgm:pt>
    <dgm:pt modelId="{5EB36D70-44AC-4F76-A479-C862FF974457}" type="pres">
      <dgm:prSet presAssocID="{46CE6325-6286-4593-879F-B7E732AE37C7}" presName="iconBgRect" presStyleLbl="bgShp" presStyleIdx="0" presStyleCnt="5"/>
      <dgm:spPr/>
    </dgm:pt>
    <dgm:pt modelId="{95589CAC-27CA-4433-BF86-80AC197C8A4B}" type="pres">
      <dgm:prSet presAssocID="{46CE6325-6286-4593-879F-B7E732AE37C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arm scene"/>
        </a:ext>
      </dgm:extLst>
    </dgm:pt>
    <dgm:pt modelId="{20130EB8-F94A-4406-B5C2-9B0EB27965D7}" type="pres">
      <dgm:prSet presAssocID="{46CE6325-6286-4593-879F-B7E732AE37C7}" presName="spaceRect" presStyleCnt="0"/>
      <dgm:spPr/>
    </dgm:pt>
    <dgm:pt modelId="{AF44E16B-ABF6-4F84-A82A-D48A0C160787}" type="pres">
      <dgm:prSet presAssocID="{46CE6325-6286-4593-879F-B7E732AE37C7}" presName="textRect" presStyleLbl="revTx" presStyleIdx="0" presStyleCnt="5">
        <dgm:presLayoutVars>
          <dgm:chMax val="1"/>
          <dgm:chPref val="1"/>
        </dgm:presLayoutVars>
      </dgm:prSet>
      <dgm:spPr/>
    </dgm:pt>
    <dgm:pt modelId="{359F3024-A9F2-4040-8026-E07E6B190F0E}" type="pres">
      <dgm:prSet presAssocID="{3502EE27-8AAC-4BD9-B2C1-DC9A466CB3DC}" presName="sibTrans" presStyleLbl="sibTrans2D1" presStyleIdx="0" presStyleCnt="0"/>
      <dgm:spPr/>
    </dgm:pt>
    <dgm:pt modelId="{AE1B97AB-1544-4107-8CD9-BFB45FFF14C7}" type="pres">
      <dgm:prSet presAssocID="{733E4BF5-96B5-41BA-B2BA-BCFE30896E33}" presName="compNode" presStyleCnt="0"/>
      <dgm:spPr/>
    </dgm:pt>
    <dgm:pt modelId="{9F97076C-65D6-475D-941D-CA46ACECDAA3}" type="pres">
      <dgm:prSet presAssocID="{733E4BF5-96B5-41BA-B2BA-BCFE30896E33}" presName="iconBgRect" presStyleLbl="bgShp" presStyleIdx="1" presStyleCnt="5"/>
      <dgm:spPr/>
    </dgm:pt>
    <dgm:pt modelId="{10448199-D602-4E08-9D4E-1A48C4B7FCDD}" type="pres">
      <dgm:prSet presAssocID="{733E4BF5-96B5-41BA-B2BA-BCFE30896E3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0F073CEB-60C1-4FC1-880A-AE69E52D9DDD}" type="pres">
      <dgm:prSet presAssocID="{733E4BF5-96B5-41BA-B2BA-BCFE30896E33}" presName="spaceRect" presStyleCnt="0"/>
      <dgm:spPr/>
    </dgm:pt>
    <dgm:pt modelId="{4EC7D7AD-701E-45B0-9C44-376428439A0E}" type="pres">
      <dgm:prSet presAssocID="{733E4BF5-96B5-41BA-B2BA-BCFE30896E33}" presName="textRect" presStyleLbl="revTx" presStyleIdx="1" presStyleCnt="5">
        <dgm:presLayoutVars>
          <dgm:chMax val="1"/>
          <dgm:chPref val="1"/>
        </dgm:presLayoutVars>
      </dgm:prSet>
      <dgm:spPr/>
    </dgm:pt>
    <dgm:pt modelId="{0F7A472D-325A-4A9B-9A7E-C5C5EC41928B}" type="pres">
      <dgm:prSet presAssocID="{E798DD21-6316-447C-ABC5-363E2D4A3238}" presName="sibTrans" presStyleLbl="sibTrans2D1" presStyleIdx="0" presStyleCnt="0"/>
      <dgm:spPr/>
    </dgm:pt>
    <dgm:pt modelId="{B7B17BDB-42FF-4D17-A0DB-8CEF5FBB9504}" type="pres">
      <dgm:prSet presAssocID="{E5E414FF-2146-47F7-9722-8D4BF44FDEFF}" presName="compNode" presStyleCnt="0"/>
      <dgm:spPr/>
    </dgm:pt>
    <dgm:pt modelId="{4C6BD4A0-CD1A-48BD-9F05-7FDCADF64EB4}" type="pres">
      <dgm:prSet presAssocID="{E5E414FF-2146-47F7-9722-8D4BF44FDEFF}" presName="iconBgRect" presStyleLbl="bgShp" presStyleIdx="2" presStyleCnt="5"/>
      <dgm:spPr/>
    </dgm:pt>
    <dgm:pt modelId="{AD7AEA88-6E5A-4FEA-BDFE-FE7D11AC6239}" type="pres">
      <dgm:prSet presAssocID="{E5E414FF-2146-47F7-9722-8D4BF44FDEF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lant"/>
        </a:ext>
      </dgm:extLst>
    </dgm:pt>
    <dgm:pt modelId="{AB651255-18B4-41DB-8DF8-642071290050}" type="pres">
      <dgm:prSet presAssocID="{E5E414FF-2146-47F7-9722-8D4BF44FDEFF}" presName="spaceRect" presStyleCnt="0"/>
      <dgm:spPr/>
    </dgm:pt>
    <dgm:pt modelId="{497014EC-AAA1-468E-91F2-9AEFBDAF7999}" type="pres">
      <dgm:prSet presAssocID="{E5E414FF-2146-47F7-9722-8D4BF44FDEFF}" presName="textRect" presStyleLbl="revTx" presStyleIdx="2" presStyleCnt="5" custScaleX="96703">
        <dgm:presLayoutVars>
          <dgm:chMax val="1"/>
          <dgm:chPref val="1"/>
        </dgm:presLayoutVars>
      </dgm:prSet>
      <dgm:spPr/>
    </dgm:pt>
    <dgm:pt modelId="{F40D15B5-912E-4088-A882-3AA0D1310041}" type="pres">
      <dgm:prSet presAssocID="{49EEA7E8-CCCE-4FF6-9E20-CC920AF927CE}" presName="sibTrans" presStyleLbl="sibTrans2D1" presStyleIdx="0" presStyleCnt="0"/>
      <dgm:spPr/>
    </dgm:pt>
    <dgm:pt modelId="{7846CB66-C18F-4F41-9C9D-DAEFBAA6815D}" type="pres">
      <dgm:prSet presAssocID="{0F425CFE-C7F3-4B19-9EDC-CEA3A11AE6AA}" presName="compNode" presStyleCnt="0"/>
      <dgm:spPr/>
    </dgm:pt>
    <dgm:pt modelId="{A1BB208D-4FA6-417B-A0B4-E3D90C8036A7}" type="pres">
      <dgm:prSet presAssocID="{0F425CFE-C7F3-4B19-9EDC-CEA3A11AE6AA}" presName="iconBgRect" presStyleLbl="bgShp" presStyleIdx="3" presStyleCnt="5"/>
      <dgm:spPr/>
    </dgm:pt>
    <dgm:pt modelId="{4A0A4C45-7AF9-49BA-B8F6-A948B072C7D0}" type="pres">
      <dgm:prSet presAssocID="{0F425CFE-C7F3-4B19-9EDC-CEA3A11AE6A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siness Growth"/>
        </a:ext>
      </dgm:extLst>
    </dgm:pt>
    <dgm:pt modelId="{CF29FA95-BDFA-4DD1-B398-88262B7DCEE7}" type="pres">
      <dgm:prSet presAssocID="{0F425CFE-C7F3-4B19-9EDC-CEA3A11AE6AA}" presName="spaceRect" presStyleCnt="0"/>
      <dgm:spPr/>
    </dgm:pt>
    <dgm:pt modelId="{51610E41-CBBD-40EB-9580-4632086FAEB5}" type="pres">
      <dgm:prSet presAssocID="{0F425CFE-C7F3-4B19-9EDC-CEA3A11AE6AA}" presName="textRect" presStyleLbl="revTx" presStyleIdx="3" presStyleCnt="5" custScaleX="106857">
        <dgm:presLayoutVars>
          <dgm:chMax val="1"/>
          <dgm:chPref val="1"/>
        </dgm:presLayoutVars>
      </dgm:prSet>
      <dgm:spPr/>
    </dgm:pt>
    <dgm:pt modelId="{79825034-E4D0-450F-9597-F786EF149EB6}" type="pres">
      <dgm:prSet presAssocID="{96496CFF-4CAB-48DC-A0E6-74FD2AA654D3}" presName="sibTrans" presStyleLbl="sibTrans2D1" presStyleIdx="0" presStyleCnt="0"/>
      <dgm:spPr/>
    </dgm:pt>
    <dgm:pt modelId="{2260F5DD-BA1D-4359-A8DB-1885154E29FA}" type="pres">
      <dgm:prSet presAssocID="{5A9FAB10-B59E-4257-9F20-3C7F38FBF275}" presName="compNode" presStyleCnt="0"/>
      <dgm:spPr/>
    </dgm:pt>
    <dgm:pt modelId="{E4942571-07DF-4B24-A2AA-194D67E29996}" type="pres">
      <dgm:prSet presAssocID="{5A9FAB10-B59E-4257-9F20-3C7F38FBF275}" presName="iconBgRect" presStyleLbl="bgShp" presStyleIdx="4" presStyleCnt="5"/>
      <dgm:spPr/>
    </dgm:pt>
    <dgm:pt modelId="{DB022447-332A-43F2-A204-7354018E4695}" type="pres">
      <dgm:prSet presAssocID="{5A9FAB10-B59E-4257-9F20-3C7F38FBF27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andshake"/>
        </a:ext>
      </dgm:extLst>
    </dgm:pt>
    <dgm:pt modelId="{58968540-AB78-4870-8939-EF0A7084190E}" type="pres">
      <dgm:prSet presAssocID="{5A9FAB10-B59E-4257-9F20-3C7F38FBF275}" presName="spaceRect" presStyleCnt="0"/>
      <dgm:spPr/>
    </dgm:pt>
    <dgm:pt modelId="{A9706A69-7751-4D43-BEB3-164F510B23D3}" type="pres">
      <dgm:prSet presAssocID="{5A9FAB10-B59E-4257-9F20-3C7F38FBF275}" presName="textRect" presStyleLbl="revTx" presStyleIdx="4" presStyleCnt="5">
        <dgm:presLayoutVars>
          <dgm:chMax val="1"/>
          <dgm:chPref val="1"/>
        </dgm:presLayoutVars>
      </dgm:prSet>
      <dgm:spPr/>
    </dgm:pt>
  </dgm:ptLst>
  <dgm:cxnLst>
    <dgm:cxn modelId="{C186CA0D-E13D-4AD3-A0AB-470D0A6150C1}" srcId="{95B8476D-EC48-4046-BD30-57582B017B82}" destId="{733E4BF5-96B5-41BA-B2BA-BCFE30896E33}" srcOrd="1" destOrd="0" parTransId="{9C62F8C9-6075-4734-8DBE-7B30C2EEB05D}" sibTransId="{E798DD21-6316-447C-ABC5-363E2D4A3238}"/>
    <dgm:cxn modelId="{86654413-1989-454D-8409-D15384563781}" srcId="{95B8476D-EC48-4046-BD30-57582B017B82}" destId="{E5E414FF-2146-47F7-9722-8D4BF44FDEFF}" srcOrd="2" destOrd="0" parTransId="{65715545-6F37-466F-B490-94D590BDCDCF}" sibTransId="{49EEA7E8-CCCE-4FF6-9E20-CC920AF927CE}"/>
    <dgm:cxn modelId="{DD186A23-E63E-4B91-9951-8B019A97538C}" type="presOf" srcId="{96496CFF-4CAB-48DC-A0E6-74FD2AA654D3}" destId="{79825034-E4D0-450F-9597-F786EF149EB6}" srcOrd="0" destOrd="0" presId="urn:microsoft.com/office/officeart/2018/2/layout/IconCircleList"/>
    <dgm:cxn modelId="{96159D2F-33AE-425E-BB76-D6276F2D4872}" type="presOf" srcId="{46CE6325-6286-4593-879F-B7E732AE37C7}" destId="{AF44E16B-ABF6-4F84-A82A-D48A0C160787}" srcOrd="0" destOrd="0" presId="urn:microsoft.com/office/officeart/2018/2/layout/IconCircleList"/>
    <dgm:cxn modelId="{F536B050-8DF1-4BF5-A260-082DC92D552F}" type="presOf" srcId="{0F425CFE-C7F3-4B19-9EDC-CEA3A11AE6AA}" destId="{51610E41-CBBD-40EB-9580-4632086FAEB5}" srcOrd="0" destOrd="0" presId="urn:microsoft.com/office/officeart/2018/2/layout/IconCircleList"/>
    <dgm:cxn modelId="{4D456E65-674D-4CDF-9AFA-127F4D09968E}" type="presOf" srcId="{95B8476D-EC48-4046-BD30-57582B017B82}" destId="{36F2BFD6-CFDD-411E-BB29-9F30F64F5491}" srcOrd="0" destOrd="0" presId="urn:microsoft.com/office/officeart/2018/2/layout/IconCircleList"/>
    <dgm:cxn modelId="{5AF2327F-0BF3-40BC-B62E-2C2D7B3453AA}" type="presOf" srcId="{E5E414FF-2146-47F7-9722-8D4BF44FDEFF}" destId="{497014EC-AAA1-468E-91F2-9AEFBDAF7999}" srcOrd="0" destOrd="0" presId="urn:microsoft.com/office/officeart/2018/2/layout/IconCircleList"/>
    <dgm:cxn modelId="{3ECA298C-2A25-4EBF-A5E3-8A18FD2B7C67}" srcId="{95B8476D-EC48-4046-BD30-57582B017B82}" destId="{46CE6325-6286-4593-879F-B7E732AE37C7}" srcOrd="0" destOrd="0" parTransId="{9BC87BD0-C29F-4B7C-83F0-E7A6DDE944A4}" sibTransId="{3502EE27-8AAC-4BD9-B2C1-DC9A466CB3DC}"/>
    <dgm:cxn modelId="{BC615898-BFB4-4B7D-85AB-BBE2853FAC20}" type="presOf" srcId="{5A9FAB10-B59E-4257-9F20-3C7F38FBF275}" destId="{A9706A69-7751-4D43-BEB3-164F510B23D3}" srcOrd="0" destOrd="0" presId="urn:microsoft.com/office/officeart/2018/2/layout/IconCircleList"/>
    <dgm:cxn modelId="{8F64BF9A-EEDF-4E8F-AD20-A33963359022}" type="presOf" srcId="{733E4BF5-96B5-41BA-B2BA-BCFE30896E33}" destId="{4EC7D7AD-701E-45B0-9C44-376428439A0E}" srcOrd="0" destOrd="0" presId="urn:microsoft.com/office/officeart/2018/2/layout/IconCircleList"/>
    <dgm:cxn modelId="{9602EE9F-97AC-4356-BC59-67D7DFFFA72F}" srcId="{95B8476D-EC48-4046-BD30-57582B017B82}" destId="{5A9FAB10-B59E-4257-9F20-3C7F38FBF275}" srcOrd="4" destOrd="0" parTransId="{A1858407-B772-4664-9C8D-AF6D7DA4FF05}" sibTransId="{B922D672-5BA1-4CA6-B93E-67B15A1CBB58}"/>
    <dgm:cxn modelId="{93269BB2-B74A-437D-BC12-583885E0AA84}" type="presOf" srcId="{49EEA7E8-CCCE-4FF6-9E20-CC920AF927CE}" destId="{F40D15B5-912E-4088-A882-3AA0D1310041}" srcOrd="0" destOrd="0" presId="urn:microsoft.com/office/officeart/2018/2/layout/IconCircleList"/>
    <dgm:cxn modelId="{5D9581C2-9E5C-4654-AF7D-88659EFB3E68}" type="presOf" srcId="{3502EE27-8AAC-4BD9-B2C1-DC9A466CB3DC}" destId="{359F3024-A9F2-4040-8026-E07E6B190F0E}" srcOrd="0" destOrd="0" presId="urn:microsoft.com/office/officeart/2018/2/layout/IconCircleList"/>
    <dgm:cxn modelId="{7A487EC6-870E-46E4-A689-E093059329B3}" srcId="{95B8476D-EC48-4046-BD30-57582B017B82}" destId="{0F425CFE-C7F3-4B19-9EDC-CEA3A11AE6AA}" srcOrd="3" destOrd="0" parTransId="{3A9188B4-D584-4A48-A603-CC553B6946A7}" sibTransId="{96496CFF-4CAB-48DC-A0E6-74FD2AA654D3}"/>
    <dgm:cxn modelId="{D0358FE4-7899-4385-9AC8-1D01FD45F43F}" type="presOf" srcId="{E798DD21-6316-447C-ABC5-363E2D4A3238}" destId="{0F7A472D-325A-4A9B-9A7E-C5C5EC41928B}" srcOrd="0" destOrd="0" presId="urn:microsoft.com/office/officeart/2018/2/layout/IconCircleList"/>
    <dgm:cxn modelId="{4169DC84-AA49-4EE7-96A9-9AAC2F9420D9}" type="presParOf" srcId="{36F2BFD6-CFDD-411E-BB29-9F30F64F5491}" destId="{33F57175-F762-4EBD-9FD8-197396F9A90D}" srcOrd="0" destOrd="0" presId="urn:microsoft.com/office/officeart/2018/2/layout/IconCircleList"/>
    <dgm:cxn modelId="{943A8A16-30F0-4B88-94D4-7A9C6DBDE624}" type="presParOf" srcId="{33F57175-F762-4EBD-9FD8-197396F9A90D}" destId="{71A4B77B-E708-41E2-8141-FD6C82A54EE4}" srcOrd="0" destOrd="0" presId="urn:microsoft.com/office/officeart/2018/2/layout/IconCircleList"/>
    <dgm:cxn modelId="{1D2B587F-9796-41EB-B7D3-9AB9AFADF706}" type="presParOf" srcId="{71A4B77B-E708-41E2-8141-FD6C82A54EE4}" destId="{5EB36D70-44AC-4F76-A479-C862FF974457}" srcOrd="0" destOrd="0" presId="urn:microsoft.com/office/officeart/2018/2/layout/IconCircleList"/>
    <dgm:cxn modelId="{3250CF06-BE14-45D4-B6AA-7BB8AAEA019C}" type="presParOf" srcId="{71A4B77B-E708-41E2-8141-FD6C82A54EE4}" destId="{95589CAC-27CA-4433-BF86-80AC197C8A4B}" srcOrd="1" destOrd="0" presId="urn:microsoft.com/office/officeart/2018/2/layout/IconCircleList"/>
    <dgm:cxn modelId="{593427FF-4A76-4238-8003-28D4D30308CA}" type="presParOf" srcId="{71A4B77B-E708-41E2-8141-FD6C82A54EE4}" destId="{20130EB8-F94A-4406-B5C2-9B0EB27965D7}" srcOrd="2" destOrd="0" presId="urn:microsoft.com/office/officeart/2018/2/layout/IconCircleList"/>
    <dgm:cxn modelId="{64325D5C-DDC1-4675-B16A-F130187AC6FA}" type="presParOf" srcId="{71A4B77B-E708-41E2-8141-FD6C82A54EE4}" destId="{AF44E16B-ABF6-4F84-A82A-D48A0C160787}" srcOrd="3" destOrd="0" presId="urn:microsoft.com/office/officeart/2018/2/layout/IconCircleList"/>
    <dgm:cxn modelId="{942C363A-66AF-46FB-A07E-BE68F52F51D2}" type="presParOf" srcId="{33F57175-F762-4EBD-9FD8-197396F9A90D}" destId="{359F3024-A9F2-4040-8026-E07E6B190F0E}" srcOrd="1" destOrd="0" presId="urn:microsoft.com/office/officeart/2018/2/layout/IconCircleList"/>
    <dgm:cxn modelId="{0465F90B-B970-45E3-AC5D-70BC8254E89C}" type="presParOf" srcId="{33F57175-F762-4EBD-9FD8-197396F9A90D}" destId="{AE1B97AB-1544-4107-8CD9-BFB45FFF14C7}" srcOrd="2" destOrd="0" presId="urn:microsoft.com/office/officeart/2018/2/layout/IconCircleList"/>
    <dgm:cxn modelId="{F8882172-DA50-49CB-886A-57C62E3FF8A5}" type="presParOf" srcId="{AE1B97AB-1544-4107-8CD9-BFB45FFF14C7}" destId="{9F97076C-65D6-475D-941D-CA46ACECDAA3}" srcOrd="0" destOrd="0" presId="urn:microsoft.com/office/officeart/2018/2/layout/IconCircleList"/>
    <dgm:cxn modelId="{7A4C05CB-5890-4999-B8BE-4026FB674024}" type="presParOf" srcId="{AE1B97AB-1544-4107-8CD9-BFB45FFF14C7}" destId="{10448199-D602-4E08-9D4E-1A48C4B7FCDD}" srcOrd="1" destOrd="0" presId="urn:microsoft.com/office/officeart/2018/2/layout/IconCircleList"/>
    <dgm:cxn modelId="{8BC29E0C-39D1-4075-9480-30CBA12426E7}" type="presParOf" srcId="{AE1B97AB-1544-4107-8CD9-BFB45FFF14C7}" destId="{0F073CEB-60C1-4FC1-880A-AE69E52D9DDD}" srcOrd="2" destOrd="0" presId="urn:microsoft.com/office/officeart/2018/2/layout/IconCircleList"/>
    <dgm:cxn modelId="{6956EA8E-3257-4F9E-803E-52226341C76B}" type="presParOf" srcId="{AE1B97AB-1544-4107-8CD9-BFB45FFF14C7}" destId="{4EC7D7AD-701E-45B0-9C44-376428439A0E}" srcOrd="3" destOrd="0" presId="urn:microsoft.com/office/officeart/2018/2/layout/IconCircleList"/>
    <dgm:cxn modelId="{7DAE2D7E-99B7-422E-BB00-43FCD917F093}" type="presParOf" srcId="{33F57175-F762-4EBD-9FD8-197396F9A90D}" destId="{0F7A472D-325A-4A9B-9A7E-C5C5EC41928B}" srcOrd="3" destOrd="0" presId="urn:microsoft.com/office/officeart/2018/2/layout/IconCircleList"/>
    <dgm:cxn modelId="{CFDDBEA4-5400-4B8B-B9AD-259F8C6E5825}" type="presParOf" srcId="{33F57175-F762-4EBD-9FD8-197396F9A90D}" destId="{B7B17BDB-42FF-4D17-A0DB-8CEF5FBB9504}" srcOrd="4" destOrd="0" presId="urn:microsoft.com/office/officeart/2018/2/layout/IconCircleList"/>
    <dgm:cxn modelId="{A1CC789E-E572-4FA7-8CA1-77CF332C13B1}" type="presParOf" srcId="{B7B17BDB-42FF-4D17-A0DB-8CEF5FBB9504}" destId="{4C6BD4A0-CD1A-48BD-9F05-7FDCADF64EB4}" srcOrd="0" destOrd="0" presId="urn:microsoft.com/office/officeart/2018/2/layout/IconCircleList"/>
    <dgm:cxn modelId="{5A743FB9-C5DE-4F27-BCB9-875E17595A77}" type="presParOf" srcId="{B7B17BDB-42FF-4D17-A0DB-8CEF5FBB9504}" destId="{AD7AEA88-6E5A-4FEA-BDFE-FE7D11AC6239}" srcOrd="1" destOrd="0" presId="urn:microsoft.com/office/officeart/2018/2/layout/IconCircleList"/>
    <dgm:cxn modelId="{924ADCE7-ECD1-4700-B6AB-D72D48F879FC}" type="presParOf" srcId="{B7B17BDB-42FF-4D17-A0DB-8CEF5FBB9504}" destId="{AB651255-18B4-41DB-8DF8-642071290050}" srcOrd="2" destOrd="0" presId="urn:microsoft.com/office/officeart/2018/2/layout/IconCircleList"/>
    <dgm:cxn modelId="{69D718D2-C11A-45EB-9B46-A0AF6DBC0F0F}" type="presParOf" srcId="{B7B17BDB-42FF-4D17-A0DB-8CEF5FBB9504}" destId="{497014EC-AAA1-468E-91F2-9AEFBDAF7999}" srcOrd="3" destOrd="0" presId="urn:microsoft.com/office/officeart/2018/2/layout/IconCircleList"/>
    <dgm:cxn modelId="{01DCB66D-773B-4778-81BD-C06F2538BC35}" type="presParOf" srcId="{33F57175-F762-4EBD-9FD8-197396F9A90D}" destId="{F40D15B5-912E-4088-A882-3AA0D1310041}" srcOrd="5" destOrd="0" presId="urn:microsoft.com/office/officeart/2018/2/layout/IconCircleList"/>
    <dgm:cxn modelId="{77A26622-16CE-4848-8791-058FE8CA6241}" type="presParOf" srcId="{33F57175-F762-4EBD-9FD8-197396F9A90D}" destId="{7846CB66-C18F-4F41-9C9D-DAEFBAA6815D}" srcOrd="6" destOrd="0" presId="urn:microsoft.com/office/officeart/2018/2/layout/IconCircleList"/>
    <dgm:cxn modelId="{AF39ADBF-C383-4697-995C-1DE78F81F6F7}" type="presParOf" srcId="{7846CB66-C18F-4F41-9C9D-DAEFBAA6815D}" destId="{A1BB208D-4FA6-417B-A0B4-E3D90C8036A7}" srcOrd="0" destOrd="0" presId="urn:microsoft.com/office/officeart/2018/2/layout/IconCircleList"/>
    <dgm:cxn modelId="{275DEA4D-38D6-438F-969D-E3E7F1A805FA}" type="presParOf" srcId="{7846CB66-C18F-4F41-9C9D-DAEFBAA6815D}" destId="{4A0A4C45-7AF9-49BA-B8F6-A948B072C7D0}" srcOrd="1" destOrd="0" presId="urn:microsoft.com/office/officeart/2018/2/layout/IconCircleList"/>
    <dgm:cxn modelId="{DD3331F1-C0BA-4949-9FDF-5D94078A0AD2}" type="presParOf" srcId="{7846CB66-C18F-4F41-9C9D-DAEFBAA6815D}" destId="{CF29FA95-BDFA-4DD1-B398-88262B7DCEE7}" srcOrd="2" destOrd="0" presId="urn:microsoft.com/office/officeart/2018/2/layout/IconCircleList"/>
    <dgm:cxn modelId="{F122E17D-59ED-4CAF-ADD1-CE5EE1A83287}" type="presParOf" srcId="{7846CB66-C18F-4F41-9C9D-DAEFBAA6815D}" destId="{51610E41-CBBD-40EB-9580-4632086FAEB5}" srcOrd="3" destOrd="0" presId="urn:microsoft.com/office/officeart/2018/2/layout/IconCircleList"/>
    <dgm:cxn modelId="{3DC2309D-583C-41E1-B6A3-D822AA288963}" type="presParOf" srcId="{33F57175-F762-4EBD-9FD8-197396F9A90D}" destId="{79825034-E4D0-450F-9597-F786EF149EB6}" srcOrd="7" destOrd="0" presId="urn:microsoft.com/office/officeart/2018/2/layout/IconCircleList"/>
    <dgm:cxn modelId="{6DDE9BC9-D870-4765-AFD4-346B336474A5}" type="presParOf" srcId="{33F57175-F762-4EBD-9FD8-197396F9A90D}" destId="{2260F5DD-BA1D-4359-A8DB-1885154E29FA}" srcOrd="8" destOrd="0" presId="urn:microsoft.com/office/officeart/2018/2/layout/IconCircleList"/>
    <dgm:cxn modelId="{FA7FE2BA-1054-4508-AB4F-151963979BD3}" type="presParOf" srcId="{2260F5DD-BA1D-4359-A8DB-1885154E29FA}" destId="{E4942571-07DF-4B24-A2AA-194D67E29996}" srcOrd="0" destOrd="0" presId="urn:microsoft.com/office/officeart/2018/2/layout/IconCircleList"/>
    <dgm:cxn modelId="{33878676-5BCD-40AD-9259-87E21ED628F7}" type="presParOf" srcId="{2260F5DD-BA1D-4359-A8DB-1885154E29FA}" destId="{DB022447-332A-43F2-A204-7354018E4695}" srcOrd="1" destOrd="0" presId="urn:microsoft.com/office/officeart/2018/2/layout/IconCircleList"/>
    <dgm:cxn modelId="{45BF4996-8E0C-441C-9DDD-F84A421B6106}" type="presParOf" srcId="{2260F5DD-BA1D-4359-A8DB-1885154E29FA}" destId="{58968540-AB78-4870-8939-EF0A7084190E}" srcOrd="2" destOrd="0" presId="urn:microsoft.com/office/officeart/2018/2/layout/IconCircleList"/>
    <dgm:cxn modelId="{624CC1C8-08DB-4D1A-B1C4-7DADD9A79EC6}" type="presParOf" srcId="{2260F5DD-BA1D-4359-A8DB-1885154E29FA}" destId="{A9706A69-7751-4D43-BEB3-164F510B23D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36D70-44AC-4F76-A479-C862FF974457}">
      <dsp:nvSpPr>
        <dsp:cNvPr id="0" name=""/>
        <dsp:cNvSpPr/>
      </dsp:nvSpPr>
      <dsp:spPr>
        <a:xfrm>
          <a:off x="200521" y="587718"/>
          <a:ext cx="909015" cy="9090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589CAC-27CA-4433-BF86-80AC197C8A4B}">
      <dsp:nvSpPr>
        <dsp:cNvPr id="0" name=""/>
        <dsp:cNvSpPr/>
      </dsp:nvSpPr>
      <dsp:spPr>
        <a:xfrm>
          <a:off x="391414" y="778612"/>
          <a:ext cx="527228" cy="5272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44E16B-ABF6-4F84-A82A-D48A0C160787}">
      <dsp:nvSpPr>
        <dsp:cNvPr id="0" name=""/>
        <dsp:cNvSpPr/>
      </dsp:nvSpPr>
      <dsp:spPr>
        <a:xfrm>
          <a:off x="1304325" y="587718"/>
          <a:ext cx="2142678" cy="909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kern="1200" dirty="0"/>
            <a:t>Flexible product design</a:t>
          </a:r>
          <a:endParaRPr lang="en-US" sz="2000" kern="1200" dirty="0"/>
        </a:p>
      </dsp:txBody>
      <dsp:txXfrm>
        <a:off x="1304325" y="587718"/>
        <a:ext cx="2142678" cy="909015"/>
      </dsp:txXfrm>
    </dsp:sp>
    <dsp:sp modelId="{9F97076C-65D6-475D-941D-CA46ACECDAA3}">
      <dsp:nvSpPr>
        <dsp:cNvPr id="0" name=""/>
        <dsp:cNvSpPr/>
      </dsp:nvSpPr>
      <dsp:spPr>
        <a:xfrm>
          <a:off x="3820348" y="587718"/>
          <a:ext cx="909015" cy="9090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448199-D602-4E08-9D4E-1A48C4B7FCDD}">
      <dsp:nvSpPr>
        <dsp:cNvPr id="0" name=""/>
        <dsp:cNvSpPr/>
      </dsp:nvSpPr>
      <dsp:spPr>
        <a:xfrm>
          <a:off x="4011242" y="778612"/>
          <a:ext cx="527228" cy="5272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C7D7AD-701E-45B0-9C44-376428439A0E}">
      <dsp:nvSpPr>
        <dsp:cNvPr id="0" name=""/>
        <dsp:cNvSpPr/>
      </dsp:nvSpPr>
      <dsp:spPr>
        <a:xfrm>
          <a:off x="4924152" y="587718"/>
          <a:ext cx="2142678" cy="909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kern="1200" dirty="0"/>
            <a:t>Risk-based pricing</a:t>
          </a:r>
          <a:endParaRPr lang="en-US" sz="2000" kern="1200" dirty="0"/>
        </a:p>
      </dsp:txBody>
      <dsp:txXfrm>
        <a:off x="4924152" y="587718"/>
        <a:ext cx="2142678" cy="909015"/>
      </dsp:txXfrm>
    </dsp:sp>
    <dsp:sp modelId="{4C6BD4A0-CD1A-48BD-9F05-7FDCADF64EB4}">
      <dsp:nvSpPr>
        <dsp:cNvPr id="0" name=""/>
        <dsp:cNvSpPr/>
      </dsp:nvSpPr>
      <dsp:spPr>
        <a:xfrm>
          <a:off x="7440176" y="587718"/>
          <a:ext cx="909015" cy="9090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7AEA88-6E5A-4FEA-BDFE-FE7D11AC6239}">
      <dsp:nvSpPr>
        <dsp:cNvPr id="0" name=""/>
        <dsp:cNvSpPr/>
      </dsp:nvSpPr>
      <dsp:spPr>
        <a:xfrm>
          <a:off x="7631069" y="778612"/>
          <a:ext cx="527228" cy="5272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7014EC-AAA1-468E-91F2-9AEFBDAF7999}">
      <dsp:nvSpPr>
        <dsp:cNvPr id="0" name=""/>
        <dsp:cNvSpPr/>
      </dsp:nvSpPr>
      <dsp:spPr>
        <a:xfrm>
          <a:off x="8579302" y="587718"/>
          <a:ext cx="2072034" cy="909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kern="1200" dirty="0"/>
            <a:t>Raising public awareness</a:t>
          </a:r>
          <a:endParaRPr lang="en-US" sz="2000" kern="1200" dirty="0"/>
        </a:p>
      </dsp:txBody>
      <dsp:txXfrm>
        <a:off x="8579302" y="587718"/>
        <a:ext cx="2072034" cy="909015"/>
      </dsp:txXfrm>
    </dsp:sp>
    <dsp:sp modelId="{A1BB208D-4FA6-417B-A0B4-E3D90C8036A7}">
      <dsp:nvSpPr>
        <dsp:cNvPr id="0" name=""/>
        <dsp:cNvSpPr/>
      </dsp:nvSpPr>
      <dsp:spPr>
        <a:xfrm>
          <a:off x="200521" y="2109853"/>
          <a:ext cx="909015" cy="9090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0A4C45-7AF9-49BA-B8F6-A948B072C7D0}">
      <dsp:nvSpPr>
        <dsp:cNvPr id="0" name=""/>
        <dsp:cNvSpPr/>
      </dsp:nvSpPr>
      <dsp:spPr>
        <a:xfrm>
          <a:off x="391414" y="2300747"/>
          <a:ext cx="527228" cy="5272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610E41-CBBD-40EB-9580-4632086FAEB5}">
      <dsp:nvSpPr>
        <dsp:cNvPr id="0" name=""/>
        <dsp:cNvSpPr/>
      </dsp:nvSpPr>
      <dsp:spPr>
        <a:xfrm>
          <a:off x="1230863" y="2109853"/>
          <a:ext cx="2289601" cy="909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kern="1200" dirty="0"/>
            <a:t>Clear and consistent regulation</a:t>
          </a:r>
          <a:endParaRPr lang="en-US" sz="2000" kern="1200" dirty="0"/>
        </a:p>
      </dsp:txBody>
      <dsp:txXfrm>
        <a:off x="1230863" y="2109853"/>
        <a:ext cx="2289601" cy="909015"/>
      </dsp:txXfrm>
    </dsp:sp>
    <dsp:sp modelId="{E4942571-07DF-4B24-A2AA-194D67E29996}">
      <dsp:nvSpPr>
        <dsp:cNvPr id="0" name=""/>
        <dsp:cNvSpPr/>
      </dsp:nvSpPr>
      <dsp:spPr>
        <a:xfrm>
          <a:off x="3893810" y="2109853"/>
          <a:ext cx="909015" cy="9090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022447-332A-43F2-A204-7354018E4695}">
      <dsp:nvSpPr>
        <dsp:cNvPr id="0" name=""/>
        <dsp:cNvSpPr/>
      </dsp:nvSpPr>
      <dsp:spPr>
        <a:xfrm>
          <a:off x="4084703" y="2300747"/>
          <a:ext cx="527228" cy="5272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706A69-7751-4D43-BEB3-164F510B23D3}">
      <dsp:nvSpPr>
        <dsp:cNvPr id="0" name=""/>
        <dsp:cNvSpPr/>
      </dsp:nvSpPr>
      <dsp:spPr>
        <a:xfrm>
          <a:off x="4997614" y="2109853"/>
          <a:ext cx="2142678" cy="909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kern="1200" dirty="0"/>
            <a:t>Public-private partnerships</a:t>
          </a:r>
          <a:endParaRPr lang="en-US" sz="2000" kern="1200" dirty="0"/>
        </a:p>
      </dsp:txBody>
      <dsp:txXfrm>
        <a:off x="4997614" y="2109853"/>
        <a:ext cx="2142678" cy="90901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0B6207-048E-4F20-9A13-639610A56C51}"/>
              </a:ext>
            </a:extLst>
          </p:cNvPr>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934410-7F6B-41F9-BD1A-2CD36975EC4E}"/>
              </a:ext>
            </a:extLst>
          </p:cNvPr>
          <p:cNvSpPr>
            <a:spLocks noGrp="1"/>
          </p:cNvSpPr>
          <p:nvPr>
            <p:ph type="dt" sz="quarter" idx="1"/>
          </p:nvPr>
        </p:nvSpPr>
        <p:spPr>
          <a:xfrm>
            <a:off x="3884613" y="3"/>
            <a:ext cx="2971800" cy="458788"/>
          </a:xfrm>
          <a:prstGeom prst="rect">
            <a:avLst/>
          </a:prstGeom>
        </p:spPr>
        <p:txBody>
          <a:bodyPr vert="horz" lIns="91440" tIns="45720" rIns="91440" bIns="45720" rtlCol="0"/>
          <a:lstStyle>
            <a:lvl1pPr algn="r">
              <a:defRPr sz="1200"/>
            </a:lvl1pPr>
          </a:lstStyle>
          <a:p>
            <a:fld id="{368E0075-E890-40D8-8F5C-B8F8BC512216}" type="datetimeFigureOut">
              <a:rPr lang="en-US" smtClean="0"/>
              <a:t>5/28/23</a:t>
            </a:fld>
            <a:endParaRPr lang="en-US"/>
          </a:p>
        </p:txBody>
      </p:sp>
      <p:sp>
        <p:nvSpPr>
          <p:cNvPr id="4" name="Footer Placeholder 3">
            <a:extLst>
              <a:ext uri="{FF2B5EF4-FFF2-40B4-BE49-F238E27FC236}">
                <a16:creationId xmlns:a16="http://schemas.microsoft.com/office/drawing/2014/main" id="{4646E414-3A56-4FEA-A079-95D5D54E3F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EA089FD-67AF-40D7-8AB7-1AFDC2EBEB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2C1878-FBAF-4035-BDA1-74247981A494}" type="slidenum">
              <a:rPr lang="en-US" smtClean="0"/>
              <a:t>‹#›</a:t>
            </a:fld>
            <a:endParaRPr lang="en-US"/>
          </a:p>
        </p:txBody>
      </p:sp>
    </p:spTree>
    <p:extLst>
      <p:ext uri="{BB962C8B-B14F-4D97-AF65-F5344CB8AC3E}">
        <p14:creationId xmlns:p14="http://schemas.microsoft.com/office/powerpoint/2010/main" val="1195822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551D3302-B503-4E7C-99A1-03BFC40936AA}" type="datetimeFigureOut">
              <a:rPr lang="en-US" smtClean="0"/>
              <a:t>5/28/23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9AEAB9-177D-4724-927D-EFD96B495788}" type="slidenum">
              <a:rPr lang="en-US" smtClean="0"/>
              <a:t>‹#›</a:t>
            </a:fld>
            <a:endParaRPr lang="en-US"/>
          </a:p>
        </p:txBody>
      </p:sp>
    </p:spTree>
    <p:extLst>
      <p:ext uri="{BB962C8B-B14F-4D97-AF65-F5344CB8AC3E}">
        <p14:creationId xmlns:p14="http://schemas.microsoft.com/office/powerpoint/2010/main" val="671076002"/>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DE9AEAB9-177D-4724-927D-EFD96B495788}" type="slidenum">
              <a:rPr lang="en-US" smtClean="0"/>
              <a:t>1</a:t>
            </a:fld>
            <a:endParaRPr lang="en-US" dirty="0"/>
          </a:p>
        </p:txBody>
      </p:sp>
    </p:spTree>
    <p:extLst>
      <p:ext uri="{BB962C8B-B14F-4D97-AF65-F5344CB8AC3E}">
        <p14:creationId xmlns:p14="http://schemas.microsoft.com/office/powerpoint/2010/main" val="509278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endParaRPr lang="en-GB" sz="4800" dirty="0"/>
          </a:p>
          <a:p>
            <a:pPr marL="285750" marR="0" lvl="0"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endParaRPr lang="en-GB" sz="3600" dirty="0"/>
          </a:p>
        </p:txBody>
      </p:sp>
      <p:sp>
        <p:nvSpPr>
          <p:cNvPr id="4" name="Slide Number Placeholder 3"/>
          <p:cNvSpPr>
            <a:spLocks noGrp="1"/>
          </p:cNvSpPr>
          <p:nvPr>
            <p:ph type="sldNum" sz="quarter" idx="5"/>
          </p:nvPr>
        </p:nvSpPr>
        <p:spPr/>
        <p:txBody>
          <a:bodyPr/>
          <a:lstStyle/>
          <a:p>
            <a:fld id="{DE9AEAB9-177D-4724-927D-EFD96B495788}" type="slidenum">
              <a:rPr lang="en-US" smtClean="0"/>
              <a:t>10</a:t>
            </a:fld>
            <a:endParaRPr lang="en-US"/>
          </a:p>
        </p:txBody>
      </p:sp>
    </p:spTree>
    <p:extLst>
      <p:ext uri="{BB962C8B-B14F-4D97-AF65-F5344CB8AC3E}">
        <p14:creationId xmlns:p14="http://schemas.microsoft.com/office/powerpoint/2010/main" val="3383289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dirty="0"/>
          </a:p>
        </p:txBody>
      </p:sp>
      <p:sp>
        <p:nvSpPr>
          <p:cNvPr id="4" name="Slide Number Placeholder 3"/>
          <p:cNvSpPr>
            <a:spLocks noGrp="1"/>
          </p:cNvSpPr>
          <p:nvPr>
            <p:ph type="sldNum" sz="quarter" idx="5"/>
          </p:nvPr>
        </p:nvSpPr>
        <p:spPr/>
        <p:txBody>
          <a:bodyPr/>
          <a:lstStyle/>
          <a:p>
            <a:fld id="{DE9AEAB9-177D-4724-927D-EFD96B495788}" type="slidenum">
              <a:rPr lang="en-US" smtClean="0"/>
              <a:t>11</a:t>
            </a:fld>
            <a:endParaRPr lang="en-US"/>
          </a:p>
        </p:txBody>
      </p:sp>
    </p:spTree>
    <p:extLst>
      <p:ext uri="{BB962C8B-B14F-4D97-AF65-F5344CB8AC3E}">
        <p14:creationId xmlns:p14="http://schemas.microsoft.com/office/powerpoint/2010/main" val="186715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DE9AEAB9-177D-4724-927D-EFD96B495788}" type="slidenum">
              <a:rPr lang="en-US" smtClean="0"/>
              <a:t>12</a:t>
            </a:fld>
            <a:endParaRPr lang="en-US"/>
          </a:p>
        </p:txBody>
      </p:sp>
    </p:spTree>
    <p:extLst>
      <p:ext uri="{BB962C8B-B14F-4D97-AF65-F5344CB8AC3E}">
        <p14:creationId xmlns:p14="http://schemas.microsoft.com/office/powerpoint/2010/main" val="1215000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9AEAB9-177D-4724-927D-EFD96B495788}" type="slidenum">
              <a:rPr lang="en-US" smtClean="0"/>
              <a:t>13</a:t>
            </a:fld>
            <a:endParaRPr lang="en-US"/>
          </a:p>
        </p:txBody>
      </p:sp>
    </p:spTree>
    <p:extLst>
      <p:ext uri="{BB962C8B-B14F-4D97-AF65-F5344CB8AC3E}">
        <p14:creationId xmlns:p14="http://schemas.microsoft.com/office/powerpoint/2010/main" val="238305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sz="1200" dirty="0"/>
          </a:p>
        </p:txBody>
      </p:sp>
      <p:sp>
        <p:nvSpPr>
          <p:cNvPr id="4" name="Slide Number Placeholder 3"/>
          <p:cNvSpPr>
            <a:spLocks noGrp="1"/>
          </p:cNvSpPr>
          <p:nvPr>
            <p:ph type="sldNum" sz="quarter" idx="5"/>
          </p:nvPr>
        </p:nvSpPr>
        <p:spPr/>
        <p:txBody>
          <a:bodyPr/>
          <a:lstStyle/>
          <a:p>
            <a:fld id="{DE9AEAB9-177D-4724-927D-EFD96B495788}" type="slidenum">
              <a:rPr lang="en-US" smtClean="0"/>
              <a:t>2</a:t>
            </a:fld>
            <a:endParaRPr lang="en-US"/>
          </a:p>
        </p:txBody>
      </p:sp>
    </p:spTree>
    <p:extLst>
      <p:ext uri="{BB962C8B-B14F-4D97-AF65-F5344CB8AC3E}">
        <p14:creationId xmlns:p14="http://schemas.microsoft.com/office/powerpoint/2010/main" val="308532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noProof="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9AEAB9-177D-4724-927D-EFD96B495788}" type="slidenum">
              <a:rPr lang="en-US" smtClean="0"/>
              <a:t>3</a:t>
            </a:fld>
            <a:endParaRPr lang="en-US"/>
          </a:p>
        </p:txBody>
      </p:sp>
    </p:spTree>
    <p:extLst>
      <p:ext uri="{BB962C8B-B14F-4D97-AF65-F5344CB8AC3E}">
        <p14:creationId xmlns:p14="http://schemas.microsoft.com/office/powerpoint/2010/main" val="230158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i="0" kern="1200" noProof="0" dirty="0">
              <a:solidFill>
                <a:schemeClr val="tx1"/>
              </a:solidFill>
              <a:latin typeface="+mn-lt"/>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DE9AEAB9-177D-4724-927D-EFD96B495788}" type="slidenum">
              <a:rPr lang="en-US" smtClean="0"/>
              <a:t>4</a:t>
            </a:fld>
            <a:endParaRPr lang="en-US"/>
          </a:p>
        </p:txBody>
      </p:sp>
    </p:spTree>
    <p:extLst>
      <p:ext uri="{BB962C8B-B14F-4D97-AF65-F5344CB8AC3E}">
        <p14:creationId xmlns:p14="http://schemas.microsoft.com/office/powerpoint/2010/main" val="2664932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endParaRPr lang="en-GB" dirty="0"/>
          </a:p>
        </p:txBody>
      </p:sp>
      <p:sp>
        <p:nvSpPr>
          <p:cNvPr id="4" name="Slide Number Placeholder 3"/>
          <p:cNvSpPr>
            <a:spLocks noGrp="1"/>
          </p:cNvSpPr>
          <p:nvPr>
            <p:ph type="sldNum" sz="quarter" idx="5"/>
          </p:nvPr>
        </p:nvSpPr>
        <p:spPr/>
        <p:txBody>
          <a:bodyPr/>
          <a:lstStyle/>
          <a:p>
            <a:fld id="{DE9AEAB9-177D-4724-927D-EFD96B495788}" type="slidenum">
              <a:rPr lang="en-US" smtClean="0"/>
              <a:t>5</a:t>
            </a:fld>
            <a:endParaRPr lang="en-US"/>
          </a:p>
        </p:txBody>
      </p:sp>
    </p:spTree>
    <p:extLst>
      <p:ext uri="{BB962C8B-B14F-4D97-AF65-F5344CB8AC3E}">
        <p14:creationId xmlns:p14="http://schemas.microsoft.com/office/powerpoint/2010/main" val="3153865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buFont typeface="Arial" panose="020B0604020202020204" pitchFamily="34" charset="0"/>
              <a:buChar char="•"/>
            </a:pPr>
            <a:endParaRPr lang="en-GB" sz="1200" dirty="0"/>
          </a:p>
        </p:txBody>
      </p:sp>
      <p:sp>
        <p:nvSpPr>
          <p:cNvPr id="4" name="Slide Number Placeholder 3"/>
          <p:cNvSpPr>
            <a:spLocks noGrp="1"/>
          </p:cNvSpPr>
          <p:nvPr>
            <p:ph type="sldNum" sz="quarter" idx="5"/>
          </p:nvPr>
        </p:nvSpPr>
        <p:spPr/>
        <p:txBody>
          <a:bodyPr/>
          <a:lstStyle/>
          <a:p>
            <a:fld id="{DE9AEAB9-177D-4724-927D-EFD96B495788}" type="slidenum">
              <a:rPr lang="en-US" smtClean="0"/>
              <a:t>6</a:t>
            </a:fld>
            <a:endParaRPr lang="en-US"/>
          </a:p>
        </p:txBody>
      </p:sp>
    </p:spTree>
    <p:extLst>
      <p:ext uri="{BB962C8B-B14F-4D97-AF65-F5344CB8AC3E}">
        <p14:creationId xmlns:p14="http://schemas.microsoft.com/office/powerpoint/2010/main" val="2684829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200" dirty="0"/>
          </a:p>
        </p:txBody>
      </p:sp>
      <p:sp>
        <p:nvSpPr>
          <p:cNvPr id="4" name="Slide Number Placeholder 3"/>
          <p:cNvSpPr>
            <a:spLocks noGrp="1"/>
          </p:cNvSpPr>
          <p:nvPr>
            <p:ph type="sldNum" sz="quarter" idx="5"/>
          </p:nvPr>
        </p:nvSpPr>
        <p:spPr/>
        <p:txBody>
          <a:bodyPr/>
          <a:lstStyle/>
          <a:p>
            <a:fld id="{DE9AEAB9-177D-4724-927D-EFD96B495788}" type="slidenum">
              <a:rPr lang="en-US" smtClean="0"/>
              <a:t>7</a:t>
            </a:fld>
            <a:endParaRPr lang="en-US"/>
          </a:p>
        </p:txBody>
      </p:sp>
    </p:spTree>
    <p:extLst>
      <p:ext uri="{BB962C8B-B14F-4D97-AF65-F5344CB8AC3E}">
        <p14:creationId xmlns:p14="http://schemas.microsoft.com/office/powerpoint/2010/main" val="2301586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200" dirty="0"/>
          </a:p>
        </p:txBody>
      </p:sp>
      <p:sp>
        <p:nvSpPr>
          <p:cNvPr id="4" name="Slide Number Placeholder 3"/>
          <p:cNvSpPr>
            <a:spLocks noGrp="1"/>
          </p:cNvSpPr>
          <p:nvPr>
            <p:ph type="sldNum" sz="quarter" idx="5"/>
          </p:nvPr>
        </p:nvSpPr>
        <p:spPr/>
        <p:txBody>
          <a:bodyPr/>
          <a:lstStyle/>
          <a:p>
            <a:fld id="{DE9AEAB9-177D-4724-927D-EFD96B495788}" type="slidenum">
              <a:rPr lang="en-US" smtClean="0"/>
              <a:t>8</a:t>
            </a:fld>
            <a:endParaRPr lang="en-US"/>
          </a:p>
        </p:txBody>
      </p:sp>
    </p:spTree>
    <p:extLst>
      <p:ext uri="{BB962C8B-B14F-4D97-AF65-F5344CB8AC3E}">
        <p14:creationId xmlns:p14="http://schemas.microsoft.com/office/powerpoint/2010/main" val="2180870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DE9AEAB9-177D-4724-927D-EFD96B495788}" type="slidenum">
              <a:rPr lang="en-US" smtClean="0"/>
              <a:t>9</a:t>
            </a:fld>
            <a:endParaRPr lang="en-US"/>
          </a:p>
        </p:txBody>
      </p:sp>
    </p:spTree>
    <p:extLst>
      <p:ext uri="{BB962C8B-B14F-4D97-AF65-F5344CB8AC3E}">
        <p14:creationId xmlns:p14="http://schemas.microsoft.com/office/powerpoint/2010/main" val="3123132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microsoft.com/office/2007/relationships/hdphoto" Target="../media/hdphoto1.wdp"/><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Master" Target="../slideMasters/slideMaster1.xml"/><Relationship Id="rId7" Type="http://schemas.microsoft.com/office/2007/relationships/hdphoto" Target="../media/hdphoto1.wdp"/><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268606007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4" name="Object 3" hidden="1">
                        <a:extLst>
                          <a:ext uri="{FF2B5EF4-FFF2-40B4-BE49-F238E27FC236}">
                            <a16:creationId xmlns:a16="http://schemas.microsoft.com/office/drawing/2014/main" id="{1836498A-ECC3-48A1-81B1-FD213C0AC3F6}"/>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2400" b="0" i="0" baseline="0">
              <a:latin typeface="Plantin" panose="02040803060301020203" pitchFamily="18" charset="0"/>
              <a:ea typeface="+mj-ea"/>
              <a:cs typeface="+mj-cs"/>
              <a:sym typeface="Plantin" panose="02040803060301020203" pitchFamily="18" charset="0"/>
            </a:endParaRPr>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2" y="855784"/>
            <a:ext cx="10705122" cy="396875"/>
          </a:xfrm>
        </p:spPr>
        <p:txBody>
          <a:bodyPr>
            <a:normAutofit/>
          </a:bodyPr>
          <a:lstStyle>
            <a:lvl1pPr>
              <a:defRPr sz="2400">
                <a:latin typeface="+mj-lt"/>
              </a:defRPr>
            </a:lvl1pPr>
          </a:lstStyle>
          <a:p>
            <a:pPr lvl="0"/>
            <a:r>
              <a:rPr lang="en-US" dirty="0"/>
              <a:t>Click to edit subtitle</a:t>
            </a:r>
          </a:p>
        </p:txBody>
      </p:sp>
      <p:sp>
        <p:nvSpPr>
          <p:cNvPr id="11" name="Slide Number Placeholder 7">
            <a:extLst>
              <a:ext uri="{FF2B5EF4-FFF2-40B4-BE49-F238E27FC236}">
                <a16:creationId xmlns:a16="http://schemas.microsoft.com/office/drawing/2014/main" id="{7812688B-C3DB-472F-A27E-41E8648FF430}"/>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B3B83A6B-8EDF-419B-8926-499E846C9C77}"/>
              </a:ext>
            </a:extLst>
          </p:cNvPr>
          <p:cNvSpPr>
            <a:spLocks noGrp="1"/>
          </p:cNvSpPr>
          <p:nvPr>
            <p:ph type="ftr" sz="quarter" idx="12"/>
          </p:nvPr>
        </p:nvSpPr>
        <p:spPr/>
        <p:txBody>
          <a:bodyPr/>
          <a:lstStyle/>
          <a:p>
            <a:r>
              <a:rPr lang="de-DE" dirty="0"/>
              <a:t>AIP 2023 - Food security - Faber Consulting AG</a:t>
            </a:r>
          </a:p>
        </p:txBody>
      </p:sp>
    </p:spTree>
    <p:extLst>
      <p:ext uri="{BB962C8B-B14F-4D97-AF65-F5344CB8AC3E}">
        <p14:creationId xmlns:p14="http://schemas.microsoft.com/office/powerpoint/2010/main" val="318203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422221941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6" name="Object 5" hidden="1">
                        <a:extLst>
                          <a:ext uri="{FF2B5EF4-FFF2-40B4-BE49-F238E27FC236}">
                            <a16:creationId xmlns:a16="http://schemas.microsoft.com/office/drawing/2014/main" id="{02EF913D-54BE-4F41-88C4-863B2445FD8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2400" b="0" i="0" baseline="0">
              <a:latin typeface="Plantin" panose="02040803060301020203" pitchFamily="18" charset="0"/>
              <a:ea typeface="+mj-ea"/>
              <a:cs typeface="+mj-cs"/>
              <a:sym typeface="Plantin" panose="02040803060301020203" pitchFamily="18" charset="0"/>
            </a:endParaRPr>
          </a:p>
        </p:txBody>
      </p:sp>
      <p:sp>
        <p:nvSpPr>
          <p:cNvPr id="2" name="Title 1"/>
          <p:cNvSpPr>
            <a:spLocks noGrp="1"/>
          </p:cNvSpPr>
          <p:nvPr>
            <p:ph type="title" hasCustomPrompt="1"/>
          </p:nvPr>
        </p:nvSpPr>
        <p:spPr/>
        <p:txBody>
          <a:bodyPr/>
          <a:lstStyle/>
          <a:p>
            <a:r>
              <a:rPr lang="en-US" dirty="0" err="1"/>
              <a:t>Fliesstext</a:t>
            </a:r>
            <a:r>
              <a:rPr lang="en-US" dirty="0"/>
              <a:t> </a:t>
            </a:r>
            <a:r>
              <a:rPr lang="en-US" dirty="0" err="1"/>
              <a:t>einspaltig</a:t>
            </a:r>
            <a:r>
              <a:rPr lang="en-US" dirty="0"/>
              <a:t> 18 </a:t>
            </a:r>
            <a:r>
              <a:rPr lang="en-US" dirty="0" err="1"/>
              <a:t>pt</a:t>
            </a:r>
            <a:endParaRPr lang="en-US" dirty="0"/>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4" y="855784"/>
            <a:ext cx="10705122" cy="396875"/>
          </a:xfrm>
        </p:spPr>
        <p:txBody>
          <a:bodyPr>
            <a:normAutofit/>
          </a:bodyPr>
          <a:lstStyle>
            <a:lvl1pPr>
              <a:defRPr sz="2400">
                <a:latin typeface="+mj-lt"/>
              </a:defRPr>
            </a:lvl1pPr>
          </a:lstStyle>
          <a:p>
            <a:pPr lvl="0"/>
            <a:r>
              <a:rPr lang="en-US" dirty="0"/>
              <a:t>Corporate Design PowerPoint</a:t>
            </a:r>
          </a:p>
        </p:txBody>
      </p:sp>
      <p:sp>
        <p:nvSpPr>
          <p:cNvPr id="4" name="Text Placeholder 3">
            <a:extLst>
              <a:ext uri="{FF2B5EF4-FFF2-40B4-BE49-F238E27FC236}">
                <a16:creationId xmlns:a16="http://schemas.microsoft.com/office/drawing/2014/main" id="{F87782D5-2DA2-4265-83A0-12A3436686C9}"/>
              </a:ext>
            </a:extLst>
          </p:cNvPr>
          <p:cNvSpPr>
            <a:spLocks noGrp="1"/>
          </p:cNvSpPr>
          <p:nvPr>
            <p:ph type="body" sz="quarter" idx="12" hasCustomPrompt="1"/>
          </p:nvPr>
        </p:nvSpPr>
        <p:spPr>
          <a:xfrm>
            <a:off x="785444" y="2377630"/>
            <a:ext cx="10669956" cy="914184"/>
          </a:xfrm>
        </p:spPr>
        <p:txBody>
          <a:bodyPr>
            <a:normAutofit/>
          </a:bodyPr>
          <a:lstStyle>
            <a:lvl1pPr>
              <a:lnSpc>
                <a:spcPct val="100000"/>
              </a:lnSpc>
              <a:spcBef>
                <a:spcPts val="0"/>
              </a:spcBef>
              <a:spcAft>
                <a:spcPts val="0"/>
              </a:spcAft>
              <a:defRPr sz="1800"/>
            </a:lvl1pPr>
          </a:lstStyle>
          <a:p>
            <a:pPr lvl="0"/>
            <a:r>
              <a:rPr lang="de-DE" dirty="0"/>
              <a:t>Um längere Texte auf einer Seite unterbringen zu können, ist eine kleinere</a:t>
            </a:r>
          </a:p>
          <a:p>
            <a:pPr lvl="0"/>
            <a:r>
              <a:rPr lang="de-DE" dirty="0"/>
              <a:t>Schriftgrösse zu verwenden. Bei einer Schriftgrösse von 18 pt bleibt die Lesbarkeit</a:t>
            </a:r>
            <a:br>
              <a:rPr lang="de-DE" dirty="0"/>
            </a:br>
            <a:r>
              <a:rPr lang="de-DE" dirty="0"/>
              <a:t>am Bildschirm gewährleistet.</a:t>
            </a:r>
          </a:p>
        </p:txBody>
      </p:sp>
      <p:sp>
        <p:nvSpPr>
          <p:cNvPr id="5" name="Text Placeholder 4">
            <a:extLst>
              <a:ext uri="{FF2B5EF4-FFF2-40B4-BE49-F238E27FC236}">
                <a16:creationId xmlns:a16="http://schemas.microsoft.com/office/drawing/2014/main" id="{3CDB96D3-8248-4402-ABD9-7DBB5D76D335}"/>
              </a:ext>
            </a:extLst>
          </p:cNvPr>
          <p:cNvSpPr>
            <a:spLocks noGrp="1"/>
          </p:cNvSpPr>
          <p:nvPr>
            <p:ph type="body" sz="quarter" idx="13" hasCustomPrompt="1"/>
          </p:nvPr>
        </p:nvSpPr>
        <p:spPr>
          <a:xfrm>
            <a:off x="798025" y="3451271"/>
            <a:ext cx="10643088" cy="674077"/>
          </a:xfrm>
        </p:spPr>
        <p:txBody>
          <a:bodyPr>
            <a:noAutofit/>
          </a:bodyPr>
          <a:lstStyle>
            <a:lvl1pPr>
              <a:lnSpc>
                <a:spcPct val="100000"/>
              </a:lnSpc>
              <a:spcBef>
                <a:spcPts val="0"/>
              </a:spcBef>
              <a:defRPr sz="2200" b="1">
                <a:latin typeface="+mn-lt"/>
              </a:defRPr>
            </a:lvl1pPr>
          </a:lstStyle>
          <a:p>
            <a:pPr lvl="0"/>
            <a:r>
              <a:rPr lang="de-DE" dirty="0"/>
              <a:t>Zusammenfassungen und Fazite können in der</a:t>
            </a:r>
          </a:p>
          <a:p>
            <a:pPr lvl="0"/>
            <a:r>
              <a:rPr lang="de-DE" dirty="0"/>
              <a:t>Plantin Bold, 22 pt abgesetzt werden</a:t>
            </a:r>
          </a:p>
        </p:txBody>
      </p:sp>
      <p:sp>
        <p:nvSpPr>
          <p:cNvPr id="12" name="Text Placeholder 11">
            <a:extLst>
              <a:ext uri="{FF2B5EF4-FFF2-40B4-BE49-F238E27FC236}">
                <a16:creationId xmlns:a16="http://schemas.microsoft.com/office/drawing/2014/main" id="{E0F287D8-6140-42BA-B2CD-6B074D6CDB2C}"/>
              </a:ext>
            </a:extLst>
          </p:cNvPr>
          <p:cNvSpPr>
            <a:spLocks noGrp="1"/>
          </p:cNvSpPr>
          <p:nvPr>
            <p:ph type="body" sz="quarter" idx="14" hasCustomPrompt="1"/>
          </p:nvPr>
        </p:nvSpPr>
        <p:spPr>
          <a:xfrm>
            <a:off x="785444" y="4411805"/>
            <a:ext cx="10669956" cy="1938337"/>
          </a:xfrm>
        </p:spPr>
        <p:txBody>
          <a:bodyPr>
            <a:normAutofit/>
          </a:bodyPr>
          <a:lstStyle>
            <a:lvl1pPr>
              <a:lnSpc>
                <a:spcPct val="100000"/>
              </a:lnSpc>
              <a:spcBef>
                <a:spcPts val="200"/>
              </a:spcBef>
              <a:defRPr sz="1800"/>
            </a:lvl1pPr>
            <a:lvl2pPr>
              <a:lnSpc>
                <a:spcPct val="100000"/>
              </a:lnSpc>
              <a:spcBef>
                <a:spcPts val="200"/>
              </a:spcBef>
              <a:defRPr sz="1800">
                <a:latin typeface="Brown" pitchFamily="2" charset="0"/>
              </a:defRPr>
            </a:lvl2pPr>
          </a:lstStyle>
          <a:p>
            <a:pPr lvl="0"/>
            <a:r>
              <a:rPr lang="de-DE" dirty="0"/>
              <a:t>Im Fliesstext wird Gross- und Kleinschreibung verwendet.</a:t>
            </a:r>
          </a:p>
          <a:p>
            <a:pPr lvl="1"/>
            <a:r>
              <a:rPr lang="de-DE" dirty="0"/>
              <a:t>Schrift: BrownPro Regular</a:t>
            </a:r>
          </a:p>
          <a:p>
            <a:pPr lvl="1"/>
            <a:r>
              <a:rPr lang="de-DE" dirty="0"/>
              <a:t>Schriftgrösse: 18 pt</a:t>
            </a:r>
          </a:p>
          <a:p>
            <a:pPr lvl="1"/>
            <a:r>
              <a:rPr lang="de-DE" dirty="0"/>
              <a:t>Zeilenabstand: 1.0 Zeilen</a:t>
            </a:r>
          </a:p>
          <a:p>
            <a:pPr lvl="1"/>
            <a:r>
              <a:rPr lang="de-DE" dirty="0"/>
              <a:t>Standardtextfarbe: Black</a:t>
            </a:r>
          </a:p>
          <a:p>
            <a:pPr lvl="1"/>
            <a:r>
              <a:rPr lang="de-DE" dirty="0"/>
              <a:t>Für Auszeichnungen kann die BrownPro Bold verwendet werden</a:t>
            </a:r>
            <a:endParaRPr lang="en-US" dirty="0"/>
          </a:p>
        </p:txBody>
      </p:sp>
      <p:sp>
        <p:nvSpPr>
          <p:cNvPr id="13" name="Slide Number Placeholder 7">
            <a:extLst>
              <a:ext uri="{FF2B5EF4-FFF2-40B4-BE49-F238E27FC236}">
                <a16:creationId xmlns:a16="http://schemas.microsoft.com/office/drawing/2014/main" id="{8CEC8114-AD9D-4E66-9BE8-6E746317B4F9}"/>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tx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D8251D0C-7839-4A4A-8034-79E9EB18D5EF}"/>
              </a:ext>
            </a:extLst>
          </p:cNvPr>
          <p:cNvSpPr>
            <a:spLocks noGrp="1"/>
          </p:cNvSpPr>
          <p:nvPr>
            <p:ph type="ftr" sz="quarter" idx="15"/>
          </p:nvPr>
        </p:nvSpPr>
        <p:spPr/>
        <p:txBody>
          <a:bodyPr/>
          <a:lstStyle/>
          <a:p>
            <a:r>
              <a:rPr lang="de-DE" dirty="0"/>
              <a:t>AIP 2023 - Food security - Faber Consulting AG</a:t>
            </a:r>
          </a:p>
        </p:txBody>
      </p:sp>
    </p:spTree>
    <p:extLst>
      <p:ext uri="{BB962C8B-B14F-4D97-AF65-F5344CB8AC3E}">
        <p14:creationId xmlns:p14="http://schemas.microsoft.com/office/powerpoint/2010/main" val="371671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322472058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6" name="Object 5" hidden="1">
                        <a:extLst>
                          <a:ext uri="{FF2B5EF4-FFF2-40B4-BE49-F238E27FC236}">
                            <a16:creationId xmlns:a16="http://schemas.microsoft.com/office/drawing/2014/main" id="{02EF913D-54BE-4F41-88C4-863B2445FD8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2400" b="0" i="0" baseline="0">
              <a:latin typeface="Plantin" panose="02040803060301020203" pitchFamily="18" charset="0"/>
              <a:ea typeface="+mj-ea"/>
              <a:cs typeface="+mj-cs"/>
              <a:sym typeface="Plantin" panose="02040803060301020203" pitchFamily="18" charset="0"/>
            </a:endParaRPr>
          </a:p>
        </p:txBody>
      </p:sp>
      <p:sp>
        <p:nvSpPr>
          <p:cNvPr id="2" name="Title 1"/>
          <p:cNvSpPr>
            <a:spLocks noGrp="1"/>
          </p:cNvSpPr>
          <p:nvPr>
            <p:ph type="title" hasCustomPrompt="1"/>
          </p:nvPr>
        </p:nvSpPr>
        <p:spPr/>
        <p:txBody>
          <a:bodyPr/>
          <a:lstStyle/>
          <a:p>
            <a:r>
              <a:rPr lang="en-US" dirty="0" err="1"/>
              <a:t>Fliesstext</a:t>
            </a:r>
            <a:r>
              <a:rPr lang="en-US" dirty="0"/>
              <a:t> </a:t>
            </a:r>
            <a:r>
              <a:rPr lang="en-US" dirty="0" err="1"/>
              <a:t>einspaltig</a:t>
            </a:r>
            <a:r>
              <a:rPr lang="en-US" dirty="0"/>
              <a:t> 14 </a:t>
            </a:r>
            <a:r>
              <a:rPr lang="en-US" dirty="0" err="1"/>
              <a:t>pt</a:t>
            </a:r>
            <a:endParaRPr lang="en-US" dirty="0"/>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4" y="855784"/>
            <a:ext cx="10705122" cy="396875"/>
          </a:xfrm>
        </p:spPr>
        <p:txBody>
          <a:bodyPr>
            <a:normAutofit/>
          </a:bodyPr>
          <a:lstStyle>
            <a:lvl1pPr>
              <a:defRPr sz="2400">
                <a:latin typeface="+mj-lt"/>
              </a:defRPr>
            </a:lvl1pPr>
          </a:lstStyle>
          <a:p>
            <a:pPr lvl="0"/>
            <a:r>
              <a:rPr lang="en-US" dirty="0"/>
              <a:t>Corporate Design PowerPoint</a:t>
            </a:r>
          </a:p>
        </p:txBody>
      </p:sp>
      <p:sp>
        <p:nvSpPr>
          <p:cNvPr id="4" name="Text Placeholder 3">
            <a:extLst>
              <a:ext uri="{FF2B5EF4-FFF2-40B4-BE49-F238E27FC236}">
                <a16:creationId xmlns:a16="http://schemas.microsoft.com/office/drawing/2014/main" id="{F87782D5-2DA2-4265-83A0-12A3436686C9}"/>
              </a:ext>
            </a:extLst>
          </p:cNvPr>
          <p:cNvSpPr>
            <a:spLocks noGrp="1"/>
          </p:cNvSpPr>
          <p:nvPr>
            <p:ph type="body" sz="quarter" idx="12" hasCustomPrompt="1"/>
          </p:nvPr>
        </p:nvSpPr>
        <p:spPr>
          <a:xfrm>
            <a:off x="785444" y="2392808"/>
            <a:ext cx="10669956" cy="667892"/>
          </a:xfrm>
        </p:spPr>
        <p:txBody>
          <a:bodyPr>
            <a:normAutofit/>
          </a:bodyPr>
          <a:lstStyle>
            <a:lvl1pPr>
              <a:lnSpc>
                <a:spcPct val="100000"/>
              </a:lnSpc>
              <a:spcBef>
                <a:spcPts val="0"/>
              </a:spcBef>
              <a:spcAft>
                <a:spcPts val="0"/>
              </a:spcAft>
              <a:defRPr sz="1400"/>
            </a:lvl1pPr>
          </a:lstStyle>
          <a:p>
            <a:pPr lvl="0"/>
            <a:r>
              <a:rPr lang="de-DE" dirty="0"/>
              <a:t>Um längere Texte auf einer Seite unterbringen zu können, ist eine kleinere</a:t>
            </a:r>
          </a:p>
          <a:p>
            <a:pPr lvl="0"/>
            <a:r>
              <a:rPr lang="de-DE" dirty="0"/>
              <a:t>Schriftgrösse zu verwenden. Bei einer Schriftgrösse von 14 pt bleibt die Lesbarkeit</a:t>
            </a:r>
          </a:p>
          <a:p>
            <a:pPr lvl="0"/>
            <a:r>
              <a:rPr lang="de-DE" dirty="0"/>
              <a:t>am Bildschirm gewährleistet</a:t>
            </a:r>
          </a:p>
        </p:txBody>
      </p:sp>
      <p:sp>
        <p:nvSpPr>
          <p:cNvPr id="5" name="Text Placeholder 4">
            <a:extLst>
              <a:ext uri="{FF2B5EF4-FFF2-40B4-BE49-F238E27FC236}">
                <a16:creationId xmlns:a16="http://schemas.microsoft.com/office/drawing/2014/main" id="{3CDB96D3-8248-4402-ABD9-7DBB5D76D335}"/>
              </a:ext>
            </a:extLst>
          </p:cNvPr>
          <p:cNvSpPr>
            <a:spLocks noGrp="1"/>
          </p:cNvSpPr>
          <p:nvPr>
            <p:ph type="body" sz="quarter" idx="13" hasCustomPrompt="1"/>
          </p:nvPr>
        </p:nvSpPr>
        <p:spPr>
          <a:xfrm>
            <a:off x="798025" y="3231601"/>
            <a:ext cx="10643088" cy="674077"/>
          </a:xfrm>
        </p:spPr>
        <p:txBody>
          <a:bodyPr>
            <a:noAutofit/>
          </a:bodyPr>
          <a:lstStyle>
            <a:lvl1pPr>
              <a:lnSpc>
                <a:spcPct val="100000"/>
              </a:lnSpc>
              <a:spcBef>
                <a:spcPts val="0"/>
              </a:spcBef>
              <a:defRPr sz="1800" b="1">
                <a:latin typeface="+mn-lt"/>
              </a:defRPr>
            </a:lvl1pPr>
          </a:lstStyle>
          <a:p>
            <a:pPr lvl="0"/>
            <a:r>
              <a:rPr lang="de-DE" dirty="0"/>
              <a:t>Zusammenfassungen und Fazite können in der</a:t>
            </a:r>
          </a:p>
          <a:p>
            <a:pPr lvl="0"/>
            <a:r>
              <a:rPr lang="de-DE" dirty="0"/>
              <a:t>BrownPro Bold, 18 pt abgesetzt werden</a:t>
            </a:r>
          </a:p>
        </p:txBody>
      </p:sp>
      <p:sp>
        <p:nvSpPr>
          <p:cNvPr id="12" name="Text Placeholder 11">
            <a:extLst>
              <a:ext uri="{FF2B5EF4-FFF2-40B4-BE49-F238E27FC236}">
                <a16:creationId xmlns:a16="http://schemas.microsoft.com/office/drawing/2014/main" id="{E0F287D8-6140-42BA-B2CD-6B074D6CDB2C}"/>
              </a:ext>
            </a:extLst>
          </p:cNvPr>
          <p:cNvSpPr>
            <a:spLocks noGrp="1"/>
          </p:cNvSpPr>
          <p:nvPr>
            <p:ph type="body" sz="quarter" idx="14" hasCustomPrompt="1"/>
          </p:nvPr>
        </p:nvSpPr>
        <p:spPr>
          <a:xfrm>
            <a:off x="785444" y="4051179"/>
            <a:ext cx="10669956" cy="1938337"/>
          </a:xfrm>
        </p:spPr>
        <p:txBody>
          <a:bodyPr>
            <a:normAutofit/>
          </a:bodyPr>
          <a:lstStyle>
            <a:lvl1pPr>
              <a:lnSpc>
                <a:spcPct val="100000"/>
              </a:lnSpc>
              <a:spcBef>
                <a:spcPts val="200"/>
              </a:spcBef>
              <a:defRPr sz="1400"/>
            </a:lvl1pPr>
            <a:lvl2pPr>
              <a:lnSpc>
                <a:spcPct val="100000"/>
              </a:lnSpc>
              <a:spcBef>
                <a:spcPts val="200"/>
              </a:spcBef>
              <a:defRPr sz="1400" b="0">
                <a:latin typeface="Brown" pitchFamily="2" charset="0"/>
              </a:defRPr>
            </a:lvl2pPr>
          </a:lstStyle>
          <a:p>
            <a:pPr lvl="0"/>
            <a:r>
              <a:rPr lang="de-DE" dirty="0"/>
              <a:t>Im Fliesstext wird Gross- und Kleinschreibung verwendet.</a:t>
            </a:r>
          </a:p>
          <a:p>
            <a:pPr lvl="1"/>
            <a:r>
              <a:rPr lang="de-DE" dirty="0"/>
              <a:t>Schrift: BrownPro Regular</a:t>
            </a:r>
          </a:p>
          <a:p>
            <a:pPr lvl="1"/>
            <a:r>
              <a:rPr lang="de-DE" dirty="0"/>
              <a:t>Schriftgrösse: 18 pt</a:t>
            </a:r>
          </a:p>
          <a:p>
            <a:pPr lvl="1"/>
            <a:r>
              <a:rPr lang="de-DE" dirty="0"/>
              <a:t>Zeilenabstand: 1.0 Zeilen</a:t>
            </a:r>
          </a:p>
          <a:p>
            <a:pPr lvl="1"/>
            <a:r>
              <a:rPr lang="de-DE" dirty="0"/>
              <a:t>Standardtextfarbe: Black</a:t>
            </a:r>
          </a:p>
          <a:p>
            <a:pPr lvl="1"/>
            <a:r>
              <a:rPr lang="de-DE" dirty="0"/>
              <a:t>Für Auszeichnungen kann die BrownPro Bold verwendet werden</a:t>
            </a:r>
            <a:endParaRPr lang="en-US" dirty="0"/>
          </a:p>
        </p:txBody>
      </p:sp>
      <p:sp>
        <p:nvSpPr>
          <p:cNvPr id="13" name="Slide Number Placeholder 7">
            <a:extLst>
              <a:ext uri="{FF2B5EF4-FFF2-40B4-BE49-F238E27FC236}">
                <a16:creationId xmlns:a16="http://schemas.microsoft.com/office/drawing/2014/main" id="{22645E05-E3FF-4364-BB7F-C7DAC3B06F5F}"/>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tx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D06D9227-8E95-4E58-8291-295BDFF569D1}"/>
              </a:ext>
            </a:extLst>
          </p:cNvPr>
          <p:cNvSpPr>
            <a:spLocks noGrp="1"/>
          </p:cNvSpPr>
          <p:nvPr>
            <p:ph type="ftr" sz="quarter" idx="15"/>
          </p:nvPr>
        </p:nvSpPr>
        <p:spPr/>
        <p:txBody>
          <a:bodyPr/>
          <a:lstStyle/>
          <a:p>
            <a:r>
              <a:rPr lang="de-DE" dirty="0"/>
              <a:t>AIP 2023 - Food security - Faber Consulting AG</a:t>
            </a:r>
          </a:p>
        </p:txBody>
      </p:sp>
    </p:spTree>
    <p:extLst>
      <p:ext uri="{BB962C8B-B14F-4D97-AF65-F5344CB8AC3E}">
        <p14:creationId xmlns:p14="http://schemas.microsoft.com/office/powerpoint/2010/main" val="1047177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280316277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6" name="Object 5" hidden="1">
                        <a:extLst>
                          <a:ext uri="{FF2B5EF4-FFF2-40B4-BE49-F238E27FC236}">
                            <a16:creationId xmlns:a16="http://schemas.microsoft.com/office/drawing/2014/main" id="{02EF913D-54BE-4F41-88C4-863B2445FD8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de-DE" sz="2400" b="0" i="0" baseline="0">
              <a:latin typeface="Plantin" panose="02040803060301020203" pitchFamily="18" charset="0"/>
              <a:ea typeface="+mj-ea"/>
              <a:cs typeface="+mj-cs"/>
              <a:sym typeface="Plantin" panose="02040803060301020203" pitchFamily="18" charset="0"/>
            </a:endParaRPr>
          </a:p>
        </p:txBody>
      </p:sp>
      <p:sp>
        <p:nvSpPr>
          <p:cNvPr id="2" name="Title 1"/>
          <p:cNvSpPr>
            <a:spLocks noGrp="1"/>
          </p:cNvSpPr>
          <p:nvPr>
            <p:ph type="title" hasCustomPrompt="1"/>
          </p:nvPr>
        </p:nvSpPr>
        <p:spPr/>
        <p:txBody>
          <a:bodyPr/>
          <a:lstStyle/>
          <a:p>
            <a:r>
              <a:rPr lang="de-DE" dirty="0"/>
              <a:t>Fliesstext zweispaltig 14 pt mit Aufzählung</a:t>
            </a:r>
            <a:endParaRPr lang="en-US" dirty="0"/>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4" y="855784"/>
            <a:ext cx="10705122" cy="396875"/>
          </a:xfrm>
        </p:spPr>
        <p:txBody>
          <a:bodyPr>
            <a:normAutofit/>
          </a:bodyPr>
          <a:lstStyle>
            <a:lvl1pPr>
              <a:defRPr sz="2400">
                <a:latin typeface="+mj-lt"/>
              </a:defRPr>
            </a:lvl1pPr>
          </a:lstStyle>
          <a:p>
            <a:pPr lvl="0"/>
            <a:r>
              <a:rPr lang="en-US" dirty="0"/>
              <a:t>Corporate Design PowerPoint</a:t>
            </a:r>
          </a:p>
        </p:txBody>
      </p:sp>
      <p:sp>
        <p:nvSpPr>
          <p:cNvPr id="11" name="Text Placeholder 10">
            <a:extLst>
              <a:ext uri="{FF2B5EF4-FFF2-40B4-BE49-F238E27FC236}">
                <a16:creationId xmlns:a16="http://schemas.microsoft.com/office/drawing/2014/main" id="{31903D39-F506-4796-B528-E23274E88190}"/>
              </a:ext>
            </a:extLst>
          </p:cNvPr>
          <p:cNvSpPr>
            <a:spLocks noGrp="1"/>
          </p:cNvSpPr>
          <p:nvPr>
            <p:ph type="body" sz="quarter" idx="12" hasCustomPrompt="1"/>
          </p:nvPr>
        </p:nvSpPr>
        <p:spPr>
          <a:xfrm>
            <a:off x="785443" y="2362200"/>
            <a:ext cx="5109959" cy="3487738"/>
          </a:xfrm>
        </p:spPr>
        <p:txBody>
          <a:bodyPr>
            <a:normAutofit/>
          </a:bodyPr>
          <a:lstStyle>
            <a:lvl1pPr marL="342900" indent="-342900">
              <a:lnSpc>
                <a:spcPct val="100000"/>
              </a:lnSpc>
              <a:buFont typeface="+mj-lt"/>
              <a:buAutoNum type="arabicPeriod"/>
              <a:defRPr sz="1400"/>
            </a:lvl1pPr>
          </a:lstStyle>
          <a:p>
            <a:pPr lvl="0"/>
            <a:r>
              <a:rPr lang="de-DE" dirty="0"/>
              <a:t>Um längere Texte auf einer Seite unterbringen zu können, ist eine kleinere Schriftgrösse zu verwenden</a:t>
            </a:r>
          </a:p>
          <a:p>
            <a:pPr lvl="0"/>
            <a:r>
              <a:rPr lang="de-DE" dirty="0"/>
              <a:t>Bei einer Schriftgrösse von 14 pt bleibt die Lesbarkeit am Bildschirm gewährleistet</a:t>
            </a:r>
          </a:p>
          <a:p>
            <a:pPr lvl="0"/>
            <a:r>
              <a:rPr lang="de-DE" dirty="0"/>
              <a:t>Im Fliesstext wird Gross- und Kleinschreibung verwendet</a:t>
            </a:r>
          </a:p>
          <a:p>
            <a:pPr lvl="0"/>
            <a:r>
              <a:rPr lang="de-DE" dirty="0"/>
              <a:t>Schrift: BrownPro Regular</a:t>
            </a:r>
          </a:p>
          <a:p>
            <a:pPr lvl="0"/>
            <a:r>
              <a:rPr lang="de-DE" dirty="0"/>
              <a:t>Schriftgrösse: 14 pt</a:t>
            </a:r>
          </a:p>
          <a:p>
            <a:pPr lvl="0"/>
            <a:r>
              <a:rPr lang="de-DE" dirty="0"/>
              <a:t>Zeilenabstand: 1.0 Zeilen</a:t>
            </a:r>
          </a:p>
          <a:p>
            <a:pPr lvl="0"/>
            <a:r>
              <a:rPr lang="de-DE" dirty="0"/>
              <a:t>Standardtextfarbe: Black</a:t>
            </a:r>
          </a:p>
          <a:p>
            <a:pPr lvl="0"/>
            <a:r>
              <a:rPr lang="de-DE" dirty="0"/>
              <a:t>Für Auszeichnungen, Zusammenfassungen und Fazite kann die BrownPro Bold verwendet werden</a:t>
            </a:r>
            <a:endParaRPr lang="en-US" dirty="0"/>
          </a:p>
        </p:txBody>
      </p:sp>
      <p:sp>
        <p:nvSpPr>
          <p:cNvPr id="13" name="Text Placeholder 10">
            <a:extLst>
              <a:ext uri="{FF2B5EF4-FFF2-40B4-BE49-F238E27FC236}">
                <a16:creationId xmlns:a16="http://schemas.microsoft.com/office/drawing/2014/main" id="{0F16A057-ECD0-4576-9CDA-29B0E99553E1}"/>
              </a:ext>
            </a:extLst>
          </p:cNvPr>
          <p:cNvSpPr>
            <a:spLocks noGrp="1"/>
          </p:cNvSpPr>
          <p:nvPr>
            <p:ph type="body" sz="quarter" idx="13" hasCustomPrompt="1"/>
          </p:nvPr>
        </p:nvSpPr>
        <p:spPr>
          <a:xfrm>
            <a:off x="6197600" y="2362200"/>
            <a:ext cx="5258816" cy="3487738"/>
          </a:xfrm>
        </p:spPr>
        <p:txBody>
          <a:bodyPr>
            <a:normAutofit/>
          </a:bodyPr>
          <a:lstStyle>
            <a:lvl1pPr marL="342900" indent="-342900">
              <a:lnSpc>
                <a:spcPct val="100000"/>
              </a:lnSpc>
              <a:buFont typeface="+mj-lt"/>
              <a:buAutoNum type="arabicPeriod"/>
              <a:defRPr lang="en-US" sz="1400" kern="1200" dirty="0">
                <a:solidFill>
                  <a:schemeClr val="tx1"/>
                </a:solidFill>
                <a:latin typeface="Brown" pitchFamily="2" charset="0"/>
                <a:ea typeface="+mn-ea"/>
                <a:cs typeface="+mn-cs"/>
              </a:defRPr>
            </a:lvl1pPr>
          </a:lstStyle>
          <a:p>
            <a:pPr lvl="0"/>
            <a:r>
              <a:rPr lang="de-DE" dirty="0"/>
              <a:t>Um längere Texte auf einer Seite unterbringen zu können, ist eine kleinere Schriftgrösse zu verwenden</a:t>
            </a:r>
          </a:p>
          <a:p>
            <a:pPr lvl="0"/>
            <a:r>
              <a:rPr lang="de-DE" dirty="0"/>
              <a:t>Bei einer Schriftgrösse von 14 pt bleibt die Lesbarkeit am Bildschirm gewährleistet</a:t>
            </a:r>
          </a:p>
          <a:p>
            <a:pPr lvl="0"/>
            <a:r>
              <a:rPr lang="de-DE" dirty="0"/>
              <a:t>Im Fliesstext wird Gross- und Kleinschreibung verwendet</a:t>
            </a:r>
          </a:p>
          <a:p>
            <a:pPr lvl="0"/>
            <a:r>
              <a:rPr lang="de-DE" dirty="0"/>
              <a:t>Schrift: BrownPro Regular</a:t>
            </a:r>
          </a:p>
          <a:p>
            <a:pPr lvl="0"/>
            <a:r>
              <a:rPr lang="de-DE" dirty="0"/>
              <a:t>Schriftgrösse: 14 pt</a:t>
            </a:r>
          </a:p>
          <a:p>
            <a:pPr lvl="0"/>
            <a:r>
              <a:rPr lang="de-DE" dirty="0"/>
              <a:t>Zeilenabstand: 1.0 Zeilen</a:t>
            </a:r>
          </a:p>
          <a:p>
            <a:pPr lvl="0"/>
            <a:r>
              <a:rPr lang="de-DE" dirty="0"/>
              <a:t>Standardtextfarbe: Black</a:t>
            </a:r>
          </a:p>
          <a:p>
            <a:pPr lvl="0"/>
            <a:r>
              <a:rPr lang="de-DE" dirty="0"/>
              <a:t>Für Auszeichnungen, Zusammenfassungen und Fazite kann die BrownPro Bold verwendet werden</a:t>
            </a:r>
            <a:endParaRPr lang="en-US" dirty="0"/>
          </a:p>
        </p:txBody>
      </p:sp>
      <p:sp>
        <p:nvSpPr>
          <p:cNvPr id="12" name="Slide Number Placeholder 7">
            <a:extLst>
              <a:ext uri="{FF2B5EF4-FFF2-40B4-BE49-F238E27FC236}">
                <a16:creationId xmlns:a16="http://schemas.microsoft.com/office/drawing/2014/main" id="{394C6E53-2851-41B6-AE60-777A2EE41F1A}"/>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tx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652BDC7E-FDF6-46BD-BB3F-25B9F9B7C5A9}"/>
              </a:ext>
            </a:extLst>
          </p:cNvPr>
          <p:cNvSpPr>
            <a:spLocks noGrp="1"/>
          </p:cNvSpPr>
          <p:nvPr>
            <p:ph type="ftr" sz="quarter" idx="14"/>
          </p:nvPr>
        </p:nvSpPr>
        <p:spPr/>
        <p:txBody>
          <a:bodyPr/>
          <a:lstStyle/>
          <a:p>
            <a:r>
              <a:rPr lang="de-DE" dirty="0"/>
              <a:t>AIP 2023 - Food security - Faber Consulting AG</a:t>
            </a:r>
          </a:p>
        </p:txBody>
      </p:sp>
    </p:spTree>
    <p:extLst>
      <p:ext uri="{BB962C8B-B14F-4D97-AF65-F5344CB8AC3E}">
        <p14:creationId xmlns:p14="http://schemas.microsoft.com/office/powerpoint/2010/main" val="4259409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2314351525"/>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6" name="Object 5" hidden="1">
                        <a:extLst>
                          <a:ext uri="{FF2B5EF4-FFF2-40B4-BE49-F238E27FC236}">
                            <a16:creationId xmlns:a16="http://schemas.microsoft.com/office/drawing/2014/main" id="{02EF913D-54BE-4F41-88C4-863B2445FD8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de-DE" sz="2400" b="0" i="0" baseline="0">
              <a:latin typeface="Plantin" panose="02040803060301020203" pitchFamily="18" charset="0"/>
              <a:ea typeface="+mj-ea"/>
              <a:cs typeface="+mj-cs"/>
              <a:sym typeface="Plantin" panose="02040803060301020203" pitchFamily="18" charset="0"/>
            </a:endParaRPr>
          </a:p>
        </p:txBody>
      </p:sp>
      <p:sp>
        <p:nvSpPr>
          <p:cNvPr id="2" name="Title 1"/>
          <p:cNvSpPr>
            <a:spLocks noGrp="1"/>
          </p:cNvSpPr>
          <p:nvPr>
            <p:ph type="title" hasCustomPrompt="1"/>
          </p:nvPr>
        </p:nvSpPr>
        <p:spPr/>
        <p:txBody>
          <a:bodyPr/>
          <a:lstStyle/>
          <a:p>
            <a:r>
              <a:rPr lang="de-DE" dirty="0"/>
              <a:t>Fliesstext zweispaltig 14 pt mit Diagramm </a:t>
            </a:r>
            <a:endParaRPr lang="en-US" dirty="0"/>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4" y="855784"/>
            <a:ext cx="10705122" cy="396875"/>
          </a:xfrm>
        </p:spPr>
        <p:txBody>
          <a:bodyPr>
            <a:normAutofit/>
          </a:bodyPr>
          <a:lstStyle>
            <a:lvl1pPr>
              <a:defRPr sz="2400">
                <a:latin typeface="+mj-lt"/>
              </a:defRPr>
            </a:lvl1pPr>
          </a:lstStyle>
          <a:p>
            <a:pPr lvl="0"/>
            <a:r>
              <a:rPr lang="en-US" dirty="0"/>
              <a:t>Corporate Design PowerPoint</a:t>
            </a:r>
          </a:p>
        </p:txBody>
      </p:sp>
      <p:sp>
        <p:nvSpPr>
          <p:cNvPr id="4" name="Text Placeholder 3">
            <a:extLst>
              <a:ext uri="{FF2B5EF4-FFF2-40B4-BE49-F238E27FC236}">
                <a16:creationId xmlns:a16="http://schemas.microsoft.com/office/drawing/2014/main" id="{6B1D462E-8BAD-4007-9FBC-5BFC86803C7A}"/>
              </a:ext>
            </a:extLst>
          </p:cNvPr>
          <p:cNvSpPr>
            <a:spLocks noGrp="1"/>
          </p:cNvSpPr>
          <p:nvPr>
            <p:ph type="body" sz="quarter" idx="12" hasCustomPrompt="1"/>
          </p:nvPr>
        </p:nvSpPr>
        <p:spPr>
          <a:xfrm>
            <a:off x="6095999" y="2364550"/>
            <a:ext cx="5545015" cy="3582519"/>
          </a:xfrm>
          <a:solidFill>
            <a:schemeClr val="tx2"/>
          </a:solidFill>
        </p:spPr>
        <p:txBody>
          <a:bodyPr wrap="square" lIns="91440" tIns="27432" rIns="91440" bIns="27432">
            <a:spAutoFit/>
          </a:bodyPr>
          <a:lstStyle>
            <a:lvl1pPr marL="342900" indent="-342900">
              <a:lnSpc>
                <a:spcPct val="100000"/>
              </a:lnSpc>
              <a:spcBef>
                <a:spcPts val="600"/>
              </a:spcBef>
              <a:buFont typeface="+mj-lt"/>
              <a:buAutoNum type="arabicPeriod"/>
              <a:defRPr sz="1400" b="0">
                <a:solidFill>
                  <a:schemeClr val="bg1"/>
                </a:solidFill>
              </a:defRPr>
            </a:lvl1pPr>
            <a:lvl2pPr>
              <a:defRPr sz="1400"/>
            </a:lvl2pPr>
            <a:lvl3pPr>
              <a:defRPr sz="1400"/>
            </a:lvl3pPr>
            <a:lvl4pPr>
              <a:defRPr sz="1400"/>
            </a:lvl4pPr>
            <a:lvl5pPr>
              <a:defRPr sz="1400"/>
            </a:lvl5pPr>
          </a:lstStyle>
          <a:p>
            <a:pPr lvl="0"/>
            <a:r>
              <a:rPr lang="de-DE" dirty="0"/>
              <a:t>Um längere Texte auf einer Seite</a:t>
            </a:r>
            <a:br>
              <a:rPr lang="de-DE" dirty="0"/>
            </a:br>
            <a:r>
              <a:rPr lang="de-DE" dirty="0"/>
              <a:t>unterbringen zu können, ist eine kleinere</a:t>
            </a:r>
            <a:br>
              <a:rPr lang="de-DE" dirty="0"/>
            </a:br>
            <a:r>
              <a:rPr lang="de-DE" dirty="0"/>
              <a:t>Schriftgrösse zu verwenden.</a:t>
            </a:r>
          </a:p>
          <a:p>
            <a:pPr lvl="0"/>
            <a:r>
              <a:rPr lang="de-DE" dirty="0"/>
              <a:t>Bei einer Schriftgrösse von 14 pt bleibt die</a:t>
            </a:r>
            <a:br>
              <a:rPr lang="de-DE" dirty="0"/>
            </a:br>
            <a:r>
              <a:rPr lang="de-DE" dirty="0"/>
              <a:t>Lesbarkeit am Bildschirm gewährleistet.</a:t>
            </a:r>
          </a:p>
          <a:p>
            <a:pPr lvl="0"/>
            <a:r>
              <a:rPr lang="de-DE" dirty="0"/>
              <a:t>Im Fliesstext wird Gross- und</a:t>
            </a:r>
            <a:br>
              <a:rPr lang="de-DE" dirty="0"/>
            </a:br>
            <a:r>
              <a:rPr lang="de-DE" dirty="0"/>
              <a:t>Kleinschreibung verwendet.</a:t>
            </a:r>
          </a:p>
          <a:p>
            <a:pPr lvl="0"/>
            <a:r>
              <a:rPr lang="de-DE" dirty="0"/>
              <a:t>Schrift: BrownPro Regular</a:t>
            </a:r>
          </a:p>
          <a:p>
            <a:pPr lvl="0"/>
            <a:r>
              <a:rPr lang="de-DE" dirty="0"/>
              <a:t>Schriftgrösse: 14 pt</a:t>
            </a:r>
          </a:p>
          <a:p>
            <a:pPr lvl="0"/>
            <a:r>
              <a:rPr lang="de-DE" dirty="0"/>
              <a:t>Zeilenabstand: 1.0 Zeilen</a:t>
            </a:r>
          </a:p>
          <a:p>
            <a:pPr lvl="0"/>
            <a:r>
              <a:rPr lang="de-DE" dirty="0"/>
              <a:t>Standardtextfarbe: Black</a:t>
            </a:r>
          </a:p>
          <a:p>
            <a:pPr lvl="0"/>
            <a:r>
              <a:rPr lang="de-DE" dirty="0"/>
              <a:t>Für Auszeichnungen, Zusammenfassungen</a:t>
            </a:r>
            <a:br>
              <a:rPr lang="de-DE" dirty="0"/>
            </a:br>
            <a:r>
              <a:rPr lang="de-DE" dirty="0"/>
              <a:t>und Fazite kann die BrownPro Bold</a:t>
            </a:r>
            <a:br>
              <a:rPr lang="de-DE" dirty="0"/>
            </a:br>
            <a:r>
              <a:rPr lang="de-DE" dirty="0"/>
              <a:t>verwendet werden.</a:t>
            </a:r>
          </a:p>
        </p:txBody>
      </p:sp>
      <p:sp>
        <p:nvSpPr>
          <p:cNvPr id="13" name="Text Placeholder 3">
            <a:extLst>
              <a:ext uri="{FF2B5EF4-FFF2-40B4-BE49-F238E27FC236}">
                <a16:creationId xmlns:a16="http://schemas.microsoft.com/office/drawing/2014/main" id="{D4B8F1C0-8560-449D-A7AC-5804488C6071}"/>
              </a:ext>
            </a:extLst>
          </p:cNvPr>
          <p:cNvSpPr>
            <a:spLocks noGrp="1"/>
          </p:cNvSpPr>
          <p:nvPr>
            <p:ph type="body" sz="quarter" idx="13" hasCustomPrompt="1"/>
          </p:nvPr>
        </p:nvSpPr>
        <p:spPr>
          <a:xfrm>
            <a:off x="785445" y="2364550"/>
            <a:ext cx="4876802" cy="3554819"/>
          </a:xfrm>
        </p:spPr>
        <p:txBody>
          <a:bodyPr wrap="square">
            <a:spAutoFit/>
          </a:bodyPr>
          <a:lstStyle>
            <a:lvl1pPr marL="342900" indent="-342900">
              <a:lnSpc>
                <a:spcPct val="100000"/>
              </a:lnSpc>
              <a:spcBef>
                <a:spcPts val="600"/>
              </a:spcBef>
              <a:buFont typeface="+mj-lt"/>
              <a:buAutoNum type="arabicPeriod"/>
              <a:defRPr sz="1400" b="0"/>
            </a:lvl1pPr>
            <a:lvl2pPr>
              <a:defRPr sz="1400"/>
            </a:lvl2pPr>
            <a:lvl3pPr>
              <a:defRPr sz="1400"/>
            </a:lvl3pPr>
            <a:lvl4pPr>
              <a:defRPr sz="1400"/>
            </a:lvl4pPr>
            <a:lvl5pPr>
              <a:defRPr sz="1400"/>
            </a:lvl5pPr>
          </a:lstStyle>
          <a:p>
            <a:pPr lvl="0"/>
            <a:r>
              <a:rPr lang="de-DE" dirty="0"/>
              <a:t>Um längere Texte auf einer Seite</a:t>
            </a:r>
            <a:br>
              <a:rPr lang="de-DE" dirty="0"/>
            </a:br>
            <a:r>
              <a:rPr lang="de-DE" dirty="0"/>
              <a:t>unterbringen zu können, ist eine kleinere</a:t>
            </a:r>
            <a:br>
              <a:rPr lang="de-DE" dirty="0"/>
            </a:br>
            <a:r>
              <a:rPr lang="de-DE" dirty="0"/>
              <a:t>Schriftgrösse zu verwenden.</a:t>
            </a:r>
          </a:p>
          <a:p>
            <a:pPr lvl="0"/>
            <a:r>
              <a:rPr lang="de-DE" dirty="0"/>
              <a:t>Bei einer Schriftgrösse von 14 pt bleibt die</a:t>
            </a:r>
            <a:br>
              <a:rPr lang="de-DE" dirty="0"/>
            </a:br>
            <a:r>
              <a:rPr lang="de-DE" dirty="0"/>
              <a:t>Lesbarkeit am Bildschirm gewährleistet.</a:t>
            </a:r>
          </a:p>
          <a:p>
            <a:pPr lvl="0"/>
            <a:r>
              <a:rPr lang="de-DE" dirty="0"/>
              <a:t>Im Fliesstext wird Gross- und</a:t>
            </a:r>
            <a:br>
              <a:rPr lang="de-DE" dirty="0"/>
            </a:br>
            <a:r>
              <a:rPr lang="de-DE" dirty="0"/>
              <a:t>Kleinschreibung verwendet.</a:t>
            </a:r>
          </a:p>
          <a:p>
            <a:pPr lvl="0"/>
            <a:r>
              <a:rPr lang="de-DE" dirty="0"/>
              <a:t>Schrift: BrownPro Regular</a:t>
            </a:r>
          </a:p>
          <a:p>
            <a:pPr lvl="0"/>
            <a:r>
              <a:rPr lang="de-DE" dirty="0"/>
              <a:t>Schriftgrösse: 14 pt</a:t>
            </a:r>
          </a:p>
          <a:p>
            <a:pPr lvl="0"/>
            <a:r>
              <a:rPr lang="de-DE" dirty="0"/>
              <a:t>Zeilenabstand: 1.0 Zeilen</a:t>
            </a:r>
          </a:p>
          <a:p>
            <a:pPr lvl="0"/>
            <a:r>
              <a:rPr lang="de-DE" dirty="0"/>
              <a:t>Standardtextfarbe: Black</a:t>
            </a:r>
          </a:p>
          <a:p>
            <a:pPr lvl="0"/>
            <a:r>
              <a:rPr lang="de-DE" dirty="0"/>
              <a:t>Für Auszeichnungen, Zusammenfassungen</a:t>
            </a:r>
            <a:br>
              <a:rPr lang="de-DE" dirty="0"/>
            </a:br>
            <a:r>
              <a:rPr lang="de-DE" dirty="0"/>
              <a:t>und Fazite kann die BrownPro Bold</a:t>
            </a:r>
            <a:br>
              <a:rPr lang="de-DE" dirty="0"/>
            </a:br>
            <a:r>
              <a:rPr lang="de-DE" dirty="0"/>
              <a:t>verwendet werden.</a:t>
            </a:r>
          </a:p>
        </p:txBody>
      </p:sp>
      <p:sp>
        <p:nvSpPr>
          <p:cNvPr id="9" name="Slide Number Placeholder 7">
            <a:extLst>
              <a:ext uri="{FF2B5EF4-FFF2-40B4-BE49-F238E27FC236}">
                <a16:creationId xmlns:a16="http://schemas.microsoft.com/office/drawing/2014/main" id="{9B2238AA-99E0-4BB4-ADCD-F04CEA30565B}"/>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tx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0275DB07-A159-4663-8DBA-AF50F0B0888C}"/>
              </a:ext>
            </a:extLst>
          </p:cNvPr>
          <p:cNvSpPr>
            <a:spLocks noGrp="1"/>
          </p:cNvSpPr>
          <p:nvPr>
            <p:ph type="ftr" sz="quarter" idx="14"/>
          </p:nvPr>
        </p:nvSpPr>
        <p:spPr/>
        <p:txBody>
          <a:bodyPr/>
          <a:lstStyle/>
          <a:p>
            <a:r>
              <a:rPr lang="de-DE" dirty="0"/>
              <a:t>AIP 2023 - Food security - Faber Consulting AG</a:t>
            </a:r>
          </a:p>
        </p:txBody>
      </p:sp>
    </p:spTree>
    <p:extLst>
      <p:ext uri="{BB962C8B-B14F-4D97-AF65-F5344CB8AC3E}">
        <p14:creationId xmlns:p14="http://schemas.microsoft.com/office/powerpoint/2010/main" val="4185357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386899754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6" name="Object 5" hidden="1">
                        <a:extLst>
                          <a:ext uri="{FF2B5EF4-FFF2-40B4-BE49-F238E27FC236}">
                            <a16:creationId xmlns:a16="http://schemas.microsoft.com/office/drawing/2014/main" id="{02EF913D-54BE-4F41-88C4-863B2445FD8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de-DE" sz="2400" b="0" i="0" baseline="0">
              <a:latin typeface="Plantin" panose="02040803060301020203" pitchFamily="18" charset="0"/>
              <a:ea typeface="+mj-ea"/>
              <a:cs typeface="+mj-cs"/>
              <a:sym typeface="Plantin" panose="02040803060301020203" pitchFamily="18" charset="0"/>
            </a:endParaRPr>
          </a:p>
        </p:txBody>
      </p:sp>
      <p:pic>
        <p:nvPicPr>
          <p:cNvPr id="13" name="Picture 12">
            <a:extLst>
              <a:ext uri="{FF2B5EF4-FFF2-40B4-BE49-F238E27FC236}">
                <a16:creationId xmlns:a16="http://schemas.microsoft.com/office/drawing/2014/main" id="{375D10D9-9F34-449D-BAF0-8F8C420BC6BF}"/>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42000"/>
                    </a14:imgEffect>
                  </a14:imgLayer>
                </a14:imgProps>
              </a:ext>
              <a:ext uri="{28A0092B-C50C-407E-A947-70E740481C1C}">
                <a14:useLocalDpi xmlns:a14="http://schemas.microsoft.com/office/drawing/2010/main" val="0"/>
              </a:ext>
            </a:extLst>
          </a:blip>
          <a:stretch>
            <a:fillRect/>
          </a:stretch>
        </p:blipFill>
        <p:spPr>
          <a:xfrm>
            <a:off x="5640" y="0"/>
            <a:ext cx="12180721" cy="6858000"/>
          </a:xfrm>
          <a:prstGeom prst="rect">
            <a:avLst/>
          </a:prstGeom>
        </p:spPr>
      </p:pic>
      <p:sp>
        <p:nvSpPr>
          <p:cNvPr id="14" name="Freeform 6">
            <a:extLst>
              <a:ext uri="{FF2B5EF4-FFF2-40B4-BE49-F238E27FC236}">
                <a16:creationId xmlns:a16="http://schemas.microsoft.com/office/drawing/2014/main" id="{A9DC3B5C-9A68-4CEF-8E58-E6771EB3A2F1}"/>
              </a:ext>
            </a:extLst>
          </p:cNvPr>
          <p:cNvSpPr>
            <a:spLocks noEditPoints="1"/>
          </p:cNvSpPr>
          <p:nvPr userDrawn="1"/>
        </p:nvSpPr>
        <p:spPr bwMode="auto">
          <a:xfrm>
            <a:off x="3378200" y="698500"/>
            <a:ext cx="5448300" cy="5449824"/>
          </a:xfrm>
          <a:custGeom>
            <a:avLst/>
            <a:gdLst>
              <a:gd name="T0" fmla="*/ 582 w 3468"/>
              <a:gd name="T1" fmla="*/ 1683 h 3454"/>
              <a:gd name="T2" fmla="*/ 1734 w 3468"/>
              <a:gd name="T3" fmla="*/ 2872 h 3454"/>
              <a:gd name="T4" fmla="*/ 2896 w 3468"/>
              <a:gd name="T5" fmla="*/ 1729 h 3454"/>
              <a:gd name="T6" fmla="*/ 1734 w 3468"/>
              <a:gd name="T7" fmla="*/ 582 h 3454"/>
              <a:gd name="T8" fmla="*/ 582 w 3468"/>
              <a:gd name="T9" fmla="*/ 1683 h 3454"/>
              <a:gd name="T10" fmla="*/ 3468 w 3468"/>
              <a:gd name="T11" fmla="*/ 1729 h 3454"/>
              <a:gd name="T12" fmla="*/ 1734 w 3468"/>
              <a:gd name="T13" fmla="*/ 3454 h 3454"/>
              <a:gd name="T14" fmla="*/ 0 w 3468"/>
              <a:gd name="T15" fmla="*/ 1661 h 3454"/>
              <a:gd name="T16" fmla="*/ 1734 w 3468"/>
              <a:gd name="T17" fmla="*/ 0 h 3454"/>
              <a:gd name="T18" fmla="*/ 3468 w 3468"/>
              <a:gd name="T19" fmla="*/ 1729 h 3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8" h="3454">
                <a:moveTo>
                  <a:pt x="582" y="1683"/>
                </a:moveTo>
                <a:cubicBezTo>
                  <a:pt x="582" y="2354"/>
                  <a:pt x="1086" y="2872"/>
                  <a:pt x="1734" y="2872"/>
                </a:cubicBezTo>
                <a:cubicBezTo>
                  <a:pt x="2378" y="2872"/>
                  <a:pt x="2896" y="2364"/>
                  <a:pt x="2896" y="1729"/>
                </a:cubicBezTo>
                <a:cubicBezTo>
                  <a:pt x="2896" y="1100"/>
                  <a:pt x="2373" y="582"/>
                  <a:pt x="1734" y="582"/>
                </a:cubicBezTo>
                <a:cubicBezTo>
                  <a:pt x="1109" y="582"/>
                  <a:pt x="582" y="1086"/>
                  <a:pt x="582" y="1683"/>
                </a:cubicBezTo>
                <a:moveTo>
                  <a:pt x="3468" y="1729"/>
                </a:moveTo>
                <a:cubicBezTo>
                  <a:pt x="3468" y="2685"/>
                  <a:pt x="2694" y="3454"/>
                  <a:pt x="1734" y="3454"/>
                </a:cubicBezTo>
                <a:cubicBezTo>
                  <a:pt x="797" y="3454"/>
                  <a:pt x="0" y="2635"/>
                  <a:pt x="0" y="1661"/>
                </a:cubicBezTo>
                <a:cubicBezTo>
                  <a:pt x="0" y="729"/>
                  <a:pt x="761" y="0"/>
                  <a:pt x="1734" y="0"/>
                </a:cubicBezTo>
                <a:cubicBezTo>
                  <a:pt x="2676" y="0"/>
                  <a:pt x="3468" y="792"/>
                  <a:pt x="3468" y="1729"/>
                </a:cubicBezTo>
              </a:path>
            </a:pathLst>
          </a:custGeom>
          <a:gradFill flip="none" rotWithShape="1">
            <a:gsLst>
              <a:gs pos="15000">
                <a:schemeClr val="accent2">
                  <a:alpha val="70000"/>
                </a:schemeClr>
              </a:gs>
              <a:gs pos="100000">
                <a:schemeClr val="accent4">
                  <a:lumMod val="100000"/>
                  <a:alpha val="88000"/>
                </a:schemeClr>
              </a:gs>
            </a:gsLst>
            <a:lin ang="0" scaled="1"/>
            <a:tileRect/>
          </a:gradFill>
          <a:ln>
            <a:noFill/>
          </a:ln>
        </p:spPr>
        <p:txBody>
          <a:bodyPr vert="horz" wrap="square" lIns="121920" tIns="60960" rIns="121920" bIns="60960" numCol="1" anchor="t" anchorCtr="0" compatLnSpc="1">
            <a:prstTxWarp prst="textNoShape">
              <a:avLst/>
            </a:prstTxWarp>
            <a:noAutofit/>
          </a:bodyPr>
          <a:lstStyle/>
          <a:p>
            <a:pPr lvl="0"/>
            <a:endParaRPr lang="en-IN" sz="3200"/>
          </a:p>
        </p:txBody>
      </p:sp>
      <p:sp>
        <p:nvSpPr>
          <p:cNvPr id="2" name="Title 1"/>
          <p:cNvSpPr>
            <a:spLocks noGrp="1"/>
          </p:cNvSpPr>
          <p:nvPr>
            <p:ph type="title" hasCustomPrompt="1"/>
          </p:nvPr>
        </p:nvSpPr>
        <p:spPr/>
        <p:txBody>
          <a:bodyPr/>
          <a:lstStyle>
            <a:lvl1pPr>
              <a:defRPr>
                <a:solidFill>
                  <a:schemeClr val="bg1"/>
                </a:solidFill>
              </a:defRPr>
            </a:lvl1pPr>
          </a:lstStyle>
          <a:p>
            <a:r>
              <a:rPr lang="de-DE" dirty="0"/>
              <a:t>Bild vollflächig</a:t>
            </a:r>
            <a:endParaRPr lang="en-US" dirty="0"/>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4" y="855783"/>
            <a:ext cx="10705122" cy="656493"/>
          </a:xfrm>
        </p:spPr>
        <p:txBody>
          <a:bodyPr>
            <a:normAutofit/>
          </a:bodyPr>
          <a:lstStyle>
            <a:lvl1pPr>
              <a:defRPr sz="2400">
                <a:solidFill>
                  <a:schemeClr val="bg1"/>
                </a:solidFill>
                <a:latin typeface="+mj-lt"/>
              </a:defRPr>
            </a:lvl1pPr>
          </a:lstStyle>
          <a:p>
            <a:pPr lvl="0"/>
            <a:r>
              <a:rPr lang="en-US" dirty="0"/>
              <a:t>Corporate Design</a:t>
            </a:r>
            <a:br>
              <a:rPr lang="en-US" dirty="0"/>
            </a:br>
            <a:r>
              <a:rPr lang="en-US" dirty="0"/>
              <a:t>PowerPoint</a:t>
            </a:r>
          </a:p>
        </p:txBody>
      </p:sp>
      <p:sp>
        <p:nvSpPr>
          <p:cNvPr id="12" name="Slide Number Placeholder 7">
            <a:extLst>
              <a:ext uri="{FF2B5EF4-FFF2-40B4-BE49-F238E27FC236}">
                <a16:creationId xmlns:a16="http://schemas.microsoft.com/office/drawing/2014/main" id="{905429B5-BD21-4E19-B96B-C4E6A8EA9FF0}"/>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bg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3242847C-C826-449B-A394-C6B4A92845C1}"/>
              </a:ext>
            </a:extLst>
          </p:cNvPr>
          <p:cNvSpPr>
            <a:spLocks noGrp="1"/>
          </p:cNvSpPr>
          <p:nvPr>
            <p:ph type="ftr" sz="quarter" idx="12"/>
          </p:nvPr>
        </p:nvSpPr>
        <p:spPr/>
        <p:txBody>
          <a:bodyPr/>
          <a:lstStyle>
            <a:lvl1pPr>
              <a:defRPr>
                <a:solidFill>
                  <a:schemeClr val="bg1"/>
                </a:solidFill>
              </a:defRPr>
            </a:lvl1pPr>
          </a:lstStyle>
          <a:p>
            <a:r>
              <a:rPr lang="de-DE" dirty="0"/>
              <a:t>AIP 2023 - Food security - Faber Consulting AG</a:t>
            </a:r>
          </a:p>
        </p:txBody>
      </p:sp>
    </p:spTree>
    <p:extLst>
      <p:ext uri="{BB962C8B-B14F-4D97-AF65-F5344CB8AC3E}">
        <p14:creationId xmlns:p14="http://schemas.microsoft.com/office/powerpoint/2010/main" val="3036803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141439732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6" name="Object 5" hidden="1">
                        <a:extLst>
                          <a:ext uri="{FF2B5EF4-FFF2-40B4-BE49-F238E27FC236}">
                            <a16:creationId xmlns:a16="http://schemas.microsoft.com/office/drawing/2014/main" id="{02EF913D-54BE-4F41-88C4-863B2445FD8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de-DE" sz="2400" b="0" i="0" baseline="0">
              <a:latin typeface="Plantin" panose="02040803060301020203" pitchFamily="18" charset="0"/>
              <a:ea typeface="+mj-ea"/>
              <a:cs typeface="+mj-cs"/>
              <a:sym typeface="Plantin" panose="02040803060301020203" pitchFamily="18" charset="0"/>
            </a:endParaRPr>
          </a:p>
        </p:txBody>
      </p:sp>
      <p:pic>
        <p:nvPicPr>
          <p:cNvPr id="8" name="Picture 7" descr="A blurry image of a building&#10;&#10;Description automatically generated">
            <a:extLst>
              <a:ext uri="{FF2B5EF4-FFF2-40B4-BE49-F238E27FC236}">
                <a16:creationId xmlns:a16="http://schemas.microsoft.com/office/drawing/2014/main" id="{C6A482F8-0F70-4AF5-8A1C-A4A2D7F9391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515" t="22824" b="36963"/>
          <a:stretch/>
        </p:blipFill>
        <p:spPr>
          <a:xfrm>
            <a:off x="0" y="0"/>
            <a:ext cx="12211050" cy="6857999"/>
          </a:xfrm>
          <a:prstGeom prst="rect">
            <a:avLst/>
          </a:prstGeom>
        </p:spPr>
      </p:pic>
      <p:sp>
        <p:nvSpPr>
          <p:cNvPr id="2" name="Title 1"/>
          <p:cNvSpPr>
            <a:spLocks noGrp="1"/>
          </p:cNvSpPr>
          <p:nvPr>
            <p:ph type="title" hasCustomPrompt="1"/>
          </p:nvPr>
        </p:nvSpPr>
        <p:spPr/>
        <p:txBody>
          <a:bodyPr/>
          <a:lstStyle>
            <a:lvl1pPr>
              <a:defRPr>
                <a:solidFill>
                  <a:schemeClr val="bg1"/>
                </a:solidFill>
              </a:defRPr>
            </a:lvl1pPr>
          </a:lstStyle>
          <a:p>
            <a:r>
              <a:rPr lang="de-DE" dirty="0"/>
              <a:t>Bild vollflächig</a:t>
            </a:r>
            <a:endParaRPr lang="en-US" dirty="0"/>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4" y="855783"/>
            <a:ext cx="10705122" cy="656493"/>
          </a:xfrm>
        </p:spPr>
        <p:txBody>
          <a:bodyPr>
            <a:normAutofit/>
          </a:bodyPr>
          <a:lstStyle>
            <a:lvl1pPr>
              <a:defRPr sz="2400">
                <a:solidFill>
                  <a:schemeClr val="bg1"/>
                </a:solidFill>
                <a:latin typeface="+mj-lt"/>
              </a:defRPr>
            </a:lvl1pPr>
          </a:lstStyle>
          <a:p>
            <a:pPr lvl="0"/>
            <a:r>
              <a:rPr lang="en-US" dirty="0"/>
              <a:t>Corporate Design PowerPoint</a:t>
            </a:r>
          </a:p>
        </p:txBody>
      </p:sp>
      <p:sp>
        <p:nvSpPr>
          <p:cNvPr id="16" name="Freeform 6">
            <a:extLst>
              <a:ext uri="{FF2B5EF4-FFF2-40B4-BE49-F238E27FC236}">
                <a16:creationId xmlns:a16="http://schemas.microsoft.com/office/drawing/2014/main" id="{844ED466-1615-4B1E-B4DE-3B4BC3B830B2}"/>
              </a:ext>
            </a:extLst>
          </p:cNvPr>
          <p:cNvSpPr>
            <a:spLocks noEditPoints="1"/>
          </p:cNvSpPr>
          <p:nvPr userDrawn="1"/>
        </p:nvSpPr>
        <p:spPr bwMode="auto">
          <a:xfrm>
            <a:off x="5393873" y="961290"/>
            <a:ext cx="5448300" cy="5449824"/>
          </a:xfrm>
          <a:custGeom>
            <a:avLst/>
            <a:gdLst>
              <a:gd name="T0" fmla="*/ 582 w 3468"/>
              <a:gd name="T1" fmla="*/ 1683 h 3454"/>
              <a:gd name="T2" fmla="*/ 1734 w 3468"/>
              <a:gd name="T3" fmla="*/ 2872 h 3454"/>
              <a:gd name="T4" fmla="*/ 2896 w 3468"/>
              <a:gd name="T5" fmla="*/ 1729 h 3454"/>
              <a:gd name="T6" fmla="*/ 1734 w 3468"/>
              <a:gd name="T7" fmla="*/ 582 h 3454"/>
              <a:gd name="T8" fmla="*/ 582 w 3468"/>
              <a:gd name="T9" fmla="*/ 1683 h 3454"/>
              <a:gd name="T10" fmla="*/ 3468 w 3468"/>
              <a:gd name="T11" fmla="*/ 1729 h 3454"/>
              <a:gd name="T12" fmla="*/ 1734 w 3468"/>
              <a:gd name="T13" fmla="*/ 3454 h 3454"/>
              <a:gd name="T14" fmla="*/ 0 w 3468"/>
              <a:gd name="T15" fmla="*/ 1661 h 3454"/>
              <a:gd name="T16" fmla="*/ 1734 w 3468"/>
              <a:gd name="T17" fmla="*/ 0 h 3454"/>
              <a:gd name="T18" fmla="*/ 3468 w 3468"/>
              <a:gd name="T19" fmla="*/ 1729 h 3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8" h="3454">
                <a:moveTo>
                  <a:pt x="582" y="1683"/>
                </a:moveTo>
                <a:cubicBezTo>
                  <a:pt x="582" y="2354"/>
                  <a:pt x="1086" y="2872"/>
                  <a:pt x="1734" y="2872"/>
                </a:cubicBezTo>
                <a:cubicBezTo>
                  <a:pt x="2378" y="2872"/>
                  <a:pt x="2896" y="2364"/>
                  <a:pt x="2896" y="1729"/>
                </a:cubicBezTo>
                <a:cubicBezTo>
                  <a:pt x="2896" y="1100"/>
                  <a:pt x="2373" y="582"/>
                  <a:pt x="1734" y="582"/>
                </a:cubicBezTo>
                <a:cubicBezTo>
                  <a:pt x="1109" y="582"/>
                  <a:pt x="582" y="1086"/>
                  <a:pt x="582" y="1683"/>
                </a:cubicBezTo>
                <a:moveTo>
                  <a:pt x="3468" y="1729"/>
                </a:moveTo>
                <a:cubicBezTo>
                  <a:pt x="3468" y="2685"/>
                  <a:pt x="2694" y="3454"/>
                  <a:pt x="1734" y="3454"/>
                </a:cubicBezTo>
                <a:cubicBezTo>
                  <a:pt x="797" y="3454"/>
                  <a:pt x="0" y="2635"/>
                  <a:pt x="0" y="1661"/>
                </a:cubicBezTo>
                <a:cubicBezTo>
                  <a:pt x="0" y="729"/>
                  <a:pt x="761" y="0"/>
                  <a:pt x="1734" y="0"/>
                </a:cubicBezTo>
                <a:cubicBezTo>
                  <a:pt x="2676" y="0"/>
                  <a:pt x="3468" y="792"/>
                  <a:pt x="3468" y="1729"/>
                </a:cubicBezTo>
              </a:path>
            </a:pathLst>
          </a:custGeom>
          <a:solidFill>
            <a:srgbClr val="FFFFFF">
              <a:alpha val="20000"/>
            </a:srgbClr>
          </a:solidFill>
          <a:ln>
            <a:noFill/>
          </a:ln>
        </p:spPr>
        <p:txBody>
          <a:bodyPr vert="horz" wrap="square" lIns="121920" tIns="60960" rIns="121920" bIns="60960" numCol="1" anchor="t" anchorCtr="0" compatLnSpc="1">
            <a:prstTxWarp prst="textNoShape">
              <a:avLst/>
            </a:prstTxWarp>
            <a:noAutofit/>
          </a:bodyPr>
          <a:lstStyle/>
          <a:p>
            <a:endParaRPr lang="en-IN" sz="3200"/>
          </a:p>
        </p:txBody>
      </p:sp>
      <p:pic>
        <p:nvPicPr>
          <p:cNvPr id="4" name="Picture 3" descr="A picture containing building, standing, open, man&#10;&#10;Description automatically generated">
            <a:extLst>
              <a:ext uri="{FF2B5EF4-FFF2-40B4-BE49-F238E27FC236}">
                <a16:creationId xmlns:a16="http://schemas.microsoft.com/office/drawing/2014/main" id="{3D0045D8-8504-43EC-B015-809803BF048D}"/>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52443" t="44864" r="18172" b="33760"/>
          <a:stretch/>
        </p:blipFill>
        <p:spPr>
          <a:xfrm>
            <a:off x="6296025" y="1871663"/>
            <a:ext cx="3648075" cy="3649906"/>
          </a:xfrm>
          <a:prstGeom prst="ellipse">
            <a:avLst/>
          </a:prstGeom>
        </p:spPr>
      </p:pic>
      <p:sp>
        <p:nvSpPr>
          <p:cNvPr id="14" name="Slide Number Placeholder 7">
            <a:extLst>
              <a:ext uri="{FF2B5EF4-FFF2-40B4-BE49-F238E27FC236}">
                <a16:creationId xmlns:a16="http://schemas.microsoft.com/office/drawing/2014/main" id="{A42D4F71-5E39-4ADE-9A32-73D244AD0657}"/>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bg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296CF6AB-5D80-441A-9F23-5D3D17AECACB}"/>
              </a:ext>
            </a:extLst>
          </p:cNvPr>
          <p:cNvSpPr>
            <a:spLocks noGrp="1"/>
          </p:cNvSpPr>
          <p:nvPr>
            <p:ph type="ftr" sz="quarter" idx="12"/>
          </p:nvPr>
        </p:nvSpPr>
        <p:spPr/>
        <p:txBody>
          <a:bodyPr/>
          <a:lstStyle>
            <a:lvl1pPr>
              <a:defRPr>
                <a:solidFill>
                  <a:schemeClr val="bg1"/>
                </a:solidFill>
              </a:defRPr>
            </a:lvl1pPr>
          </a:lstStyle>
          <a:p>
            <a:r>
              <a:rPr lang="de-DE" dirty="0"/>
              <a:t>AIP 2023 - Food security - Faber Consulting AG</a:t>
            </a:r>
          </a:p>
        </p:txBody>
      </p:sp>
    </p:spTree>
    <p:extLst>
      <p:ext uri="{BB962C8B-B14F-4D97-AF65-F5344CB8AC3E}">
        <p14:creationId xmlns:p14="http://schemas.microsoft.com/office/powerpoint/2010/main" val="310545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401066534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6" name="Object 5" hidden="1">
                        <a:extLst>
                          <a:ext uri="{FF2B5EF4-FFF2-40B4-BE49-F238E27FC236}">
                            <a16:creationId xmlns:a16="http://schemas.microsoft.com/office/drawing/2014/main" id="{02EF913D-54BE-4F41-88C4-863B2445FD8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de-DE" sz="2400" b="0" i="0" baseline="0">
              <a:latin typeface="Plantin Semibold"/>
              <a:ea typeface="+mj-ea"/>
              <a:cs typeface="+mj-cs"/>
              <a:sym typeface="Plantin Semibold"/>
            </a:endParaRPr>
          </a:p>
        </p:txBody>
      </p:sp>
      <p:sp>
        <p:nvSpPr>
          <p:cNvPr id="5" name="Picture Placeholder 4">
            <a:extLst>
              <a:ext uri="{FF2B5EF4-FFF2-40B4-BE49-F238E27FC236}">
                <a16:creationId xmlns:a16="http://schemas.microsoft.com/office/drawing/2014/main" id="{84C0A328-6C33-487F-AAE5-468C3A60F6A9}"/>
              </a:ext>
            </a:extLst>
          </p:cNvPr>
          <p:cNvSpPr>
            <a:spLocks noGrp="1"/>
          </p:cNvSpPr>
          <p:nvPr>
            <p:ph type="pic" sz="quarter" idx="14"/>
          </p:nvPr>
        </p:nvSpPr>
        <p:spPr>
          <a:xfrm>
            <a:off x="765489" y="2391411"/>
            <a:ext cx="5210172" cy="2674302"/>
          </a:xfrm>
        </p:spPr>
        <p:txBody>
          <a:bodyPr anchor="ctr"/>
          <a:lstStyle>
            <a:lvl1pPr algn="ctr">
              <a:defRPr/>
            </a:lvl1pPr>
          </a:lstStyle>
          <a:p>
            <a:endParaRPr lang="en-US"/>
          </a:p>
        </p:txBody>
      </p:sp>
      <p:sp>
        <p:nvSpPr>
          <p:cNvPr id="2" name="Title 1"/>
          <p:cNvSpPr>
            <a:spLocks noGrp="1"/>
          </p:cNvSpPr>
          <p:nvPr>
            <p:ph type="title" hasCustomPrompt="1"/>
          </p:nvPr>
        </p:nvSpPr>
        <p:spPr/>
        <p:txBody>
          <a:bodyPr/>
          <a:lstStyle/>
          <a:p>
            <a:r>
              <a:rPr lang="de-DE"/>
              <a:t>FlieBild mit Textsstext zweispaltig 14 pt mit Diagramm </a:t>
            </a:r>
            <a:endParaRPr lang="en-US" dirty="0"/>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4" y="855784"/>
            <a:ext cx="10705122" cy="396875"/>
          </a:xfrm>
        </p:spPr>
        <p:txBody>
          <a:bodyPr>
            <a:normAutofit/>
          </a:bodyPr>
          <a:lstStyle>
            <a:lvl1pPr>
              <a:defRPr sz="2400">
                <a:latin typeface="+mj-lt"/>
              </a:defRPr>
            </a:lvl1pPr>
          </a:lstStyle>
          <a:p>
            <a:pPr lvl="0"/>
            <a:r>
              <a:rPr lang="en-US" dirty="0"/>
              <a:t>Corporate Design PowerPoint</a:t>
            </a:r>
          </a:p>
        </p:txBody>
      </p:sp>
      <p:sp>
        <p:nvSpPr>
          <p:cNvPr id="8" name="Text Placeholder 7">
            <a:extLst>
              <a:ext uri="{FF2B5EF4-FFF2-40B4-BE49-F238E27FC236}">
                <a16:creationId xmlns:a16="http://schemas.microsoft.com/office/drawing/2014/main" id="{CDC7A7C0-636B-4BFF-B19C-CF844ABFDAD4}"/>
              </a:ext>
            </a:extLst>
          </p:cNvPr>
          <p:cNvSpPr>
            <a:spLocks noGrp="1"/>
          </p:cNvSpPr>
          <p:nvPr>
            <p:ph type="body" sz="quarter" idx="12" hasCustomPrompt="1"/>
          </p:nvPr>
        </p:nvSpPr>
        <p:spPr>
          <a:xfrm>
            <a:off x="6216340" y="2390775"/>
            <a:ext cx="5273985" cy="2674938"/>
          </a:xfrm>
        </p:spPr>
        <p:txBody>
          <a:bodyPr>
            <a:normAutofit/>
          </a:bodyPr>
          <a:lstStyle>
            <a:lvl1pPr>
              <a:lnSpc>
                <a:spcPct val="100000"/>
              </a:lnSpc>
              <a:spcBef>
                <a:spcPts val="0"/>
              </a:spcBef>
              <a:defRPr sz="1800"/>
            </a:lvl1pPr>
          </a:lstStyle>
          <a:p>
            <a:pPr lvl="0"/>
            <a:r>
              <a:rPr lang="de-DE" dirty="0"/>
              <a:t>Um längere Texte auf einer Seite</a:t>
            </a:r>
            <a:br>
              <a:rPr lang="de-DE" dirty="0"/>
            </a:br>
            <a:r>
              <a:rPr lang="de-DE" dirty="0"/>
              <a:t>unterbringen zu können, ist eine</a:t>
            </a:r>
            <a:br>
              <a:rPr lang="de-DE" dirty="0"/>
            </a:br>
            <a:r>
              <a:rPr lang="de-DE" dirty="0"/>
              <a:t>kleinere Schriftgrösse zu verwenden.</a:t>
            </a:r>
            <a:br>
              <a:rPr lang="de-DE" dirty="0"/>
            </a:br>
            <a:r>
              <a:rPr lang="de-DE" dirty="0"/>
              <a:t>Bei einer Schriftgrösse von 18 pt</a:t>
            </a:r>
            <a:br>
              <a:rPr lang="de-DE" dirty="0"/>
            </a:br>
            <a:r>
              <a:rPr lang="de-DE" dirty="0"/>
              <a:t>bleibt die Lesbarkeit am Bildschirm</a:t>
            </a:r>
            <a:br>
              <a:rPr lang="de-DE" dirty="0"/>
            </a:br>
            <a:r>
              <a:rPr lang="de-DE" dirty="0"/>
              <a:t>gewährleistet. </a:t>
            </a:r>
          </a:p>
        </p:txBody>
      </p:sp>
      <p:sp>
        <p:nvSpPr>
          <p:cNvPr id="9" name="Slide Number Placeholder 7">
            <a:extLst>
              <a:ext uri="{FF2B5EF4-FFF2-40B4-BE49-F238E27FC236}">
                <a16:creationId xmlns:a16="http://schemas.microsoft.com/office/drawing/2014/main" id="{0A827D76-11C0-4B31-9C4C-C4D55331B2AD}"/>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tx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6925C01C-1823-4116-BDAF-81C47B948E6A}"/>
              </a:ext>
            </a:extLst>
          </p:cNvPr>
          <p:cNvSpPr>
            <a:spLocks noGrp="1"/>
          </p:cNvSpPr>
          <p:nvPr>
            <p:ph type="ftr" sz="quarter" idx="13"/>
          </p:nvPr>
        </p:nvSpPr>
        <p:spPr/>
        <p:txBody>
          <a:bodyPr/>
          <a:lstStyle/>
          <a:p>
            <a:r>
              <a:rPr lang="de-DE" dirty="0"/>
              <a:t>AIP 2023 - Food security - Faber Consulting AG</a:t>
            </a:r>
          </a:p>
        </p:txBody>
      </p:sp>
    </p:spTree>
    <p:extLst>
      <p:ext uri="{BB962C8B-B14F-4D97-AF65-F5344CB8AC3E}">
        <p14:creationId xmlns:p14="http://schemas.microsoft.com/office/powerpoint/2010/main" val="4231599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2856063925"/>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6" name="Object 5" hidden="1">
                        <a:extLst>
                          <a:ext uri="{FF2B5EF4-FFF2-40B4-BE49-F238E27FC236}">
                            <a16:creationId xmlns:a16="http://schemas.microsoft.com/office/drawing/2014/main" id="{02EF913D-54BE-4F41-88C4-863B2445FD8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de-DE" sz="2400" b="0" i="0" baseline="0">
              <a:latin typeface="Plantin Semibold"/>
              <a:ea typeface="+mj-ea"/>
              <a:cs typeface="+mj-cs"/>
              <a:sym typeface="Plantin Semibold"/>
            </a:endParaRPr>
          </a:p>
        </p:txBody>
      </p:sp>
      <p:sp>
        <p:nvSpPr>
          <p:cNvPr id="8" name="Picture Placeholder 7">
            <a:extLst>
              <a:ext uri="{FF2B5EF4-FFF2-40B4-BE49-F238E27FC236}">
                <a16:creationId xmlns:a16="http://schemas.microsoft.com/office/drawing/2014/main" id="{9324F78D-9262-456B-86AA-5FE0009C622C}"/>
              </a:ext>
            </a:extLst>
          </p:cNvPr>
          <p:cNvSpPr>
            <a:spLocks noGrp="1"/>
          </p:cNvSpPr>
          <p:nvPr>
            <p:ph type="pic" sz="quarter" idx="15"/>
          </p:nvPr>
        </p:nvSpPr>
        <p:spPr>
          <a:xfrm>
            <a:off x="785813" y="2409825"/>
            <a:ext cx="5227320" cy="2669822"/>
          </a:xfrm>
        </p:spPr>
        <p:txBody>
          <a:bodyPr anchor="ctr"/>
          <a:lstStyle>
            <a:lvl1pPr algn="ctr">
              <a:defRPr/>
            </a:lvl1pPr>
          </a:lstStyle>
          <a:p>
            <a:endParaRPr lang="en-US"/>
          </a:p>
        </p:txBody>
      </p:sp>
      <p:sp>
        <p:nvSpPr>
          <p:cNvPr id="12" name="Picture Placeholder 11">
            <a:extLst>
              <a:ext uri="{FF2B5EF4-FFF2-40B4-BE49-F238E27FC236}">
                <a16:creationId xmlns:a16="http://schemas.microsoft.com/office/drawing/2014/main" id="{AABBC549-15CF-4F89-BBB2-563796BF08C0}"/>
              </a:ext>
            </a:extLst>
          </p:cNvPr>
          <p:cNvSpPr>
            <a:spLocks noGrp="1"/>
          </p:cNvSpPr>
          <p:nvPr>
            <p:ph type="pic" sz="quarter" idx="16"/>
          </p:nvPr>
        </p:nvSpPr>
        <p:spPr>
          <a:xfrm>
            <a:off x="6263246" y="2409824"/>
            <a:ext cx="5227079" cy="2669822"/>
          </a:xfrm>
        </p:spPr>
        <p:txBody>
          <a:bodyPr anchor="ctr"/>
          <a:lstStyle>
            <a:lvl1pPr algn="ctr">
              <a:defRPr/>
            </a:lvl1pPr>
          </a:lstStyle>
          <a:p>
            <a:endParaRPr lang="en-US"/>
          </a:p>
        </p:txBody>
      </p:sp>
      <p:sp>
        <p:nvSpPr>
          <p:cNvPr id="2" name="Title 1"/>
          <p:cNvSpPr>
            <a:spLocks noGrp="1"/>
          </p:cNvSpPr>
          <p:nvPr>
            <p:ph type="title" hasCustomPrompt="1"/>
          </p:nvPr>
        </p:nvSpPr>
        <p:spPr/>
        <p:txBody>
          <a:bodyPr/>
          <a:lstStyle/>
          <a:p>
            <a:r>
              <a:rPr lang="de-DE" dirty="0"/>
              <a:t>Bilder mit Legendentext</a:t>
            </a:r>
            <a:endParaRPr lang="en-US" dirty="0"/>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4" y="855784"/>
            <a:ext cx="10705122" cy="396875"/>
          </a:xfrm>
        </p:spPr>
        <p:txBody>
          <a:bodyPr>
            <a:normAutofit/>
          </a:bodyPr>
          <a:lstStyle>
            <a:lvl1pPr>
              <a:defRPr sz="2400">
                <a:latin typeface="+mj-lt"/>
              </a:defRPr>
            </a:lvl1pPr>
          </a:lstStyle>
          <a:p>
            <a:pPr lvl="0"/>
            <a:r>
              <a:rPr lang="en-US" dirty="0"/>
              <a:t>Corporate Design PowerPoint</a:t>
            </a:r>
          </a:p>
        </p:txBody>
      </p:sp>
      <p:sp>
        <p:nvSpPr>
          <p:cNvPr id="4" name="Text Placeholder 3">
            <a:extLst>
              <a:ext uri="{FF2B5EF4-FFF2-40B4-BE49-F238E27FC236}">
                <a16:creationId xmlns:a16="http://schemas.microsoft.com/office/drawing/2014/main" id="{CCA09DCB-404F-4C44-99C7-71E722B2176D}"/>
              </a:ext>
            </a:extLst>
          </p:cNvPr>
          <p:cNvSpPr>
            <a:spLocks noGrp="1"/>
          </p:cNvSpPr>
          <p:nvPr>
            <p:ph type="body" sz="quarter" idx="12" hasCustomPrompt="1"/>
          </p:nvPr>
        </p:nvSpPr>
        <p:spPr>
          <a:xfrm>
            <a:off x="785813" y="5192713"/>
            <a:ext cx="5227637" cy="733425"/>
          </a:xfrm>
        </p:spPr>
        <p:txBody>
          <a:bodyPr>
            <a:noAutofit/>
          </a:bodyPr>
          <a:lstStyle>
            <a:lvl1pPr>
              <a:lnSpc>
                <a:spcPct val="100000"/>
              </a:lnSpc>
              <a:spcBef>
                <a:spcPts val="0"/>
              </a:spcBef>
              <a:defRPr sz="1200"/>
            </a:lvl1pPr>
          </a:lstStyle>
          <a:p>
            <a:pPr lvl="0"/>
            <a:r>
              <a:rPr lang="de-DE" dirty="0"/>
              <a:t>Bildlegende</a:t>
            </a:r>
          </a:p>
          <a:p>
            <a:pPr lvl="0"/>
            <a:r>
              <a:rPr lang="de-DE" dirty="0"/>
              <a:t>Schrift: BrownPro Regular</a:t>
            </a:r>
          </a:p>
          <a:p>
            <a:pPr lvl="0"/>
            <a:r>
              <a:rPr lang="de-DE" dirty="0"/>
              <a:t>Schriftgrösse: 12 pt</a:t>
            </a:r>
          </a:p>
          <a:p>
            <a:pPr lvl="0"/>
            <a:r>
              <a:rPr lang="de-DE" dirty="0"/>
              <a:t>Zeilenabstand: 1.0 Zeilen</a:t>
            </a:r>
          </a:p>
        </p:txBody>
      </p:sp>
      <p:sp>
        <p:nvSpPr>
          <p:cNvPr id="14" name="Text Placeholder 13">
            <a:extLst>
              <a:ext uri="{FF2B5EF4-FFF2-40B4-BE49-F238E27FC236}">
                <a16:creationId xmlns:a16="http://schemas.microsoft.com/office/drawing/2014/main" id="{5CF7AB75-A192-44E3-950F-377C6557D510}"/>
              </a:ext>
            </a:extLst>
          </p:cNvPr>
          <p:cNvSpPr>
            <a:spLocks noGrp="1"/>
          </p:cNvSpPr>
          <p:nvPr>
            <p:ph type="body" sz="quarter" idx="13" hasCustomPrompt="1"/>
          </p:nvPr>
        </p:nvSpPr>
        <p:spPr>
          <a:xfrm>
            <a:off x="6262688" y="5192713"/>
            <a:ext cx="5227637" cy="733425"/>
          </a:xfrm>
        </p:spPr>
        <p:txBody>
          <a:bodyPr>
            <a:noAutofit/>
          </a:bodyPr>
          <a:lstStyle>
            <a:lvl1pPr>
              <a:lnSpc>
                <a:spcPct val="100000"/>
              </a:lnSpc>
              <a:spcBef>
                <a:spcPts val="0"/>
              </a:spcBef>
              <a:defRPr sz="1200"/>
            </a:lvl1pPr>
          </a:lstStyle>
          <a:p>
            <a:pPr lvl="0"/>
            <a:r>
              <a:rPr lang="de-DE" dirty="0"/>
              <a:t>Bildlegende</a:t>
            </a:r>
          </a:p>
          <a:p>
            <a:pPr lvl="0"/>
            <a:r>
              <a:rPr lang="de-DE" dirty="0"/>
              <a:t>Schrift: BrownPro Regular</a:t>
            </a:r>
          </a:p>
          <a:p>
            <a:pPr lvl="0"/>
            <a:r>
              <a:rPr lang="de-DE" dirty="0"/>
              <a:t>Schriftgrösse: 12 pt</a:t>
            </a:r>
          </a:p>
          <a:p>
            <a:pPr lvl="0"/>
            <a:r>
              <a:rPr lang="de-DE" dirty="0"/>
              <a:t>Zeilenabstand: 1.0 Zeilen</a:t>
            </a:r>
          </a:p>
        </p:txBody>
      </p:sp>
      <p:sp>
        <p:nvSpPr>
          <p:cNvPr id="15" name="Slide Number Placeholder 7">
            <a:extLst>
              <a:ext uri="{FF2B5EF4-FFF2-40B4-BE49-F238E27FC236}">
                <a16:creationId xmlns:a16="http://schemas.microsoft.com/office/drawing/2014/main" id="{D5D42FFF-48C2-4688-BEBB-49AEB28FFC18}"/>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tx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DE058455-D63F-40EC-80C5-71126809A9B0}"/>
              </a:ext>
            </a:extLst>
          </p:cNvPr>
          <p:cNvSpPr>
            <a:spLocks noGrp="1"/>
          </p:cNvSpPr>
          <p:nvPr>
            <p:ph type="ftr" sz="quarter" idx="14"/>
          </p:nvPr>
        </p:nvSpPr>
        <p:spPr/>
        <p:txBody>
          <a:bodyPr/>
          <a:lstStyle/>
          <a:p>
            <a:r>
              <a:rPr lang="de-DE" dirty="0"/>
              <a:t>AIP 2023 - Food security - Faber Consulting AG</a:t>
            </a:r>
          </a:p>
        </p:txBody>
      </p:sp>
    </p:spTree>
    <p:extLst>
      <p:ext uri="{BB962C8B-B14F-4D97-AF65-F5344CB8AC3E}">
        <p14:creationId xmlns:p14="http://schemas.microsoft.com/office/powerpoint/2010/main" val="4181151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243565502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6" name="Object 5" hidden="1">
                        <a:extLst>
                          <a:ext uri="{FF2B5EF4-FFF2-40B4-BE49-F238E27FC236}">
                            <a16:creationId xmlns:a16="http://schemas.microsoft.com/office/drawing/2014/main" id="{02EF913D-54BE-4F41-88C4-863B2445FD8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de-DE" sz="2400" b="0" i="0" baseline="0">
              <a:latin typeface="Plantin Semibold"/>
              <a:ea typeface="+mj-ea"/>
              <a:cs typeface="+mj-cs"/>
              <a:sym typeface="Plantin Semibold"/>
            </a:endParaRPr>
          </a:p>
        </p:txBody>
      </p:sp>
      <p:sp>
        <p:nvSpPr>
          <p:cNvPr id="9" name="Picture Placeholder 8">
            <a:extLst>
              <a:ext uri="{FF2B5EF4-FFF2-40B4-BE49-F238E27FC236}">
                <a16:creationId xmlns:a16="http://schemas.microsoft.com/office/drawing/2014/main" id="{57C667E7-5475-4529-B955-B90CA1309FD7}"/>
              </a:ext>
            </a:extLst>
          </p:cNvPr>
          <p:cNvSpPr>
            <a:spLocks noGrp="1"/>
          </p:cNvSpPr>
          <p:nvPr>
            <p:ph type="pic" sz="quarter" idx="17"/>
          </p:nvPr>
        </p:nvSpPr>
        <p:spPr>
          <a:xfrm>
            <a:off x="783339" y="2419347"/>
            <a:ext cx="2532888" cy="2674831"/>
          </a:xfrm>
        </p:spPr>
        <p:txBody>
          <a:bodyPr anchor="ctr"/>
          <a:lstStyle>
            <a:lvl1pPr algn="ctr">
              <a:defRPr/>
            </a:lvl1pPr>
          </a:lstStyle>
          <a:p>
            <a:endParaRPr lang="en-US"/>
          </a:p>
        </p:txBody>
      </p:sp>
      <p:sp>
        <p:nvSpPr>
          <p:cNvPr id="13" name="Picture Placeholder 12">
            <a:extLst>
              <a:ext uri="{FF2B5EF4-FFF2-40B4-BE49-F238E27FC236}">
                <a16:creationId xmlns:a16="http://schemas.microsoft.com/office/drawing/2014/main" id="{6B9C008B-BCE0-4940-915C-5CAB2561A3FE}"/>
              </a:ext>
            </a:extLst>
          </p:cNvPr>
          <p:cNvSpPr>
            <a:spLocks noGrp="1"/>
          </p:cNvSpPr>
          <p:nvPr>
            <p:ph type="pic" sz="quarter" idx="18"/>
          </p:nvPr>
        </p:nvSpPr>
        <p:spPr>
          <a:xfrm>
            <a:off x="3507989" y="2419347"/>
            <a:ext cx="2532888" cy="2674831"/>
          </a:xfrm>
        </p:spPr>
        <p:txBody>
          <a:bodyPr anchor="ctr"/>
          <a:lstStyle>
            <a:lvl1pPr algn="ctr">
              <a:defRPr/>
            </a:lvl1pPr>
          </a:lstStyle>
          <a:p>
            <a:endParaRPr lang="en-US"/>
          </a:p>
        </p:txBody>
      </p:sp>
      <p:sp>
        <p:nvSpPr>
          <p:cNvPr id="21" name="Picture Placeholder 20">
            <a:extLst>
              <a:ext uri="{FF2B5EF4-FFF2-40B4-BE49-F238E27FC236}">
                <a16:creationId xmlns:a16="http://schemas.microsoft.com/office/drawing/2014/main" id="{27EEB3E1-7821-4A87-B7F5-72F4FFC788CE}"/>
              </a:ext>
            </a:extLst>
          </p:cNvPr>
          <p:cNvSpPr>
            <a:spLocks noGrp="1"/>
          </p:cNvSpPr>
          <p:nvPr>
            <p:ph type="pic" sz="quarter" idx="19"/>
          </p:nvPr>
        </p:nvSpPr>
        <p:spPr>
          <a:xfrm>
            <a:off x="6232638" y="2419347"/>
            <a:ext cx="2532888" cy="2674831"/>
          </a:xfrm>
        </p:spPr>
        <p:txBody>
          <a:bodyPr anchor="ctr"/>
          <a:lstStyle>
            <a:lvl1pPr algn="ctr">
              <a:defRPr/>
            </a:lvl1pPr>
          </a:lstStyle>
          <a:p>
            <a:endParaRPr lang="en-US"/>
          </a:p>
        </p:txBody>
      </p:sp>
      <p:sp>
        <p:nvSpPr>
          <p:cNvPr id="23" name="Picture Placeholder 22">
            <a:extLst>
              <a:ext uri="{FF2B5EF4-FFF2-40B4-BE49-F238E27FC236}">
                <a16:creationId xmlns:a16="http://schemas.microsoft.com/office/drawing/2014/main" id="{B6866177-2264-4330-B812-C93460817418}"/>
              </a:ext>
            </a:extLst>
          </p:cNvPr>
          <p:cNvSpPr>
            <a:spLocks noGrp="1"/>
          </p:cNvSpPr>
          <p:nvPr>
            <p:ph type="pic" sz="quarter" idx="20"/>
          </p:nvPr>
        </p:nvSpPr>
        <p:spPr>
          <a:xfrm>
            <a:off x="8957289" y="2419347"/>
            <a:ext cx="2532888" cy="2674831"/>
          </a:xfrm>
        </p:spPr>
        <p:txBody>
          <a:bodyPr anchor="ctr"/>
          <a:lstStyle>
            <a:lvl1pPr algn="ctr">
              <a:defRPr/>
            </a:lvl1pPr>
          </a:lstStyle>
          <a:p>
            <a:endParaRPr lang="en-US"/>
          </a:p>
        </p:txBody>
      </p:sp>
      <p:sp>
        <p:nvSpPr>
          <p:cNvPr id="2" name="Title 1"/>
          <p:cNvSpPr>
            <a:spLocks noGrp="1"/>
          </p:cNvSpPr>
          <p:nvPr>
            <p:ph type="title" hasCustomPrompt="1"/>
          </p:nvPr>
        </p:nvSpPr>
        <p:spPr/>
        <p:txBody>
          <a:bodyPr/>
          <a:lstStyle/>
          <a:p>
            <a:r>
              <a:rPr lang="de-DE" dirty="0"/>
              <a:t>Bilder mit Text </a:t>
            </a:r>
            <a:endParaRPr lang="en-US" dirty="0"/>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4" y="855784"/>
            <a:ext cx="10705122" cy="396875"/>
          </a:xfrm>
        </p:spPr>
        <p:txBody>
          <a:bodyPr>
            <a:normAutofit/>
          </a:bodyPr>
          <a:lstStyle>
            <a:lvl1pPr>
              <a:defRPr sz="2400">
                <a:latin typeface="+mj-lt"/>
              </a:defRPr>
            </a:lvl1pPr>
          </a:lstStyle>
          <a:p>
            <a:pPr lvl="0"/>
            <a:r>
              <a:rPr lang="en-US" dirty="0"/>
              <a:t>Corporate Design PowerPoint</a:t>
            </a:r>
          </a:p>
        </p:txBody>
      </p:sp>
      <p:sp>
        <p:nvSpPr>
          <p:cNvPr id="4" name="Text Placeholder 3">
            <a:extLst>
              <a:ext uri="{FF2B5EF4-FFF2-40B4-BE49-F238E27FC236}">
                <a16:creationId xmlns:a16="http://schemas.microsoft.com/office/drawing/2014/main" id="{CCA09DCB-404F-4C44-99C7-71E722B2176D}"/>
              </a:ext>
            </a:extLst>
          </p:cNvPr>
          <p:cNvSpPr>
            <a:spLocks noGrp="1"/>
          </p:cNvSpPr>
          <p:nvPr>
            <p:ph type="body" sz="quarter" idx="12" hasCustomPrompt="1"/>
          </p:nvPr>
        </p:nvSpPr>
        <p:spPr>
          <a:xfrm>
            <a:off x="785814" y="5192713"/>
            <a:ext cx="2530564" cy="733425"/>
          </a:xfrm>
        </p:spPr>
        <p:txBody>
          <a:bodyPr>
            <a:noAutofit/>
          </a:bodyPr>
          <a:lstStyle>
            <a:lvl1pPr>
              <a:lnSpc>
                <a:spcPct val="100000"/>
              </a:lnSpc>
              <a:spcBef>
                <a:spcPts val="0"/>
              </a:spcBef>
              <a:defRPr sz="1200"/>
            </a:lvl1pPr>
          </a:lstStyle>
          <a:p>
            <a:pPr lvl="0"/>
            <a:r>
              <a:rPr lang="de-DE" dirty="0"/>
              <a:t>Titel Text</a:t>
            </a:r>
          </a:p>
          <a:p>
            <a:pPr lvl="0"/>
            <a:r>
              <a:rPr lang="de-DE" dirty="0"/>
              <a:t>Schrift: BrownPro Regular Schriftgrösse: 12 pt</a:t>
            </a:r>
          </a:p>
          <a:p>
            <a:pPr lvl="0"/>
            <a:r>
              <a:rPr lang="de-DE" dirty="0"/>
              <a:t>Zeilenabstand: 1.0 Zeilen</a:t>
            </a:r>
          </a:p>
        </p:txBody>
      </p:sp>
      <p:sp>
        <p:nvSpPr>
          <p:cNvPr id="14" name="Text Placeholder 13">
            <a:extLst>
              <a:ext uri="{FF2B5EF4-FFF2-40B4-BE49-F238E27FC236}">
                <a16:creationId xmlns:a16="http://schemas.microsoft.com/office/drawing/2014/main" id="{5CF7AB75-A192-44E3-950F-377C6557D510}"/>
              </a:ext>
            </a:extLst>
          </p:cNvPr>
          <p:cNvSpPr>
            <a:spLocks noGrp="1"/>
          </p:cNvSpPr>
          <p:nvPr>
            <p:ph type="body" sz="quarter" idx="13" hasCustomPrompt="1"/>
          </p:nvPr>
        </p:nvSpPr>
        <p:spPr>
          <a:xfrm>
            <a:off x="6262688" y="5192713"/>
            <a:ext cx="2502987" cy="733425"/>
          </a:xfrm>
        </p:spPr>
        <p:txBody>
          <a:bodyPr>
            <a:noAutofit/>
          </a:bodyPr>
          <a:lstStyle>
            <a:lvl1pPr>
              <a:lnSpc>
                <a:spcPct val="100000"/>
              </a:lnSpc>
              <a:spcBef>
                <a:spcPts val="0"/>
              </a:spcBef>
              <a:defRPr sz="1200"/>
            </a:lvl1pPr>
          </a:lstStyle>
          <a:p>
            <a:pPr lvl="0"/>
            <a:r>
              <a:rPr lang="de-DE" dirty="0"/>
              <a:t>Titel Text</a:t>
            </a:r>
          </a:p>
          <a:p>
            <a:pPr lvl="0"/>
            <a:r>
              <a:rPr lang="de-DE" dirty="0"/>
              <a:t>Schrift: BrownPro Regular Schriftgrösse: 12 pt</a:t>
            </a:r>
          </a:p>
          <a:p>
            <a:pPr lvl="0"/>
            <a:r>
              <a:rPr lang="de-DE" dirty="0"/>
              <a:t>Zeilenabstand: 1.0 Zeilen</a:t>
            </a:r>
          </a:p>
        </p:txBody>
      </p:sp>
      <p:sp>
        <p:nvSpPr>
          <p:cNvPr id="5" name="Text Placeholder 4">
            <a:extLst>
              <a:ext uri="{FF2B5EF4-FFF2-40B4-BE49-F238E27FC236}">
                <a16:creationId xmlns:a16="http://schemas.microsoft.com/office/drawing/2014/main" id="{B2D0BDC6-40D0-49C9-ACD0-21F12D0F2BB3}"/>
              </a:ext>
            </a:extLst>
          </p:cNvPr>
          <p:cNvSpPr>
            <a:spLocks noGrp="1"/>
          </p:cNvSpPr>
          <p:nvPr>
            <p:ph type="body" sz="quarter" idx="14" hasCustomPrompt="1"/>
          </p:nvPr>
        </p:nvSpPr>
        <p:spPr>
          <a:xfrm>
            <a:off x="3508375" y="5192713"/>
            <a:ext cx="2532063" cy="733425"/>
          </a:xfrm>
        </p:spPr>
        <p:txBody>
          <a:bodyPr>
            <a:noAutofit/>
          </a:bodyPr>
          <a:lstStyle>
            <a:lvl1pPr>
              <a:lnSpc>
                <a:spcPct val="100000"/>
              </a:lnSpc>
              <a:spcBef>
                <a:spcPts val="0"/>
              </a:spcBef>
              <a:defRPr sz="1200"/>
            </a:lvl1pPr>
          </a:lstStyle>
          <a:p>
            <a:pPr lvl="0"/>
            <a:r>
              <a:rPr lang="de-DE" dirty="0"/>
              <a:t>Titel Text</a:t>
            </a:r>
          </a:p>
          <a:p>
            <a:pPr lvl="0"/>
            <a:r>
              <a:rPr lang="de-DE" dirty="0"/>
              <a:t>Schrift: BrownPro Regular Schriftgrösse: 12 pt</a:t>
            </a:r>
          </a:p>
          <a:p>
            <a:pPr lvl="0"/>
            <a:r>
              <a:rPr lang="de-DE" dirty="0"/>
              <a:t>Zeilenabstand: 1.0 Zeilen</a:t>
            </a:r>
          </a:p>
        </p:txBody>
      </p:sp>
      <p:sp>
        <p:nvSpPr>
          <p:cNvPr id="18" name="Text Placeholder 17">
            <a:extLst>
              <a:ext uri="{FF2B5EF4-FFF2-40B4-BE49-F238E27FC236}">
                <a16:creationId xmlns:a16="http://schemas.microsoft.com/office/drawing/2014/main" id="{8B716158-C21B-4D9E-AA77-F5F2B905339B}"/>
              </a:ext>
            </a:extLst>
          </p:cNvPr>
          <p:cNvSpPr>
            <a:spLocks noGrp="1"/>
          </p:cNvSpPr>
          <p:nvPr>
            <p:ph type="body" sz="quarter" idx="15" hasCustomPrompt="1"/>
          </p:nvPr>
        </p:nvSpPr>
        <p:spPr>
          <a:xfrm>
            <a:off x="8956675" y="5192713"/>
            <a:ext cx="2533650" cy="733425"/>
          </a:xfrm>
        </p:spPr>
        <p:txBody>
          <a:bodyPr>
            <a:noAutofit/>
          </a:bodyPr>
          <a:lstStyle>
            <a:lvl1pPr>
              <a:lnSpc>
                <a:spcPct val="100000"/>
              </a:lnSpc>
              <a:spcBef>
                <a:spcPts val="0"/>
              </a:spcBef>
              <a:defRPr sz="1200"/>
            </a:lvl1pPr>
          </a:lstStyle>
          <a:p>
            <a:pPr lvl="0"/>
            <a:r>
              <a:rPr lang="de-DE" dirty="0"/>
              <a:t>Titel Text</a:t>
            </a:r>
          </a:p>
          <a:p>
            <a:pPr lvl="0"/>
            <a:r>
              <a:rPr lang="de-DE" dirty="0"/>
              <a:t>Schrift: BrownPro Regular Schriftgrösse: 12 pt</a:t>
            </a:r>
          </a:p>
          <a:p>
            <a:pPr lvl="0"/>
            <a:r>
              <a:rPr lang="de-DE" dirty="0"/>
              <a:t>Zeilenabstand: 1.0 Zeilen</a:t>
            </a:r>
          </a:p>
        </p:txBody>
      </p:sp>
      <p:sp>
        <p:nvSpPr>
          <p:cNvPr id="19" name="Slide Number Placeholder 7">
            <a:extLst>
              <a:ext uri="{FF2B5EF4-FFF2-40B4-BE49-F238E27FC236}">
                <a16:creationId xmlns:a16="http://schemas.microsoft.com/office/drawing/2014/main" id="{3D99C852-C96B-448C-AF19-D0230CABD599}"/>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tx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A1BF8DB7-A90A-4353-80F5-F4EB1DC5D41E}"/>
              </a:ext>
            </a:extLst>
          </p:cNvPr>
          <p:cNvSpPr>
            <a:spLocks noGrp="1"/>
          </p:cNvSpPr>
          <p:nvPr>
            <p:ph type="ftr" sz="quarter" idx="16"/>
          </p:nvPr>
        </p:nvSpPr>
        <p:spPr/>
        <p:txBody>
          <a:bodyPr/>
          <a:lstStyle/>
          <a:p>
            <a:r>
              <a:rPr lang="de-DE" dirty="0"/>
              <a:t>AIP 2023 - Food security - Faber Consulting AG</a:t>
            </a:r>
          </a:p>
        </p:txBody>
      </p:sp>
    </p:spTree>
    <p:extLst>
      <p:ext uri="{BB962C8B-B14F-4D97-AF65-F5344CB8AC3E}">
        <p14:creationId xmlns:p14="http://schemas.microsoft.com/office/powerpoint/2010/main" val="3117461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solidFill>
          <a:srgbClr val="007396"/>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7A4D2B6-3E50-48FF-A8D0-50642769C0FB}"/>
              </a:ext>
            </a:extLst>
          </p:cNvPr>
          <p:cNvGraphicFramePr>
            <a:graphicFrameLocks noChangeAspect="1"/>
          </p:cNvGraphicFramePr>
          <p:nvPr userDrawn="1">
            <p:custDataLst>
              <p:tags r:id="rId1"/>
            </p:custDataLst>
            <p:extLst>
              <p:ext uri="{D42A27DB-BD31-4B8C-83A1-F6EECF244321}">
                <p14:modId xmlns:p14="http://schemas.microsoft.com/office/powerpoint/2010/main" val="37068613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5" name="Object 4" hidden="1">
                        <a:extLst>
                          <a:ext uri="{FF2B5EF4-FFF2-40B4-BE49-F238E27FC236}">
                            <a16:creationId xmlns:a16="http://schemas.microsoft.com/office/drawing/2014/main" id="{47A4D2B6-3E50-48FF-A8D0-50642769C0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37D7B32-13F6-4BD5-9EA2-328150DEA2D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6800" b="0" i="0" baseline="0">
              <a:latin typeface="Plantin" panose="02040803060301020203" pitchFamily="18" charset="0"/>
              <a:ea typeface="+mj-ea"/>
              <a:cs typeface="+mj-cs"/>
              <a:sym typeface="Plantin" panose="02040803060301020203" pitchFamily="18" charset="0"/>
            </a:endParaRPr>
          </a:p>
        </p:txBody>
      </p:sp>
      <p:sp>
        <p:nvSpPr>
          <p:cNvPr id="2" name="Title 1">
            <a:extLst>
              <a:ext uri="{FF2B5EF4-FFF2-40B4-BE49-F238E27FC236}">
                <a16:creationId xmlns:a16="http://schemas.microsoft.com/office/drawing/2014/main" id="{1170451C-1DFF-4285-8A5E-B1510170D349}"/>
              </a:ext>
            </a:extLst>
          </p:cNvPr>
          <p:cNvSpPr>
            <a:spLocks noGrp="1"/>
          </p:cNvSpPr>
          <p:nvPr>
            <p:ph type="title" hasCustomPrompt="1"/>
          </p:nvPr>
        </p:nvSpPr>
        <p:spPr>
          <a:xfrm>
            <a:off x="808891" y="609828"/>
            <a:ext cx="9073471" cy="2196427"/>
          </a:xfrm>
        </p:spPr>
        <p:txBody>
          <a:bodyPr anchor="t">
            <a:noAutofit/>
          </a:bodyPr>
          <a:lstStyle>
            <a:lvl1pPr>
              <a:lnSpc>
                <a:spcPct val="100000"/>
              </a:lnSpc>
              <a:defRPr sz="6800">
                <a:solidFill>
                  <a:schemeClr val="bg1"/>
                </a:solidFill>
              </a:defRPr>
            </a:lvl1pPr>
          </a:lstStyle>
          <a:p>
            <a:r>
              <a:rPr lang="de-DE" dirty="0"/>
              <a:t>Vielen Dank für</a:t>
            </a:r>
            <a:br>
              <a:rPr lang="de-DE" dirty="0"/>
            </a:br>
            <a:r>
              <a:rPr lang="de-DE" dirty="0"/>
              <a:t>Ihre Aufmerksamkeit</a:t>
            </a:r>
          </a:p>
        </p:txBody>
      </p:sp>
      <p:sp>
        <p:nvSpPr>
          <p:cNvPr id="9" name="Text Placeholder 8">
            <a:extLst>
              <a:ext uri="{FF2B5EF4-FFF2-40B4-BE49-F238E27FC236}">
                <a16:creationId xmlns:a16="http://schemas.microsoft.com/office/drawing/2014/main" id="{4375A68E-9F7F-4D78-ABBC-42973E1D5DD9}"/>
              </a:ext>
            </a:extLst>
          </p:cNvPr>
          <p:cNvSpPr>
            <a:spLocks noGrp="1"/>
          </p:cNvSpPr>
          <p:nvPr>
            <p:ph type="body" sz="quarter" idx="12" hasCustomPrompt="1"/>
          </p:nvPr>
        </p:nvSpPr>
        <p:spPr>
          <a:xfrm>
            <a:off x="773792" y="4682272"/>
            <a:ext cx="3411715" cy="1856642"/>
          </a:xfrm>
        </p:spPr>
        <p:txBody>
          <a:bodyPr>
            <a:noAutofit/>
          </a:bodyPr>
          <a:lstStyle>
            <a:lvl1pPr>
              <a:lnSpc>
                <a:spcPct val="100000"/>
              </a:lnSpc>
              <a:spcBef>
                <a:spcPts val="0"/>
              </a:spcBef>
              <a:defRPr sz="1400" b="1">
                <a:solidFill>
                  <a:schemeClr val="bg1"/>
                </a:solidFill>
              </a:defRPr>
            </a:lvl1pPr>
          </a:lstStyle>
          <a:p>
            <a:pPr lvl="0"/>
            <a:r>
              <a:rPr lang="de-DE" dirty="0"/>
              <a:t>SIMONE LAUPER</a:t>
            </a:r>
          </a:p>
          <a:p>
            <a:pPr lvl="0"/>
            <a:r>
              <a:rPr lang="de-DE" dirty="0"/>
              <a:t>M +41 79 234 4606</a:t>
            </a:r>
          </a:p>
          <a:p>
            <a:pPr lvl="0"/>
            <a:endParaRPr lang="de-DE" dirty="0"/>
          </a:p>
          <a:p>
            <a:pPr lvl="0"/>
            <a:r>
              <a:rPr lang="de-DE" dirty="0"/>
              <a:t>SL@FABERCONSULTING.CH</a:t>
            </a:r>
          </a:p>
          <a:p>
            <a:pPr lvl="0"/>
            <a:r>
              <a:rPr lang="de-DE" dirty="0"/>
              <a:t>FABERCONSULTING.CH</a:t>
            </a:r>
          </a:p>
          <a:p>
            <a:pPr lvl="0"/>
            <a:r>
              <a:rPr lang="de-DE" dirty="0"/>
              <a:t>ZOLLIKERSTRASSE 19</a:t>
            </a:r>
          </a:p>
          <a:p>
            <a:pPr lvl="0"/>
            <a:r>
              <a:rPr lang="de-DE" dirty="0"/>
              <a:t>8008 ZURICH — SWITZERLAND</a:t>
            </a:r>
          </a:p>
          <a:p>
            <a:pPr lvl="0"/>
            <a:r>
              <a:rPr lang="de-DE" dirty="0"/>
              <a:t>T +41 44 256 1081</a:t>
            </a:r>
            <a:endParaRPr lang="en-US" dirty="0"/>
          </a:p>
        </p:txBody>
      </p:sp>
      <p:sp>
        <p:nvSpPr>
          <p:cNvPr id="8" name="Freeform 6">
            <a:extLst>
              <a:ext uri="{FF2B5EF4-FFF2-40B4-BE49-F238E27FC236}">
                <a16:creationId xmlns:a16="http://schemas.microsoft.com/office/drawing/2014/main" id="{A846EFF8-C6EF-4413-BCD4-5668512A7587}"/>
              </a:ext>
            </a:extLst>
          </p:cNvPr>
          <p:cNvSpPr>
            <a:spLocks noEditPoints="1"/>
          </p:cNvSpPr>
          <p:nvPr userDrawn="1"/>
        </p:nvSpPr>
        <p:spPr bwMode="auto">
          <a:xfrm>
            <a:off x="3378200" y="698500"/>
            <a:ext cx="5448300" cy="5449824"/>
          </a:xfrm>
          <a:custGeom>
            <a:avLst/>
            <a:gdLst>
              <a:gd name="T0" fmla="*/ 582 w 3468"/>
              <a:gd name="T1" fmla="*/ 1683 h 3454"/>
              <a:gd name="T2" fmla="*/ 1734 w 3468"/>
              <a:gd name="T3" fmla="*/ 2872 h 3454"/>
              <a:gd name="T4" fmla="*/ 2896 w 3468"/>
              <a:gd name="T5" fmla="*/ 1729 h 3454"/>
              <a:gd name="T6" fmla="*/ 1734 w 3468"/>
              <a:gd name="T7" fmla="*/ 582 h 3454"/>
              <a:gd name="T8" fmla="*/ 582 w 3468"/>
              <a:gd name="T9" fmla="*/ 1683 h 3454"/>
              <a:gd name="T10" fmla="*/ 3468 w 3468"/>
              <a:gd name="T11" fmla="*/ 1729 h 3454"/>
              <a:gd name="T12" fmla="*/ 1734 w 3468"/>
              <a:gd name="T13" fmla="*/ 3454 h 3454"/>
              <a:gd name="T14" fmla="*/ 0 w 3468"/>
              <a:gd name="T15" fmla="*/ 1661 h 3454"/>
              <a:gd name="T16" fmla="*/ 1734 w 3468"/>
              <a:gd name="T17" fmla="*/ 0 h 3454"/>
              <a:gd name="T18" fmla="*/ 3468 w 3468"/>
              <a:gd name="T19" fmla="*/ 1729 h 3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8" h="3454">
                <a:moveTo>
                  <a:pt x="582" y="1683"/>
                </a:moveTo>
                <a:cubicBezTo>
                  <a:pt x="582" y="2354"/>
                  <a:pt x="1086" y="2872"/>
                  <a:pt x="1734" y="2872"/>
                </a:cubicBezTo>
                <a:cubicBezTo>
                  <a:pt x="2378" y="2872"/>
                  <a:pt x="2896" y="2364"/>
                  <a:pt x="2896" y="1729"/>
                </a:cubicBezTo>
                <a:cubicBezTo>
                  <a:pt x="2896" y="1100"/>
                  <a:pt x="2373" y="582"/>
                  <a:pt x="1734" y="582"/>
                </a:cubicBezTo>
                <a:cubicBezTo>
                  <a:pt x="1109" y="582"/>
                  <a:pt x="582" y="1086"/>
                  <a:pt x="582" y="1683"/>
                </a:cubicBezTo>
                <a:moveTo>
                  <a:pt x="3468" y="1729"/>
                </a:moveTo>
                <a:cubicBezTo>
                  <a:pt x="3468" y="2685"/>
                  <a:pt x="2694" y="3454"/>
                  <a:pt x="1734" y="3454"/>
                </a:cubicBezTo>
                <a:cubicBezTo>
                  <a:pt x="797" y="3454"/>
                  <a:pt x="0" y="2635"/>
                  <a:pt x="0" y="1661"/>
                </a:cubicBezTo>
                <a:cubicBezTo>
                  <a:pt x="0" y="729"/>
                  <a:pt x="761" y="0"/>
                  <a:pt x="1734" y="0"/>
                </a:cubicBezTo>
                <a:cubicBezTo>
                  <a:pt x="2676" y="0"/>
                  <a:pt x="3468" y="792"/>
                  <a:pt x="3468" y="1729"/>
                </a:cubicBezTo>
              </a:path>
            </a:pathLst>
          </a:custGeom>
          <a:solidFill>
            <a:srgbClr val="FFFFFF">
              <a:alpha val="20000"/>
            </a:srgbClr>
          </a:solidFill>
          <a:ln>
            <a:noFill/>
          </a:ln>
        </p:spPr>
        <p:txBody>
          <a:bodyPr vert="horz" wrap="square" lIns="121920" tIns="60960" rIns="121920" bIns="60960" numCol="1" anchor="t" anchorCtr="0" compatLnSpc="1">
            <a:prstTxWarp prst="textNoShape">
              <a:avLst/>
            </a:prstTxWarp>
            <a:noAutofit/>
          </a:bodyPr>
          <a:lstStyle/>
          <a:p>
            <a:endParaRPr lang="en-IN" sz="3200"/>
          </a:p>
        </p:txBody>
      </p:sp>
    </p:spTree>
    <p:extLst>
      <p:ext uri="{BB962C8B-B14F-4D97-AF65-F5344CB8AC3E}">
        <p14:creationId xmlns:p14="http://schemas.microsoft.com/office/powerpoint/2010/main" val="373324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Custom Layout">
    <p:bg>
      <p:bgPr>
        <a:gradFill flip="none" rotWithShape="1">
          <a:gsLst>
            <a:gs pos="1000">
              <a:srgbClr val="044E47"/>
            </a:gs>
            <a:gs pos="100000">
              <a:srgbClr val="EA4E6C"/>
            </a:gs>
          </a:gsLst>
          <a:lin ang="0" scaled="1"/>
          <a:tileRect/>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7A4D2B6-3E50-48FF-A8D0-50642769C0FB}"/>
              </a:ext>
            </a:extLst>
          </p:cNvPr>
          <p:cNvGraphicFramePr>
            <a:graphicFrameLocks noChangeAspect="1"/>
          </p:cNvGraphicFramePr>
          <p:nvPr userDrawn="1">
            <p:custDataLst>
              <p:tags r:id="rId1"/>
            </p:custDataLst>
            <p:extLst>
              <p:ext uri="{D42A27DB-BD31-4B8C-83A1-F6EECF244321}">
                <p14:modId xmlns:p14="http://schemas.microsoft.com/office/powerpoint/2010/main" val="268425281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5" name="Object 4" hidden="1">
                        <a:extLst>
                          <a:ext uri="{FF2B5EF4-FFF2-40B4-BE49-F238E27FC236}">
                            <a16:creationId xmlns:a16="http://schemas.microsoft.com/office/drawing/2014/main" id="{47A4D2B6-3E50-48FF-A8D0-50642769C0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37D7B32-13F6-4BD5-9EA2-328150DEA2D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5600" b="0" i="0" baseline="0">
              <a:latin typeface="Plantin Semibold" pitchFamily="2" charset="0"/>
              <a:ea typeface="+mj-ea"/>
              <a:cs typeface="+mj-cs"/>
              <a:sym typeface="Plantin Semibold" pitchFamily="2" charset="0"/>
            </a:endParaRPr>
          </a:p>
        </p:txBody>
      </p:sp>
      <p:sp>
        <p:nvSpPr>
          <p:cNvPr id="7" name="Freeform 6"/>
          <p:cNvSpPr>
            <a:spLocks noEditPoints="1"/>
          </p:cNvSpPr>
          <p:nvPr userDrawn="1"/>
        </p:nvSpPr>
        <p:spPr bwMode="auto">
          <a:xfrm>
            <a:off x="3378200" y="698500"/>
            <a:ext cx="5448300" cy="5449824"/>
          </a:xfrm>
          <a:custGeom>
            <a:avLst/>
            <a:gdLst>
              <a:gd name="T0" fmla="*/ 582 w 3468"/>
              <a:gd name="T1" fmla="*/ 1683 h 3454"/>
              <a:gd name="T2" fmla="*/ 1734 w 3468"/>
              <a:gd name="T3" fmla="*/ 2872 h 3454"/>
              <a:gd name="T4" fmla="*/ 2896 w 3468"/>
              <a:gd name="T5" fmla="*/ 1729 h 3454"/>
              <a:gd name="T6" fmla="*/ 1734 w 3468"/>
              <a:gd name="T7" fmla="*/ 582 h 3454"/>
              <a:gd name="T8" fmla="*/ 582 w 3468"/>
              <a:gd name="T9" fmla="*/ 1683 h 3454"/>
              <a:gd name="T10" fmla="*/ 3468 w 3468"/>
              <a:gd name="T11" fmla="*/ 1729 h 3454"/>
              <a:gd name="T12" fmla="*/ 1734 w 3468"/>
              <a:gd name="T13" fmla="*/ 3454 h 3454"/>
              <a:gd name="T14" fmla="*/ 0 w 3468"/>
              <a:gd name="T15" fmla="*/ 1661 h 3454"/>
              <a:gd name="T16" fmla="*/ 1734 w 3468"/>
              <a:gd name="T17" fmla="*/ 0 h 3454"/>
              <a:gd name="T18" fmla="*/ 3468 w 3468"/>
              <a:gd name="T19" fmla="*/ 1729 h 3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8" h="3454">
                <a:moveTo>
                  <a:pt x="582" y="1683"/>
                </a:moveTo>
                <a:cubicBezTo>
                  <a:pt x="582" y="2354"/>
                  <a:pt x="1086" y="2872"/>
                  <a:pt x="1734" y="2872"/>
                </a:cubicBezTo>
                <a:cubicBezTo>
                  <a:pt x="2378" y="2872"/>
                  <a:pt x="2896" y="2364"/>
                  <a:pt x="2896" y="1729"/>
                </a:cubicBezTo>
                <a:cubicBezTo>
                  <a:pt x="2896" y="1100"/>
                  <a:pt x="2373" y="582"/>
                  <a:pt x="1734" y="582"/>
                </a:cubicBezTo>
                <a:cubicBezTo>
                  <a:pt x="1109" y="582"/>
                  <a:pt x="582" y="1086"/>
                  <a:pt x="582" y="1683"/>
                </a:cubicBezTo>
                <a:moveTo>
                  <a:pt x="3468" y="1729"/>
                </a:moveTo>
                <a:cubicBezTo>
                  <a:pt x="3468" y="2685"/>
                  <a:pt x="2694" y="3454"/>
                  <a:pt x="1734" y="3454"/>
                </a:cubicBezTo>
                <a:cubicBezTo>
                  <a:pt x="797" y="3454"/>
                  <a:pt x="0" y="2635"/>
                  <a:pt x="0" y="1661"/>
                </a:cubicBezTo>
                <a:cubicBezTo>
                  <a:pt x="0" y="729"/>
                  <a:pt x="761" y="0"/>
                  <a:pt x="1734" y="0"/>
                </a:cubicBezTo>
                <a:cubicBezTo>
                  <a:pt x="2676" y="0"/>
                  <a:pt x="3468" y="792"/>
                  <a:pt x="3468" y="1729"/>
                </a:cubicBezTo>
              </a:path>
            </a:pathLst>
          </a:custGeom>
          <a:solidFill>
            <a:srgbClr val="FFFFFF">
              <a:alpha val="20000"/>
            </a:srgbClr>
          </a:solidFill>
          <a:ln>
            <a:noFill/>
          </a:ln>
        </p:spPr>
        <p:txBody>
          <a:bodyPr vert="horz" wrap="square" lIns="121920" tIns="60960" rIns="121920" bIns="60960" numCol="1" anchor="t" anchorCtr="0" compatLnSpc="1">
            <a:prstTxWarp prst="textNoShape">
              <a:avLst/>
            </a:prstTxWarp>
            <a:noAutofit/>
          </a:bodyPr>
          <a:lstStyle/>
          <a:p>
            <a:endParaRPr lang="en-IN" sz="3200"/>
          </a:p>
        </p:txBody>
      </p:sp>
      <p:pic>
        <p:nvPicPr>
          <p:cNvPr id="4" name="Picture 3"/>
          <p:cNvPicPr>
            <a:picLocks noChangeAspect="1"/>
          </p:cNvPicPr>
          <p:nvPr userDrawn="1"/>
        </p:nvPicPr>
        <p:blipFill>
          <a:blip r:embed="rId6"/>
          <a:stretch>
            <a:fillRect/>
          </a:stretch>
        </p:blipFill>
        <p:spPr>
          <a:xfrm>
            <a:off x="9877983" y="475055"/>
            <a:ext cx="1709180" cy="512274"/>
          </a:xfrm>
          <a:prstGeom prst="rect">
            <a:avLst/>
          </a:prstGeom>
        </p:spPr>
      </p:pic>
      <p:sp>
        <p:nvSpPr>
          <p:cNvPr id="2" name="Title 1">
            <a:extLst>
              <a:ext uri="{FF2B5EF4-FFF2-40B4-BE49-F238E27FC236}">
                <a16:creationId xmlns:a16="http://schemas.microsoft.com/office/drawing/2014/main" id="{1170451C-1DFF-4285-8A5E-B1510170D349}"/>
              </a:ext>
            </a:extLst>
          </p:cNvPr>
          <p:cNvSpPr>
            <a:spLocks noGrp="1"/>
          </p:cNvSpPr>
          <p:nvPr>
            <p:ph type="title" hasCustomPrompt="1"/>
          </p:nvPr>
        </p:nvSpPr>
        <p:spPr>
          <a:xfrm>
            <a:off x="773722" y="2344615"/>
            <a:ext cx="9073471" cy="2262554"/>
          </a:xfrm>
        </p:spPr>
        <p:txBody>
          <a:bodyPr anchor="t">
            <a:noAutofit/>
          </a:bodyPr>
          <a:lstStyle>
            <a:lvl1pPr>
              <a:defRPr sz="5600">
                <a:solidFill>
                  <a:schemeClr val="bg1"/>
                </a:solidFill>
              </a:defRPr>
            </a:lvl1pPr>
          </a:lstStyle>
          <a:p>
            <a:r>
              <a:rPr lang="de-DE" dirty="0"/>
              <a:t>HIER KANN EIN TITEL ÜBER DREI ZEILEN STEHEN</a:t>
            </a:r>
          </a:p>
        </p:txBody>
      </p:sp>
      <p:sp>
        <p:nvSpPr>
          <p:cNvPr id="9" name="Text Placeholder 8">
            <a:extLst>
              <a:ext uri="{FF2B5EF4-FFF2-40B4-BE49-F238E27FC236}">
                <a16:creationId xmlns:a16="http://schemas.microsoft.com/office/drawing/2014/main" id="{4375A68E-9F7F-4D78-ABBC-42973E1D5DD9}"/>
              </a:ext>
            </a:extLst>
          </p:cNvPr>
          <p:cNvSpPr>
            <a:spLocks noGrp="1"/>
          </p:cNvSpPr>
          <p:nvPr>
            <p:ph type="body" sz="quarter" idx="12" hasCustomPrompt="1"/>
          </p:nvPr>
        </p:nvSpPr>
        <p:spPr>
          <a:xfrm>
            <a:off x="773424" y="4994258"/>
            <a:ext cx="9073472" cy="657225"/>
          </a:xfrm>
        </p:spPr>
        <p:txBody>
          <a:bodyPr>
            <a:noAutofit/>
          </a:bodyPr>
          <a:lstStyle>
            <a:lvl1pPr>
              <a:lnSpc>
                <a:spcPct val="100000"/>
              </a:lnSpc>
              <a:spcBef>
                <a:spcPts val="0"/>
              </a:spcBef>
              <a:defRPr sz="1800">
                <a:solidFill>
                  <a:schemeClr val="bg1"/>
                </a:solidFill>
              </a:defRPr>
            </a:lvl1pPr>
          </a:lstStyle>
          <a:p>
            <a:pPr lvl="0"/>
            <a:r>
              <a:rPr lang="en-US" dirty="0"/>
              <a:t>Ort, Datum, Name</a:t>
            </a:r>
          </a:p>
          <a:p>
            <a:pPr lvl="0"/>
            <a:r>
              <a:rPr lang="en-US" dirty="0" err="1"/>
              <a:t>Zusatzzeile</a:t>
            </a:r>
            <a:endParaRPr lang="en-US" dirty="0"/>
          </a:p>
        </p:txBody>
      </p:sp>
      <p:sp>
        <p:nvSpPr>
          <p:cNvPr id="8" name="TextBox 7">
            <a:extLst>
              <a:ext uri="{FF2B5EF4-FFF2-40B4-BE49-F238E27FC236}">
                <a16:creationId xmlns:a16="http://schemas.microsoft.com/office/drawing/2014/main" id="{49E38777-5DB7-4FF4-AE21-8B0CA5AB407E}"/>
              </a:ext>
            </a:extLst>
          </p:cNvPr>
          <p:cNvSpPr txBox="1"/>
          <p:nvPr userDrawn="1"/>
        </p:nvSpPr>
        <p:spPr>
          <a:xfrm>
            <a:off x="9785106" y="6264896"/>
            <a:ext cx="1797294" cy="472437"/>
          </a:xfrm>
          <a:prstGeom prst="rect">
            <a:avLst/>
          </a:prstGeom>
          <a:noFill/>
        </p:spPr>
        <p:txBody>
          <a:bodyPr wrap="square" rtlCol="0">
            <a:spAutoFit/>
          </a:bodyPr>
          <a:lstStyle/>
          <a:p>
            <a:pPr>
              <a:lnSpc>
                <a:spcPct val="95000"/>
              </a:lnSpc>
            </a:pPr>
            <a:r>
              <a:rPr lang="en-US" sz="1300">
                <a:solidFill>
                  <a:schemeClr val="bg1"/>
                </a:solidFill>
                <a:latin typeface="+mj-lt"/>
              </a:rPr>
              <a:t>SUBSTANCE IS</a:t>
            </a:r>
            <a:br>
              <a:rPr lang="en-US" sz="1300">
                <a:solidFill>
                  <a:schemeClr val="bg1"/>
                </a:solidFill>
                <a:latin typeface="+mj-lt"/>
              </a:rPr>
            </a:br>
            <a:r>
              <a:rPr lang="en-US" sz="1300">
                <a:solidFill>
                  <a:schemeClr val="bg1"/>
                </a:solidFill>
                <a:latin typeface="+mj-lt"/>
              </a:rPr>
              <a:t>OUR STRENGTH</a:t>
            </a:r>
          </a:p>
        </p:txBody>
      </p:sp>
    </p:spTree>
    <p:extLst>
      <p:ext uri="{BB962C8B-B14F-4D97-AF65-F5344CB8AC3E}">
        <p14:creationId xmlns:p14="http://schemas.microsoft.com/office/powerpoint/2010/main" val="3078694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Pr>
        <a:solidFill>
          <a:srgbClr val="E57200"/>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7A4D2B6-3E50-48FF-A8D0-50642769C0FB}"/>
              </a:ext>
            </a:extLst>
          </p:cNvPr>
          <p:cNvGraphicFramePr>
            <a:graphicFrameLocks noChangeAspect="1"/>
          </p:cNvGraphicFramePr>
          <p:nvPr userDrawn="1">
            <p:custDataLst>
              <p:tags r:id="rId1"/>
            </p:custDataLst>
            <p:extLst>
              <p:ext uri="{D42A27DB-BD31-4B8C-83A1-F6EECF244321}">
                <p14:modId xmlns:p14="http://schemas.microsoft.com/office/powerpoint/2010/main" val="3657925873"/>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5" name="Object 4" hidden="1">
                        <a:extLst>
                          <a:ext uri="{FF2B5EF4-FFF2-40B4-BE49-F238E27FC236}">
                            <a16:creationId xmlns:a16="http://schemas.microsoft.com/office/drawing/2014/main" id="{47A4D2B6-3E50-48FF-A8D0-50642769C0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37D7B32-13F6-4BD5-9EA2-328150DEA2D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6800" b="0" i="0" baseline="0">
              <a:latin typeface="Plantin" panose="02040803060301020203" pitchFamily="18" charset="0"/>
              <a:ea typeface="+mj-ea"/>
              <a:cs typeface="+mj-cs"/>
              <a:sym typeface="Plantin" panose="02040803060301020203" pitchFamily="18" charset="0"/>
            </a:endParaRPr>
          </a:p>
        </p:txBody>
      </p:sp>
      <p:sp>
        <p:nvSpPr>
          <p:cNvPr id="2" name="Title 1">
            <a:extLst>
              <a:ext uri="{FF2B5EF4-FFF2-40B4-BE49-F238E27FC236}">
                <a16:creationId xmlns:a16="http://schemas.microsoft.com/office/drawing/2014/main" id="{1170451C-1DFF-4285-8A5E-B1510170D349}"/>
              </a:ext>
            </a:extLst>
          </p:cNvPr>
          <p:cNvSpPr>
            <a:spLocks noGrp="1"/>
          </p:cNvSpPr>
          <p:nvPr>
            <p:ph type="title" hasCustomPrompt="1"/>
          </p:nvPr>
        </p:nvSpPr>
        <p:spPr>
          <a:xfrm>
            <a:off x="808891" y="609828"/>
            <a:ext cx="9073471" cy="2196427"/>
          </a:xfrm>
        </p:spPr>
        <p:txBody>
          <a:bodyPr anchor="t">
            <a:noAutofit/>
          </a:bodyPr>
          <a:lstStyle>
            <a:lvl1pPr>
              <a:lnSpc>
                <a:spcPct val="100000"/>
              </a:lnSpc>
              <a:defRPr sz="6800">
                <a:solidFill>
                  <a:schemeClr val="bg1"/>
                </a:solidFill>
              </a:defRPr>
            </a:lvl1pPr>
          </a:lstStyle>
          <a:p>
            <a:r>
              <a:rPr lang="de-DE" dirty="0"/>
              <a:t>Vielen Dank für</a:t>
            </a:r>
            <a:br>
              <a:rPr lang="de-DE" dirty="0"/>
            </a:br>
            <a:r>
              <a:rPr lang="de-DE" dirty="0"/>
              <a:t>Ihre Aufmerksamkeit</a:t>
            </a:r>
          </a:p>
        </p:txBody>
      </p:sp>
      <p:sp>
        <p:nvSpPr>
          <p:cNvPr id="9" name="Text Placeholder 8">
            <a:extLst>
              <a:ext uri="{FF2B5EF4-FFF2-40B4-BE49-F238E27FC236}">
                <a16:creationId xmlns:a16="http://schemas.microsoft.com/office/drawing/2014/main" id="{4375A68E-9F7F-4D78-ABBC-42973E1D5DD9}"/>
              </a:ext>
            </a:extLst>
          </p:cNvPr>
          <p:cNvSpPr>
            <a:spLocks noGrp="1"/>
          </p:cNvSpPr>
          <p:nvPr>
            <p:ph type="body" sz="quarter" idx="12" hasCustomPrompt="1"/>
          </p:nvPr>
        </p:nvSpPr>
        <p:spPr>
          <a:xfrm>
            <a:off x="773792" y="4682272"/>
            <a:ext cx="3411715" cy="1856642"/>
          </a:xfrm>
        </p:spPr>
        <p:txBody>
          <a:bodyPr>
            <a:noAutofit/>
          </a:bodyPr>
          <a:lstStyle>
            <a:lvl1pPr>
              <a:lnSpc>
                <a:spcPct val="100000"/>
              </a:lnSpc>
              <a:spcBef>
                <a:spcPts val="0"/>
              </a:spcBef>
              <a:defRPr sz="1400" b="1">
                <a:solidFill>
                  <a:schemeClr val="bg1"/>
                </a:solidFill>
              </a:defRPr>
            </a:lvl1pPr>
          </a:lstStyle>
          <a:p>
            <a:pPr lvl="0"/>
            <a:r>
              <a:rPr lang="de-DE" dirty="0"/>
              <a:t>SIMONE LAUPER</a:t>
            </a:r>
          </a:p>
          <a:p>
            <a:pPr lvl="0"/>
            <a:r>
              <a:rPr lang="de-DE" dirty="0"/>
              <a:t>M +41 79 234 4606</a:t>
            </a:r>
          </a:p>
          <a:p>
            <a:pPr lvl="0"/>
            <a:endParaRPr lang="de-DE" dirty="0"/>
          </a:p>
          <a:p>
            <a:pPr lvl="0"/>
            <a:r>
              <a:rPr lang="de-DE" dirty="0"/>
              <a:t>SL@FABERCONSULTING.CH</a:t>
            </a:r>
          </a:p>
          <a:p>
            <a:pPr lvl="0"/>
            <a:r>
              <a:rPr lang="de-DE" dirty="0"/>
              <a:t>FABERCONSULTING.CH</a:t>
            </a:r>
          </a:p>
          <a:p>
            <a:pPr lvl="0"/>
            <a:r>
              <a:rPr lang="de-DE" dirty="0"/>
              <a:t>ZOLLIKERSTRASSE 19</a:t>
            </a:r>
          </a:p>
          <a:p>
            <a:pPr lvl="0"/>
            <a:r>
              <a:rPr lang="de-DE" dirty="0"/>
              <a:t>8008 ZURICH — SWITZERLAND</a:t>
            </a:r>
          </a:p>
          <a:p>
            <a:pPr lvl="0"/>
            <a:r>
              <a:rPr lang="de-DE" dirty="0"/>
              <a:t>T +41 44 256 1081</a:t>
            </a:r>
            <a:endParaRPr lang="en-US" dirty="0"/>
          </a:p>
        </p:txBody>
      </p:sp>
      <p:sp>
        <p:nvSpPr>
          <p:cNvPr id="8" name="Freeform 6">
            <a:extLst>
              <a:ext uri="{FF2B5EF4-FFF2-40B4-BE49-F238E27FC236}">
                <a16:creationId xmlns:a16="http://schemas.microsoft.com/office/drawing/2014/main" id="{A846EFF8-C6EF-4413-BCD4-5668512A7587}"/>
              </a:ext>
            </a:extLst>
          </p:cNvPr>
          <p:cNvSpPr>
            <a:spLocks noEditPoints="1"/>
          </p:cNvSpPr>
          <p:nvPr userDrawn="1"/>
        </p:nvSpPr>
        <p:spPr bwMode="auto">
          <a:xfrm>
            <a:off x="3378200" y="698500"/>
            <a:ext cx="5448300" cy="5449824"/>
          </a:xfrm>
          <a:custGeom>
            <a:avLst/>
            <a:gdLst>
              <a:gd name="T0" fmla="*/ 582 w 3468"/>
              <a:gd name="T1" fmla="*/ 1683 h 3454"/>
              <a:gd name="T2" fmla="*/ 1734 w 3468"/>
              <a:gd name="T3" fmla="*/ 2872 h 3454"/>
              <a:gd name="T4" fmla="*/ 2896 w 3468"/>
              <a:gd name="T5" fmla="*/ 1729 h 3454"/>
              <a:gd name="T6" fmla="*/ 1734 w 3468"/>
              <a:gd name="T7" fmla="*/ 582 h 3454"/>
              <a:gd name="T8" fmla="*/ 582 w 3468"/>
              <a:gd name="T9" fmla="*/ 1683 h 3454"/>
              <a:gd name="T10" fmla="*/ 3468 w 3468"/>
              <a:gd name="T11" fmla="*/ 1729 h 3454"/>
              <a:gd name="T12" fmla="*/ 1734 w 3468"/>
              <a:gd name="T13" fmla="*/ 3454 h 3454"/>
              <a:gd name="T14" fmla="*/ 0 w 3468"/>
              <a:gd name="T15" fmla="*/ 1661 h 3454"/>
              <a:gd name="T16" fmla="*/ 1734 w 3468"/>
              <a:gd name="T17" fmla="*/ 0 h 3454"/>
              <a:gd name="T18" fmla="*/ 3468 w 3468"/>
              <a:gd name="T19" fmla="*/ 1729 h 3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8" h="3454">
                <a:moveTo>
                  <a:pt x="582" y="1683"/>
                </a:moveTo>
                <a:cubicBezTo>
                  <a:pt x="582" y="2354"/>
                  <a:pt x="1086" y="2872"/>
                  <a:pt x="1734" y="2872"/>
                </a:cubicBezTo>
                <a:cubicBezTo>
                  <a:pt x="2378" y="2872"/>
                  <a:pt x="2896" y="2364"/>
                  <a:pt x="2896" y="1729"/>
                </a:cubicBezTo>
                <a:cubicBezTo>
                  <a:pt x="2896" y="1100"/>
                  <a:pt x="2373" y="582"/>
                  <a:pt x="1734" y="582"/>
                </a:cubicBezTo>
                <a:cubicBezTo>
                  <a:pt x="1109" y="582"/>
                  <a:pt x="582" y="1086"/>
                  <a:pt x="582" y="1683"/>
                </a:cubicBezTo>
                <a:moveTo>
                  <a:pt x="3468" y="1729"/>
                </a:moveTo>
                <a:cubicBezTo>
                  <a:pt x="3468" y="2685"/>
                  <a:pt x="2694" y="3454"/>
                  <a:pt x="1734" y="3454"/>
                </a:cubicBezTo>
                <a:cubicBezTo>
                  <a:pt x="797" y="3454"/>
                  <a:pt x="0" y="2635"/>
                  <a:pt x="0" y="1661"/>
                </a:cubicBezTo>
                <a:cubicBezTo>
                  <a:pt x="0" y="729"/>
                  <a:pt x="761" y="0"/>
                  <a:pt x="1734" y="0"/>
                </a:cubicBezTo>
                <a:cubicBezTo>
                  <a:pt x="2676" y="0"/>
                  <a:pt x="3468" y="792"/>
                  <a:pt x="3468" y="1729"/>
                </a:cubicBezTo>
              </a:path>
            </a:pathLst>
          </a:custGeom>
          <a:solidFill>
            <a:srgbClr val="FFFFFF">
              <a:alpha val="20000"/>
            </a:srgbClr>
          </a:solidFill>
          <a:ln>
            <a:noFill/>
          </a:ln>
        </p:spPr>
        <p:txBody>
          <a:bodyPr vert="horz" wrap="square" lIns="121920" tIns="60960" rIns="121920" bIns="60960" numCol="1" anchor="t" anchorCtr="0" compatLnSpc="1">
            <a:prstTxWarp prst="textNoShape">
              <a:avLst/>
            </a:prstTxWarp>
            <a:noAutofit/>
          </a:bodyPr>
          <a:lstStyle/>
          <a:p>
            <a:endParaRPr lang="en-IN" sz="3200"/>
          </a:p>
        </p:txBody>
      </p:sp>
    </p:spTree>
    <p:extLst>
      <p:ext uri="{BB962C8B-B14F-4D97-AF65-F5344CB8AC3E}">
        <p14:creationId xmlns:p14="http://schemas.microsoft.com/office/powerpoint/2010/main" val="2537905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rgbClr val="E74360"/>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7A4D2B6-3E50-48FF-A8D0-50642769C0FB}"/>
              </a:ext>
            </a:extLst>
          </p:cNvPr>
          <p:cNvGraphicFramePr>
            <a:graphicFrameLocks noChangeAspect="1"/>
          </p:cNvGraphicFramePr>
          <p:nvPr userDrawn="1">
            <p:custDataLst>
              <p:tags r:id="rId1"/>
            </p:custDataLst>
            <p:extLst>
              <p:ext uri="{D42A27DB-BD31-4B8C-83A1-F6EECF244321}">
                <p14:modId xmlns:p14="http://schemas.microsoft.com/office/powerpoint/2010/main" val="222559575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5" name="Object 4" hidden="1">
                        <a:extLst>
                          <a:ext uri="{FF2B5EF4-FFF2-40B4-BE49-F238E27FC236}">
                            <a16:creationId xmlns:a16="http://schemas.microsoft.com/office/drawing/2014/main" id="{47A4D2B6-3E50-48FF-A8D0-50642769C0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37D7B32-13F6-4BD5-9EA2-328150DEA2D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6800" b="0" i="0" baseline="0">
              <a:latin typeface="Plantin" panose="02040803060301020203" pitchFamily="18" charset="0"/>
              <a:ea typeface="+mj-ea"/>
              <a:cs typeface="+mj-cs"/>
              <a:sym typeface="Plantin" panose="02040803060301020203" pitchFamily="18" charset="0"/>
            </a:endParaRPr>
          </a:p>
        </p:txBody>
      </p:sp>
      <p:sp>
        <p:nvSpPr>
          <p:cNvPr id="2" name="Title 1">
            <a:extLst>
              <a:ext uri="{FF2B5EF4-FFF2-40B4-BE49-F238E27FC236}">
                <a16:creationId xmlns:a16="http://schemas.microsoft.com/office/drawing/2014/main" id="{1170451C-1DFF-4285-8A5E-B1510170D349}"/>
              </a:ext>
            </a:extLst>
          </p:cNvPr>
          <p:cNvSpPr>
            <a:spLocks noGrp="1"/>
          </p:cNvSpPr>
          <p:nvPr>
            <p:ph type="title" hasCustomPrompt="1"/>
          </p:nvPr>
        </p:nvSpPr>
        <p:spPr>
          <a:xfrm>
            <a:off x="808891" y="609828"/>
            <a:ext cx="9073471" cy="2196427"/>
          </a:xfrm>
        </p:spPr>
        <p:txBody>
          <a:bodyPr anchor="t">
            <a:noAutofit/>
          </a:bodyPr>
          <a:lstStyle>
            <a:lvl1pPr>
              <a:lnSpc>
                <a:spcPct val="100000"/>
              </a:lnSpc>
              <a:defRPr sz="6800">
                <a:solidFill>
                  <a:schemeClr val="bg1"/>
                </a:solidFill>
              </a:defRPr>
            </a:lvl1pPr>
          </a:lstStyle>
          <a:p>
            <a:r>
              <a:rPr lang="de-DE" dirty="0"/>
              <a:t>Vielen Dank für</a:t>
            </a:r>
            <a:br>
              <a:rPr lang="de-DE" dirty="0"/>
            </a:br>
            <a:r>
              <a:rPr lang="de-DE" dirty="0"/>
              <a:t>Ihre Aufmerksamkeit</a:t>
            </a:r>
          </a:p>
        </p:txBody>
      </p:sp>
      <p:sp>
        <p:nvSpPr>
          <p:cNvPr id="9" name="Text Placeholder 8">
            <a:extLst>
              <a:ext uri="{FF2B5EF4-FFF2-40B4-BE49-F238E27FC236}">
                <a16:creationId xmlns:a16="http://schemas.microsoft.com/office/drawing/2014/main" id="{4375A68E-9F7F-4D78-ABBC-42973E1D5DD9}"/>
              </a:ext>
            </a:extLst>
          </p:cNvPr>
          <p:cNvSpPr>
            <a:spLocks noGrp="1"/>
          </p:cNvSpPr>
          <p:nvPr>
            <p:ph type="body" sz="quarter" idx="12" hasCustomPrompt="1"/>
          </p:nvPr>
        </p:nvSpPr>
        <p:spPr>
          <a:xfrm>
            <a:off x="773792" y="4682272"/>
            <a:ext cx="3411715" cy="1856642"/>
          </a:xfrm>
        </p:spPr>
        <p:txBody>
          <a:bodyPr>
            <a:noAutofit/>
          </a:bodyPr>
          <a:lstStyle>
            <a:lvl1pPr>
              <a:lnSpc>
                <a:spcPct val="100000"/>
              </a:lnSpc>
              <a:spcBef>
                <a:spcPts val="0"/>
              </a:spcBef>
              <a:defRPr sz="1400" b="1">
                <a:solidFill>
                  <a:schemeClr val="bg1"/>
                </a:solidFill>
              </a:defRPr>
            </a:lvl1pPr>
          </a:lstStyle>
          <a:p>
            <a:pPr lvl="0"/>
            <a:r>
              <a:rPr lang="de-DE" dirty="0"/>
              <a:t>SIMONE LAUPER</a:t>
            </a:r>
          </a:p>
          <a:p>
            <a:pPr lvl="0"/>
            <a:r>
              <a:rPr lang="de-DE" dirty="0"/>
              <a:t>M +41 79 234 4606</a:t>
            </a:r>
          </a:p>
          <a:p>
            <a:pPr lvl="0"/>
            <a:endParaRPr lang="de-DE" dirty="0"/>
          </a:p>
          <a:p>
            <a:pPr lvl="0"/>
            <a:r>
              <a:rPr lang="de-DE" dirty="0"/>
              <a:t>SL@FABERCONSULTING.CH</a:t>
            </a:r>
          </a:p>
          <a:p>
            <a:pPr lvl="0"/>
            <a:r>
              <a:rPr lang="de-DE" dirty="0"/>
              <a:t>FABERCONSULTING.CH</a:t>
            </a:r>
          </a:p>
          <a:p>
            <a:pPr lvl="0"/>
            <a:r>
              <a:rPr lang="de-DE" dirty="0"/>
              <a:t>ZOLLIKERSTRASSE 19</a:t>
            </a:r>
          </a:p>
          <a:p>
            <a:pPr lvl="0"/>
            <a:r>
              <a:rPr lang="de-DE" dirty="0"/>
              <a:t>8008 ZURICH — SWITZERLAND</a:t>
            </a:r>
          </a:p>
          <a:p>
            <a:pPr lvl="0"/>
            <a:r>
              <a:rPr lang="de-DE" dirty="0"/>
              <a:t>T +41 44 256 1081</a:t>
            </a:r>
            <a:endParaRPr lang="en-US" dirty="0"/>
          </a:p>
        </p:txBody>
      </p:sp>
      <p:sp>
        <p:nvSpPr>
          <p:cNvPr id="8" name="Freeform 6">
            <a:extLst>
              <a:ext uri="{FF2B5EF4-FFF2-40B4-BE49-F238E27FC236}">
                <a16:creationId xmlns:a16="http://schemas.microsoft.com/office/drawing/2014/main" id="{A846EFF8-C6EF-4413-BCD4-5668512A7587}"/>
              </a:ext>
            </a:extLst>
          </p:cNvPr>
          <p:cNvSpPr>
            <a:spLocks noEditPoints="1"/>
          </p:cNvSpPr>
          <p:nvPr userDrawn="1"/>
        </p:nvSpPr>
        <p:spPr bwMode="auto">
          <a:xfrm>
            <a:off x="3378200" y="698500"/>
            <a:ext cx="5448300" cy="5449824"/>
          </a:xfrm>
          <a:custGeom>
            <a:avLst/>
            <a:gdLst>
              <a:gd name="T0" fmla="*/ 582 w 3468"/>
              <a:gd name="T1" fmla="*/ 1683 h 3454"/>
              <a:gd name="T2" fmla="*/ 1734 w 3468"/>
              <a:gd name="T3" fmla="*/ 2872 h 3454"/>
              <a:gd name="T4" fmla="*/ 2896 w 3468"/>
              <a:gd name="T5" fmla="*/ 1729 h 3454"/>
              <a:gd name="T6" fmla="*/ 1734 w 3468"/>
              <a:gd name="T7" fmla="*/ 582 h 3454"/>
              <a:gd name="T8" fmla="*/ 582 w 3468"/>
              <a:gd name="T9" fmla="*/ 1683 h 3454"/>
              <a:gd name="T10" fmla="*/ 3468 w 3468"/>
              <a:gd name="T11" fmla="*/ 1729 h 3454"/>
              <a:gd name="T12" fmla="*/ 1734 w 3468"/>
              <a:gd name="T13" fmla="*/ 3454 h 3454"/>
              <a:gd name="T14" fmla="*/ 0 w 3468"/>
              <a:gd name="T15" fmla="*/ 1661 h 3454"/>
              <a:gd name="T16" fmla="*/ 1734 w 3468"/>
              <a:gd name="T17" fmla="*/ 0 h 3454"/>
              <a:gd name="T18" fmla="*/ 3468 w 3468"/>
              <a:gd name="T19" fmla="*/ 1729 h 3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8" h="3454">
                <a:moveTo>
                  <a:pt x="582" y="1683"/>
                </a:moveTo>
                <a:cubicBezTo>
                  <a:pt x="582" y="2354"/>
                  <a:pt x="1086" y="2872"/>
                  <a:pt x="1734" y="2872"/>
                </a:cubicBezTo>
                <a:cubicBezTo>
                  <a:pt x="2378" y="2872"/>
                  <a:pt x="2896" y="2364"/>
                  <a:pt x="2896" y="1729"/>
                </a:cubicBezTo>
                <a:cubicBezTo>
                  <a:pt x="2896" y="1100"/>
                  <a:pt x="2373" y="582"/>
                  <a:pt x="1734" y="582"/>
                </a:cubicBezTo>
                <a:cubicBezTo>
                  <a:pt x="1109" y="582"/>
                  <a:pt x="582" y="1086"/>
                  <a:pt x="582" y="1683"/>
                </a:cubicBezTo>
                <a:moveTo>
                  <a:pt x="3468" y="1729"/>
                </a:moveTo>
                <a:cubicBezTo>
                  <a:pt x="3468" y="2685"/>
                  <a:pt x="2694" y="3454"/>
                  <a:pt x="1734" y="3454"/>
                </a:cubicBezTo>
                <a:cubicBezTo>
                  <a:pt x="797" y="3454"/>
                  <a:pt x="0" y="2635"/>
                  <a:pt x="0" y="1661"/>
                </a:cubicBezTo>
                <a:cubicBezTo>
                  <a:pt x="0" y="729"/>
                  <a:pt x="761" y="0"/>
                  <a:pt x="1734" y="0"/>
                </a:cubicBezTo>
                <a:cubicBezTo>
                  <a:pt x="2676" y="0"/>
                  <a:pt x="3468" y="792"/>
                  <a:pt x="3468" y="1729"/>
                </a:cubicBezTo>
              </a:path>
            </a:pathLst>
          </a:custGeom>
          <a:solidFill>
            <a:srgbClr val="FFFFFF">
              <a:alpha val="20000"/>
            </a:srgbClr>
          </a:solidFill>
          <a:ln>
            <a:noFill/>
          </a:ln>
        </p:spPr>
        <p:txBody>
          <a:bodyPr vert="horz" wrap="square" lIns="121920" tIns="60960" rIns="121920" bIns="60960" numCol="1" anchor="t" anchorCtr="0" compatLnSpc="1">
            <a:prstTxWarp prst="textNoShape">
              <a:avLst/>
            </a:prstTxWarp>
            <a:noAutofit/>
          </a:bodyPr>
          <a:lstStyle/>
          <a:p>
            <a:endParaRPr lang="en-IN" sz="3200"/>
          </a:p>
        </p:txBody>
      </p:sp>
    </p:spTree>
    <p:extLst>
      <p:ext uri="{BB962C8B-B14F-4D97-AF65-F5344CB8AC3E}">
        <p14:creationId xmlns:p14="http://schemas.microsoft.com/office/powerpoint/2010/main" val="1059607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3_Custom Layout">
    <p:bg>
      <p:bgPr>
        <a:solidFill>
          <a:srgbClr val="007A5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7A4D2B6-3E50-48FF-A8D0-50642769C0FB}"/>
              </a:ext>
            </a:extLst>
          </p:cNvPr>
          <p:cNvGraphicFramePr>
            <a:graphicFrameLocks noChangeAspect="1"/>
          </p:cNvGraphicFramePr>
          <p:nvPr userDrawn="1">
            <p:custDataLst>
              <p:tags r:id="rId1"/>
            </p:custDataLst>
            <p:extLst>
              <p:ext uri="{D42A27DB-BD31-4B8C-83A1-F6EECF244321}">
                <p14:modId xmlns:p14="http://schemas.microsoft.com/office/powerpoint/2010/main" val="414355259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5" name="Object 4" hidden="1">
                        <a:extLst>
                          <a:ext uri="{FF2B5EF4-FFF2-40B4-BE49-F238E27FC236}">
                            <a16:creationId xmlns:a16="http://schemas.microsoft.com/office/drawing/2014/main" id="{47A4D2B6-3E50-48FF-A8D0-50642769C0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37D7B32-13F6-4BD5-9EA2-328150DEA2D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6800" b="0" i="0" baseline="0">
              <a:latin typeface="Plantin" panose="02040803060301020203" pitchFamily="18" charset="0"/>
              <a:ea typeface="+mj-ea"/>
              <a:cs typeface="+mj-cs"/>
              <a:sym typeface="Plantin" panose="02040803060301020203" pitchFamily="18" charset="0"/>
            </a:endParaRPr>
          </a:p>
        </p:txBody>
      </p:sp>
      <p:sp>
        <p:nvSpPr>
          <p:cNvPr id="2" name="Title 1">
            <a:extLst>
              <a:ext uri="{FF2B5EF4-FFF2-40B4-BE49-F238E27FC236}">
                <a16:creationId xmlns:a16="http://schemas.microsoft.com/office/drawing/2014/main" id="{1170451C-1DFF-4285-8A5E-B1510170D349}"/>
              </a:ext>
            </a:extLst>
          </p:cNvPr>
          <p:cNvSpPr>
            <a:spLocks noGrp="1"/>
          </p:cNvSpPr>
          <p:nvPr>
            <p:ph type="title" hasCustomPrompt="1"/>
          </p:nvPr>
        </p:nvSpPr>
        <p:spPr>
          <a:xfrm>
            <a:off x="808891" y="609828"/>
            <a:ext cx="9073471" cy="2196427"/>
          </a:xfrm>
        </p:spPr>
        <p:txBody>
          <a:bodyPr anchor="t">
            <a:noAutofit/>
          </a:bodyPr>
          <a:lstStyle>
            <a:lvl1pPr>
              <a:lnSpc>
                <a:spcPct val="100000"/>
              </a:lnSpc>
              <a:defRPr sz="6800">
                <a:solidFill>
                  <a:schemeClr val="bg1"/>
                </a:solidFill>
              </a:defRPr>
            </a:lvl1pPr>
          </a:lstStyle>
          <a:p>
            <a:r>
              <a:rPr lang="de-DE" dirty="0"/>
              <a:t>Vielen Dank für</a:t>
            </a:r>
            <a:br>
              <a:rPr lang="de-DE" dirty="0"/>
            </a:br>
            <a:r>
              <a:rPr lang="de-DE" dirty="0"/>
              <a:t>Ihre Aufmerksamkeit</a:t>
            </a:r>
          </a:p>
        </p:txBody>
      </p:sp>
      <p:sp>
        <p:nvSpPr>
          <p:cNvPr id="9" name="Text Placeholder 8">
            <a:extLst>
              <a:ext uri="{FF2B5EF4-FFF2-40B4-BE49-F238E27FC236}">
                <a16:creationId xmlns:a16="http://schemas.microsoft.com/office/drawing/2014/main" id="{4375A68E-9F7F-4D78-ABBC-42973E1D5DD9}"/>
              </a:ext>
            </a:extLst>
          </p:cNvPr>
          <p:cNvSpPr>
            <a:spLocks noGrp="1"/>
          </p:cNvSpPr>
          <p:nvPr>
            <p:ph type="body" sz="quarter" idx="12" hasCustomPrompt="1"/>
          </p:nvPr>
        </p:nvSpPr>
        <p:spPr>
          <a:xfrm>
            <a:off x="773792" y="4682272"/>
            <a:ext cx="3411715" cy="1856642"/>
          </a:xfrm>
        </p:spPr>
        <p:txBody>
          <a:bodyPr>
            <a:noAutofit/>
          </a:bodyPr>
          <a:lstStyle>
            <a:lvl1pPr>
              <a:lnSpc>
                <a:spcPct val="100000"/>
              </a:lnSpc>
              <a:spcBef>
                <a:spcPts val="0"/>
              </a:spcBef>
              <a:defRPr sz="1400" b="1">
                <a:solidFill>
                  <a:schemeClr val="bg1"/>
                </a:solidFill>
              </a:defRPr>
            </a:lvl1pPr>
          </a:lstStyle>
          <a:p>
            <a:pPr lvl="0"/>
            <a:r>
              <a:rPr lang="de-DE" dirty="0"/>
              <a:t>SIMONE LAUPER</a:t>
            </a:r>
          </a:p>
          <a:p>
            <a:pPr lvl="0"/>
            <a:r>
              <a:rPr lang="de-DE" dirty="0"/>
              <a:t>M +41 79 234 4606</a:t>
            </a:r>
          </a:p>
          <a:p>
            <a:pPr lvl="0"/>
            <a:endParaRPr lang="de-DE" dirty="0"/>
          </a:p>
          <a:p>
            <a:pPr lvl="0"/>
            <a:r>
              <a:rPr lang="de-DE" dirty="0"/>
              <a:t>SL@FABERCONSULTING.CH</a:t>
            </a:r>
          </a:p>
          <a:p>
            <a:pPr lvl="0"/>
            <a:r>
              <a:rPr lang="de-DE" dirty="0"/>
              <a:t>FABERCONSULTING.CH</a:t>
            </a:r>
          </a:p>
          <a:p>
            <a:pPr lvl="0"/>
            <a:r>
              <a:rPr lang="de-DE" dirty="0"/>
              <a:t>ZOLLIKERSTRASSE 19</a:t>
            </a:r>
          </a:p>
          <a:p>
            <a:pPr lvl="0"/>
            <a:r>
              <a:rPr lang="de-DE" dirty="0"/>
              <a:t>8008 ZURICH — SWITZERLAND</a:t>
            </a:r>
          </a:p>
          <a:p>
            <a:pPr lvl="0"/>
            <a:r>
              <a:rPr lang="de-DE" dirty="0"/>
              <a:t>T +41 44 256 1081</a:t>
            </a:r>
            <a:endParaRPr lang="en-US" dirty="0"/>
          </a:p>
        </p:txBody>
      </p:sp>
      <p:sp>
        <p:nvSpPr>
          <p:cNvPr id="8" name="Freeform 6">
            <a:extLst>
              <a:ext uri="{FF2B5EF4-FFF2-40B4-BE49-F238E27FC236}">
                <a16:creationId xmlns:a16="http://schemas.microsoft.com/office/drawing/2014/main" id="{A846EFF8-C6EF-4413-BCD4-5668512A7587}"/>
              </a:ext>
            </a:extLst>
          </p:cNvPr>
          <p:cNvSpPr>
            <a:spLocks noEditPoints="1"/>
          </p:cNvSpPr>
          <p:nvPr userDrawn="1"/>
        </p:nvSpPr>
        <p:spPr bwMode="auto">
          <a:xfrm>
            <a:off x="3378200" y="698500"/>
            <a:ext cx="5448300" cy="5449824"/>
          </a:xfrm>
          <a:custGeom>
            <a:avLst/>
            <a:gdLst>
              <a:gd name="T0" fmla="*/ 582 w 3468"/>
              <a:gd name="T1" fmla="*/ 1683 h 3454"/>
              <a:gd name="T2" fmla="*/ 1734 w 3468"/>
              <a:gd name="T3" fmla="*/ 2872 h 3454"/>
              <a:gd name="T4" fmla="*/ 2896 w 3468"/>
              <a:gd name="T5" fmla="*/ 1729 h 3454"/>
              <a:gd name="T6" fmla="*/ 1734 w 3468"/>
              <a:gd name="T7" fmla="*/ 582 h 3454"/>
              <a:gd name="T8" fmla="*/ 582 w 3468"/>
              <a:gd name="T9" fmla="*/ 1683 h 3454"/>
              <a:gd name="T10" fmla="*/ 3468 w 3468"/>
              <a:gd name="T11" fmla="*/ 1729 h 3454"/>
              <a:gd name="T12" fmla="*/ 1734 w 3468"/>
              <a:gd name="T13" fmla="*/ 3454 h 3454"/>
              <a:gd name="T14" fmla="*/ 0 w 3468"/>
              <a:gd name="T15" fmla="*/ 1661 h 3454"/>
              <a:gd name="T16" fmla="*/ 1734 w 3468"/>
              <a:gd name="T17" fmla="*/ 0 h 3454"/>
              <a:gd name="T18" fmla="*/ 3468 w 3468"/>
              <a:gd name="T19" fmla="*/ 1729 h 3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8" h="3454">
                <a:moveTo>
                  <a:pt x="582" y="1683"/>
                </a:moveTo>
                <a:cubicBezTo>
                  <a:pt x="582" y="2354"/>
                  <a:pt x="1086" y="2872"/>
                  <a:pt x="1734" y="2872"/>
                </a:cubicBezTo>
                <a:cubicBezTo>
                  <a:pt x="2378" y="2872"/>
                  <a:pt x="2896" y="2364"/>
                  <a:pt x="2896" y="1729"/>
                </a:cubicBezTo>
                <a:cubicBezTo>
                  <a:pt x="2896" y="1100"/>
                  <a:pt x="2373" y="582"/>
                  <a:pt x="1734" y="582"/>
                </a:cubicBezTo>
                <a:cubicBezTo>
                  <a:pt x="1109" y="582"/>
                  <a:pt x="582" y="1086"/>
                  <a:pt x="582" y="1683"/>
                </a:cubicBezTo>
                <a:moveTo>
                  <a:pt x="3468" y="1729"/>
                </a:moveTo>
                <a:cubicBezTo>
                  <a:pt x="3468" y="2685"/>
                  <a:pt x="2694" y="3454"/>
                  <a:pt x="1734" y="3454"/>
                </a:cubicBezTo>
                <a:cubicBezTo>
                  <a:pt x="797" y="3454"/>
                  <a:pt x="0" y="2635"/>
                  <a:pt x="0" y="1661"/>
                </a:cubicBezTo>
                <a:cubicBezTo>
                  <a:pt x="0" y="729"/>
                  <a:pt x="761" y="0"/>
                  <a:pt x="1734" y="0"/>
                </a:cubicBezTo>
                <a:cubicBezTo>
                  <a:pt x="2676" y="0"/>
                  <a:pt x="3468" y="792"/>
                  <a:pt x="3468" y="1729"/>
                </a:cubicBezTo>
              </a:path>
            </a:pathLst>
          </a:custGeom>
          <a:solidFill>
            <a:srgbClr val="FFFFFF">
              <a:alpha val="20000"/>
            </a:srgbClr>
          </a:solidFill>
          <a:ln>
            <a:noFill/>
          </a:ln>
        </p:spPr>
        <p:txBody>
          <a:bodyPr vert="horz" wrap="square" lIns="121920" tIns="60960" rIns="121920" bIns="60960" numCol="1" anchor="t" anchorCtr="0" compatLnSpc="1">
            <a:prstTxWarp prst="textNoShape">
              <a:avLst/>
            </a:prstTxWarp>
            <a:noAutofit/>
          </a:bodyPr>
          <a:lstStyle/>
          <a:p>
            <a:endParaRPr lang="en-IN" sz="3200"/>
          </a:p>
        </p:txBody>
      </p:sp>
    </p:spTree>
    <p:extLst>
      <p:ext uri="{BB962C8B-B14F-4D97-AF65-F5344CB8AC3E}">
        <p14:creationId xmlns:p14="http://schemas.microsoft.com/office/powerpoint/2010/main" val="386837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7A4D2B6-3E50-48FF-A8D0-50642769C0FB}"/>
              </a:ext>
            </a:extLst>
          </p:cNvPr>
          <p:cNvGraphicFramePr>
            <a:graphicFrameLocks noChangeAspect="1"/>
          </p:cNvGraphicFramePr>
          <p:nvPr userDrawn="1">
            <p:custDataLst>
              <p:tags r:id="rId1"/>
            </p:custDataLst>
            <p:extLst>
              <p:ext uri="{D42A27DB-BD31-4B8C-83A1-F6EECF244321}">
                <p14:modId xmlns:p14="http://schemas.microsoft.com/office/powerpoint/2010/main" val="405412450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5" name="Object 4" hidden="1">
                        <a:extLst>
                          <a:ext uri="{FF2B5EF4-FFF2-40B4-BE49-F238E27FC236}">
                            <a16:creationId xmlns:a16="http://schemas.microsoft.com/office/drawing/2014/main" id="{47A4D2B6-3E50-48FF-A8D0-50642769C0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180582B-BC0B-4AEC-BA8D-94AD553BFE7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5600" b="0" i="0" baseline="0">
              <a:latin typeface="Plantin Semibold" pitchFamily="2" charset="0"/>
              <a:ea typeface="+mj-ea"/>
              <a:cs typeface="+mj-cs"/>
              <a:sym typeface="Plantin Semibold" pitchFamily="2" charset="0"/>
            </a:endParaRPr>
          </a:p>
        </p:txBody>
      </p:sp>
      <p:pic>
        <p:nvPicPr>
          <p:cNvPr id="8" name="Picture 7">
            <a:extLst>
              <a:ext uri="{FF2B5EF4-FFF2-40B4-BE49-F238E27FC236}">
                <a16:creationId xmlns:a16="http://schemas.microsoft.com/office/drawing/2014/main" id="{B0FDCF04-808D-43E6-9D82-8333BA5AA607}"/>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42000"/>
                    </a14:imgEffect>
                  </a14:imgLayer>
                </a14:imgProps>
              </a:ext>
              <a:ext uri="{28A0092B-C50C-407E-A947-70E740481C1C}">
                <a14:useLocalDpi xmlns:a14="http://schemas.microsoft.com/office/drawing/2010/main" val="0"/>
              </a:ext>
            </a:extLst>
          </a:blip>
          <a:stretch>
            <a:fillRect/>
          </a:stretch>
        </p:blipFill>
        <p:spPr>
          <a:xfrm>
            <a:off x="5640" y="0"/>
            <a:ext cx="12180721" cy="6858000"/>
          </a:xfrm>
          <a:prstGeom prst="rect">
            <a:avLst/>
          </a:prstGeom>
        </p:spPr>
      </p:pic>
      <p:sp>
        <p:nvSpPr>
          <p:cNvPr id="19" name="Freeform 6">
            <a:extLst>
              <a:ext uri="{FF2B5EF4-FFF2-40B4-BE49-F238E27FC236}">
                <a16:creationId xmlns:a16="http://schemas.microsoft.com/office/drawing/2014/main" id="{4A447A4C-B85A-4FDE-A1BD-AB2B2FB630B6}"/>
              </a:ext>
            </a:extLst>
          </p:cNvPr>
          <p:cNvSpPr>
            <a:spLocks noEditPoints="1"/>
          </p:cNvSpPr>
          <p:nvPr userDrawn="1"/>
        </p:nvSpPr>
        <p:spPr bwMode="auto">
          <a:xfrm>
            <a:off x="3378200" y="698500"/>
            <a:ext cx="5448300" cy="5449824"/>
          </a:xfrm>
          <a:custGeom>
            <a:avLst/>
            <a:gdLst>
              <a:gd name="T0" fmla="*/ 582 w 3468"/>
              <a:gd name="T1" fmla="*/ 1683 h 3454"/>
              <a:gd name="T2" fmla="*/ 1734 w 3468"/>
              <a:gd name="T3" fmla="*/ 2872 h 3454"/>
              <a:gd name="T4" fmla="*/ 2896 w 3468"/>
              <a:gd name="T5" fmla="*/ 1729 h 3454"/>
              <a:gd name="T6" fmla="*/ 1734 w 3468"/>
              <a:gd name="T7" fmla="*/ 582 h 3454"/>
              <a:gd name="T8" fmla="*/ 582 w 3468"/>
              <a:gd name="T9" fmla="*/ 1683 h 3454"/>
              <a:gd name="T10" fmla="*/ 3468 w 3468"/>
              <a:gd name="T11" fmla="*/ 1729 h 3454"/>
              <a:gd name="T12" fmla="*/ 1734 w 3468"/>
              <a:gd name="T13" fmla="*/ 3454 h 3454"/>
              <a:gd name="T14" fmla="*/ 0 w 3468"/>
              <a:gd name="T15" fmla="*/ 1661 h 3454"/>
              <a:gd name="T16" fmla="*/ 1734 w 3468"/>
              <a:gd name="T17" fmla="*/ 0 h 3454"/>
              <a:gd name="T18" fmla="*/ 3468 w 3468"/>
              <a:gd name="T19" fmla="*/ 1729 h 3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8" h="3454">
                <a:moveTo>
                  <a:pt x="582" y="1683"/>
                </a:moveTo>
                <a:cubicBezTo>
                  <a:pt x="582" y="2354"/>
                  <a:pt x="1086" y="2872"/>
                  <a:pt x="1734" y="2872"/>
                </a:cubicBezTo>
                <a:cubicBezTo>
                  <a:pt x="2378" y="2872"/>
                  <a:pt x="2896" y="2364"/>
                  <a:pt x="2896" y="1729"/>
                </a:cubicBezTo>
                <a:cubicBezTo>
                  <a:pt x="2896" y="1100"/>
                  <a:pt x="2373" y="582"/>
                  <a:pt x="1734" y="582"/>
                </a:cubicBezTo>
                <a:cubicBezTo>
                  <a:pt x="1109" y="582"/>
                  <a:pt x="582" y="1086"/>
                  <a:pt x="582" y="1683"/>
                </a:cubicBezTo>
                <a:moveTo>
                  <a:pt x="3468" y="1729"/>
                </a:moveTo>
                <a:cubicBezTo>
                  <a:pt x="3468" y="2685"/>
                  <a:pt x="2694" y="3454"/>
                  <a:pt x="1734" y="3454"/>
                </a:cubicBezTo>
                <a:cubicBezTo>
                  <a:pt x="797" y="3454"/>
                  <a:pt x="0" y="2635"/>
                  <a:pt x="0" y="1661"/>
                </a:cubicBezTo>
                <a:cubicBezTo>
                  <a:pt x="0" y="729"/>
                  <a:pt x="761" y="0"/>
                  <a:pt x="1734" y="0"/>
                </a:cubicBezTo>
                <a:cubicBezTo>
                  <a:pt x="2676" y="0"/>
                  <a:pt x="3468" y="792"/>
                  <a:pt x="3468" y="1729"/>
                </a:cubicBezTo>
              </a:path>
            </a:pathLst>
          </a:custGeom>
          <a:gradFill flip="none" rotWithShape="1">
            <a:gsLst>
              <a:gs pos="15000">
                <a:schemeClr val="accent2">
                  <a:alpha val="70000"/>
                </a:schemeClr>
              </a:gs>
              <a:gs pos="100000">
                <a:schemeClr val="accent4">
                  <a:lumMod val="100000"/>
                  <a:alpha val="88000"/>
                </a:schemeClr>
              </a:gs>
            </a:gsLst>
            <a:lin ang="0" scaled="1"/>
            <a:tileRect/>
          </a:gradFill>
          <a:ln>
            <a:noFill/>
          </a:ln>
        </p:spPr>
        <p:txBody>
          <a:bodyPr vert="horz" wrap="square" lIns="121920" tIns="60960" rIns="121920" bIns="60960" numCol="1" anchor="t" anchorCtr="0" compatLnSpc="1">
            <a:prstTxWarp prst="textNoShape">
              <a:avLst/>
            </a:prstTxWarp>
            <a:noAutofit/>
          </a:bodyPr>
          <a:lstStyle/>
          <a:p>
            <a:pPr lvl="0"/>
            <a:endParaRPr lang="en-IN" sz="3200"/>
          </a:p>
        </p:txBody>
      </p:sp>
      <p:sp>
        <p:nvSpPr>
          <p:cNvPr id="2" name="Title 1">
            <a:extLst>
              <a:ext uri="{FF2B5EF4-FFF2-40B4-BE49-F238E27FC236}">
                <a16:creationId xmlns:a16="http://schemas.microsoft.com/office/drawing/2014/main" id="{08320C44-DFB4-4F9C-B290-0FEF30C94731}"/>
              </a:ext>
            </a:extLst>
          </p:cNvPr>
          <p:cNvSpPr>
            <a:spLocks noGrp="1"/>
          </p:cNvSpPr>
          <p:nvPr>
            <p:ph type="title" hasCustomPrompt="1"/>
          </p:nvPr>
        </p:nvSpPr>
        <p:spPr>
          <a:xfrm>
            <a:off x="773721" y="2344614"/>
            <a:ext cx="9049730" cy="2262555"/>
          </a:xfrm>
        </p:spPr>
        <p:txBody>
          <a:bodyPr anchor="t">
            <a:noAutofit/>
          </a:bodyPr>
          <a:lstStyle>
            <a:lvl1pPr algn="l" defTabSz="914400" rtl="0" eaLnBrk="1" latinLnBrk="0" hangingPunct="1">
              <a:lnSpc>
                <a:spcPct val="90000"/>
              </a:lnSpc>
              <a:spcBef>
                <a:spcPct val="0"/>
              </a:spcBef>
              <a:buNone/>
              <a:defRPr lang="en-US" sz="5600" kern="1200" dirty="0">
                <a:solidFill>
                  <a:schemeClr val="bg1"/>
                </a:solidFill>
                <a:latin typeface="Plantin Semibold" pitchFamily="2" charset="0"/>
                <a:ea typeface="+mj-ea"/>
                <a:cs typeface="+mj-cs"/>
              </a:defRPr>
            </a:lvl1pPr>
          </a:lstStyle>
          <a:p>
            <a:r>
              <a:rPr lang="de-DE" dirty="0"/>
              <a:t>HIER KANN EIN TITEL ÜBER DREI ZEILEN STEHEN</a:t>
            </a:r>
            <a:endParaRPr lang="en-US" dirty="0"/>
          </a:p>
        </p:txBody>
      </p:sp>
      <p:sp>
        <p:nvSpPr>
          <p:cNvPr id="14" name="Text Placeholder 13">
            <a:extLst>
              <a:ext uri="{FF2B5EF4-FFF2-40B4-BE49-F238E27FC236}">
                <a16:creationId xmlns:a16="http://schemas.microsoft.com/office/drawing/2014/main" id="{528D8D9E-A184-4EC6-931B-D315B3A32042}"/>
              </a:ext>
            </a:extLst>
          </p:cNvPr>
          <p:cNvSpPr>
            <a:spLocks noGrp="1"/>
          </p:cNvSpPr>
          <p:nvPr>
            <p:ph type="body" sz="quarter" idx="10" hasCustomPrompt="1"/>
          </p:nvPr>
        </p:nvSpPr>
        <p:spPr>
          <a:xfrm>
            <a:off x="773718" y="4994258"/>
            <a:ext cx="9049731" cy="657220"/>
          </a:xfrm>
        </p:spPr>
        <p:txBody>
          <a:bodyPr>
            <a:noAutofit/>
          </a:bodyPr>
          <a:lstStyle>
            <a:lvl1pPr>
              <a:lnSpc>
                <a:spcPct val="100000"/>
              </a:lnSpc>
              <a:spcBef>
                <a:spcPts val="0"/>
              </a:spcBef>
              <a:defRPr sz="1800">
                <a:solidFill>
                  <a:schemeClr val="bg1"/>
                </a:solidFill>
              </a:defRPr>
            </a:lvl1pPr>
          </a:lstStyle>
          <a:p>
            <a:pPr lvl="0"/>
            <a:r>
              <a:rPr lang="en-US" dirty="0"/>
              <a:t>Ort, Datum, Name</a:t>
            </a:r>
          </a:p>
          <a:p>
            <a:pPr lvl="0"/>
            <a:r>
              <a:rPr lang="en-US" dirty="0" err="1"/>
              <a:t>Zusatzzeile</a:t>
            </a:r>
            <a:endParaRPr lang="en-US" dirty="0"/>
          </a:p>
        </p:txBody>
      </p:sp>
      <p:sp>
        <p:nvSpPr>
          <p:cNvPr id="18" name="TextBox 17">
            <a:extLst>
              <a:ext uri="{FF2B5EF4-FFF2-40B4-BE49-F238E27FC236}">
                <a16:creationId xmlns:a16="http://schemas.microsoft.com/office/drawing/2014/main" id="{8593CBB7-5ED6-4646-A76B-FA9A1301A5B3}"/>
              </a:ext>
            </a:extLst>
          </p:cNvPr>
          <p:cNvSpPr txBox="1"/>
          <p:nvPr userDrawn="1"/>
        </p:nvSpPr>
        <p:spPr>
          <a:xfrm>
            <a:off x="9785106" y="6264896"/>
            <a:ext cx="1797294" cy="472437"/>
          </a:xfrm>
          <a:prstGeom prst="rect">
            <a:avLst/>
          </a:prstGeom>
          <a:noFill/>
        </p:spPr>
        <p:txBody>
          <a:bodyPr wrap="square" rtlCol="0">
            <a:spAutoFit/>
          </a:bodyPr>
          <a:lstStyle/>
          <a:p>
            <a:pPr>
              <a:lnSpc>
                <a:spcPct val="95000"/>
              </a:lnSpc>
            </a:pPr>
            <a:r>
              <a:rPr lang="en-US" sz="1300">
                <a:solidFill>
                  <a:schemeClr val="bg1"/>
                </a:solidFill>
                <a:latin typeface="+mj-lt"/>
              </a:rPr>
              <a:t>SUBSTANCE IS</a:t>
            </a:r>
            <a:br>
              <a:rPr lang="en-US" sz="1300">
                <a:solidFill>
                  <a:schemeClr val="bg1"/>
                </a:solidFill>
                <a:latin typeface="+mj-lt"/>
              </a:rPr>
            </a:br>
            <a:r>
              <a:rPr lang="en-US" sz="1300">
                <a:solidFill>
                  <a:schemeClr val="bg1"/>
                </a:solidFill>
                <a:latin typeface="+mj-lt"/>
              </a:rPr>
              <a:t>OUR STRENGTH</a:t>
            </a:r>
          </a:p>
        </p:txBody>
      </p:sp>
      <p:pic>
        <p:nvPicPr>
          <p:cNvPr id="10" name="Picture 9">
            <a:extLst>
              <a:ext uri="{FF2B5EF4-FFF2-40B4-BE49-F238E27FC236}">
                <a16:creationId xmlns:a16="http://schemas.microsoft.com/office/drawing/2014/main" id="{CC00E571-F8C6-4B9D-82E7-38A938979B48}"/>
              </a:ext>
            </a:extLst>
          </p:cNvPr>
          <p:cNvPicPr>
            <a:picLocks noChangeAspect="1"/>
          </p:cNvPicPr>
          <p:nvPr userDrawn="1"/>
        </p:nvPicPr>
        <p:blipFill>
          <a:blip r:embed="rId8"/>
          <a:stretch>
            <a:fillRect/>
          </a:stretch>
        </p:blipFill>
        <p:spPr>
          <a:xfrm>
            <a:off x="9877983" y="475055"/>
            <a:ext cx="1709180" cy="512274"/>
          </a:xfrm>
          <a:prstGeom prst="rect">
            <a:avLst/>
          </a:prstGeom>
        </p:spPr>
      </p:pic>
    </p:spTree>
    <p:extLst>
      <p:ext uri="{BB962C8B-B14F-4D97-AF65-F5344CB8AC3E}">
        <p14:creationId xmlns:p14="http://schemas.microsoft.com/office/powerpoint/2010/main" val="279176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7A4D2B6-3E50-48FF-A8D0-50642769C0FB}"/>
              </a:ext>
            </a:extLst>
          </p:cNvPr>
          <p:cNvGraphicFramePr>
            <a:graphicFrameLocks noChangeAspect="1"/>
          </p:cNvGraphicFramePr>
          <p:nvPr userDrawn="1">
            <p:custDataLst>
              <p:tags r:id="rId1"/>
            </p:custDataLst>
            <p:extLst>
              <p:ext uri="{D42A27DB-BD31-4B8C-83A1-F6EECF244321}">
                <p14:modId xmlns:p14="http://schemas.microsoft.com/office/powerpoint/2010/main" val="227736727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5" name="Object 4" hidden="1">
                        <a:extLst>
                          <a:ext uri="{FF2B5EF4-FFF2-40B4-BE49-F238E27FC236}">
                            <a16:creationId xmlns:a16="http://schemas.microsoft.com/office/drawing/2014/main" id="{47A4D2B6-3E50-48FF-A8D0-50642769C0F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C6BD921-E8C7-42F2-AF51-A4C9A79A5795}"/>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7200" b="0" i="0" baseline="0">
              <a:latin typeface="Plantin" panose="02040803060301020203" pitchFamily="18" charset="0"/>
              <a:ea typeface="+mj-ea"/>
              <a:cs typeface="+mj-cs"/>
              <a:sym typeface="Plantin" panose="02040803060301020203" pitchFamily="18" charset="0"/>
            </a:endParaRPr>
          </a:p>
        </p:txBody>
      </p:sp>
      <p:pic>
        <p:nvPicPr>
          <p:cNvPr id="7" name="Picture 6" descr="A cloudy sky&#10;&#10;Description automatically generated">
            <a:extLst>
              <a:ext uri="{FF2B5EF4-FFF2-40B4-BE49-F238E27FC236}">
                <a16:creationId xmlns:a16="http://schemas.microsoft.com/office/drawing/2014/main" id="{7F77A6EA-B8C4-4C72-9784-2EBAD4E5612C}"/>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a:stretch/>
        </p:blipFill>
        <p:spPr>
          <a:xfrm>
            <a:off x="0" y="0"/>
            <a:ext cx="12211665" cy="6858000"/>
          </a:xfrm>
          <a:prstGeom prst="rect">
            <a:avLst/>
          </a:prstGeom>
        </p:spPr>
      </p:pic>
      <p:sp>
        <p:nvSpPr>
          <p:cNvPr id="3" name="Title 2">
            <a:extLst>
              <a:ext uri="{FF2B5EF4-FFF2-40B4-BE49-F238E27FC236}">
                <a16:creationId xmlns:a16="http://schemas.microsoft.com/office/drawing/2014/main" id="{A1D9665F-5DC0-4828-BADD-4878DBE580B2}"/>
              </a:ext>
            </a:extLst>
          </p:cNvPr>
          <p:cNvSpPr>
            <a:spLocks noGrp="1"/>
          </p:cNvSpPr>
          <p:nvPr>
            <p:ph type="title" hasCustomPrompt="1"/>
          </p:nvPr>
        </p:nvSpPr>
        <p:spPr>
          <a:xfrm>
            <a:off x="773357" y="571664"/>
            <a:ext cx="7542418" cy="3379065"/>
          </a:xfrm>
        </p:spPr>
        <p:txBody>
          <a:bodyPr anchor="ctr"/>
          <a:lstStyle>
            <a:lvl1pPr>
              <a:lnSpc>
                <a:spcPct val="100000"/>
              </a:lnSpc>
              <a:defRPr sz="7200">
                <a:solidFill>
                  <a:schemeClr val="bg1"/>
                </a:solidFill>
              </a:defRPr>
            </a:lvl1pPr>
          </a:lstStyle>
          <a:p>
            <a:r>
              <a:rPr lang="de-DE" dirty="0"/>
              <a:t>So wird ein</a:t>
            </a:r>
            <a:br>
              <a:rPr lang="de-DE" dirty="0"/>
            </a:br>
            <a:r>
              <a:rPr lang="de-DE" dirty="0"/>
              <a:t>Kapiteltitel</a:t>
            </a:r>
            <a:br>
              <a:rPr lang="de-DE" dirty="0"/>
            </a:br>
            <a:r>
              <a:rPr lang="de-DE" dirty="0"/>
              <a:t>eingesetzt</a:t>
            </a:r>
            <a:endParaRPr lang="en-US" dirty="0"/>
          </a:p>
        </p:txBody>
      </p:sp>
      <p:sp>
        <p:nvSpPr>
          <p:cNvPr id="16" name="Freeform 6">
            <a:extLst>
              <a:ext uri="{FF2B5EF4-FFF2-40B4-BE49-F238E27FC236}">
                <a16:creationId xmlns:a16="http://schemas.microsoft.com/office/drawing/2014/main" id="{D5E1B7A7-1703-4C92-9A84-EAD030A224EA}"/>
              </a:ext>
            </a:extLst>
          </p:cNvPr>
          <p:cNvSpPr>
            <a:spLocks noEditPoints="1"/>
          </p:cNvSpPr>
          <p:nvPr userDrawn="1"/>
        </p:nvSpPr>
        <p:spPr bwMode="auto">
          <a:xfrm>
            <a:off x="3378200" y="698500"/>
            <a:ext cx="5448300" cy="5449824"/>
          </a:xfrm>
          <a:custGeom>
            <a:avLst/>
            <a:gdLst>
              <a:gd name="T0" fmla="*/ 582 w 3468"/>
              <a:gd name="T1" fmla="*/ 1683 h 3454"/>
              <a:gd name="T2" fmla="*/ 1734 w 3468"/>
              <a:gd name="T3" fmla="*/ 2872 h 3454"/>
              <a:gd name="T4" fmla="*/ 2896 w 3468"/>
              <a:gd name="T5" fmla="*/ 1729 h 3454"/>
              <a:gd name="T6" fmla="*/ 1734 w 3468"/>
              <a:gd name="T7" fmla="*/ 582 h 3454"/>
              <a:gd name="T8" fmla="*/ 582 w 3468"/>
              <a:gd name="T9" fmla="*/ 1683 h 3454"/>
              <a:gd name="T10" fmla="*/ 3468 w 3468"/>
              <a:gd name="T11" fmla="*/ 1729 h 3454"/>
              <a:gd name="T12" fmla="*/ 1734 w 3468"/>
              <a:gd name="T13" fmla="*/ 3454 h 3454"/>
              <a:gd name="T14" fmla="*/ 0 w 3468"/>
              <a:gd name="T15" fmla="*/ 1661 h 3454"/>
              <a:gd name="T16" fmla="*/ 1734 w 3468"/>
              <a:gd name="T17" fmla="*/ 0 h 3454"/>
              <a:gd name="T18" fmla="*/ 3468 w 3468"/>
              <a:gd name="T19" fmla="*/ 1729 h 3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8" h="3454">
                <a:moveTo>
                  <a:pt x="582" y="1683"/>
                </a:moveTo>
                <a:cubicBezTo>
                  <a:pt x="582" y="2354"/>
                  <a:pt x="1086" y="2872"/>
                  <a:pt x="1734" y="2872"/>
                </a:cubicBezTo>
                <a:cubicBezTo>
                  <a:pt x="2378" y="2872"/>
                  <a:pt x="2896" y="2364"/>
                  <a:pt x="2896" y="1729"/>
                </a:cubicBezTo>
                <a:cubicBezTo>
                  <a:pt x="2896" y="1100"/>
                  <a:pt x="2373" y="582"/>
                  <a:pt x="1734" y="582"/>
                </a:cubicBezTo>
                <a:cubicBezTo>
                  <a:pt x="1109" y="582"/>
                  <a:pt x="582" y="1086"/>
                  <a:pt x="582" y="1683"/>
                </a:cubicBezTo>
                <a:moveTo>
                  <a:pt x="3468" y="1729"/>
                </a:moveTo>
                <a:cubicBezTo>
                  <a:pt x="3468" y="2685"/>
                  <a:pt x="2694" y="3454"/>
                  <a:pt x="1734" y="3454"/>
                </a:cubicBezTo>
                <a:cubicBezTo>
                  <a:pt x="797" y="3454"/>
                  <a:pt x="0" y="2635"/>
                  <a:pt x="0" y="1661"/>
                </a:cubicBezTo>
                <a:cubicBezTo>
                  <a:pt x="0" y="729"/>
                  <a:pt x="761" y="0"/>
                  <a:pt x="1734" y="0"/>
                </a:cubicBezTo>
                <a:cubicBezTo>
                  <a:pt x="2676" y="0"/>
                  <a:pt x="3468" y="792"/>
                  <a:pt x="3468" y="1729"/>
                </a:cubicBezTo>
              </a:path>
            </a:pathLst>
          </a:custGeom>
          <a:solidFill>
            <a:srgbClr val="FFFFFF">
              <a:alpha val="20000"/>
            </a:srgbClr>
          </a:solidFill>
          <a:ln>
            <a:noFill/>
          </a:ln>
        </p:spPr>
        <p:txBody>
          <a:bodyPr vert="horz" wrap="square" lIns="121920" tIns="60960" rIns="121920" bIns="60960" numCol="1" anchor="t" anchorCtr="0" compatLnSpc="1">
            <a:prstTxWarp prst="textNoShape">
              <a:avLst/>
            </a:prstTxWarp>
            <a:noAutofit/>
          </a:bodyPr>
          <a:lstStyle/>
          <a:p>
            <a:endParaRPr lang="en-IN" sz="3200"/>
          </a:p>
        </p:txBody>
      </p:sp>
      <p:sp>
        <p:nvSpPr>
          <p:cNvPr id="17" name="Slide Number Placeholder 7">
            <a:extLst>
              <a:ext uri="{FF2B5EF4-FFF2-40B4-BE49-F238E27FC236}">
                <a16:creationId xmlns:a16="http://schemas.microsoft.com/office/drawing/2014/main" id="{86D13B6D-154E-44DF-859E-15C28949505A}"/>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bg1"/>
                </a:solidFill>
              </a:defRPr>
            </a:lvl1pPr>
          </a:lstStyle>
          <a:p>
            <a:fld id="{E4147E19-D42D-416C-B497-FAE4B2379EE9}" type="slidenum">
              <a:rPr lang="en-IN" smtClean="0"/>
              <a:pPr/>
              <a:t>‹#›</a:t>
            </a:fld>
            <a:endParaRPr lang="en-IN"/>
          </a:p>
        </p:txBody>
      </p:sp>
      <p:sp>
        <p:nvSpPr>
          <p:cNvPr id="2" name="Footer Placeholder 1">
            <a:extLst>
              <a:ext uri="{FF2B5EF4-FFF2-40B4-BE49-F238E27FC236}">
                <a16:creationId xmlns:a16="http://schemas.microsoft.com/office/drawing/2014/main" id="{3B06EB04-FB62-4DA0-A18C-1A0C8C184272}"/>
              </a:ext>
            </a:extLst>
          </p:cNvPr>
          <p:cNvSpPr>
            <a:spLocks noGrp="1"/>
          </p:cNvSpPr>
          <p:nvPr>
            <p:ph type="ftr" sz="quarter" idx="10"/>
          </p:nvPr>
        </p:nvSpPr>
        <p:spPr/>
        <p:txBody>
          <a:bodyPr/>
          <a:lstStyle>
            <a:lvl1pPr>
              <a:defRPr>
                <a:solidFill>
                  <a:schemeClr val="bg1"/>
                </a:solidFill>
              </a:defRPr>
            </a:lvl1pPr>
          </a:lstStyle>
          <a:p>
            <a:r>
              <a:rPr lang="de-DE" dirty="0"/>
              <a:t>AIP 2023 - Food security - Faber Consulting AG</a:t>
            </a:r>
          </a:p>
        </p:txBody>
      </p:sp>
    </p:spTree>
    <p:extLst>
      <p:ext uri="{BB962C8B-B14F-4D97-AF65-F5344CB8AC3E}">
        <p14:creationId xmlns:p14="http://schemas.microsoft.com/office/powerpoint/2010/main" val="2238171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rgbClr val="F2A900"/>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6CEB0F-ED6D-4381-A943-38F375F8B929}"/>
              </a:ext>
            </a:extLst>
          </p:cNvPr>
          <p:cNvGraphicFramePr>
            <a:graphicFrameLocks noChangeAspect="1"/>
          </p:cNvGraphicFramePr>
          <p:nvPr userDrawn="1">
            <p:custDataLst>
              <p:tags r:id="rId1"/>
            </p:custDataLst>
            <p:extLst>
              <p:ext uri="{D42A27DB-BD31-4B8C-83A1-F6EECF244321}">
                <p14:modId xmlns:p14="http://schemas.microsoft.com/office/powerpoint/2010/main" val="63374893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0" name=""/>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96E215D-BF07-4FBA-B09A-4040915A203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4800" b="0" i="0" baseline="0">
              <a:latin typeface="Brown" pitchFamily="2" charset="0"/>
              <a:ea typeface="+mj-ea"/>
              <a:cs typeface="+mj-cs"/>
              <a:sym typeface="Brown" pitchFamily="2" charset="0"/>
            </a:endParaRPr>
          </a:p>
        </p:txBody>
      </p:sp>
      <p:sp>
        <p:nvSpPr>
          <p:cNvPr id="2" name="Title 1">
            <a:extLst>
              <a:ext uri="{FF2B5EF4-FFF2-40B4-BE49-F238E27FC236}">
                <a16:creationId xmlns:a16="http://schemas.microsoft.com/office/drawing/2014/main" id="{688D31D6-8642-4422-93E5-2E39D69D8B32}"/>
              </a:ext>
            </a:extLst>
          </p:cNvPr>
          <p:cNvSpPr>
            <a:spLocks noGrp="1"/>
          </p:cNvSpPr>
          <p:nvPr>
            <p:ph type="title" hasCustomPrompt="1"/>
          </p:nvPr>
        </p:nvSpPr>
        <p:spPr>
          <a:xfrm>
            <a:off x="797168" y="686203"/>
            <a:ext cx="10717824" cy="3944628"/>
          </a:xfrm>
        </p:spPr>
        <p:txBody>
          <a:bodyPr anchor="t">
            <a:normAutofit/>
          </a:bodyPr>
          <a:lstStyle>
            <a:lvl1pPr>
              <a:lnSpc>
                <a:spcPct val="100000"/>
              </a:lnSpc>
              <a:defRPr sz="4800">
                <a:solidFill>
                  <a:schemeClr val="bg1"/>
                </a:solidFill>
                <a:latin typeface="+mn-lt"/>
              </a:defRPr>
            </a:lvl1pPr>
          </a:lstStyle>
          <a:p>
            <a:r>
              <a:rPr lang="de-DE" dirty="0"/>
              <a:t>«Hier kann ein Zitat stehen,</a:t>
            </a:r>
            <a:br>
              <a:rPr lang="de-DE" dirty="0"/>
            </a:br>
            <a:r>
              <a:rPr lang="de-DE" dirty="0"/>
              <a:t>welches nicht mehr als sechs</a:t>
            </a:r>
            <a:br>
              <a:rPr lang="de-DE" dirty="0"/>
            </a:br>
            <a:r>
              <a:rPr lang="de-DE" dirty="0"/>
              <a:t>Zeilen umfasst.»</a:t>
            </a:r>
            <a:br>
              <a:rPr lang="de-DE" dirty="0"/>
            </a:br>
            <a:r>
              <a:rPr lang="de-DE" dirty="0"/>
              <a:t>Schriftgrösse: 48 pt</a:t>
            </a:r>
            <a:br>
              <a:rPr lang="de-DE" dirty="0"/>
            </a:br>
            <a:r>
              <a:rPr lang="de-DE" dirty="0"/>
              <a:t>Zeilenabstand: 1,0 Zeilen</a:t>
            </a:r>
            <a:endParaRPr lang="en-US" dirty="0"/>
          </a:p>
        </p:txBody>
      </p:sp>
      <p:sp>
        <p:nvSpPr>
          <p:cNvPr id="12" name="Text Placeholder 11">
            <a:extLst>
              <a:ext uri="{FF2B5EF4-FFF2-40B4-BE49-F238E27FC236}">
                <a16:creationId xmlns:a16="http://schemas.microsoft.com/office/drawing/2014/main" id="{BBD6C4CD-9C44-46FD-B8C7-A6519B32EBA7}"/>
              </a:ext>
            </a:extLst>
          </p:cNvPr>
          <p:cNvSpPr>
            <a:spLocks noGrp="1"/>
          </p:cNvSpPr>
          <p:nvPr>
            <p:ph type="body" sz="quarter" idx="10" hasCustomPrompt="1"/>
          </p:nvPr>
        </p:nvSpPr>
        <p:spPr>
          <a:xfrm>
            <a:off x="797168" y="4970707"/>
            <a:ext cx="10670932" cy="593725"/>
          </a:xfrm>
        </p:spPr>
        <p:txBody>
          <a:bodyPr>
            <a:normAutofit/>
          </a:bodyPr>
          <a:lstStyle>
            <a:lvl1pPr>
              <a:defRPr sz="2400">
                <a:solidFill>
                  <a:schemeClr val="bg1"/>
                </a:solidFill>
                <a:latin typeface="Plantin Semibold" pitchFamily="2" charset="0"/>
              </a:defRPr>
            </a:lvl1pPr>
          </a:lstStyle>
          <a:p>
            <a:pPr lvl="0"/>
            <a:r>
              <a:rPr lang="en-US" dirty="0"/>
              <a:t>ZITATZEUGE</a:t>
            </a:r>
          </a:p>
        </p:txBody>
      </p:sp>
      <p:sp>
        <p:nvSpPr>
          <p:cNvPr id="9" name="Slide Number Placeholder 7">
            <a:extLst>
              <a:ext uri="{FF2B5EF4-FFF2-40B4-BE49-F238E27FC236}">
                <a16:creationId xmlns:a16="http://schemas.microsoft.com/office/drawing/2014/main" id="{97199408-65B6-4F40-90C8-19639E47B83A}"/>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bg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9FC33939-E297-421B-A01A-1501A1695293}"/>
              </a:ext>
            </a:extLst>
          </p:cNvPr>
          <p:cNvSpPr>
            <a:spLocks noGrp="1"/>
          </p:cNvSpPr>
          <p:nvPr>
            <p:ph type="ftr" sz="quarter" idx="11"/>
          </p:nvPr>
        </p:nvSpPr>
        <p:spPr/>
        <p:txBody>
          <a:bodyPr/>
          <a:lstStyle>
            <a:lvl1pPr>
              <a:defRPr>
                <a:solidFill>
                  <a:schemeClr val="bg1"/>
                </a:solidFill>
              </a:defRPr>
            </a:lvl1pPr>
          </a:lstStyle>
          <a:p>
            <a:r>
              <a:rPr lang="de-DE" dirty="0"/>
              <a:t>AIP 2023 - Food security - Faber Consulting AG</a:t>
            </a:r>
          </a:p>
        </p:txBody>
      </p:sp>
    </p:spTree>
    <p:extLst>
      <p:ext uri="{BB962C8B-B14F-4D97-AF65-F5344CB8AC3E}">
        <p14:creationId xmlns:p14="http://schemas.microsoft.com/office/powerpoint/2010/main" val="1947365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gradFill flip="none" rotWithShape="1">
          <a:gsLst>
            <a:gs pos="53000">
              <a:srgbClr val="798E4B"/>
            </a:gs>
            <a:gs pos="25000">
              <a:srgbClr val="017396"/>
            </a:gs>
            <a:gs pos="82000">
              <a:srgbClr val="F7A600"/>
            </a:gs>
          </a:gsLst>
          <a:lin ang="0" scaled="1"/>
          <a:tileRect/>
        </a:gra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6CEB0F-ED6D-4381-A943-38F375F8B929}"/>
              </a:ext>
            </a:extLst>
          </p:cNvPr>
          <p:cNvGraphicFramePr>
            <a:graphicFrameLocks noChangeAspect="1"/>
          </p:cNvGraphicFramePr>
          <p:nvPr userDrawn="1">
            <p:custDataLst>
              <p:tags r:id="rId1"/>
            </p:custDataLst>
            <p:extLst>
              <p:ext uri="{D42A27DB-BD31-4B8C-83A1-F6EECF244321}">
                <p14:modId xmlns:p14="http://schemas.microsoft.com/office/powerpoint/2010/main" val="248516230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7" name="Object 6" hidden="1">
                        <a:extLst>
                          <a:ext uri="{FF2B5EF4-FFF2-40B4-BE49-F238E27FC236}">
                            <a16:creationId xmlns:a16="http://schemas.microsoft.com/office/drawing/2014/main" id="{5C6CEB0F-ED6D-4381-A943-38F375F8B929}"/>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96E215D-BF07-4FBA-B09A-4040915A203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4800" b="0" i="0" baseline="0">
              <a:latin typeface="Brown" pitchFamily="2" charset="0"/>
              <a:ea typeface="+mj-ea"/>
              <a:cs typeface="+mj-cs"/>
              <a:sym typeface="Brown" pitchFamily="2" charset="0"/>
            </a:endParaRPr>
          </a:p>
        </p:txBody>
      </p:sp>
      <p:sp>
        <p:nvSpPr>
          <p:cNvPr id="2" name="Title 1">
            <a:extLst>
              <a:ext uri="{FF2B5EF4-FFF2-40B4-BE49-F238E27FC236}">
                <a16:creationId xmlns:a16="http://schemas.microsoft.com/office/drawing/2014/main" id="{688D31D6-8642-4422-93E5-2E39D69D8B32}"/>
              </a:ext>
            </a:extLst>
          </p:cNvPr>
          <p:cNvSpPr>
            <a:spLocks noGrp="1"/>
          </p:cNvSpPr>
          <p:nvPr>
            <p:ph type="title" hasCustomPrompt="1"/>
          </p:nvPr>
        </p:nvSpPr>
        <p:spPr>
          <a:xfrm>
            <a:off x="797166" y="686202"/>
            <a:ext cx="10670933" cy="3944629"/>
          </a:xfrm>
        </p:spPr>
        <p:txBody>
          <a:bodyPr anchor="t">
            <a:normAutofit/>
          </a:bodyPr>
          <a:lstStyle>
            <a:lvl1pPr>
              <a:lnSpc>
                <a:spcPct val="100000"/>
              </a:lnSpc>
              <a:defRPr sz="4800">
                <a:solidFill>
                  <a:schemeClr val="bg1"/>
                </a:solidFill>
                <a:latin typeface="+mn-lt"/>
              </a:defRPr>
            </a:lvl1pPr>
          </a:lstStyle>
          <a:p>
            <a:r>
              <a:rPr lang="de-DE" dirty="0"/>
              <a:t>«Hier kann ein Zitat stehen,</a:t>
            </a:r>
            <a:br>
              <a:rPr lang="de-DE" dirty="0"/>
            </a:br>
            <a:r>
              <a:rPr lang="de-DE" dirty="0"/>
              <a:t>welches nicht mehr als sechs</a:t>
            </a:r>
            <a:br>
              <a:rPr lang="de-DE" dirty="0"/>
            </a:br>
            <a:r>
              <a:rPr lang="de-DE" dirty="0"/>
              <a:t>Zeilen umfasst.»</a:t>
            </a:r>
            <a:br>
              <a:rPr lang="de-DE" dirty="0"/>
            </a:br>
            <a:r>
              <a:rPr lang="de-DE" dirty="0"/>
              <a:t>Schriftgrösse: 48 pt</a:t>
            </a:r>
            <a:br>
              <a:rPr lang="de-DE" dirty="0"/>
            </a:br>
            <a:r>
              <a:rPr lang="de-DE" dirty="0"/>
              <a:t>Zeilenabstand: 1,0 Zeilen</a:t>
            </a:r>
            <a:endParaRPr lang="en-US" dirty="0"/>
          </a:p>
        </p:txBody>
      </p:sp>
      <p:sp>
        <p:nvSpPr>
          <p:cNvPr id="12" name="Text Placeholder 11">
            <a:extLst>
              <a:ext uri="{FF2B5EF4-FFF2-40B4-BE49-F238E27FC236}">
                <a16:creationId xmlns:a16="http://schemas.microsoft.com/office/drawing/2014/main" id="{BBD6C4CD-9C44-46FD-B8C7-A6519B32EBA7}"/>
              </a:ext>
            </a:extLst>
          </p:cNvPr>
          <p:cNvSpPr>
            <a:spLocks noGrp="1"/>
          </p:cNvSpPr>
          <p:nvPr>
            <p:ph type="body" sz="quarter" idx="10" hasCustomPrompt="1"/>
          </p:nvPr>
        </p:nvSpPr>
        <p:spPr>
          <a:xfrm>
            <a:off x="797166" y="4970706"/>
            <a:ext cx="10670933" cy="593724"/>
          </a:xfrm>
        </p:spPr>
        <p:txBody>
          <a:bodyPr>
            <a:normAutofit/>
          </a:bodyPr>
          <a:lstStyle>
            <a:lvl1pPr>
              <a:defRPr sz="2400">
                <a:solidFill>
                  <a:schemeClr val="bg1"/>
                </a:solidFill>
                <a:latin typeface="Plantin Semibold" pitchFamily="2" charset="0"/>
              </a:defRPr>
            </a:lvl1pPr>
          </a:lstStyle>
          <a:p>
            <a:pPr lvl="0"/>
            <a:r>
              <a:rPr lang="en-US" dirty="0"/>
              <a:t>ZITATZEUGE</a:t>
            </a:r>
          </a:p>
        </p:txBody>
      </p:sp>
      <p:sp>
        <p:nvSpPr>
          <p:cNvPr id="9" name="Slide Number Placeholder 7">
            <a:extLst>
              <a:ext uri="{FF2B5EF4-FFF2-40B4-BE49-F238E27FC236}">
                <a16:creationId xmlns:a16="http://schemas.microsoft.com/office/drawing/2014/main" id="{B2DE4FA9-DB8C-43F4-9B10-00F2C0781699}"/>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bg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68E05079-3FDE-441C-93C0-5F9A7862F3C5}"/>
              </a:ext>
            </a:extLst>
          </p:cNvPr>
          <p:cNvSpPr>
            <a:spLocks noGrp="1"/>
          </p:cNvSpPr>
          <p:nvPr>
            <p:ph type="ftr" sz="quarter" idx="11"/>
          </p:nvPr>
        </p:nvSpPr>
        <p:spPr/>
        <p:txBody>
          <a:bodyPr/>
          <a:lstStyle>
            <a:lvl1pPr>
              <a:defRPr>
                <a:solidFill>
                  <a:schemeClr val="bg1"/>
                </a:solidFill>
              </a:defRPr>
            </a:lvl1pPr>
          </a:lstStyle>
          <a:p>
            <a:r>
              <a:rPr lang="de-DE" dirty="0"/>
              <a:t>AIP 2023 - Food security - Faber Consulting AG</a:t>
            </a:r>
          </a:p>
        </p:txBody>
      </p:sp>
    </p:spTree>
    <p:extLst>
      <p:ext uri="{BB962C8B-B14F-4D97-AF65-F5344CB8AC3E}">
        <p14:creationId xmlns:p14="http://schemas.microsoft.com/office/powerpoint/2010/main" val="360025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chemeClr val="accent5"/>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6CEB0F-ED6D-4381-A943-38F375F8B929}"/>
              </a:ext>
            </a:extLst>
          </p:cNvPr>
          <p:cNvGraphicFramePr>
            <a:graphicFrameLocks noChangeAspect="1"/>
          </p:cNvGraphicFramePr>
          <p:nvPr userDrawn="1">
            <p:custDataLst>
              <p:tags r:id="rId1"/>
            </p:custDataLst>
            <p:extLst>
              <p:ext uri="{D42A27DB-BD31-4B8C-83A1-F6EECF244321}">
                <p14:modId xmlns:p14="http://schemas.microsoft.com/office/powerpoint/2010/main" val="677044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7" name="Object 6" hidden="1">
                        <a:extLst>
                          <a:ext uri="{FF2B5EF4-FFF2-40B4-BE49-F238E27FC236}">
                            <a16:creationId xmlns:a16="http://schemas.microsoft.com/office/drawing/2014/main" id="{5C6CEB0F-ED6D-4381-A943-38F375F8B929}"/>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96E215D-BF07-4FBA-B09A-4040915A203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4800" b="0" i="0" baseline="0">
              <a:latin typeface="Brown" pitchFamily="2" charset="0"/>
              <a:ea typeface="+mj-ea"/>
              <a:cs typeface="+mj-cs"/>
              <a:sym typeface="Brown" pitchFamily="2" charset="0"/>
            </a:endParaRPr>
          </a:p>
        </p:txBody>
      </p:sp>
      <p:sp>
        <p:nvSpPr>
          <p:cNvPr id="2" name="Title 1">
            <a:extLst>
              <a:ext uri="{FF2B5EF4-FFF2-40B4-BE49-F238E27FC236}">
                <a16:creationId xmlns:a16="http://schemas.microsoft.com/office/drawing/2014/main" id="{688D31D6-8642-4422-93E5-2E39D69D8B32}"/>
              </a:ext>
            </a:extLst>
          </p:cNvPr>
          <p:cNvSpPr>
            <a:spLocks noGrp="1"/>
          </p:cNvSpPr>
          <p:nvPr>
            <p:ph type="title" hasCustomPrompt="1"/>
          </p:nvPr>
        </p:nvSpPr>
        <p:spPr>
          <a:xfrm>
            <a:off x="785080" y="642303"/>
            <a:ext cx="10729912" cy="752743"/>
          </a:xfrm>
        </p:spPr>
        <p:txBody>
          <a:bodyPr anchor="t">
            <a:noAutofit/>
          </a:bodyPr>
          <a:lstStyle>
            <a:lvl1pPr>
              <a:lnSpc>
                <a:spcPct val="100000"/>
              </a:lnSpc>
              <a:defRPr sz="5500">
                <a:solidFill>
                  <a:schemeClr val="bg1"/>
                </a:solidFill>
                <a:latin typeface="+mn-lt"/>
              </a:defRPr>
            </a:lvl1pPr>
          </a:lstStyle>
          <a:p>
            <a:r>
              <a:rPr lang="de-DE" dirty="0"/>
              <a:t>Inhaltsverzeichnis</a:t>
            </a:r>
            <a:endParaRPr lang="en-US" dirty="0"/>
          </a:p>
        </p:txBody>
      </p:sp>
      <p:sp>
        <p:nvSpPr>
          <p:cNvPr id="12" name="Text Placeholder 11">
            <a:extLst>
              <a:ext uri="{FF2B5EF4-FFF2-40B4-BE49-F238E27FC236}">
                <a16:creationId xmlns:a16="http://schemas.microsoft.com/office/drawing/2014/main" id="{BBD6C4CD-9C44-46FD-B8C7-A6519B32EBA7}"/>
              </a:ext>
            </a:extLst>
          </p:cNvPr>
          <p:cNvSpPr>
            <a:spLocks noGrp="1"/>
          </p:cNvSpPr>
          <p:nvPr>
            <p:ph type="body" sz="quarter" idx="10" hasCustomPrompt="1"/>
          </p:nvPr>
        </p:nvSpPr>
        <p:spPr>
          <a:xfrm>
            <a:off x="785080" y="2283681"/>
            <a:ext cx="10729912" cy="375749"/>
          </a:xfrm>
        </p:spPr>
        <p:txBody>
          <a:bodyPr anchor="ctr">
            <a:normAutofit/>
          </a:bodyPr>
          <a:lstStyle>
            <a:lvl1pPr>
              <a:defRPr sz="2400">
                <a:solidFill>
                  <a:schemeClr val="bg1"/>
                </a:solidFill>
                <a:latin typeface="+mj-lt"/>
              </a:defRPr>
            </a:lvl1pPr>
          </a:lstStyle>
          <a:p>
            <a:pPr lvl="0"/>
            <a:r>
              <a:rPr lang="en-US" dirty="0" err="1"/>
              <a:t>Teil</a:t>
            </a:r>
            <a:r>
              <a:rPr lang="en-US" dirty="0"/>
              <a:t> 1</a:t>
            </a:r>
          </a:p>
        </p:txBody>
      </p:sp>
      <p:sp>
        <p:nvSpPr>
          <p:cNvPr id="4" name="Text Placeholder 3">
            <a:extLst>
              <a:ext uri="{FF2B5EF4-FFF2-40B4-BE49-F238E27FC236}">
                <a16:creationId xmlns:a16="http://schemas.microsoft.com/office/drawing/2014/main" id="{8ABBB238-F041-4A5C-810E-0F88CF582794}"/>
              </a:ext>
            </a:extLst>
          </p:cNvPr>
          <p:cNvSpPr>
            <a:spLocks noGrp="1"/>
          </p:cNvSpPr>
          <p:nvPr>
            <p:ph type="body" sz="quarter" idx="11" hasCustomPrompt="1"/>
          </p:nvPr>
        </p:nvSpPr>
        <p:spPr>
          <a:xfrm>
            <a:off x="785080" y="3744179"/>
            <a:ext cx="10717212" cy="375749"/>
          </a:xfrm>
        </p:spPr>
        <p:txBody>
          <a:bodyPr anchor="ctr">
            <a:normAutofit/>
          </a:bodyPr>
          <a:lstStyle>
            <a:lvl1pPr>
              <a:defRPr sz="2400">
                <a:solidFill>
                  <a:schemeClr val="bg1"/>
                </a:solidFill>
                <a:latin typeface="+mj-lt"/>
              </a:defRPr>
            </a:lvl1pPr>
          </a:lstStyle>
          <a:p>
            <a:pPr lvl="0"/>
            <a:r>
              <a:rPr lang="en-US" dirty="0" err="1"/>
              <a:t>Teil</a:t>
            </a:r>
            <a:r>
              <a:rPr lang="en-US" dirty="0"/>
              <a:t> 2</a:t>
            </a:r>
          </a:p>
        </p:txBody>
      </p:sp>
      <p:sp>
        <p:nvSpPr>
          <p:cNvPr id="8" name="Text Placeholder 7">
            <a:extLst>
              <a:ext uri="{FF2B5EF4-FFF2-40B4-BE49-F238E27FC236}">
                <a16:creationId xmlns:a16="http://schemas.microsoft.com/office/drawing/2014/main" id="{2A8E0743-BAF0-4DC7-8DF3-CB4756726674}"/>
              </a:ext>
            </a:extLst>
          </p:cNvPr>
          <p:cNvSpPr>
            <a:spLocks noGrp="1"/>
          </p:cNvSpPr>
          <p:nvPr>
            <p:ph type="body" sz="quarter" idx="12" hasCustomPrompt="1"/>
          </p:nvPr>
        </p:nvSpPr>
        <p:spPr>
          <a:xfrm>
            <a:off x="785080" y="4239390"/>
            <a:ext cx="10717212" cy="375749"/>
          </a:xfrm>
        </p:spPr>
        <p:txBody>
          <a:bodyPr anchor="ctr">
            <a:normAutofit/>
          </a:bodyPr>
          <a:lstStyle>
            <a:lvl1pPr>
              <a:defRPr sz="2400">
                <a:solidFill>
                  <a:schemeClr val="bg1"/>
                </a:solidFill>
                <a:latin typeface="+mj-lt"/>
              </a:defRPr>
            </a:lvl1pPr>
          </a:lstStyle>
          <a:p>
            <a:pPr lvl="0"/>
            <a:r>
              <a:rPr lang="en-US" dirty="0" err="1"/>
              <a:t>Teil</a:t>
            </a:r>
            <a:r>
              <a:rPr lang="en-US" dirty="0"/>
              <a:t> 3</a:t>
            </a:r>
          </a:p>
        </p:txBody>
      </p:sp>
      <p:sp>
        <p:nvSpPr>
          <p:cNvPr id="13" name="Text Placeholder 12">
            <a:extLst>
              <a:ext uri="{FF2B5EF4-FFF2-40B4-BE49-F238E27FC236}">
                <a16:creationId xmlns:a16="http://schemas.microsoft.com/office/drawing/2014/main" id="{D8B0F920-6005-4A72-B4D0-F47F6FC3F496}"/>
              </a:ext>
            </a:extLst>
          </p:cNvPr>
          <p:cNvSpPr>
            <a:spLocks noGrp="1"/>
          </p:cNvSpPr>
          <p:nvPr>
            <p:ph type="body" sz="quarter" idx="13" hasCustomPrompt="1"/>
          </p:nvPr>
        </p:nvSpPr>
        <p:spPr>
          <a:xfrm>
            <a:off x="785080" y="4758047"/>
            <a:ext cx="10717212" cy="375749"/>
          </a:xfrm>
        </p:spPr>
        <p:txBody>
          <a:bodyPr anchor="ctr">
            <a:noAutofit/>
          </a:bodyPr>
          <a:lstStyle>
            <a:lvl1pPr>
              <a:defRPr sz="2400">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err="1"/>
              <a:t>Teil</a:t>
            </a:r>
            <a:r>
              <a:rPr lang="en-US" dirty="0"/>
              <a:t> 4</a:t>
            </a:r>
          </a:p>
        </p:txBody>
      </p:sp>
      <p:sp>
        <p:nvSpPr>
          <p:cNvPr id="15" name="Text Placeholder 14">
            <a:extLst>
              <a:ext uri="{FF2B5EF4-FFF2-40B4-BE49-F238E27FC236}">
                <a16:creationId xmlns:a16="http://schemas.microsoft.com/office/drawing/2014/main" id="{ECFCC229-9B3E-470F-A88E-1D68BCD368E0}"/>
              </a:ext>
            </a:extLst>
          </p:cNvPr>
          <p:cNvSpPr>
            <a:spLocks noGrp="1"/>
          </p:cNvSpPr>
          <p:nvPr>
            <p:ph type="body" sz="quarter" idx="14" hasCustomPrompt="1"/>
          </p:nvPr>
        </p:nvSpPr>
        <p:spPr>
          <a:xfrm>
            <a:off x="785080" y="5264981"/>
            <a:ext cx="10729912" cy="375749"/>
          </a:xfrm>
        </p:spPr>
        <p:txBody>
          <a:bodyPr anchor="ctr">
            <a:normAutofit/>
          </a:bodyPr>
          <a:lstStyle>
            <a:lvl1pPr>
              <a:defRPr sz="24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Teil</a:t>
            </a:r>
            <a:r>
              <a:rPr lang="en-US" dirty="0"/>
              <a:t> 5</a:t>
            </a:r>
          </a:p>
        </p:txBody>
      </p:sp>
      <p:sp>
        <p:nvSpPr>
          <p:cNvPr id="17" name="Text Placeholder 16">
            <a:extLst>
              <a:ext uri="{FF2B5EF4-FFF2-40B4-BE49-F238E27FC236}">
                <a16:creationId xmlns:a16="http://schemas.microsoft.com/office/drawing/2014/main" id="{C731ED64-AB72-4D59-B8D3-2146CF2ADC9A}"/>
              </a:ext>
            </a:extLst>
          </p:cNvPr>
          <p:cNvSpPr>
            <a:spLocks noGrp="1"/>
          </p:cNvSpPr>
          <p:nvPr>
            <p:ph type="body" sz="quarter" idx="15" hasCustomPrompt="1"/>
          </p:nvPr>
        </p:nvSpPr>
        <p:spPr>
          <a:xfrm>
            <a:off x="785080" y="2834018"/>
            <a:ext cx="10705124" cy="492443"/>
          </a:xfrm>
        </p:spPr>
        <p:txBody>
          <a:bodyPr>
            <a:spAutoFit/>
          </a:bodyPr>
          <a:lstStyle>
            <a:lvl1pPr>
              <a:lnSpc>
                <a:spcPct val="100000"/>
              </a:lnSpc>
              <a:spcBef>
                <a:spcPts val="0"/>
              </a:spcBef>
              <a:defRPr>
                <a:solidFill>
                  <a:schemeClr val="bg1"/>
                </a:solidFill>
              </a:defRPr>
            </a:lvl1pPr>
          </a:lstStyle>
          <a:p>
            <a:pPr lvl="0"/>
            <a:r>
              <a:rPr lang="de-DE" dirty="0"/>
              <a:t>Hier kann zusätzlicher Text stehen in beschreibender Form</a:t>
            </a:r>
          </a:p>
          <a:p>
            <a:pPr lvl="0"/>
            <a:r>
              <a:rPr lang="de-DE" dirty="0"/>
              <a:t>über mehrere Zeilen</a:t>
            </a:r>
            <a:endParaRPr lang="en-US" dirty="0"/>
          </a:p>
        </p:txBody>
      </p:sp>
      <p:sp>
        <p:nvSpPr>
          <p:cNvPr id="18" name="Slide Number Placeholder 7">
            <a:extLst>
              <a:ext uri="{FF2B5EF4-FFF2-40B4-BE49-F238E27FC236}">
                <a16:creationId xmlns:a16="http://schemas.microsoft.com/office/drawing/2014/main" id="{65555BE2-513E-45A2-952E-98B1B0245A4E}"/>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bg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0D946A76-3CB0-443F-8C36-E8C93C08FE95}"/>
              </a:ext>
            </a:extLst>
          </p:cNvPr>
          <p:cNvSpPr>
            <a:spLocks noGrp="1"/>
          </p:cNvSpPr>
          <p:nvPr>
            <p:ph type="ftr" sz="quarter" idx="16"/>
          </p:nvPr>
        </p:nvSpPr>
        <p:spPr/>
        <p:txBody>
          <a:bodyPr/>
          <a:lstStyle>
            <a:lvl1pPr>
              <a:defRPr>
                <a:solidFill>
                  <a:schemeClr val="bg1"/>
                </a:solidFill>
              </a:defRPr>
            </a:lvl1pPr>
          </a:lstStyle>
          <a:p>
            <a:r>
              <a:rPr lang="de-DE" dirty="0"/>
              <a:t>AIP 2023 - Food security - Faber Consulting AG</a:t>
            </a:r>
          </a:p>
        </p:txBody>
      </p:sp>
    </p:spTree>
    <p:extLst>
      <p:ext uri="{BB962C8B-B14F-4D97-AF65-F5344CB8AC3E}">
        <p14:creationId xmlns:p14="http://schemas.microsoft.com/office/powerpoint/2010/main" val="836682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328269130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6" name="Object 5" hidden="1">
                        <a:extLst>
                          <a:ext uri="{FF2B5EF4-FFF2-40B4-BE49-F238E27FC236}">
                            <a16:creationId xmlns:a16="http://schemas.microsoft.com/office/drawing/2014/main" id="{02EF913D-54BE-4F41-88C4-863B2445FD8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2400" b="0" i="0" baseline="0">
              <a:latin typeface="Plantin" panose="02040803060301020203" pitchFamily="18" charset="0"/>
              <a:ea typeface="+mj-ea"/>
              <a:cs typeface="+mj-cs"/>
              <a:sym typeface="Plantin" panose="02040803060301020203" pitchFamily="18" charset="0"/>
            </a:endParaRPr>
          </a:p>
        </p:txBody>
      </p:sp>
      <p:sp>
        <p:nvSpPr>
          <p:cNvPr id="2" name="Title 1"/>
          <p:cNvSpPr>
            <a:spLocks noGrp="1"/>
          </p:cNvSpPr>
          <p:nvPr>
            <p:ph type="title" hasCustomPrompt="1"/>
          </p:nvPr>
        </p:nvSpPr>
        <p:spPr>
          <a:xfrm>
            <a:off x="785445" y="400295"/>
            <a:ext cx="10705123" cy="396874"/>
          </a:xfrm>
        </p:spPr>
        <p:txBody>
          <a:bodyPr/>
          <a:lstStyle/>
          <a:p>
            <a:r>
              <a:rPr lang="en-US" dirty="0" err="1"/>
              <a:t>Zusammenfassung</a:t>
            </a:r>
            <a:r>
              <a:rPr lang="en-US" dirty="0"/>
              <a:t> </a:t>
            </a:r>
            <a:r>
              <a:rPr lang="en-US" dirty="0" err="1"/>
              <a:t>oder</a:t>
            </a:r>
            <a:r>
              <a:rPr lang="en-US" dirty="0"/>
              <a:t> </a:t>
            </a:r>
            <a:r>
              <a:rPr lang="en-US" dirty="0" err="1"/>
              <a:t>Fazit</a:t>
            </a:r>
            <a:endParaRPr lang="en-US" dirty="0"/>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5" y="855784"/>
            <a:ext cx="10705122" cy="396875"/>
          </a:xfrm>
        </p:spPr>
        <p:txBody>
          <a:bodyPr>
            <a:normAutofit/>
          </a:bodyPr>
          <a:lstStyle>
            <a:lvl1pPr>
              <a:defRPr sz="2400">
                <a:latin typeface="+mj-lt"/>
              </a:defRPr>
            </a:lvl1pPr>
          </a:lstStyle>
          <a:p>
            <a:pPr lvl="0"/>
            <a:r>
              <a:rPr lang="en-US" dirty="0"/>
              <a:t>Corporate Design PowerPoint</a:t>
            </a:r>
          </a:p>
        </p:txBody>
      </p:sp>
      <p:sp>
        <p:nvSpPr>
          <p:cNvPr id="4" name="Text Placeholder 3">
            <a:extLst>
              <a:ext uri="{FF2B5EF4-FFF2-40B4-BE49-F238E27FC236}">
                <a16:creationId xmlns:a16="http://schemas.microsoft.com/office/drawing/2014/main" id="{F87782D5-2DA2-4265-83A0-12A3436686C9}"/>
              </a:ext>
            </a:extLst>
          </p:cNvPr>
          <p:cNvSpPr>
            <a:spLocks noGrp="1"/>
          </p:cNvSpPr>
          <p:nvPr>
            <p:ph type="body" sz="quarter" idx="12" hasCustomPrompt="1"/>
          </p:nvPr>
        </p:nvSpPr>
        <p:spPr>
          <a:xfrm>
            <a:off x="785444" y="2098675"/>
            <a:ext cx="10669955" cy="3644900"/>
          </a:xfrm>
        </p:spPr>
        <p:txBody>
          <a:bodyPr anchor="ctr">
            <a:normAutofit/>
          </a:bodyPr>
          <a:lstStyle>
            <a:lvl1pPr>
              <a:lnSpc>
                <a:spcPct val="100000"/>
              </a:lnSpc>
              <a:spcBef>
                <a:spcPts val="300"/>
              </a:spcBef>
              <a:spcAft>
                <a:spcPts val="300"/>
              </a:spcAft>
              <a:defRPr sz="2400"/>
            </a:lvl1pPr>
          </a:lstStyle>
          <a:p>
            <a:pPr lvl="0"/>
            <a:r>
              <a:rPr lang="de-DE" dirty="0"/>
              <a:t>Das ist ein einführender Satz, eine Zusammenfassung</a:t>
            </a:r>
          </a:p>
          <a:p>
            <a:pPr lvl="0"/>
            <a:r>
              <a:rPr lang="de-DE" dirty="0"/>
              <a:t>oder auch ein Fazit in folgender Grösse:</a:t>
            </a:r>
          </a:p>
          <a:p>
            <a:pPr lvl="0"/>
            <a:r>
              <a:rPr lang="de-DE" dirty="0"/>
              <a:t>Schrift: BrownPro Regular</a:t>
            </a:r>
          </a:p>
          <a:p>
            <a:pPr lvl="0"/>
            <a:r>
              <a:rPr lang="de-DE" dirty="0"/>
              <a:t>Schriftgrösse: 24 pt</a:t>
            </a:r>
          </a:p>
          <a:p>
            <a:pPr lvl="0"/>
            <a:r>
              <a:rPr lang="de-DE" dirty="0"/>
              <a:t>Zeilenabstand: 1.0 Zeilen</a:t>
            </a:r>
          </a:p>
          <a:p>
            <a:pPr lvl="0"/>
            <a:r>
              <a:rPr lang="de-DE" dirty="0"/>
              <a:t>Standardtextfarbe: Black</a:t>
            </a:r>
            <a:endParaRPr lang="en-US" dirty="0"/>
          </a:p>
        </p:txBody>
      </p:sp>
      <p:sp>
        <p:nvSpPr>
          <p:cNvPr id="9" name="Slide Number Placeholder 7">
            <a:extLst>
              <a:ext uri="{FF2B5EF4-FFF2-40B4-BE49-F238E27FC236}">
                <a16:creationId xmlns:a16="http://schemas.microsoft.com/office/drawing/2014/main" id="{99ECBDF0-86F1-4E2E-8E9F-4AF835E3187E}"/>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tx1"/>
                </a:solidFill>
              </a:defRPr>
            </a:lvl1pPr>
          </a:lstStyle>
          <a:p>
            <a:fld id="{E4147E19-D42D-416C-B497-FAE4B2379EE9}" type="slidenum">
              <a:rPr lang="en-IN" smtClean="0"/>
              <a:pPr/>
              <a:t>‹#›</a:t>
            </a:fld>
            <a:endParaRPr lang="en-IN"/>
          </a:p>
        </p:txBody>
      </p:sp>
      <p:sp>
        <p:nvSpPr>
          <p:cNvPr id="11" name="Slide Number Placeholder 7">
            <a:extLst>
              <a:ext uri="{FF2B5EF4-FFF2-40B4-BE49-F238E27FC236}">
                <a16:creationId xmlns:a16="http://schemas.microsoft.com/office/drawing/2014/main" id="{D0ED9001-1BC4-4F67-B85F-BBAB999B0205}"/>
              </a:ext>
            </a:extLst>
          </p:cNvPr>
          <p:cNvSpPr txBox="1">
            <a:spLocks/>
          </p:cNvSpPr>
          <p:nvPr userDrawn="1"/>
        </p:nvSpPr>
        <p:spPr>
          <a:xfrm>
            <a:off x="937845" y="6707574"/>
            <a:ext cx="153888" cy="138499"/>
          </a:xfrm>
          <a:prstGeom prst="rect">
            <a:avLst/>
          </a:prstGeom>
        </p:spPr>
        <p:txBody>
          <a:bodyPr wrap="none" lIns="0" tIns="0" rIns="0" bIns="0">
            <a:spAutoFit/>
          </a:bodyP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E7D88DF9-1010-4EBF-928D-AF5FCF638B58}"/>
              </a:ext>
            </a:extLst>
          </p:cNvPr>
          <p:cNvSpPr>
            <a:spLocks noGrp="1"/>
          </p:cNvSpPr>
          <p:nvPr>
            <p:ph type="ftr" sz="quarter" idx="13"/>
          </p:nvPr>
        </p:nvSpPr>
        <p:spPr/>
        <p:txBody>
          <a:bodyPr/>
          <a:lstStyle/>
          <a:p>
            <a:r>
              <a:rPr lang="de-DE" dirty="0"/>
              <a:t>AIP 2023 - Food security - Faber Consulting AG</a:t>
            </a:r>
          </a:p>
        </p:txBody>
      </p:sp>
    </p:spTree>
    <p:extLst>
      <p:ext uri="{BB962C8B-B14F-4D97-AF65-F5344CB8AC3E}">
        <p14:creationId xmlns:p14="http://schemas.microsoft.com/office/powerpoint/2010/main" val="175138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2EF913D-54BE-4F41-88C4-863B2445FD8D}"/>
              </a:ext>
            </a:extLst>
          </p:cNvPr>
          <p:cNvGraphicFramePr>
            <a:graphicFrameLocks noChangeAspect="1"/>
          </p:cNvGraphicFramePr>
          <p:nvPr userDrawn="1">
            <p:custDataLst>
              <p:tags r:id="rId1"/>
            </p:custDataLst>
            <p:extLst>
              <p:ext uri="{D42A27DB-BD31-4B8C-83A1-F6EECF244321}">
                <p14:modId xmlns:p14="http://schemas.microsoft.com/office/powerpoint/2010/main" val="139758329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53" imgH="359" progId="TCLayout.ActiveDocument.1">
                  <p:embed/>
                </p:oleObj>
              </mc:Choice>
              <mc:Fallback>
                <p:oleObj name="think-cell Slide" r:id="rId4" imgW="353" imgH="359" progId="TCLayout.ActiveDocument.1">
                  <p:embed/>
                  <p:pic>
                    <p:nvPicPr>
                      <p:cNvPr id="6" name="Object 5" hidden="1">
                        <a:extLst>
                          <a:ext uri="{FF2B5EF4-FFF2-40B4-BE49-F238E27FC236}">
                            <a16:creationId xmlns:a16="http://schemas.microsoft.com/office/drawing/2014/main" id="{02EF913D-54BE-4F41-88C4-863B2445FD8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BF36C0B-341D-47EE-AAF9-F3FDDB9DFA4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2400" b="0" i="0" baseline="0">
              <a:latin typeface="Plantin" panose="02040803060301020203" pitchFamily="18" charset="0"/>
              <a:ea typeface="+mj-ea"/>
              <a:cs typeface="+mj-cs"/>
              <a:sym typeface="Plantin" panose="02040803060301020203" pitchFamily="18" charset="0"/>
            </a:endParaRPr>
          </a:p>
        </p:txBody>
      </p:sp>
      <p:sp>
        <p:nvSpPr>
          <p:cNvPr id="2" name="Title 1"/>
          <p:cNvSpPr>
            <a:spLocks noGrp="1"/>
          </p:cNvSpPr>
          <p:nvPr>
            <p:ph type="title" hasCustomPrompt="1"/>
          </p:nvPr>
        </p:nvSpPr>
        <p:spPr>
          <a:xfrm>
            <a:off x="785445" y="400294"/>
            <a:ext cx="10705122" cy="396874"/>
          </a:xfrm>
        </p:spPr>
        <p:txBody>
          <a:bodyPr/>
          <a:lstStyle/>
          <a:p>
            <a:r>
              <a:rPr lang="en-US" dirty="0" err="1"/>
              <a:t>Zusammenfassung</a:t>
            </a:r>
            <a:r>
              <a:rPr lang="en-US" dirty="0"/>
              <a:t> </a:t>
            </a:r>
            <a:r>
              <a:rPr lang="en-US" dirty="0" err="1"/>
              <a:t>oder</a:t>
            </a:r>
            <a:r>
              <a:rPr lang="en-US" dirty="0"/>
              <a:t> </a:t>
            </a:r>
            <a:r>
              <a:rPr lang="en-US" dirty="0" err="1"/>
              <a:t>Fazit</a:t>
            </a:r>
            <a:endParaRPr lang="en-US" dirty="0"/>
          </a:p>
        </p:txBody>
      </p:sp>
      <p:sp>
        <p:nvSpPr>
          <p:cNvPr id="10" name="Text Placeholder 9">
            <a:extLst>
              <a:ext uri="{FF2B5EF4-FFF2-40B4-BE49-F238E27FC236}">
                <a16:creationId xmlns:a16="http://schemas.microsoft.com/office/drawing/2014/main" id="{FD1E3AED-89B4-4599-9D42-4E43F8A50DA9}"/>
              </a:ext>
            </a:extLst>
          </p:cNvPr>
          <p:cNvSpPr>
            <a:spLocks noGrp="1"/>
          </p:cNvSpPr>
          <p:nvPr>
            <p:ph type="body" sz="quarter" idx="11" hasCustomPrompt="1"/>
          </p:nvPr>
        </p:nvSpPr>
        <p:spPr>
          <a:xfrm>
            <a:off x="785445" y="855784"/>
            <a:ext cx="10705122" cy="396875"/>
          </a:xfrm>
        </p:spPr>
        <p:txBody>
          <a:bodyPr>
            <a:normAutofit/>
          </a:bodyPr>
          <a:lstStyle>
            <a:lvl1pPr>
              <a:defRPr sz="1800" b="0">
                <a:latin typeface="+mj-lt"/>
              </a:defRPr>
            </a:lvl1pPr>
          </a:lstStyle>
          <a:p>
            <a:pPr lvl="0"/>
            <a:r>
              <a:rPr lang="en-US" dirty="0"/>
              <a:t>Corporate Design PowerPoint</a:t>
            </a:r>
          </a:p>
        </p:txBody>
      </p:sp>
      <p:sp>
        <p:nvSpPr>
          <p:cNvPr id="4" name="Text Placeholder 3">
            <a:extLst>
              <a:ext uri="{FF2B5EF4-FFF2-40B4-BE49-F238E27FC236}">
                <a16:creationId xmlns:a16="http://schemas.microsoft.com/office/drawing/2014/main" id="{F87782D5-2DA2-4265-83A0-12A3436686C9}"/>
              </a:ext>
            </a:extLst>
          </p:cNvPr>
          <p:cNvSpPr>
            <a:spLocks noGrp="1"/>
          </p:cNvSpPr>
          <p:nvPr>
            <p:ph type="body" sz="quarter" idx="12" hasCustomPrompt="1"/>
          </p:nvPr>
        </p:nvSpPr>
        <p:spPr>
          <a:xfrm>
            <a:off x="785444" y="2098675"/>
            <a:ext cx="10669955" cy="3644900"/>
          </a:xfrm>
        </p:spPr>
        <p:txBody>
          <a:bodyPr anchor="ctr">
            <a:normAutofit/>
          </a:bodyPr>
          <a:lstStyle>
            <a:lvl1pPr>
              <a:lnSpc>
                <a:spcPct val="100000"/>
              </a:lnSpc>
              <a:spcBef>
                <a:spcPts val="300"/>
              </a:spcBef>
              <a:spcAft>
                <a:spcPts val="300"/>
              </a:spcAft>
              <a:defRPr sz="2400">
                <a:latin typeface="BrownPro" panose="00010500010101010101" pitchFamily="50" charset="0"/>
              </a:defRPr>
            </a:lvl1pPr>
          </a:lstStyle>
          <a:p>
            <a:pPr lvl="0"/>
            <a:r>
              <a:rPr lang="de-DE" dirty="0"/>
              <a:t>Das ist ein einführender Satz, eine Zusammenfassung</a:t>
            </a:r>
          </a:p>
          <a:p>
            <a:pPr lvl="0"/>
            <a:r>
              <a:rPr lang="de-DE" dirty="0"/>
              <a:t>oder auch ein Fazit in folgender Grösse:</a:t>
            </a:r>
          </a:p>
          <a:p>
            <a:pPr lvl="0"/>
            <a:r>
              <a:rPr lang="de-DE" dirty="0"/>
              <a:t>Schrift: BrownPro Regular</a:t>
            </a:r>
          </a:p>
          <a:p>
            <a:pPr lvl="0"/>
            <a:r>
              <a:rPr lang="de-DE" dirty="0"/>
              <a:t>Schriftgrösse: 24 pt</a:t>
            </a:r>
          </a:p>
          <a:p>
            <a:pPr lvl="0"/>
            <a:r>
              <a:rPr lang="de-DE" dirty="0"/>
              <a:t>Zeilenabstand: 1.0 Zeilen</a:t>
            </a:r>
          </a:p>
          <a:p>
            <a:pPr lvl="0"/>
            <a:r>
              <a:rPr lang="de-DE" dirty="0"/>
              <a:t>Standardtextfarbe: Black</a:t>
            </a:r>
            <a:endParaRPr lang="en-US" dirty="0"/>
          </a:p>
        </p:txBody>
      </p:sp>
      <p:sp>
        <p:nvSpPr>
          <p:cNvPr id="8" name="Slide Number Placeholder 7">
            <a:extLst>
              <a:ext uri="{FF2B5EF4-FFF2-40B4-BE49-F238E27FC236}">
                <a16:creationId xmlns:a16="http://schemas.microsoft.com/office/drawing/2014/main" id="{5812D988-F8FE-4855-A695-3E4DB8857C8D}"/>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solidFill>
                  <a:schemeClr val="tx1"/>
                </a:solidFill>
              </a:defRPr>
            </a:lvl1pPr>
          </a:lstStyle>
          <a:p>
            <a:fld id="{E4147E19-D42D-416C-B497-FAE4B2379EE9}" type="slidenum">
              <a:rPr lang="en-IN" smtClean="0"/>
              <a:pPr/>
              <a:t>‹#›</a:t>
            </a:fld>
            <a:endParaRPr lang="en-IN"/>
          </a:p>
        </p:txBody>
      </p:sp>
      <p:sp>
        <p:nvSpPr>
          <p:cNvPr id="3" name="Footer Placeholder 2">
            <a:extLst>
              <a:ext uri="{FF2B5EF4-FFF2-40B4-BE49-F238E27FC236}">
                <a16:creationId xmlns:a16="http://schemas.microsoft.com/office/drawing/2014/main" id="{C0E10097-D3D8-4CAB-A422-FD35182D4DAD}"/>
              </a:ext>
            </a:extLst>
          </p:cNvPr>
          <p:cNvSpPr>
            <a:spLocks noGrp="1"/>
          </p:cNvSpPr>
          <p:nvPr>
            <p:ph type="ftr" sz="quarter" idx="13"/>
          </p:nvPr>
        </p:nvSpPr>
        <p:spPr/>
        <p:txBody>
          <a:bodyPr/>
          <a:lstStyle/>
          <a:p>
            <a:r>
              <a:rPr lang="de-DE" dirty="0"/>
              <a:t>AIP 2023 - Food security - Faber Consulting AG</a:t>
            </a:r>
          </a:p>
        </p:txBody>
      </p:sp>
    </p:spTree>
    <p:extLst>
      <p:ext uri="{BB962C8B-B14F-4D97-AF65-F5344CB8AC3E}">
        <p14:creationId xmlns:p14="http://schemas.microsoft.com/office/powerpoint/2010/main" val="65654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5445" y="400294"/>
            <a:ext cx="10705122" cy="396874"/>
          </a:xfrm>
          <a:prstGeom prst="rect">
            <a:avLst/>
          </a:prstGeom>
        </p:spPr>
        <p:txBody>
          <a:bodyPr vert="horz" lIns="0" tIns="0" rIns="0" bIns="0" rtlCol="0" anchor="b">
            <a:normAutofit/>
          </a:bodyPr>
          <a:lstStyle/>
          <a:p>
            <a:r>
              <a:rPr lang="en-US" dirty="0"/>
              <a:t>Click to edit Master title style</a:t>
            </a:r>
          </a:p>
        </p:txBody>
      </p:sp>
      <p:sp>
        <p:nvSpPr>
          <p:cNvPr id="3" name="Text Placeholder 2"/>
          <p:cNvSpPr>
            <a:spLocks noGrp="1"/>
          </p:cNvSpPr>
          <p:nvPr>
            <p:ph type="body" idx="1"/>
          </p:nvPr>
        </p:nvSpPr>
        <p:spPr>
          <a:xfrm>
            <a:off x="785445" y="1591163"/>
            <a:ext cx="10657865"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aphicFrame>
        <p:nvGraphicFramePr>
          <p:cNvPr id="7" name="Object 6" hidden="1">
            <a:extLst>
              <a:ext uri="{FF2B5EF4-FFF2-40B4-BE49-F238E27FC236}">
                <a16:creationId xmlns:a16="http://schemas.microsoft.com/office/drawing/2014/main" id="{19C027B5-C5FC-42AE-9868-1E7325882E75}"/>
              </a:ext>
            </a:extLst>
          </p:cNvPr>
          <p:cNvGraphicFramePr>
            <a:graphicFrameLocks noChangeAspect="1"/>
          </p:cNvGraphicFramePr>
          <p:nvPr userDrawn="1">
            <p:custDataLst>
              <p:tags r:id="rId24"/>
            </p:custDataLst>
            <p:extLst>
              <p:ext uri="{D42A27DB-BD31-4B8C-83A1-F6EECF244321}">
                <p14:modId xmlns:p14="http://schemas.microsoft.com/office/powerpoint/2010/main" val="3938220257"/>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26" imgW="353" imgH="359" progId="TCLayout.ActiveDocument.1">
                  <p:embed/>
                </p:oleObj>
              </mc:Choice>
              <mc:Fallback>
                <p:oleObj name="think-cell Slide" r:id="rId26" imgW="353" imgH="359" progId="TCLayout.ActiveDocument.1">
                  <p:embed/>
                  <p:pic>
                    <p:nvPicPr>
                      <p:cNvPr id="7" name="Object 6" hidden="1">
                        <a:extLst>
                          <a:ext uri="{FF2B5EF4-FFF2-40B4-BE49-F238E27FC236}">
                            <a16:creationId xmlns:a16="http://schemas.microsoft.com/office/drawing/2014/main" id="{68797917-DCF5-4B76-B4F6-4206273DBA48}"/>
                          </a:ext>
                        </a:extLst>
                      </p:cNvPr>
                      <p:cNvPicPr/>
                      <p:nvPr/>
                    </p:nvPicPr>
                    <p:blipFill>
                      <a:blip r:embed="rId27"/>
                      <a:stretch>
                        <a:fillRect/>
                      </a:stretch>
                    </p:blipFill>
                    <p:spPr>
                      <a:xfrm>
                        <a:off x="1589" y="1589"/>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64BEE064-899B-47C0-81EC-28DF70BC82C6}"/>
              </a:ext>
            </a:extLst>
          </p:cNvPr>
          <p:cNvSpPr/>
          <p:nvPr userDrawn="1">
            <p:custDataLst>
              <p:tags r:id="rId25"/>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a:latin typeface="Plantin Semibold" pitchFamily="2" charset="0"/>
              <a:ea typeface="+mj-ea"/>
              <a:cs typeface="+mj-cs"/>
              <a:sym typeface="Plantin Semibold" pitchFamily="2" charset="0"/>
            </a:endParaRPr>
          </a:p>
        </p:txBody>
      </p:sp>
      <p:sp>
        <p:nvSpPr>
          <p:cNvPr id="11" name="Slide Number Placeholder 7">
            <a:extLst>
              <a:ext uri="{FF2B5EF4-FFF2-40B4-BE49-F238E27FC236}">
                <a16:creationId xmlns:a16="http://schemas.microsoft.com/office/drawing/2014/main" id="{4F1F56DE-E2F3-4C8D-BB37-1A5B6BE3550A}"/>
              </a:ext>
            </a:extLst>
          </p:cNvPr>
          <p:cNvSpPr>
            <a:spLocks noGrp="1"/>
          </p:cNvSpPr>
          <p:nvPr>
            <p:ph type="sldNum" sz="quarter" idx="4"/>
          </p:nvPr>
        </p:nvSpPr>
        <p:spPr>
          <a:xfrm>
            <a:off x="785445" y="6555174"/>
            <a:ext cx="153888" cy="138499"/>
          </a:xfrm>
          <a:prstGeom prst="rect">
            <a:avLst/>
          </a:prstGeom>
        </p:spPr>
        <p:txBody>
          <a:bodyPr wrap="none" lIns="0" tIns="0" rIns="0" bIns="0">
            <a:spAutoFit/>
          </a:bodyPr>
          <a:lstStyle>
            <a:lvl1pPr algn="l">
              <a:defRPr sz="900"/>
            </a:lvl1pPr>
          </a:lstStyle>
          <a:p>
            <a:fld id="{E4147E19-D42D-416C-B497-FAE4B2379EE9}" type="slidenum">
              <a:rPr lang="en-IN" smtClean="0"/>
              <a:pPr/>
              <a:t>‹#›</a:t>
            </a:fld>
            <a:endParaRPr lang="en-IN"/>
          </a:p>
        </p:txBody>
      </p:sp>
      <p:sp>
        <p:nvSpPr>
          <p:cNvPr id="4" name="Footer Placeholder 3">
            <a:extLst>
              <a:ext uri="{FF2B5EF4-FFF2-40B4-BE49-F238E27FC236}">
                <a16:creationId xmlns:a16="http://schemas.microsoft.com/office/drawing/2014/main" id="{4A182CA9-5939-47D0-9B93-FE3B55623A7E}"/>
              </a:ext>
            </a:extLst>
          </p:cNvPr>
          <p:cNvSpPr>
            <a:spLocks noGrp="1"/>
          </p:cNvSpPr>
          <p:nvPr>
            <p:ph type="ftr" sz="quarter" idx="3"/>
          </p:nvPr>
        </p:nvSpPr>
        <p:spPr>
          <a:xfrm>
            <a:off x="951503" y="6555174"/>
            <a:ext cx="1838645" cy="138499"/>
          </a:xfrm>
          <a:prstGeom prst="rect">
            <a:avLst/>
          </a:prstGeom>
          <a:noFill/>
          <a:ln>
            <a:noFill/>
          </a:ln>
        </p:spPr>
        <p:txBody>
          <a:bodyPr wrap="none" lIns="0" tIns="0" rIns="0" bIns="0" rtlCol="0" anchor="ctr">
            <a:spAutoFit/>
          </a:bodyPr>
          <a:lstStyle>
            <a:lvl1pPr>
              <a:defRPr lang="de-DE" sz="900" b="0" smtClean="0"/>
            </a:lvl1pPr>
          </a:lstStyle>
          <a:p>
            <a:r>
              <a:rPr lang="de-DE" dirty="0"/>
              <a:t>AIP 2023 - Food security - Faber Consulting AG</a:t>
            </a:r>
          </a:p>
        </p:txBody>
      </p:sp>
    </p:spTree>
    <p:extLst>
      <p:ext uri="{BB962C8B-B14F-4D97-AF65-F5344CB8AC3E}">
        <p14:creationId xmlns:p14="http://schemas.microsoft.com/office/powerpoint/2010/main" val="3366466630"/>
      </p:ext>
    </p:extLst>
  </p:cSld>
  <p:clrMap bg1="lt1" tx1="dk1" bg2="lt2" tx2="dk2" accent1="accent1" accent2="accent2" accent3="accent3" accent4="accent4" accent5="accent5" accent6="accent6" hlink="hlink" folHlink="folHlink"/>
  <p:sldLayoutIdLst>
    <p:sldLayoutId id="2147483705" r:id="rId1"/>
    <p:sldLayoutId id="2147483711" r:id="rId2"/>
    <p:sldLayoutId id="2147483693" r:id="rId3"/>
    <p:sldLayoutId id="2147483696" r:id="rId4"/>
    <p:sldLayoutId id="2147483698" r:id="rId5"/>
    <p:sldLayoutId id="2147483715" r:id="rId6"/>
    <p:sldLayoutId id="2147483716" r:id="rId7"/>
    <p:sldLayoutId id="2147483717" r:id="rId8"/>
    <p:sldLayoutId id="2147483718" r:id="rId9"/>
    <p:sldLayoutId id="2147483719" r:id="rId10"/>
    <p:sldLayoutId id="2147483720" r:id="rId11"/>
    <p:sldLayoutId id="2147483721" r:id="rId12"/>
    <p:sldLayoutId id="2147483725" r:id="rId13"/>
    <p:sldLayoutId id="2147483727" r:id="rId14"/>
    <p:sldLayoutId id="2147483728" r:id="rId15"/>
    <p:sldLayoutId id="2147483729" r:id="rId16"/>
    <p:sldLayoutId id="2147483731" r:id="rId17"/>
    <p:sldLayoutId id="2147483733" r:id="rId18"/>
    <p:sldLayoutId id="2147483723" r:id="rId19"/>
    <p:sldLayoutId id="2147483734" r:id="rId20"/>
    <p:sldLayoutId id="2147483735" r:id="rId21"/>
    <p:sldLayoutId id="2147483736" r:id="rId22"/>
  </p:sldLayoutIdLst>
  <p:hf hdr="0" dt="0"/>
  <p:txStyles>
    <p:titleStyle>
      <a:lvl1pPr algn="l" defTabSz="914400" rtl="0" eaLnBrk="1" latinLnBrk="0" hangingPunct="1">
        <a:lnSpc>
          <a:spcPct val="90000"/>
        </a:lnSpc>
        <a:spcBef>
          <a:spcPct val="0"/>
        </a:spcBef>
        <a:buNone/>
        <a:defRPr sz="2400" kern="1200">
          <a:solidFill>
            <a:schemeClr val="tx1"/>
          </a:solidFill>
          <a:latin typeface="Plantin Semibold"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solidFill>
          <a:latin typeface="+mn-lt"/>
          <a:ea typeface="+mn-ea"/>
          <a:cs typeface="+mn-cs"/>
        </a:defRPr>
      </a:lvl1pPr>
      <a:lvl2pPr marL="23495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3pPr>
      <a:lvl4pPr marL="692150" indent="-228600" algn="l" defTabSz="914400" rtl="0" eaLnBrk="1" latinLnBrk="0" hangingPunct="1">
        <a:lnSpc>
          <a:spcPct val="90000"/>
        </a:lnSpc>
        <a:spcBef>
          <a:spcPts val="500"/>
        </a:spcBef>
        <a:buFont typeface="Wingdings" panose="05000000000000000000" pitchFamily="2" charset="2"/>
        <a:buChar char="§"/>
        <a:defRPr sz="16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65" userDrawn="1">
          <p15:clr>
            <a:srgbClr val="F26B43"/>
          </p15:clr>
        </p15:guide>
        <p15:guide id="4" pos="3968" userDrawn="1">
          <p15:clr>
            <a:srgbClr val="F26B43"/>
          </p15:clr>
        </p15:guide>
        <p15:guide id="5" pos="3712" userDrawn="1">
          <p15:clr>
            <a:srgbClr val="F26B43"/>
          </p15:clr>
        </p15:guide>
        <p15:guide id="6" pos="7216" userDrawn="1">
          <p15:clr>
            <a:srgbClr val="F26B43"/>
          </p15:clr>
        </p15:guide>
        <p15:guide id="7" orient="horz" pos="2032" userDrawn="1">
          <p15:clr>
            <a:srgbClr val="F26B43"/>
          </p15:clr>
        </p15:guide>
        <p15:guide id="8" orient="horz" pos="2288" userDrawn="1">
          <p15:clr>
            <a:srgbClr val="F26B43"/>
          </p15:clr>
        </p15:guide>
        <p15:guide id="9" orient="horz" pos="4016" userDrawn="1">
          <p15:clr>
            <a:srgbClr val="F26B43"/>
          </p15:clr>
        </p15:guide>
        <p15:guide id="10" orient="horz" pos="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accent1"/>
            </a:gs>
            <a:gs pos="100000">
              <a:srgbClr val="EA4E6C"/>
            </a:gs>
          </a:gsLst>
          <a:lin ang="0" scaled="1"/>
          <a:tileRect/>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473A9A7-2E82-4038-BF47-A234416BEFC7}"/>
              </a:ext>
            </a:extLst>
          </p:cNvPr>
          <p:cNvGraphicFramePr>
            <a:graphicFrameLocks noChangeAspect="1"/>
          </p:cNvGraphicFramePr>
          <p:nvPr>
            <p:custDataLst>
              <p:tags r:id="rId1"/>
            </p:custDataLst>
            <p:extLst>
              <p:ext uri="{D42A27DB-BD31-4B8C-83A1-F6EECF244321}">
                <p14:modId xmlns:p14="http://schemas.microsoft.com/office/powerpoint/2010/main" val="3873780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3" imgH="359" progId="TCLayout.ActiveDocument.1">
                  <p:embed/>
                </p:oleObj>
              </mc:Choice>
              <mc:Fallback>
                <p:oleObj name="think-cell Slide" r:id="rId5" imgW="353" imgH="359"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CD33E47-6B07-4621-9F68-5487724B303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5600" dirty="0">
              <a:latin typeface="Plantin Semibold" pitchFamily="2" charset="0"/>
              <a:ea typeface="+mj-ea"/>
              <a:cs typeface="+mj-cs"/>
              <a:sym typeface="Plantin Semibold" pitchFamily="2" charset="0"/>
            </a:endParaRPr>
          </a:p>
        </p:txBody>
      </p:sp>
      <p:sp>
        <p:nvSpPr>
          <p:cNvPr id="5" name="Title 4">
            <a:extLst>
              <a:ext uri="{FF2B5EF4-FFF2-40B4-BE49-F238E27FC236}">
                <a16:creationId xmlns:a16="http://schemas.microsoft.com/office/drawing/2014/main" id="{9EEC97A6-2EBB-4350-9483-B8E37B99C1BB}"/>
              </a:ext>
            </a:extLst>
          </p:cNvPr>
          <p:cNvSpPr>
            <a:spLocks noGrp="1"/>
          </p:cNvSpPr>
          <p:nvPr>
            <p:ph type="title"/>
          </p:nvPr>
        </p:nvSpPr>
        <p:spPr>
          <a:xfrm>
            <a:off x="773722" y="2344615"/>
            <a:ext cx="9073471" cy="2262554"/>
          </a:xfrm>
        </p:spPr>
        <p:txBody>
          <a:bodyPr/>
          <a:lstStyle/>
          <a:p>
            <a:r>
              <a:rPr lang="en-GB" dirty="0"/>
              <a:t>Africa Insurance Pulse 2023</a:t>
            </a:r>
            <a:br>
              <a:rPr lang="en-GB" dirty="0"/>
            </a:br>
            <a:r>
              <a:rPr lang="en-GB" sz="3600" dirty="0"/>
              <a:t>Food security and agricultural insurance in Africa</a:t>
            </a:r>
            <a:endParaRPr lang="en-GB" dirty="0"/>
          </a:p>
        </p:txBody>
      </p:sp>
      <p:sp>
        <p:nvSpPr>
          <p:cNvPr id="6" name="Text Placeholder 5">
            <a:extLst>
              <a:ext uri="{FF2B5EF4-FFF2-40B4-BE49-F238E27FC236}">
                <a16:creationId xmlns:a16="http://schemas.microsoft.com/office/drawing/2014/main" id="{00D84619-68C0-40C7-BD92-36ABC1526A76}"/>
              </a:ext>
            </a:extLst>
          </p:cNvPr>
          <p:cNvSpPr>
            <a:spLocks noGrp="1"/>
          </p:cNvSpPr>
          <p:nvPr>
            <p:ph type="body" sz="quarter" idx="12"/>
          </p:nvPr>
        </p:nvSpPr>
        <p:spPr>
          <a:xfrm>
            <a:off x="773424" y="4994258"/>
            <a:ext cx="9073472" cy="657225"/>
          </a:xfrm>
        </p:spPr>
        <p:txBody>
          <a:bodyPr/>
          <a:lstStyle/>
          <a:p>
            <a:r>
              <a:rPr lang="en-GB" sz="2400" dirty="0"/>
              <a:t>Algiers</a:t>
            </a:r>
            <a:r>
              <a:rPr lang="en-US" sz="2400" dirty="0"/>
              <a:t>, Algeria, 30 May 2023</a:t>
            </a:r>
          </a:p>
          <a:p>
            <a:r>
              <a:rPr lang="en-US" sz="2400" dirty="0"/>
              <a:t>Simone Lauper, Faber Consulting AG</a:t>
            </a:r>
          </a:p>
        </p:txBody>
      </p:sp>
    </p:spTree>
    <p:extLst>
      <p:ext uri="{BB962C8B-B14F-4D97-AF65-F5344CB8AC3E}">
        <p14:creationId xmlns:p14="http://schemas.microsoft.com/office/powerpoint/2010/main" val="3668809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2BDE-F02B-9AAF-0DE9-666B68DF95E2}"/>
              </a:ext>
            </a:extLst>
          </p:cNvPr>
          <p:cNvSpPr>
            <a:spLocks noGrp="1"/>
          </p:cNvSpPr>
          <p:nvPr>
            <p:ph type="title"/>
          </p:nvPr>
        </p:nvSpPr>
        <p:spPr/>
        <p:txBody>
          <a:bodyPr/>
          <a:lstStyle/>
          <a:p>
            <a:r>
              <a:rPr lang="en-GB" dirty="0"/>
              <a:t>Farmers' needs are varied, insurance solutions are limited</a:t>
            </a:r>
          </a:p>
        </p:txBody>
      </p:sp>
      <p:sp>
        <p:nvSpPr>
          <p:cNvPr id="3" name="Text Placeholder 2">
            <a:extLst>
              <a:ext uri="{FF2B5EF4-FFF2-40B4-BE49-F238E27FC236}">
                <a16:creationId xmlns:a16="http://schemas.microsoft.com/office/drawing/2014/main" id="{C4142FF1-0891-877C-7DCC-4EF75A974E8C}"/>
              </a:ext>
            </a:extLst>
          </p:cNvPr>
          <p:cNvSpPr>
            <a:spLocks noGrp="1"/>
          </p:cNvSpPr>
          <p:nvPr>
            <p:ph type="body" sz="quarter" idx="11"/>
          </p:nvPr>
        </p:nvSpPr>
        <p:spPr/>
        <p:txBody>
          <a:bodyPr>
            <a:normAutofit/>
          </a:bodyPr>
          <a:lstStyle/>
          <a:p>
            <a:r>
              <a:rPr lang="en-GB" sz="2200" dirty="0">
                <a:solidFill>
                  <a:schemeClr val="accent4"/>
                </a:solidFill>
              </a:rPr>
              <a:t>Examples of popular agricultural insurance solutions in Africa</a:t>
            </a:r>
          </a:p>
        </p:txBody>
      </p:sp>
      <p:sp>
        <p:nvSpPr>
          <p:cNvPr id="9" name="Footer Placeholder 8">
            <a:extLst>
              <a:ext uri="{FF2B5EF4-FFF2-40B4-BE49-F238E27FC236}">
                <a16:creationId xmlns:a16="http://schemas.microsoft.com/office/drawing/2014/main" id="{3E85EAAB-3ED3-3785-D06F-9AE97CAAAC26}"/>
              </a:ext>
            </a:extLst>
          </p:cNvPr>
          <p:cNvSpPr>
            <a:spLocks noGrp="1"/>
          </p:cNvSpPr>
          <p:nvPr>
            <p:ph type="ftr" sz="quarter" idx="13"/>
          </p:nvPr>
        </p:nvSpPr>
        <p:spPr/>
        <p:txBody>
          <a:bodyPr/>
          <a:lstStyle/>
          <a:p>
            <a:r>
              <a:rPr lang="de-DE" dirty="0"/>
              <a:t>AIP 2023 - Food security - Faber Consulting AG</a:t>
            </a:r>
          </a:p>
        </p:txBody>
      </p:sp>
      <p:sp>
        <p:nvSpPr>
          <p:cNvPr id="5" name="Slide Number Placeholder 4">
            <a:extLst>
              <a:ext uri="{FF2B5EF4-FFF2-40B4-BE49-F238E27FC236}">
                <a16:creationId xmlns:a16="http://schemas.microsoft.com/office/drawing/2014/main" id="{4F47DE6F-EE15-3C6E-A0F9-E65AD9B2EE80}"/>
              </a:ext>
            </a:extLst>
          </p:cNvPr>
          <p:cNvSpPr>
            <a:spLocks noGrp="1"/>
          </p:cNvSpPr>
          <p:nvPr>
            <p:ph type="sldNum" sz="quarter" idx="4"/>
          </p:nvPr>
        </p:nvSpPr>
        <p:spPr/>
        <p:txBody>
          <a:bodyPr/>
          <a:lstStyle/>
          <a:p>
            <a:fld id="{E4147E19-D42D-416C-B497-FAE4B2379EE9}" type="slidenum">
              <a:rPr lang="en-IN" smtClean="0"/>
              <a:pPr/>
              <a:t>10</a:t>
            </a:fld>
            <a:endParaRPr lang="en-IN"/>
          </a:p>
        </p:txBody>
      </p:sp>
      <p:grpSp>
        <p:nvGrpSpPr>
          <p:cNvPr id="4" name="Group 3">
            <a:extLst>
              <a:ext uri="{FF2B5EF4-FFF2-40B4-BE49-F238E27FC236}">
                <a16:creationId xmlns:a16="http://schemas.microsoft.com/office/drawing/2014/main" id="{7EF0D387-BC49-80F2-09F7-6AA185235982}"/>
              </a:ext>
            </a:extLst>
          </p:cNvPr>
          <p:cNvGrpSpPr/>
          <p:nvPr/>
        </p:nvGrpSpPr>
        <p:grpSpPr>
          <a:xfrm>
            <a:off x="785444" y="1566050"/>
            <a:ext cx="10422556" cy="4564811"/>
            <a:chOff x="785444" y="1566050"/>
            <a:chExt cx="10422556" cy="4564811"/>
          </a:xfrm>
        </p:grpSpPr>
        <p:sp>
          <p:nvSpPr>
            <p:cNvPr id="7" name="Diagonal Stripe 6">
              <a:extLst>
                <a:ext uri="{FF2B5EF4-FFF2-40B4-BE49-F238E27FC236}">
                  <a16:creationId xmlns:a16="http://schemas.microsoft.com/office/drawing/2014/main" id="{1183CD08-478E-9E94-C05E-E44D87B6EC43}"/>
                </a:ext>
              </a:extLst>
            </p:cNvPr>
            <p:cNvSpPr/>
            <p:nvPr/>
          </p:nvSpPr>
          <p:spPr>
            <a:xfrm>
              <a:off x="785445" y="1566050"/>
              <a:ext cx="685800" cy="685800"/>
            </a:xfrm>
            <a:prstGeom prst="diagStrip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000" dirty="0">
                  <a:solidFill>
                    <a:srgbClr val="FFFFFF"/>
                  </a:solidFill>
                </a:rPr>
                <a:t>01</a:t>
              </a:r>
            </a:p>
          </p:txBody>
        </p:sp>
        <p:sp>
          <p:nvSpPr>
            <p:cNvPr id="10" name="Diagonal Stripe 9">
              <a:extLst>
                <a:ext uri="{FF2B5EF4-FFF2-40B4-BE49-F238E27FC236}">
                  <a16:creationId xmlns:a16="http://schemas.microsoft.com/office/drawing/2014/main" id="{DCB976F7-FBD6-1F9C-0B7C-4298F39B6941}"/>
                </a:ext>
              </a:extLst>
            </p:cNvPr>
            <p:cNvSpPr/>
            <p:nvPr/>
          </p:nvSpPr>
          <p:spPr>
            <a:xfrm>
              <a:off x="6096000" y="1566050"/>
              <a:ext cx="685800" cy="685800"/>
            </a:xfrm>
            <a:prstGeom prst="diagStripe">
              <a:avLst>
                <a:gd name="adj" fmla="val 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000" dirty="0">
                  <a:solidFill>
                    <a:srgbClr val="FFFFFF"/>
                  </a:solidFill>
                </a:rPr>
                <a:t>02</a:t>
              </a:r>
            </a:p>
          </p:txBody>
        </p:sp>
        <p:sp>
          <p:nvSpPr>
            <p:cNvPr id="31" name="Rectangle 30">
              <a:extLst>
                <a:ext uri="{FF2B5EF4-FFF2-40B4-BE49-F238E27FC236}">
                  <a16:creationId xmlns:a16="http://schemas.microsoft.com/office/drawing/2014/main" id="{E9EF7A67-CA2B-2821-1A1C-003D3686E8C8}"/>
                </a:ext>
              </a:extLst>
            </p:cNvPr>
            <p:cNvSpPr/>
            <p:nvPr/>
          </p:nvSpPr>
          <p:spPr>
            <a:xfrm>
              <a:off x="785444" y="1566050"/>
              <a:ext cx="5112000" cy="2017591"/>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640080" rIns="182880" bIns="182880" numCol="1" spcCol="1270" anchor="t" anchorCtr="0">
              <a:noAutofit/>
            </a:bodyPr>
            <a:lstStyle/>
            <a:p>
              <a:pPr defTabSz="666734">
                <a:lnSpc>
                  <a:spcPct val="90000"/>
                </a:lnSpc>
                <a:spcBef>
                  <a:spcPct val="0"/>
                </a:spcBef>
                <a:spcAft>
                  <a:spcPts val="200"/>
                </a:spcAft>
              </a:pPr>
              <a:r>
                <a:rPr lang="en-US" sz="1600" b="1" dirty="0">
                  <a:solidFill>
                    <a:schemeClr val="tx1"/>
                  </a:solidFill>
                </a:rPr>
                <a:t>Indemnity-based agricultural insurance</a:t>
              </a:r>
            </a:p>
            <a:p>
              <a:pPr marL="285750" indent="-285750">
                <a:buFont typeface="Arial" panose="020B0604020202020204" pitchFamily="34" charset="0"/>
                <a:buChar char="•"/>
              </a:pPr>
              <a:r>
                <a:rPr lang="en-GB" sz="1400" dirty="0">
                  <a:solidFill>
                    <a:schemeClr val="tx1"/>
                  </a:solidFill>
                </a:rPr>
                <a:t>Named-peril crop insurance</a:t>
              </a:r>
            </a:p>
            <a:p>
              <a:pPr marL="285750" indent="-285750">
                <a:buFont typeface="Arial" panose="020B0604020202020204" pitchFamily="34" charset="0"/>
                <a:buChar char="•"/>
              </a:pPr>
              <a:r>
                <a:rPr lang="en-GB" sz="1400" dirty="0">
                  <a:solidFill>
                    <a:schemeClr val="tx1"/>
                  </a:solidFill>
                </a:rPr>
                <a:t>Multi-peril crop insurance</a:t>
              </a:r>
            </a:p>
            <a:p>
              <a:pPr marL="285750" indent="-285750">
                <a:buFont typeface="Arial" panose="020B0604020202020204" pitchFamily="34" charset="0"/>
                <a:buChar char="•"/>
              </a:pPr>
              <a:r>
                <a:rPr lang="en-GB" sz="1400" dirty="0">
                  <a:solidFill>
                    <a:schemeClr val="tx1"/>
                  </a:solidFill>
                </a:rPr>
                <a:t>Revenue protection insurance</a:t>
              </a:r>
            </a:p>
            <a:p>
              <a:pPr marL="285750" indent="-285750">
                <a:buFont typeface="Arial" panose="020B0604020202020204" pitchFamily="34" charset="0"/>
                <a:buChar char="•"/>
              </a:pPr>
              <a:r>
                <a:rPr lang="en-GB" sz="1400" dirty="0">
                  <a:solidFill>
                    <a:schemeClr val="tx1"/>
                  </a:solidFill>
                </a:rPr>
                <a:t>Traditional livestock insurance</a:t>
              </a:r>
              <a:endParaRPr lang="en-GB" sz="1200" dirty="0">
                <a:solidFill>
                  <a:schemeClr val="tx1"/>
                </a:solidFill>
              </a:endParaRPr>
            </a:p>
          </p:txBody>
        </p:sp>
        <p:sp>
          <p:nvSpPr>
            <p:cNvPr id="32" name="Rectangle 31">
              <a:extLst>
                <a:ext uri="{FF2B5EF4-FFF2-40B4-BE49-F238E27FC236}">
                  <a16:creationId xmlns:a16="http://schemas.microsoft.com/office/drawing/2014/main" id="{4F8412EE-AD88-1EC3-CB1B-86541DC4EEEE}"/>
                </a:ext>
              </a:extLst>
            </p:cNvPr>
            <p:cNvSpPr/>
            <p:nvPr/>
          </p:nvSpPr>
          <p:spPr>
            <a:xfrm>
              <a:off x="6096000" y="1572348"/>
              <a:ext cx="5112000" cy="201759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640080" rIns="182880" bIns="182880" numCol="1" spcCol="1270" anchor="t" anchorCtr="0">
              <a:noAutofit/>
            </a:bodyPr>
            <a:lstStyle/>
            <a:p>
              <a:pPr defTabSz="666734">
                <a:lnSpc>
                  <a:spcPct val="90000"/>
                </a:lnSpc>
                <a:spcBef>
                  <a:spcPct val="0"/>
                </a:spcBef>
                <a:spcAft>
                  <a:spcPts val="200"/>
                </a:spcAft>
              </a:pPr>
              <a:r>
                <a:rPr lang="en-US" sz="1600" b="1" dirty="0">
                  <a:solidFill>
                    <a:schemeClr val="tx1"/>
                  </a:solidFill>
                </a:rPr>
                <a:t>Index-based agricultural insurance</a:t>
              </a:r>
            </a:p>
            <a:p>
              <a:pPr marL="285750" indent="-285750">
                <a:buFont typeface="Arial" panose="020B0604020202020204" pitchFamily="34" charset="0"/>
                <a:buChar char="•"/>
              </a:pPr>
              <a:r>
                <a:rPr lang="en-GB" sz="1400" dirty="0">
                  <a:solidFill>
                    <a:schemeClr val="tx1"/>
                  </a:solidFill>
                </a:rPr>
                <a:t>Area-yield index insurance</a:t>
              </a:r>
            </a:p>
            <a:p>
              <a:pPr marL="285750" indent="-285750">
                <a:buFont typeface="Arial" panose="020B0604020202020204" pitchFamily="34" charset="0"/>
                <a:buChar char="•"/>
              </a:pPr>
              <a:r>
                <a:rPr lang="en-GB" sz="1400" dirty="0">
                  <a:solidFill>
                    <a:schemeClr val="tx1"/>
                  </a:solidFill>
                </a:rPr>
                <a:t>Crop weather index insurance</a:t>
              </a:r>
            </a:p>
            <a:p>
              <a:pPr marL="285750" indent="-285750">
                <a:buFont typeface="Arial" panose="020B0604020202020204" pitchFamily="34" charset="0"/>
                <a:buChar char="•"/>
              </a:pPr>
              <a:r>
                <a:rPr lang="en-GB" sz="1400" dirty="0">
                  <a:solidFill>
                    <a:schemeClr val="tx1"/>
                  </a:solidFill>
                </a:rPr>
                <a:t>Normalised difference vegetation index insurance</a:t>
              </a:r>
            </a:p>
            <a:p>
              <a:pPr marL="285750" indent="-285750">
                <a:buFont typeface="Arial" panose="020B0604020202020204" pitchFamily="34" charset="0"/>
                <a:buChar char="•"/>
              </a:pPr>
              <a:r>
                <a:rPr lang="en-GB" sz="1400" dirty="0">
                  <a:solidFill>
                    <a:schemeClr val="tx1"/>
                  </a:solidFill>
                </a:rPr>
                <a:t>Index-based livestock insurance</a:t>
              </a:r>
              <a:endParaRPr lang="en-US" sz="1400" dirty="0">
                <a:solidFill>
                  <a:schemeClr val="tx1"/>
                </a:solidFill>
              </a:endParaRPr>
            </a:p>
          </p:txBody>
        </p:sp>
        <p:sp>
          <p:nvSpPr>
            <p:cNvPr id="35" name="TextBox 34">
              <a:extLst>
                <a:ext uri="{FF2B5EF4-FFF2-40B4-BE49-F238E27FC236}">
                  <a16:creationId xmlns:a16="http://schemas.microsoft.com/office/drawing/2014/main" id="{1446521E-8E7E-F703-ED2C-AC76598D75BB}"/>
                </a:ext>
              </a:extLst>
            </p:cNvPr>
            <p:cNvSpPr txBox="1"/>
            <p:nvPr/>
          </p:nvSpPr>
          <p:spPr>
            <a:xfrm>
              <a:off x="785444" y="3754920"/>
              <a:ext cx="2489182" cy="372409"/>
            </a:xfrm>
            <a:prstGeom prst="rect">
              <a:avLst/>
            </a:prstGeom>
            <a:solidFill>
              <a:schemeClr val="accent1"/>
            </a:solidFill>
          </p:spPr>
          <p:txBody>
            <a:bodyPr wrap="square" lIns="91440" tIns="45720" rIns="91440" bIns="45720" rtlCol="0" anchor="b" anchorCtr="0">
              <a:spAutoFit/>
            </a:bodyPr>
            <a:lstStyle/>
            <a:p>
              <a:r>
                <a:rPr lang="en-US" sz="1600" dirty="0">
                  <a:solidFill>
                    <a:schemeClr val="bg1"/>
                  </a:solidFill>
                </a:rPr>
                <a:t>Advantage</a:t>
              </a:r>
            </a:p>
          </p:txBody>
        </p:sp>
        <p:sp>
          <p:nvSpPr>
            <p:cNvPr id="36" name="TextBox 35">
              <a:extLst>
                <a:ext uri="{FF2B5EF4-FFF2-40B4-BE49-F238E27FC236}">
                  <a16:creationId xmlns:a16="http://schemas.microsoft.com/office/drawing/2014/main" id="{0C96BD77-C3A5-0883-BB29-E6D130E005A4}"/>
                </a:ext>
              </a:extLst>
            </p:cNvPr>
            <p:cNvSpPr txBox="1"/>
            <p:nvPr/>
          </p:nvSpPr>
          <p:spPr>
            <a:xfrm>
              <a:off x="786793" y="4114861"/>
              <a:ext cx="2487833" cy="2016000"/>
            </a:xfrm>
            <a:prstGeom prst="rect">
              <a:avLst/>
            </a:prstGeom>
            <a:solidFill>
              <a:schemeClr val="accent1">
                <a:alpha val="20000"/>
              </a:schemeClr>
            </a:solidFill>
          </p:spPr>
          <p:txBody>
            <a:bodyPr wrap="square" lIns="91440" tIns="45720" rIns="91440" bIns="45720" rtlCol="0">
              <a:spAutoFit/>
            </a:bodyPr>
            <a:lstStyle/>
            <a:p>
              <a:r>
                <a:rPr lang="en-US" sz="1400" dirty="0"/>
                <a:t>Provides farmers with financial compensation for specific losses incurred during their agricultural operations, mitigating the financial risks associated with unforeseen events</a:t>
              </a:r>
            </a:p>
            <a:p>
              <a:endParaRPr lang="en-US" sz="1400" dirty="0"/>
            </a:p>
            <a:p>
              <a:endParaRPr lang="en-US" sz="1100" dirty="0"/>
            </a:p>
          </p:txBody>
        </p:sp>
        <p:sp>
          <p:nvSpPr>
            <p:cNvPr id="37" name="TextBox 36">
              <a:extLst>
                <a:ext uri="{FF2B5EF4-FFF2-40B4-BE49-F238E27FC236}">
                  <a16:creationId xmlns:a16="http://schemas.microsoft.com/office/drawing/2014/main" id="{53046AC5-C84C-70AD-7DD2-4D5104B82E3C}"/>
                </a:ext>
              </a:extLst>
            </p:cNvPr>
            <p:cNvSpPr txBox="1"/>
            <p:nvPr/>
          </p:nvSpPr>
          <p:spPr>
            <a:xfrm>
              <a:off x="3408262" y="3754920"/>
              <a:ext cx="2489182" cy="372409"/>
            </a:xfrm>
            <a:prstGeom prst="rect">
              <a:avLst/>
            </a:prstGeom>
            <a:solidFill>
              <a:schemeClr val="accent1"/>
            </a:solidFill>
          </p:spPr>
          <p:txBody>
            <a:bodyPr wrap="square" lIns="91440" tIns="45720" rIns="91440" bIns="45720" rtlCol="0" anchor="b" anchorCtr="0">
              <a:spAutoFit/>
            </a:bodyPr>
            <a:lstStyle/>
            <a:p>
              <a:r>
                <a:rPr lang="en-US" sz="1600" dirty="0">
                  <a:solidFill>
                    <a:schemeClr val="bg1"/>
                  </a:solidFill>
                </a:rPr>
                <a:t>Disadvantage</a:t>
              </a:r>
            </a:p>
          </p:txBody>
        </p:sp>
        <p:sp>
          <p:nvSpPr>
            <p:cNvPr id="38" name="TextBox 37">
              <a:extLst>
                <a:ext uri="{FF2B5EF4-FFF2-40B4-BE49-F238E27FC236}">
                  <a16:creationId xmlns:a16="http://schemas.microsoft.com/office/drawing/2014/main" id="{F55316C7-01C2-03C2-DF58-5AF3CDF8E1FF}"/>
                </a:ext>
              </a:extLst>
            </p:cNvPr>
            <p:cNvSpPr txBox="1"/>
            <p:nvPr/>
          </p:nvSpPr>
          <p:spPr>
            <a:xfrm>
              <a:off x="3409611" y="4114861"/>
              <a:ext cx="2489182" cy="2016000"/>
            </a:xfrm>
            <a:prstGeom prst="rect">
              <a:avLst/>
            </a:prstGeom>
            <a:solidFill>
              <a:schemeClr val="accent1">
                <a:alpha val="20000"/>
              </a:schemeClr>
            </a:solidFill>
          </p:spPr>
          <p:txBody>
            <a:bodyPr wrap="square" lIns="91440" tIns="45720" rIns="91440" bIns="45720" rtlCol="0">
              <a:spAutoFit/>
            </a:bodyPr>
            <a:lstStyle/>
            <a:p>
              <a:r>
                <a:rPr lang="en-US" sz="1400" dirty="0"/>
                <a:t>Involves complex administrative, underwriting and claims processes that can be burdensome for both farmers and insurers, leading to potential delays, inefficiencies and high costs</a:t>
              </a:r>
            </a:p>
          </p:txBody>
        </p:sp>
        <p:sp>
          <p:nvSpPr>
            <p:cNvPr id="39" name="TextBox 38">
              <a:extLst>
                <a:ext uri="{FF2B5EF4-FFF2-40B4-BE49-F238E27FC236}">
                  <a16:creationId xmlns:a16="http://schemas.microsoft.com/office/drawing/2014/main" id="{1FBFE89B-4670-C98A-D169-4EC7DBA8C189}"/>
                </a:ext>
              </a:extLst>
            </p:cNvPr>
            <p:cNvSpPr txBox="1"/>
            <p:nvPr/>
          </p:nvSpPr>
          <p:spPr>
            <a:xfrm>
              <a:off x="6096000" y="3754920"/>
              <a:ext cx="2489182" cy="372409"/>
            </a:xfrm>
            <a:prstGeom prst="rect">
              <a:avLst/>
            </a:prstGeom>
            <a:solidFill>
              <a:schemeClr val="accent4"/>
            </a:solidFill>
          </p:spPr>
          <p:txBody>
            <a:bodyPr wrap="square" lIns="91440" tIns="45720" rIns="91440" bIns="45720" rtlCol="0" anchor="b" anchorCtr="0">
              <a:spAutoFit/>
            </a:bodyPr>
            <a:lstStyle/>
            <a:p>
              <a:r>
                <a:rPr lang="en-US" sz="1600" dirty="0">
                  <a:solidFill>
                    <a:schemeClr val="bg1"/>
                  </a:solidFill>
                </a:rPr>
                <a:t>Advantage</a:t>
              </a:r>
            </a:p>
          </p:txBody>
        </p:sp>
        <p:sp>
          <p:nvSpPr>
            <p:cNvPr id="40" name="TextBox 39">
              <a:extLst>
                <a:ext uri="{FF2B5EF4-FFF2-40B4-BE49-F238E27FC236}">
                  <a16:creationId xmlns:a16="http://schemas.microsoft.com/office/drawing/2014/main" id="{4DCC6262-B2DB-BCFB-E259-CD3DF5958BF1}"/>
                </a:ext>
              </a:extLst>
            </p:cNvPr>
            <p:cNvSpPr txBox="1"/>
            <p:nvPr/>
          </p:nvSpPr>
          <p:spPr>
            <a:xfrm>
              <a:off x="6097349" y="4114861"/>
              <a:ext cx="2489182" cy="2016000"/>
            </a:xfrm>
            <a:prstGeom prst="rect">
              <a:avLst/>
            </a:prstGeom>
            <a:solidFill>
              <a:schemeClr val="accent4">
                <a:lumMod val="20000"/>
                <a:lumOff val="80000"/>
              </a:schemeClr>
            </a:solidFill>
          </p:spPr>
          <p:txBody>
            <a:bodyPr wrap="square" lIns="91440" tIns="45720" rIns="91440" bIns="45720" rtlCol="0">
              <a:spAutoFit/>
            </a:bodyPr>
            <a:lstStyle/>
            <a:p>
              <a:r>
                <a:rPr lang="en-US" sz="1400" dirty="0"/>
                <a:t>Provides fast and efficient payouts based on pre-determined indices, reducing the administrative burden and costs associated with traditional individual farm loss assessments</a:t>
              </a:r>
            </a:p>
            <a:p>
              <a:endParaRPr lang="en-US" sz="1400" dirty="0"/>
            </a:p>
          </p:txBody>
        </p:sp>
        <p:sp>
          <p:nvSpPr>
            <p:cNvPr id="41" name="TextBox 40">
              <a:extLst>
                <a:ext uri="{FF2B5EF4-FFF2-40B4-BE49-F238E27FC236}">
                  <a16:creationId xmlns:a16="http://schemas.microsoft.com/office/drawing/2014/main" id="{E49494D3-0F40-A9DD-6F0E-C6A37FFB30FB}"/>
                </a:ext>
              </a:extLst>
            </p:cNvPr>
            <p:cNvSpPr txBox="1"/>
            <p:nvPr/>
          </p:nvSpPr>
          <p:spPr>
            <a:xfrm>
              <a:off x="8718818" y="3754920"/>
              <a:ext cx="2489182" cy="372409"/>
            </a:xfrm>
            <a:prstGeom prst="rect">
              <a:avLst/>
            </a:prstGeom>
            <a:solidFill>
              <a:schemeClr val="accent4"/>
            </a:solidFill>
          </p:spPr>
          <p:txBody>
            <a:bodyPr wrap="square" lIns="91440" tIns="45720" rIns="91440" bIns="45720" rtlCol="0" anchor="b" anchorCtr="0">
              <a:spAutoFit/>
            </a:bodyPr>
            <a:lstStyle/>
            <a:p>
              <a:r>
                <a:rPr lang="en-US" sz="1600" dirty="0">
                  <a:solidFill>
                    <a:schemeClr val="bg1"/>
                  </a:solidFill>
                </a:rPr>
                <a:t>Disadvantage</a:t>
              </a:r>
            </a:p>
          </p:txBody>
        </p:sp>
        <p:sp>
          <p:nvSpPr>
            <p:cNvPr id="42" name="TextBox 41">
              <a:extLst>
                <a:ext uri="{FF2B5EF4-FFF2-40B4-BE49-F238E27FC236}">
                  <a16:creationId xmlns:a16="http://schemas.microsoft.com/office/drawing/2014/main" id="{641BEA84-C35C-2067-D3D8-A49A625FB865}"/>
                </a:ext>
              </a:extLst>
            </p:cNvPr>
            <p:cNvSpPr txBox="1"/>
            <p:nvPr/>
          </p:nvSpPr>
          <p:spPr>
            <a:xfrm>
              <a:off x="8720167" y="4114861"/>
              <a:ext cx="2484000" cy="2016000"/>
            </a:xfrm>
            <a:prstGeom prst="rect">
              <a:avLst/>
            </a:prstGeom>
            <a:solidFill>
              <a:schemeClr val="accent4">
                <a:lumMod val="20000"/>
                <a:lumOff val="80000"/>
              </a:schemeClr>
            </a:solidFill>
          </p:spPr>
          <p:txBody>
            <a:bodyPr wrap="square" lIns="91440" tIns="45720" rIns="91440" bIns="45720" rtlCol="0">
              <a:spAutoFit/>
            </a:bodyPr>
            <a:lstStyle/>
            <a:p>
              <a:r>
                <a:rPr lang="en-US" sz="1400" dirty="0"/>
                <a:t>May not accurately reflect the actual losses suffered by individual farmers, potentially leading to under- or over-compensation</a:t>
              </a:r>
            </a:p>
            <a:p>
              <a:endParaRPr lang="en-US" sz="1100" dirty="0"/>
            </a:p>
            <a:p>
              <a:endParaRPr lang="en-US" sz="1100" dirty="0"/>
            </a:p>
            <a:p>
              <a:endParaRPr lang="en-US" sz="1100" dirty="0"/>
            </a:p>
            <a:p>
              <a:endParaRPr lang="en-US" sz="1100" dirty="0"/>
            </a:p>
          </p:txBody>
        </p:sp>
      </p:grpSp>
    </p:spTree>
    <p:extLst>
      <p:ext uri="{BB962C8B-B14F-4D97-AF65-F5344CB8AC3E}">
        <p14:creationId xmlns:p14="http://schemas.microsoft.com/office/powerpoint/2010/main" val="398309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42B9E-7D23-F040-8C71-10DE161DEDDA}"/>
              </a:ext>
            </a:extLst>
          </p:cNvPr>
          <p:cNvSpPr>
            <a:spLocks noGrp="1"/>
          </p:cNvSpPr>
          <p:nvPr>
            <p:ph type="title"/>
          </p:nvPr>
        </p:nvSpPr>
        <p:spPr>
          <a:xfrm>
            <a:off x="785445" y="400295"/>
            <a:ext cx="11049001" cy="396874"/>
          </a:xfrm>
        </p:spPr>
        <p:txBody>
          <a:bodyPr>
            <a:normAutofit/>
          </a:bodyPr>
          <a:lstStyle/>
          <a:p>
            <a:r>
              <a:rPr lang="en-GB" dirty="0"/>
              <a:t>Agricultural insurance can be promoted in many ways, not just through subsidies</a:t>
            </a:r>
          </a:p>
        </p:txBody>
      </p:sp>
      <p:sp>
        <p:nvSpPr>
          <p:cNvPr id="3" name="Text Placeholder 2">
            <a:extLst>
              <a:ext uri="{FF2B5EF4-FFF2-40B4-BE49-F238E27FC236}">
                <a16:creationId xmlns:a16="http://schemas.microsoft.com/office/drawing/2014/main" id="{B5C88EA3-8DF9-0B48-B4AC-5BFE5E7EB26F}"/>
              </a:ext>
            </a:extLst>
          </p:cNvPr>
          <p:cNvSpPr>
            <a:spLocks noGrp="1"/>
          </p:cNvSpPr>
          <p:nvPr>
            <p:ph type="body" sz="quarter" idx="11"/>
          </p:nvPr>
        </p:nvSpPr>
        <p:spPr/>
        <p:txBody>
          <a:bodyPr>
            <a:normAutofit/>
          </a:bodyPr>
          <a:lstStyle/>
          <a:p>
            <a:r>
              <a:rPr lang="en-GB" sz="2200" dirty="0">
                <a:solidFill>
                  <a:schemeClr val="accent4"/>
                </a:solidFill>
              </a:rPr>
              <a:t>Measures to support the uptake and growth of agricultural insurance</a:t>
            </a:r>
          </a:p>
        </p:txBody>
      </p:sp>
      <p:sp>
        <p:nvSpPr>
          <p:cNvPr id="7" name="Footer Placeholder 6">
            <a:extLst>
              <a:ext uri="{FF2B5EF4-FFF2-40B4-BE49-F238E27FC236}">
                <a16:creationId xmlns:a16="http://schemas.microsoft.com/office/drawing/2014/main" id="{2743BF2E-52EF-6AFC-F2A1-05E245EA26D3}"/>
              </a:ext>
            </a:extLst>
          </p:cNvPr>
          <p:cNvSpPr>
            <a:spLocks noGrp="1"/>
          </p:cNvSpPr>
          <p:nvPr>
            <p:ph type="ftr" sz="quarter" idx="13"/>
          </p:nvPr>
        </p:nvSpPr>
        <p:spPr/>
        <p:txBody>
          <a:bodyPr/>
          <a:lstStyle/>
          <a:p>
            <a:r>
              <a:rPr lang="de-DE" dirty="0"/>
              <a:t>AIP 2023 - Food security - Faber Consulting AG</a:t>
            </a:r>
          </a:p>
        </p:txBody>
      </p:sp>
      <p:sp>
        <p:nvSpPr>
          <p:cNvPr id="5" name="Slide Number Placeholder 4">
            <a:extLst>
              <a:ext uri="{FF2B5EF4-FFF2-40B4-BE49-F238E27FC236}">
                <a16:creationId xmlns:a16="http://schemas.microsoft.com/office/drawing/2014/main" id="{32F5421E-B928-7042-25A5-A6BF8D408409}"/>
              </a:ext>
            </a:extLst>
          </p:cNvPr>
          <p:cNvSpPr>
            <a:spLocks noGrp="1"/>
          </p:cNvSpPr>
          <p:nvPr>
            <p:ph type="sldNum" sz="quarter" idx="4"/>
          </p:nvPr>
        </p:nvSpPr>
        <p:spPr/>
        <p:txBody>
          <a:bodyPr/>
          <a:lstStyle/>
          <a:p>
            <a:fld id="{E4147E19-D42D-416C-B497-FAE4B2379EE9}" type="slidenum">
              <a:rPr lang="en-IN" smtClean="0"/>
              <a:pPr/>
              <a:t>11</a:t>
            </a:fld>
            <a:endParaRPr lang="en-IN"/>
          </a:p>
        </p:txBody>
      </p:sp>
      <p:grpSp>
        <p:nvGrpSpPr>
          <p:cNvPr id="27" name="Group 26">
            <a:extLst>
              <a:ext uri="{FF2B5EF4-FFF2-40B4-BE49-F238E27FC236}">
                <a16:creationId xmlns:a16="http://schemas.microsoft.com/office/drawing/2014/main" id="{67F7607D-E5E0-2A40-6D42-A3808632247A}"/>
              </a:ext>
            </a:extLst>
          </p:cNvPr>
          <p:cNvGrpSpPr/>
          <p:nvPr/>
        </p:nvGrpSpPr>
        <p:grpSpPr>
          <a:xfrm>
            <a:off x="579120" y="2021840"/>
            <a:ext cx="11049001" cy="4045727"/>
            <a:chOff x="579120" y="2021840"/>
            <a:chExt cx="11176000" cy="4045727"/>
          </a:xfrm>
        </p:grpSpPr>
        <p:sp>
          <p:nvSpPr>
            <p:cNvPr id="28" name="Rectangle 27">
              <a:extLst>
                <a:ext uri="{FF2B5EF4-FFF2-40B4-BE49-F238E27FC236}">
                  <a16:creationId xmlns:a16="http://schemas.microsoft.com/office/drawing/2014/main" id="{3243AAF1-01E5-6605-C939-E0012CA684D3}"/>
                </a:ext>
              </a:extLst>
            </p:cNvPr>
            <p:cNvSpPr/>
            <p:nvPr/>
          </p:nvSpPr>
          <p:spPr>
            <a:xfrm>
              <a:off x="579120" y="2021840"/>
              <a:ext cx="11176000" cy="386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7D11FBAA-CB6E-D3C1-7F85-24DC996E13B6}"/>
                </a:ext>
              </a:extLst>
            </p:cNvPr>
            <p:cNvSpPr/>
            <p:nvPr/>
          </p:nvSpPr>
          <p:spPr>
            <a:xfrm>
              <a:off x="785445" y="2218643"/>
              <a:ext cx="10705122" cy="58782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00000"/>
                </a:lnSpc>
              </a:pPr>
              <a:r>
                <a:rPr lang="en-GB" b="0" dirty="0">
                  <a:solidFill>
                    <a:schemeClr val="tx1"/>
                  </a:solidFill>
                </a:rPr>
                <a:t>Premium subsidies to reduce the financial burden on farmers</a:t>
              </a:r>
              <a:endParaRPr lang="en-US" dirty="0">
                <a:solidFill>
                  <a:schemeClr val="tx1"/>
                </a:solidFill>
              </a:endParaRPr>
            </a:p>
          </p:txBody>
        </p:sp>
        <p:sp>
          <p:nvSpPr>
            <p:cNvPr id="40" name="Rectangle 39">
              <a:extLst>
                <a:ext uri="{FF2B5EF4-FFF2-40B4-BE49-F238E27FC236}">
                  <a16:creationId xmlns:a16="http://schemas.microsoft.com/office/drawing/2014/main" id="{B1899BA8-0EDD-BD7F-DC6A-8E005BBCB648}"/>
                </a:ext>
              </a:extLst>
            </p:cNvPr>
            <p:cNvSpPr/>
            <p:nvPr/>
          </p:nvSpPr>
          <p:spPr>
            <a:xfrm>
              <a:off x="785445" y="3042152"/>
              <a:ext cx="10705122" cy="58782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0" dirty="0">
                  <a:solidFill>
                    <a:schemeClr val="tx1"/>
                  </a:solidFill>
                </a:rPr>
                <a:t>Compulsory agricultural insurance to better spread risk</a:t>
              </a:r>
              <a:endParaRPr lang="en-US" dirty="0">
                <a:solidFill>
                  <a:schemeClr val="tx1"/>
                </a:solidFill>
              </a:endParaRPr>
            </a:p>
          </p:txBody>
        </p:sp>
        <p:sp>
          <p:nvSpPr>
            <p:cNvPr id="38" name="Rectangle 37">
              <a:extLst>
                <a:ext uri="{FF2B5EF4-FFF2-40B4-BE49-F238E27FC236}">
                  <a16:creationId xmlns:a16="http://schemas.microsoft.com/office/drawing/2014/main" id="{195F9419-B61D-A3B0-120D-432DA722FB11}"/>
                </a:ext>
              </a:extLst>
            </p:cNvPr>
            <p:cNvSpPr/>
            <p:nvPr/>
          </p:nvSpPr>
          <p:spPr>
            <a:xfrm>
              <a:off x="785445" y="3848851"/>
              <a:ext cx="10705122" cy="58782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0" dirty="0">
                  <a:solidFill>
                    <a:schemeClr val="tx1"/>
                  </a:solidFill>
                </a:rPr>
                <a:t>Collecting and sharing accurate agricultural and weather data to support risk assessment, product 	development, pricing accuracy and risk management</a:t>
              </a:r>
              <a:endParaRPr lang="en-US" dirty="0">
                <a:solidFill>
                  <a:schemeClr val="tx1"/>
                </a:solidFill>
              </a:endParaRPr>
            </a:p>
          </p:txBody>
        </p:sp>
        <p:sp>
          <p:nvSpPr>
            <p:cNvPr id="36" name="Rectangle 35">
              <a:extLst>
                <a:ext uri="{FF2B5EF4-FFF2-40B4-BE49-F238E27FC236}">
                  <a16:creationId xmlns:a16="http://schemas.microsoft.com/office/drawing/2014/main" id="{5ECE7A1E-A5AE-C9C7-836B-30C8C3951D5E}"/>
                </a:ext>
              </a:extLst>
            </p:cNvPr>
            <p:cNvSpPr/>
            <p:nvPr/>
          </p:nvSpPr>
          <p:spPr>
            <a:xfrm>
              <a:off x="785445" y="4662830"/>
              <a:ext cx="10705122" cy="58782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0" dirty="0">
                  <a:solidFill>
                    <a:schemeClr val="tx1"/>
                  </a:solidFill>
                </a:rPr>
                <a:t>Reinsurance schemes to incentivise primary insurers to provide more capacity</a:t>
              </a:r>
              <a:endParaRPr lang="en-US" dirty="0">
                <a:solidFill>
                  <a:schemeClr val="tx1"/>
                </a:solidFill>
              </a:endParaRPr>
            </a:p>
          </p:txBody>
        </p:sp>
        <p:sp>
          <p:nvSpPr>
            <p:cNvPr id="34" name="Rectangle 33">
              <a:extLst>
                <a:ext uri="{FF2B5EF4-FFF2-40B4-BE49-F238E27FC236}">
                  <a16:creationId xmlns:a16="http://schemas.microsoft.com/office/drawing/2014/main" id="{3AC135F5-B594-6178-34E8-432C1E2B230D}"/>
                </a:ext>
              </a:extLst>
            </p:cNvPr>
            <p:cNvSpPr/>
            <p:nvPr/>
          </p:nvSpPr>
          <p:spPr>
            <a:xfrm>
              <a:off x="785445" y="5479739"/>
              <a:ext cx="10705122" cy="58782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0" dirty="0">
                  <a:solidFill>
                    <a:schemeClr val="tx1"/>
                  </a:solidFill>
                </a:rPr>
                <a:t>Disaster risk pools to manage and mitigate the financial risks</a:t>
              </a:r>
              <a:endParaRPr lang="en-US" dirty="0">
                <a:solidFill>
                  <a:schemeClr val="tx1"/>
                </a:solidFill>
              </a:endParaRPr>
            </a:p>
          </p:txBody>
        </p:sp>
      </p:grpSp>
    </p:spTree>
    <p:extLst>
      <p:ext uri="{BB962C8B-B14F-4D97-AF65-F5344CB8AC3E}">
        <p14:creationId xmlns:p14="http://schemas.microsoft.com/office/powerpoint/2010/main" val="275278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7BC438-38D0-77EA-7F24-14FF82D7A4B1}"/>
              </a:ext>
            </a:extLst>
          </p:cNvPr>
          <p:cNvSpPr/>
          <p:nvPr/>
        </p:nvSpPr>
        <p:spPr>
          <a:xfrm>
            <a:off x="579120" y="2021840"/>
            <a:ext cx="11176000" cy="386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B342B9E-7D23-F040-8C71-10DE161DEDDA}"/>
              </a:ext>
            </a:extLst>
          </p:cNvPr>
          <p:cNvSpPr>
            <a:spLocks noGrp="1"/>
          </p:cNvSpPr>
          <p:nvPr>
            <p:ph type="title"/>
          </p:nvPr>
        </p:nvSpPr>
        <p:spPr/>
        <p:txBody>
          <a:bodyPr>
            <a:normAutofit/>
          </a:bodyPr>
          <a:lstStyle/>
          <a:p>
            <a:r>
              <a:rPr lang="en-GB" dirty="0"/>
              <a:t>Enabling the sustainable development of agricultural insurance</a:t>
            </a:r>
          </a:p>
        </p:txBody>
      </p:sp>
      <p:sp>
        <p:nvSpPr>
          <p:cNvPr id="3" name="Text Placeholder 2">
            <a:extLst>
              <a:ext uri="{FF2B5EF4-FFF2-40B4-BE49-F238E27FC236}">
                <a16:creationId xmlns:a16="http://schemas.microsoft.com/office/drawing/2014/main" id="{B5C88EA3-8DF9-0B48-B4AC-5BFE5E7EB26F}"/>
              </a:ext>
            </a:extLst>
          </p:cNvPr>
          <p:cNvSpPr>
            <a:spLocks noGrp="1"/>
          </p:cNvSpPr>
          <p:nvPr>
            <p:ph type="body" sz="quarter" idx="11"/>
          </p:nvPr>
        </p:nvSpPr>
        <p:spPr/>
        <p:txBody>
          <a:bodyPr>
            <a:normAutofit/>
          </a:bodyPr>
          <a:lstStyle/>
          <a:p>
            <a:r>
              <a:rPr lang="en-GB" sz="2200" dirty="0">
                <a:solidFill>
                  <a:schemeClr val="accent4"/>
                </a:solidFill>
              </a:rPr>
              <a:t>Concluding remarks</a:t>
            </a:r>
          </a:p>
        </p:txBody>
      </p:sp>
      <p:sp>
        <p:nvSpPr>
          <p:cNvPr id="7" name="Footer Placeholder 6">
            <a:extLst>
              <a:ext uri="{FF2B5EF4-FFF2-40B4-BE49-F238E27FC236}">
                <a16:creationId xmlns:a16="http://schemas.microsoft.com/office/drawing/2014/main" id="{7E67E4C7-7403-0502-ABA5-24EB1240867C}"/>
              </a:ext>
            </a:extLst>
          </p:cNvPr>
          <p:cNvSpPr>
            <a:spLocks noGrp="1"/>
          </p:cNvSpPr>
          <p:nvPr>
            <p:ph type="ftr" sz="quarter" idx="13"/>
          </p:nvPr>
        </p:nvSpPr>
        <p:spPr/>
        <p:txBody>
          <a:bodyPr/>
          <a:lstStyle/>
          <a:p>
            <a:r>
              <a:rPr lang="de-DE" dirty="0"/>
              <a:t>AIP 2023 - Food security - Faber Consulting AG</a:t>
            </a:r>
          </a:p>
        </p:txBody>
      </p:sp>
      <p:sp>
        <p:nvSpPr>
          <p:cNvPr id="5" name="Slide Number Placeholder 4">
            <a:extLst>
              <a:ext uri="{FF2B5EF4-FFF2-40B4-BE49-F238E27FC236}">
                <a16:creationId xmlns:a16="http://schemas.microsoft.com/office/drawing/2014/main" id="{A348E559-912D-535E-AAA3-9BC31E31642D}"/>
              </a:ext>
            </a:extLst>
          </p:cNvPr>
          <p:cNvSpPr>
            <a:spLocks noGrp="1"/>
          </p:cNvSpPr>
          <p:nvPr>
            <p:ph type="sldNum" sz="quarter" idx="4"/>
          </p:nvPr>
        </p:nvSpPr>
        <p:spPr/>
        <p:txBody>
          <a:bodyPr/>
          <a:lstStyle/>
          <a:p>
            <a:fld id="{E4147E19-D42D-416C-B497-FAE4B2379EE9}" type="slidenum">
              <a:rPr lang="en-IN" smtClean="0"/>
              <a:pPr/>
              <a:t>12</a:t>
            </a:fld>
            <a:endParaRPr lang="en-IN"/>
          </a:p>
        </p:txBody>
      </p:sp>
      <p:graphicFrame>
        <p:nvGraphicFramePr>
          <p:cNvPr id="10" name="Text Placeholder 3">
            <a:extLst>
              <a:ext uri="{FF2B5EF4-FFF2-40B4-BE49-F238E27FC236}">
                <a16:creationId xmlns:a16="http://schemas.microsoft.com/office/drawing/2014/main" id="{641787DC-9529-019B-D5A2-5B5E0249E215}"/>
              </a:ext>
            </a:extLst>
          </p:cNvPr>
          <p:cNvGraphicFramePr/>
          <p:nvPr>
            <p:extLst>
              <p:ext uri="{D42A27DB-BD31-4B8C-83A1-F6EECF244321}">
                <p14:modId xmlns:p14="http://schemas.microsoft.com/office/powerpoint/2010/main" val="3123496104"/>
              </p:ext>
            </p:extLst>
          </p:nvPr>
        </p:nvGraphicFramePr>
        <p:xfrm>
          <a:off x="761022" y="2276052"/>
          <a:ext cx="10851858" cy="360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358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567A336-CA9A-4F2C-BAEE-EF9B3464A97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3" imgH="359" progId="TCLayout.ActiveDocument.1">
                  <p:embed/>
                </p:oleObj>
              </mc:Choice>
              <mc:Fallback>
                <p:oleObj name="think-cell Slide" r:id="rId5" imgW="353" imgH="359" progId="TCLayout.ActiveDocument.1">
                  <p:embed/>
                  <p:pic>
                    <p:nvPicPr>
                      <p:cNvPr id="9" name="Object 8" hidden="1">
                        <a:extLst>
                          <a:ext uri="{FF2B5EF4-FFF2-40B4-BE49-F238E27FC236}">
                            <a16:creationId xmlns:a16="http://schemas.microsoft.com/office/drawing/2014/main" id="{5567A336-CA9A-4F2C-BAEE-EF9B3464A9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9782E922-0609-4BF5-8F05-9F4480788518}"/>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6800">
              <a:latin typeface="Plantin" pitchFamily="2" charset="0"/>
              <a:ea typeface="+mj-ea"/>
              <a:cs typeface="+mj-cs"/>
              <a:sym typeface="Plantin" pitchFamily="2" charset="0"/>
            </a:endParaRPr>
          </a:p>
        </p:txBody>
      </p:sp>
      <p:sp>
        <p:nvSpPr>
          <p:cNvPr id="10" name="Title 9">
            <a:extLst>
              <a:ext uri="{FF2B5EF4-FFF2-40B4-BE49-F238E27FC236}">
                <a16:creationId xmlns:a16="http://schemas.microsoft.com/office/drawing/2014/main" id="{78A776A9-7CA8-4A3C-B6F6-83A1F7B6DA51}"/>
              </a:ext>
            </a:extLst>
          </p:cNvPr>
          <p:cNvSpPr>
            <a:spLocks noGrp="1"/>
          </p:cNvSpPr>
          <p:nvPr>
            <p:ph type="title"/>
          </p:nvPr>
        </p:nvSpPr>
        <p:spPr/>
        <p:txBody>
          <a:bodyPr/>
          <a:lstStyle/>
          <a:p>
            <a:r>
              <a:rPr lang="en-GB"/>
              <a:t>Questions?</a:t>
            </a:r>
            <a:br>
              <a:rPr lang="en-GB"/>
            </a:br>
            <a:r>
              <a:rPr lang="en-GB"/>
              <a:t>Contact us </a:t>
            </a:r>
          </a:p>
        </p:txBody>
      </p:sp>
      <p:sp>
        <p:nvSpPr>
          <p:cNvPr id="11" name="Text Placeholder 10">
            <a:extLst>
              <a:ext uri="{FF2B5EF4-FFF2-40B4-BE49-F238E27FC236}">
                <a16:creationId xmlns:a16="http://schemas.microsoft.com/office/drawing/2014/main" id="{E8D25687-4592-46E6-8809-E5B2CC7B5AB7}"/>
              </a:ext>
            </a:extLst>
          </p:cNvPr>
          <p:cNvSpPr>
            <a:spLocks noGrp="1"/>
          </p:cNvSpPr>
          <p:nvPr>
            <p:ph type="body" sz="quarter" idx="12"/>
          </p:nvPr>
        </p:nvSpPr>
        <p:spPr>
          <a:xfrm>
            <a:off x="9288733" y="3092100"/>
            <a:ext cx="2903263" cy="943601"/>
          </a:xfrm>
        </p:spPr>
        <p:txBody>
          <a:bodyPr/>
          <a:lstStyle/>
          <a:p>
            <a:r>
              <a:rPr lang="de-DE"/>
              <a:t>HENNER ALMS</a:t>
            </a:r>
          </a:p>
          <a:p>
            <a:r>
              <a:rPr lang="de-DE"/>
              <a:t>T +41 44 256 1082</a:t>
            </a:r>
          </a:p>
          <a:p>
            <a:r>
              <a:rPr lang="de-DE"/>
              <a:t>HA@FABERCONSULTING.CH</a:t>
            </a:r>
          </a:p>
        </p:txBody>
      </p:sp>
      <p:sp>
        <p:nvSpPr>
          <p:cNvPr id="6" name="Text Placeholder 10">
            <a:extLst>
              <a:ext uri="{FF2B5EF4-FFF2-40B4-BE49-F238E27FC236}">
                <a16:creationId xmlns:a16="http://schemas.microsoft.com/office/drawing/2014/main" id="{8B7C612B-CD73-8C4D-93C2-894F78494F88}"/>
              </a:ext>
            </a:extLst>
          </p:cNvPr>
          <p:cNvSpPr txBox="1">
            <a:spLocks/>
          </p:cNvSpPr>
          <p:nvPr/>
        </p:nvSpPr>
        <p:spPr>
          <a:xfrm>
            <a:off x="9288732" y="1569297"/>
            <a:ext cx="2903263" cy="97965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400" b="1" kern="1200">
                <a:solidFill>
                  <a:schemeClr val="bg1"/>
                </a:solidFill>
                <a:latin typeface="+mn-lt"/>
                <a:ea typeface="+mn-ea"/>
                <a:cs typeface="+mn-cs"/>
              </a:defRPr>
            </a:lvl1pPr>
            <a:lvl2pPr marL="23495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3pPr>
            <a:lvl4pPr marL="692150" indent="-228600" algn="l" defTabSz="914400" rtl="0" eaLnBrk="1" latinLnBrk="0" hangingPunct="1">
              <a:lnSpc>
                <a:spcPct val="90000"/>
              </a:lnSpc>
              <a:spcBef>
                <a:spcPts val="500"/>
              </a:spcBef>
              <a:buFont typeface="Wingdings" panose="05000000000000000000" pitchFamily="2" charset="2"/>
              <a:buChar char="§"/>
              <a:defRPr sz="16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SIMONE LAUPER</a:t>
            </a:r>
          </a:p>
          <a:p>
            <a:r>
              <a:rPr lang="de-DE"/>
              <a:t>T +41 44 256 1081</a:t>
            </a:r>
          </a:p>
          <a:p>
            <a:r>
              <a:rPr lang="de-DE"/>
              <a:t>SL@FABERCONSULTING.CH</a:t>
            </a:r>
          </a:p>
          <a:p>
            <a:endParaRPr lang="en-US"/>
          </a:p>
        </p:txBody>
      </p:sp>
      <p:sp>
        <p:nvSpPr>
          <p:cNvPr id="7" name="Text Placeholder 10">
            <a:extLst>
              <a:ext uri="{FF2B5EF4-FFF2-40B4-BE49-F238E27FC236}">
                <a16:creationId xmlns:a16="http://schemas.microsoft.com/office/drawing/2014/main" id="{987633BE-1701-0645-93DE-8A9F04B1C90A}"/>
              </a:ext>
            </a:extLst>
          </p:cNvPr>
          <p:cNvSpPr txBox="1">
            <a:spLocks/>
          </p:cNvSpPr>
          <p:nvPr/>
        </p:nvSpPr>
        <p:spPr>
          <a:xfrm>
            <a:off x="9288735" y="4578850"/>
            <a:ext cx="2903263" cy="94360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400" b="1" kern="1200">
                <a:solidFill>
                  <a:schemeClr val="bg1"/>
                </a:solidFill>
                <a:latin typeface="+mn-lt"/>
                <a:ea typeface="+mn-ea"/>
                <a:cs typeface="+mn-cs"/>
              </a:defRPr>
            </a:lvl1pPr>
            <a:lvl2pPr marL="23495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3pPr>
            <a:lvl4pPr marL="692150" indent="-228600" algn="l" defTabSz="914400" rtl="0" eaLnBrk="1" latinLnBrk="0" hangingPunct="1">
              <a:lnSpc>
                <a:spcPct val="90000"/>
              </a:lnSpc>
              <a:spcBef>
                <a:spcPts val="500"/>
              </a:spcBef>
              <a:buFont typeface="Wingdings" panose="05000000000000000000" pitchFamily="2" charset="2"/>
              <a:buChar char="§"/>
              <a:defRPr sz="16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ANDREAS BOLLMANN</a:t>
            </a:r>
          </a:p>
          <a:p>
            <a:r>
              <a:rPr lang="de-DE"/>
              <a:t>T +41 44 256 1085</a:t>
            </a:r>
          </a:p>
          <a:p>
            <a:r>
              <a:rPr lang="de-DE"/>
              <a:t>AB@FABERCONSULTING.CH</a:t>
            </a:r>
          </a:p>
          <a:p>
            <a:endParaRPr lang="en-US"/>
          </a:p>
        </p:txBody>
      </p:sp>
    </p:spTree>
    <p:extLst>
      <p:ext uri="{BB962C8B-B14F-4D97-AF65-F5344CB8AC3E}">
        <p14:creationId xmlns:p14="http://schemas.microsoft.com/office/powerpoint/2010/main" val="988374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DAEE2-5893-1561-6D3C-637A7267BEC8}"/>
              </a:ext>
            </a:extLst>
          </p:cNvPr>
          <p:cNvSpPr>
            <a:spLocks noGrp="1"/>
          </p:cNvSpPr>
          <p:nvPr>
            <p:ph type="title"/>
          </p:nvPr>
        </p:nvSpPr>
        <p:spPr>
          <a:xfrm>
            <a:off x="785445" y="400294"/>
            <a:ext cx="11011814" cy="396874"/>
          </a:xfrm>
        </p:spPr>
        <p:txBody>
          <a:bodyPr>
            <a:normAutofit/>
          </a:bodyPr>
          <a:lstStyle/>
          <a:p>
            <a:r>
              <a:rPr lang="en-GB" dirty="0"/>
              <a:t>The 2023 edition of Africa Insurance Pulse is dedicated to food security</a:t>
            </a:r>
          </a:p>
        </p:txBody>
      </p:sp>
      <p:sp>
        <p:nvSpPr>
          <p:cNvPr id="3" name="Text Placeholder 2">
            <a:extLst>
              <a:ext uri="{FF2B5EF4-FFF2-40B4-BE49-F238E27FC236}">
                <a16:creationId xmlns:a16="http://schemas.microsoft.com/office/drawing/2014/main" id="{13441529-02F4-05CC-C714-E3A227A3ABB9}"/>
              </a:ext>
            </a:extLst>
          </p:cNvPr>
          <p:cNvSpPr>
            <a:spLocks noGrp="1"/>
          </p:cNvSpPr>
          <p:nvPr>
            <p:ph type="body" sz="quarter" idx="11"/>
          </p:nvPr>
        </p:nvSpPr>
        <p:spPr/>
        <p:txBody>
          <a:bodyPr>
            <a:normAutofit/>
          </a:bodyPr>
          <a:lstStyle/>
          <a:p>
            <a:r>
              <a:rPr lang="en-GB" sz="2200" dirty="0">
                <a:solidFill>
                  <a:schemeClr val="accent4"/>
                </a:solidFill>
              </a:rPr>
              <a:t>Introductory remarks and methodology</a:t>
            </a:r>
          </a:p>
        </p:txBody>
      </p:sp>
      <p:sp>
        <p:nvSpPr>
          <p:cNvPr id="4" name="Text Placeholder 3">
            <a:extLst>
              <a:ext uri="{FF2B5EF4-FFF2-40B4-BE49-F238E27FC236}">
                <a16:creationId xmlns:a16="http://schemas.microsoft.com/office/drawing/2014/main" id="{5A99D5AF-A708-F054-A2BB-8F34810B063B}"/>
              </a:ext>
            </a:extLst>
          </p:cNvPr>
          <p:cNvSpPr>
            <a:spLocks noGrp="1"/>
          </p:cNvSpPr>
          <p:nvPr>
            <p:ph type="body" sz="quarter" idx="12"/>
          </p:nvPr>
        </p:nvSpPr>
        <p:spPr>
          <a:xfrm>
            <a:off x="785443" y="1550504"/>
            <a:ext cx="5472234" cy="4750675"/>
          </a:xfrm>
        </p:spPr>
        <p:txBody>
          <a:bodyPr>
            <a:normAutofit lnSpcReduction="10000"/>
          </a:bodyPr>
          <a:lstStyle/>
          <a:p>
            <a:pPr>
              <a:spcBef>
                <a:spcPts val="600"/>
              </a:spcBef>
              <a:spcAft>
                <a:spcPts val="600"/>
              </a:spcAft>
              <a:buFont typeface="Arial" panose="020B0604020202020204" pitchFamily="34" charset="0"/>
              <a:buChar char="•"/>
            </a:pPr>
            <a:r>
              <a:rPr lang="en-GB" sz="1800" dirty="0"/>
              <a:t>Since 2016, the African Insurance Organisation has published 12 editions of Africa Insurance Pulse on a range of topical issues</a:t>
            </a:r>
          </a:p>
          <a:p>
            <a:pPr>
              <a:spcBef>
                <a:spcPts val="600"/>
              </a:spcBef>
              <a:spcAft>
                <a:spcPts val="600"/>
              </a:spcAft>
              <a:buFont typeface="Arial" panose="020B0604020202020204" pitchFamily="34" charset="0"/>
              <a:buChar char="•"/>
            </a:pPr>
            <a:r>
              <a:rPr lang="en-GB" sz="1800" dirty="0"/>
              <a:t>The publication highlights the impact of food security on Africa, and the vital role of agricultural insurance in promoting sustainable growth and addressing food insecurity</a:t>
            </a:r>
          </a:p>
          <a:p>
            <a:pPr>
              <a:spcBef>
                <a:spcPts val="600"/>
              </a:spcBef>
              <a:spcAft>
                <a:spcPts val="600"/>
              </a:spcAft>
              <a:buFont typeface="Arial" panose="020B0604020202020204" pitchFamily="34" charset="0"/>
              <a:buChar char="•"/>
            </a:pPr>
            <a:r>
              <a:rPr lang="en-GB" sz="1800" dirty="0"/>
              <a:t>The findings are based on research, a series of in-depth interviews with senior executives and an online survey of practitioners working in Africa</a:t>
            </a:r>
          </a:p>
          <a:p>
            <a:pPr>
              <a:spcBef>
                <a:spcPts val="600"/>
              </a:spcBef>
              <a:spcAft>
                <a:spcPts val="600"/>
              </a:spcAft>
              <a:buFont typeface="Arial" panose="020B0604020202020204" pitchFamily="34" charset="0"/>
              <a:buChar char="•"/>
            </a:pPr>
            <a:r>
              <a:rPr lang="en-GB" sz="1800" dirty="0"/>
              <a:t>Faber Consulting AG prepared this publication for the 49th Conference and Annual General Assembly of the African Insurance Organisation</a:t>
            </a:r>
          </a:p>
        </p:txBody>
      </p:sp>
      <p:pic>
        <p:nvPicPr>
          <p:cNvPr id="8" name="Picture 7" descr="A close-up of a book&#10;&#10;Description automatically generated with low confidence">
            <a:extLst>
              <a:ext uri="{FF2B5EF4-FFF2-40B4-BE49-F238E27FC236}">
                <a16:creationId xmlns:a16="http://schemas.microsoft.com/office/drawing/2014/main" id="{FBA47D77-82B6-628E-9089-21384EF4CB5E}"/>
              </a:ext>
            </a:extLst>
          </p:cNvPr>
          <p:cNvPicPr>
            <a:picLocks noChangeAspect="1"/>
          </p:cNvPicPr>
          <p:nvPr/>
        </p:nvPicPr>
        <p:blipFill rotWithShape="1">
          <a:blip r:embed="rId3">
            <a:extLst>
              <a:ext uri="{28A0092B-C50C-407E-A947-70E740481C1C}">
                <a14:useLocalDpi xmlns:a14="http://schemas.microsoft.com/office/drawing/2010/main" val="0"/>
              </a:ext>
            </a:extLst>
          </a:blip>
          <a:srcRect l="-1" r="52640"/>
          <a:stretch/>
        </p:blipFill>
        <p:spPr>
          <a:xfrm>
            <a:off x="6819278" y="1191174"/>
            <a:ext cx="3810622" cy="5364000"/>
          </a:xfrm>
          <a:prstGeom prst="rect">
            <a:avLst/>
          </a:prstGeom>
        </p:spPr>
      </p:pic>
      <p:sp>
        <p:nvSpPr>
          <p:cNvPr id="5" name="Frame 4">
            <a:extLst>
              <a:ext uri="{FF2B5EF4-FFF2-40B4-BE49-F238E27FC236}">
                <a16:creationId xmlns:a16="http://schemas.microsoft.com/office/drawing/2014/main" id="{295E693E-3F50-C612-E1CE-A9E9624FB699}"/>
              </a:ext>
            </a:extLst>
          </p:cNvPr>
          <p:cNvSpPr/>
          <p:nvPr/>
        </p:nvSpPr>
        <p:spPr>
          <a:xfrm>
            <a:off x="6654799" y="1054221"/>
            <a:ext cx="4127501" cy="5500953"/>
          </a:xfrm>
          <a:prstGeom prst="frame">
            <a:avLst>
              <a:gd name="adj1" fmla="val 2202"/>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ln>
                <a:solidFill>
                  <a:schemeClr val="accent3"/>
                </a:solidFill>
              </a:ln>
              <a:solidFill>
                <a:schemeClr val="accent3"/>
              </a:solidFill>
            </a:endParaRPr>
          </a:p>
        </p:txBody>
      </p:sp>
      <p:sp>
        <p:nvSpPr>
          <p:cNvPr id="9" name="Footer Placeholder 8">
            <a:extLst>
              <a:ext uri="{FF2B5EF4-FFF2-40B4-BE49-F238E27FC236}">
                <a16:creationId xmlns:a16="http://schemas.microsoft.com/office/drawing/2014/main" id="{0FBED9D0-FE8B-7567-9BF2-16C45C203EA0}"/>
              </a:ext>
            </a:extLst>
          </p:cNvPr>
          <p:cNvSpPr>
            <a:spLocks noGrp="1"/>
          </p:cNvSpPr>
          <p:nvPr>
            <p:ph type="ftr" sz="quarter" idx="14"/>
          </p:nvPr>
        </p:nvSpPr>
        <p:spPr>
          <a:xfrm>
            <a:off x="951503" y="6555174"/>
            <a:ext cx="2641551" cy="138499"/>
          </a:xfrm>
        </p:spPr>
        <p:txBody>
          <a:bodyPr/>
          <a:lstStyle/>
          <a:p>
            <a:r>
              <a:rPr lang="de-DE" dirty="0"/>
              <a:t>AIP 2023 - Food security - Faber Consulting AG</a:t>
            </a:r>
          </a:p>
        </p:txBody>
      </p:sp>
      <p:sp>
        <p:nvSpPr>
          <p:cNvPr id="6" name="Slide Number Placeholder 5">
            <a:extLst>
              <a:ext uri="{FF2B5EF4-FFF2-40B4-BE49-F238E27FC236}">
                <a16:creationId xmlns:a16="http://schemas.microsoft.com/office/drawing/2014/main" id="{9FE0E2F4-4A06-3525-46EA-C73D097FE43C}"/>
              </a:ext>
            </a:extLst>
          </p:cNvPr>
          <p:cNvSpPr>
            <a:spLocks noGrp="1"/>
          </p:cNvSpPr>
          <p:nvPr>
            <p:ph type="sldNum" sz="quarter" idx="4"/>
          </p:nvPr>
        </p:nvSpPr>
        <p:spPr/>
        <p:txBody>
          <a:bodyPr/>
          <a:lstStyle/>
          <a:p>
            <a:fld id="{E4147E19-D42D-416C-B497-FAE4B2379EE9}" type="slidenum">
              <a:rPr lang="en-IN" smtClean="0"/>
              <a:pPr/>
              <a:t>2</a:t>
            </a:fld>
            <a:endParaRPr lang="en-IN"/>
          </a:p>
        </p:txBody>
      </p:sp>
    </p:spTree>
    <p:extLst>
      <p:ext uri="{BB962C8B-B14F-4D97-AF65-F5344CB8AC3E}">
        <p14:creationId xmlns:p14="http://schemas.microsoft.com/office/powerpoint/2010/main" val="734193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2BDE-F02B-9AAF-0DE9-666B68DF95E2}"/>
              </a:ext>
            </a:extLst>
          </p:cNvPr>
          <p:cNvSpPr>
            <a:spLocks noGrp="1"/>
          </p:cNvSpPr>
          <p:nvPr>
            <p:ph type="title"/>
          </p:nvPr>
        </p:nvSpPr>
        <p:spPr/>
        <p:txBody>
          <a:bodyPr/>
          <a:lstStyle/>
          <a:p>
            <a:r>
              <a:rPr lang="en-GB" dirty="0"/>
              <a:t>Global hunger is rapidly increasing</a:t>
            </a:r>
          </a:p>
        </p:txBody>
      </p:sp>
      <p:sp>
        <p:nvSpPr>
          <p:cNvPr id="3" name="Text Placeholder 2">
            <a:extLst>
              <a:ext uri="{FF2B5EF4-FFF2-40B4-BE49-F238E27FC236}">
                <a16:creationId xmlns:a16="http://schemas.microsoft.com/office/drawing/2014/main" id="{C4142FF1-0891-877C-7DCC-4EF75A974E8C}"/>
              </a:ext>
            </a:extLst>
          </p:cNvPr>
          <p:cNvSpPr>
            <a:spLocks noGrp="1"/>
          </p:cNvSpPr>
          <p:nvPr>
            <p:ph type="body" sz="quarter" idx="11"/>
          </p:nvPr>
        </p:nvSpPr>
        <p:spPr>
          <a:xfrm>
            <a:off x="785444" y="855784"/>
            <a:ext cx="10885855" cy="396875"/>
          </a:xfrm>
        </p:spPr>
        <p:txBody>
          <a:bodyPr>
            <a:normAutofit/>
          </a:bodyPr>
          <a:lstStyle/>
          <a:p>
            <a:r>
              <a:rPr lang="en-GB" sz="2200" dirty="0">
                <a:solidFill>
                  <a:schemeClr val="accent4"/>
                </a:solidFill>
              </a:rPr>
              <a:t>Prevalence of undernourishment, as reported by the FAO for 2005 to 2021</a:t>
            </a:r>
          </a:p>
        </p:txBody>
      </p:sp>
      <p:graphicFrame>
        <p:nvGraphicFramePr>
          <p:cNvPr id="7" name="Chart 6">
            <a:extLst>
              <a:ext uri="{FF2B5EF4-FFF2-40B4-BE49-F238E27FC236}">
                <a16:creationId xmlns:a16="http://schemas.microsoft.com/office/drawing/2014/main" id="{421E768E-ECF0-7EFE-C668-892F170BE31C}"/>
              </a:ext>
            </a:extLst>
          </p:cNvPr>
          <p:cNvGraphicFramePr>
            <a:graphicFrameLocks noChangeAspect="1"/>
          </p:cNvGraphicFramePr>
          <p:nvPr>
            <p:extLst>
              <p:ext uri="{D42A27DB-BD31-4B8C-83A1-F6EECF244321}">
                <p14:modId xmlns:p14="http://schemas.microsoft.com/office/powerpoint/2010/main" val="2335556813"/>
              </p:ext>
            </p:extLst>
          </p:nvPr>
        </p:nvGraphicFramePr>
        <p:xfrm>
          <a:off x="785445" y="1368423"/>
          <a:ext cx="7884000" cy="525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66CD68D-7F1B-FAF1-1AE9-F862CE93A455}"/>
              </a:ext>
            </a:extLst>
          </p:cNvPr>
          <p:cNvSpPr txBox="1"/>
          <p:nvPr/>
        </p:nvSpPr>
        <p:spPr>
          <a:xfrm>
            <a:off x="9553701" y="1582340"/>
            <a:ext cx="1978432" cy="3970318"/>
          </a:xfrm>
          <a:prstGeom prst="rect">
            <a:avLst/>
          </a:prstGeom>
          <a:noFill/>
        </p:spPr>
        <p:txBody>
          <a:bodyPr wrap="square" rtlCol="0">
            <a:spAutoFit/>
          </a:bodyPr>
          <a:lstStyle/>
          <a:p>
            <a:pPr>
              <a:spcAft>
                <a:spcPts val="1200"/>
              </a:spcAft>
            </a:pPr>
            <a:r>
              <a:rPr lang="en-GB" dirty="0"/>
              <a:t>According to the Food and Agriculture Organization of the United Nations (FAO), the number of hungry people in the world is estimated to have risen to between 702 million and 828 million in 2021</a:t>
            </a:r>
          </a:p>
        </p:txBody>
      </p:sp>
      <p:pic>
        <p:nvPicPr>
          <p:cNvPr id="10" name="Picture 9" descr="A picture containing text, diagram, plot, screenshot&#10;&#10;Description automatically generated">
            <a:extLst>
              <a:ext uri="{FF2B5EF4-FFF2-40B4-BE49-F238E27FC236}">
                <a16:creationId xmlns:a16="http://schemas.microsoft.com/office/drawing/2014/main" id="{327593B1-3849-01F7-C528-ED00B7EFBA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444" y="1531799"/>
            <a:ext cx="7977431" cy="4860000"/>
          </a:xfrm>
          <a:prstGeom prst="rect">
            <a:avLst/>
          </a:prstGeom>
        </p:spPr>
      </p:pic>
      <p:sp>
        <p:nvSpPr>
          <p:cNvPr id="8" name="Footer Placeholder 7">
            <a:extLst>
              <a:ext uri="{FF2B5EF4-FFF2-40B4-BE49-F238E27FC236}">
                <a16:creationId xmlns:a16="http://schemas.microsoft.com/office/drawing/2014/main" id="{11877E7C-1EF0-DAD1-BB2C-C8950B93C44E}"/>
              </a:ext>
            </a:extLst>
          </p:cNvPr>
          <p:cNvSpPr>
            <a:spLocks noGrp="1"/>
          </p:cNvSpPr>
          <p:nvPr>
            <p:ph type="ftr" sz="quarter" idx="13"/>
          </p:nvPr>
        </p:nvSpPr>
        <p:spPr/>
        <p:txBody>
          <a:bodyPr/>
          <a:lstStyle/>
          <a:p>
            <a:r>
              <a:rPr lang="de-DE" dirty="0"/>
              <a:t>AIP 2023 - Food security - Faber Consulting AG</a:t>
            </a:r>
          </a:p>
        </p:txBody>
      </p:sp>
      <p:sp>
        <p:nvSpPr>
          <p:cNvPr id="5" name="Slide Number Placeholder 4">
            <a:extLst>
              <a:ext uri="{FF2B5EF4-FFF2-40B4-BE49-F238E27FC236}">
                <a16:creationId xmlns:a16="http://schemas.microsoft.com/office/drawing/2014/main" id="{2DD345BF-A694-75A2-F4D8-BEDA2E793B4C}"/>
              </a:ext>
            </a:extLst>
          </p:cNvPr>
          <p:cNvSpPr>
            <a:spLocks noGrp="1"/>
          </p:cNvSpPr>
          <p:nvPr>
            <p:ph type="sldNum" sz="quarter" idx="4"/>
          </p:nvPr>
        </p:nvSpPr>
        <p:spPr/>
        <p:txBody>
          <a:bodyPr/>
          <a:lstStyle/>
          <a:p>
            <a:fld id="{E4147E19-D42D-416C-B497-FAE4B2379EE9}" type="slidenum">
              <a:rPr lang="en-IN" smtClean="0"/>
              <a:pPr/>
              <a:t>3</a:t>
            </a:fld>
            <a:endParaRPr lang="en-IN"/>
          </a:p>
        </p:txBody>
      </p:sp>
      <p:sp>
        <p:nvSpPr>
          <p:cNvPr id="6" name="Doughnut 5">
            <a:extLst>
              <a:ext uri="{FF2B5EF4-FFF2-40B4-BE49-F238E27FC236}">
                <a16:creationId xmlns:a16="http://schemas.microsoft.com/office/drawing/2014/main" id="{DC2F38E7-4058-BA25-3A40-66E5B570F63F}"/>
              </a:ext>
            </a:extLst>
          </p:cNvPr>
          <p:cNvSpPr/>
          <p:nvPr/>
        </p:nvSpPr>
        <p:spPr>
          <a:xfrm>
            <a:off x="6752387" y="1721223"/>
            <a:ext cx="2438400" cy="1577789"/>
          </a:xfrm>
          <a:prstGeom prst="donut">
            <a:avLst>
              <a:gd name="adj" fmla="val 7945"/>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47957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2BDE-F02B-9AAF-0DE9-666B68DF95E2}"/>
              </a:ext>
            </a:extLst>
          </p:cNvPr>
          <p:cNvSpPr>
            <a:spLocks noGrp="1"/>
          </p:cNvSpPr>
          <p:nvPr>
            <p:ph type="title"/>
          </p:nvPr>
        </p:nvSpPr>
        <p:spPr/>
        <p:txBody>
          <a:bodyPr/>
          <a:lstStyle/>
          <a:p>
            <a:r>
              <a:rPr lang="en-GB" dirty="0"/>
              <a:t>Africa bears highest burden of food insecurity relative to population size</a:t>
            </a:r>
          </a:p>
        </p:txBody>
      </p:sp>
      <p:sp>
        <p:nvSpPr>
          <p:cNvPr id="3" name="Text Placeholder 2">
            <a:extLst>
              <a:ext uri="{FF2B5EF4-FFF2-40B4-BE49-F238E27FC236}">
                <a16:creationId xmlns:a16="http://schemas.microsoft.com/office/drawing/2014/main" id="{C4142FF1-0891-877C-7DCC-4EF75A974E8C}"/>
              </a:ext>
            </a:extLst>
          </p:cNvPr>
          <p:cNvSpPr>
            <a:spLocks noGrp="1"/>
          </p:cNvSpPr>
          <p:nvPr>
            <p:ph type="body" sz="quarter" idx="11"/>
          </p:nvPr>
        </p:nvSpPr>
        <p:spPr>
          <a:xfrm>
            <a:off x="785444" y="855784"/>
            <a:ext cx="10885855" cy="396875"/>
          </a:xfrm>
        </p:spPr>
        <p:txBody>
          <a:bodyPr>
            <a:normAutofit/>
          </a:bodyPr>
          <a:lstStyle/>
          <a:p>
            <a:r>
              <a:rPr lang="en-GB" sz="2200" dirty="0">
                <a:solidFill>
                  <a:schemeClr val="accent4"/>
                </a:solidFill>
              </a:rPr>
              <a:t>FAO-reported food insecurity by severity, globally and by region in 2021 (in millions of people)</a:t>
            </a:r>
          </a:p>
        </p:txBody>
      </p:sp>
      <p:graphicFrame>
        <p:nvGraphicFramePr>
          <p:cNvPr id="7" name="Chart 6">
            <a:extLst>
              <a:ext uri="{FF2B5EF4-FFF2-40B4-BE49-F238E27FC236}">
                <a16:creationId xmlns:a16="http://schemas.microsoft.com/office/drawing/2014/main" id="{421E768E-ECF0-7EFE-C668-892F170BE31C}"/>
              </a:ext>
            </a:extLst>
          </p:cNvPr>
          <p:cNvGraphicFramePr>
            <a:graphicFrameLocks noChangeAspect="1"/>
          </p:cNvGraphicFramePr>
          <p:nvPr/>
        </p:nvGraphicFramePr>
        <p:xfrm>
          <a:off x="785445" y="1368423"/>
          <a:ext cx="7884000" cy="52560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7">
            <a:extLst>
              <a:ext uri="{FF2B5EF4-FFF2-40B4-BE49-F238E27FC236}">
                <a16:creationId xmlns:a16="http://schemas.microsoft.com/office/drawing/2014/main" id="{11877E7C-1EF0-DAD1-BB2C-C8950B93C44E}"/>
              </a:ext>
            </a:extLst>
          </p:cNvPr>
          <p:cNvSpPr>
            <a:spLocks noGrp="1"/>
          </p:cNvSpPr>
          <p:nvPr>
            <p:ph type="ftr" sz="quarter" idx="13"/>
          </p:nvPr>
        </p:nvSpPr>
        <p:spPr/>
        <p:txBody>
          <a:bodyPr/>
          <a:lstStyle/>
          <a:p>
            <a:r>
              <a:rPr lang="de-DE" dirty="0"/>
              <a:t>AIP 2023 - Food security - Faber Consulting AG</a:t>
            </a:r>
          </a:p>
        </p:txBody>
      </p:sp>
      <p:sp>
        <p:nvSpPr>
          <p:cNvPr id="5" name="Slide Number Placeholder 4">
            <a:extLst>
              <a:ext uri="{FF2B5EF4-FFF2-40B4-BE49-F238E27FC236}">
                <a16:creationId xmlns:a16="http://schemas.microsoft.com/office/drawing/2014/main" id="{2DD345BF-A694-75A2-F4D8-BEDA2E793B4C}"/>
              </a:ext>
            </a:extLst>
          </p:cNvPr>
          <p:cNvSpPr>
            <a:spLocks noGrp="1"/>
          </p:cNvSpPr>
          <p:nvPr>
            <p:ph type="sldNum" sz="quarter" idx="4"/>
          </p:nvPr>
        </p:nvSpPr>
        <p:spPr/>
        <p:txBody>
          <a:bodyPr/>
          <a:lstStyle/>
          <a:p>
            <a:fld id="{E4147E19-D42D-416C-B497-FAE4B2379EE9}" type="slidenum">
              <a:rPr lang="en-IN" smtClean="0"/>
              <a:pPr/>
              <a:t>4</a:t>
            </a:fld>
            <a:endParaRPr lang="en-IN"/>
          </a:p>
        </p:txBody>
      </p:sp>
      <p:pic>
        <p:nvPicPr>
          <p:cNvPr id="6" name="Picture 5" descr="A picture containing screenshot, text, font, circle&#10;&#10;Description automatically generated">
            <a:extLst>
              <a:ext uri="{FF2B5EF4-FFF2-40B4-BE49-F238E27FC236}">
                <a16:creationId xmlns:a16="http://schemas.microsoft.com/office/drawing/2014/main" id="{F261A98F-F0AF-09B3-C899-F00D9E88C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00" y="1855393"/>
            <a:ext cx="10710000" cy="3780000"/>
          </a:xfrm>
          <a:prstGeom prst="rect">
            <a:avLst/>
          </a:prstGeom>
        </p:spPr>
      </p:pic>
      <p:sp>
        <p:nvSpPr>
          <p:cNvPr id="12" name="Frame 11">
            <a:extLst>
              <a:ext uri="{FF2B5EF4-FFF2-40B4-BE49-F238E27FC236}">
                <a16:creationId xmlns:a16="http://schemas.microsoft.com/office/drawing/2014/main" id="{93632ECA-C7CF-472E-74F7-E3C8F641C9CE}"/>
              </a:ext>
            </a:extLst>
          </p:cNvPr>
          <p:cNvSpPr/>
          <p:nvPr/>
        </p:nvSpPr>
        <p:spPr>
          <a:xfrm>
            <a:off x="6233747" y="1661746"/>
            <a:ext cx="1943100" cy="3393831"/>
          </a:xfrm>
          <a:prstGeom prst="frame">
            <a:avLst>
              <a:gd name="adj1" fmla="val 2885"/>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192184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2BDE-F02B-9AAF-0DE9-666B68DF95E2}"/>
              </a:ext>
            </a:extLst>
          </p:cNvPr>
          <p:cNvSpPr>
            <a:spLocks noGrp="1"/>
          </p:cNvSpPr>
          <p:nvPr>
            <p:ph type="title"/>
          </p:nvPr>
        </p:nvSpPr>
        <p:spPr/>
        <p:txBody>
          <a:bodyPr/>
          <a:lstStyle/>
          <a:p>
            <a:r>
              <a:rPr lang="en-GB" dirty="0"/>
              <a:t>Africa was bearing the heaviest burden of food insecurity in 2021</a:t>
            </a:r>
          </a:p>
        </p:txBody>
      </p:sp>
      <p:pic>
        <p:nvPicPr>
          <p:cNvPr id="4" name="Picture 3" descr="A picture containing text, diagram, font, map&#10;&#10;Description automatically generated">
            <a:extLst>
              <a:ext uri="{FF2B5EF4-FFF2-40B4-BE49-F238E27FC236}">
                <a16:creationId xmlns:a16="http://schemas.microsoft.com/office/drawing/2014/main" id="{AB72F8A0-8151-2534-6F77-B21065C80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33" y="769706"/>
            <a:ext cx="10217550" cy="6084000"/>
          </a:xfrm>
          <a:prstGeom prst="rect">
            <a:avLst/>
          </a:prstGeom>
        </p:spPr>
      </p:pic>
      <p:sp>
        <p:nvSpPr>
          <p:cNvPr id="3" name="Text Placeholder 2">
            <a:extLst>
              <a:ext uri="{FF2B5EF4-FFF2-40B4-BE49-F238E27FC236}">
                <a16:creationId xmlns:a16="http://schemas.microsoft.com/office/drawing/2014/main" id="{C4142FF1-0891-877C-7DCC-4EF75A974E8C}"/>
              </a:ext>
            </a:extLst>
          </p:cNvPr>
          <p:cNvSpPr>
            <a:spLocks noGrp="1"/>
          </p:cNvSpPr>
          <p:nvPr>
            <p:ph type="body" sz="quarter" idx="11"/>
          </p:nvPr>
        </p:nvSpPr>
        <p:spPr>
          <a:xfrm>
            <a:off x="785444" y="855784"/>
            <a:ext cx="10885855" cy="396875"/>
          </a:xfrm>
        </p:spPr>
        <p:txBody>
          <a:bodyPr>
            <a:normAutofit fontScale="92500"/>
          </a:bodyPr>
          <a:lstStyle/>
          <a:p>
            <a:r>
              <a:rPr lang="en-GB" sz="2400" dirty="0">
                <a:solidFill>
                  <a:schemeClr val="accent4"/>
                </a:solidFill>
              </a:rPr>
              <a:t>Food insecurity as reported by the FAO, by level of severity, globally and by region in 2021</a:t>
            </a:r>
          </a:p>
        </p:txBody>
      </p:sp>
      <p:sp>
        <p:nvSpPr>
          <p:cNvPr id="5" name="Slide Number Placeholder 4">
            <a:extLst>
              <a:ext uri="{FF2B5EF4-FFF2-40B4-BE49-F238E27FC236}">
                <a16:creationId xmlns:a16="http://schemas.microsoft.com/office/drawing/2014/main" id="{2DD345BF-A694-75A2-F4D8-BEDA2E793B4C}"/>
              </a:ext>
            </a:extLst>
          </p:cNvPr>
          <p:cNvSpPr>
            <a:spLocks noGrp="1"/>
          </p:cNvSpPr>
          <p:nvPr>
            <p:ph type="sldNum" sz="quarter" idx="4"/>
          </p:nvPr>
        </p:nvSpPr>
        <p:spPr/>
        <p:txBody>
          <a:bodyPr/>
          <a:lstStyle/>
          <a:p>
            <a:fld id="{E4147E19-D42D-416C-B497-FAE4B2379EE9}" type="slidenum">
              <a:rPr lang="en-IN" smtClean="0"/>
              <a:pPr/>
              <a:t>5</a:t>
            </a:fld>
            <a:endParaRPr lang="en-IN"/>
          </a:p>
        </p:txBody>
      </p:sp>
      <p:sp>
        <p:nvSpPr>
          <p:cNvPr id="9" name="Title 1">
            <a:extLst>
              <a:ext uri="{FF2B5EF4-FFF2-40B4-BE49-F238E27FC236}">
                <a16:creationId xmlns:a16="http://schemas.microsoft.com/office/drawing/2014/main" id="{1FDC1CC1-8407-DC1D-BB4D-01D48B7D6929}"/>
              </a:ext>
            </a:extLst>
          </p:cNvPr>
          <p:cNvSpPr txBox="1">
            <a:spLocks/>
          </p:cNvSpPr>
          <p:nvPr/>
        </p:nvSpPr>
        <p:spPr>
          <a:xfrm>
            <a:off x="785445" y="400294"/>
            <a:ext cx="10705122" cy="396874"/>
          </a:xfrm>
          <a:prstGeom prst="rect">
            <a:avLst/>
          </a:prstGeom>
          <a:solidFill>
            <a:schemeClr val="bg1"/>
          </a:solidFill>
        </p:spPr>
        <p:txBody>
          <a:bodyPr vert="horz" lIns="0" tIns="0" rIns="0" bIns="0" rtlCol="0" anchor="b">
            <a:normAutofit/>
          </a:bodyPr>
          <a:lstStyle>
            <a:lvl1pPr algn="l" defTabSz="914400" rtl="0" eaLnBrk="1" latinLnBrk="0" hangingPunct="1">
              <a:lnSpc>
                <a:spcPct val="90000"/>
              </a:lnSpc>
              <a:spcBef>
                <a:spcPct val="0"/>
              </a:spcBef>
              <a:buNone/>
              <a:defRPr sz="2400" kern="1200">
                <a:solidFill>
                  <a:schemeClr val="tx1"/>
                </a:solidFill>
                <a:latin typeface="Plantin Semibold" pitchFamily="2" charset="0"/>
                <a:ea typeface="+mj-ea"/>
                <a:cs typeface="+mj-cs"/>
              </a:defRPr>
            </a:lvl1pPr>
          </a:lstStyle>
          <a:p>
            <a:r>
              <a:rPr lang="en-GB" dirty="0"/>
              <a:t>Food insecurity in Africa is increasing due to a combination of risk factors</a:t>
            </a:r>
          </a:p>
        </p:txBody>
      </p:sp>
      <p:sp>
        <p:nvSpPr>
          <p:cNvPr id="10" name="Text Placeholder 2">
            <a:extLst>
              <a:ext uri="{FF2B5EF4-FFF2-40B4-BE49-F238E27FC236}">
                <a16:creationId xmlns:a16="http://schemas.microsoft.com/office/drawing/2014/main" id="{4066DBCD-5305-7F11-CDFA-36E4A65A1360}"/>
              </a:ext>
            </a:extLst>
          </p:cNvPr>
          <p:cNvSpPr txBox="1">
            <a:spLocks/>
          </p:cNvSpPr>
          <p:nvPr/>
        </p:nvSpPr>
        <p:spPr>
          <a:xfrm>
            <a:off x="785442" y="794824"/>
            <a:ext cx="10705122" cy="396875"/>
          </a:xfrm>
          <a:prstGeom prst="rect">
            <a:avLst/>
          </a:prstGeom>
          <a:solidFill>
            <a:schemeClr val="bg1"/>
          </a:solidFill>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solidFill>
                <a:latin typeface="+mj-lt"/>
                <a:ea typeface="+mn-ea"/>
                <a:cs typeface="+mn-cs"/>
              </a:defRPr>
            </a:lvl1pPr>
            <a:lvl2pPr marL="23495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3pPr>
            <a:lvl4pPr marL="692150" indent="-228600" algn="l" defTabSz="914400" rtl="0" eaLnBrk="1" latinLnBrk="0" hangingPunct="1">
              <a:lnSpc>
                <a:spcPct val="90000"/>
              </a:lnSpc>
              <a:spcBef>
                <a:spcPts val="500"/>
              </a:spcBef>
              <a:buFont typeface="Wingdings" panose="05000000000000000000" pitchFamily="2" charset="2"/>
              <a:buChar char="§"/>
              <a:defRPr sz="16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solidFill>
                  <a:schemeClr val="accent4"/>
                </a:solidFill>
              </a:rPr>
              <a:t>Acute food insecurity hot spots based on FAO projections for 2022/2023</a:t>
            </a:r>
          </a:p>
        </p:txBody>
      </p:sp>
      <p:sp>
        <p:nvSpPr>
          <p:cNvPr id="8" name="Footer Placeholder 7">
            <a:extLst>
              <a:ext uri="{FF2B5EF4-FFF2-40B4-BE49-F238E27FC236}">
                <a16:creationId xmlns:a16="http://schemas.microsoft.com/office/drawing/2014/main" id="{11877E7C-1EF0-DAD1-BB2C-C8950B93C44E}"/>
              </a:ext>
            </a:extLst>
          </p:cNvPr>
          <p:cNvSpPr>
            <a:spLocks noGrp="1"/>
          </p:cNvSpPr>
          <p:nvPr>
            <p:ph type="ftr" sz="quarter" idx="13"/>
          </p:nvPr>
        </p:nvSpPr>
        <p:spPr/>
        <p:txBody>
          <a:bodyPr/>
          <a:lstStyle/>
          <a:p>
            <a:r>
              <a:rPr lang="de-DE" dirty="0"/>
              <a:t>AIP 2023 - Food security - Faber Consulting AG</a:t>
            </a:r>
          </a:p>
        </p:txBody>
      </p:sp>
    </p:spTree>
    <p:extLst>
      <p:ext uri="{BB962C8B-B14F-4D97-AF65-F5344CB8AC3E}">
        <p14:creationId xmlns:p14="http://schemas.microsoft.com/office/powerpoint/2010/main" val="4272328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42B9E-7D23-F040-8C71-10DE161DEDDA}"/>
              </a:ext>
            </a:extLst>
          </p:cNvPr>
          <p:cNvSpPr>
            <a:spLocks noGrp="1"/>
          </p:cNvSpPr>
          <p:nvPr>
            <p:ph type="title"/>
          </p:nvPr>
        </p:nvSpPr>
        <p:spPr/>
        <p:txBody>
          <a:bodyPr/>
          <a:lstStyle/>
          <a:p>
            <a:r>
              <a:rPr lang="en-GB" dirty="0"/>
              <a:t>Agricultural insurance protects incomes and fosters investment in food security</a:t>
            </a:r>
          </a:p>
        </p:txBody>
      </p:sp>
      <p:sp>
        <p:nvSpPr>
          <p:cNvPr id="3" name="Text Placeholder 2">
            <a:extLst>
              <a:ext uri="{FF2B5EF4-FFF2-40B4-BE49-F238E27FC236}">
                <a16:creationId xmlns:a16="http://schemas.microsoft.com/office/drawing/2014/main" id="{B5C88EA3-8DF9-0B48-B4AC-5BFE5E7EB26F}"/>
              </a:ext>
            </a:extLst>
          </p:cNvPr>
          <p:cNvSpPr>
            <a:spLocks noGrp="1"/>
          </p:cNvSpPr>
          <p:nvPr>
            <p:ph type="body" sz="quarter" idx="11"/>
          </p:nvPr>
        </p:nvSpPr>
        <p:spPr/>
        <p:txBody>
          <a:bodyPr>
            <a:normAutofit/>
          </a:bodyPr>
          <a:lstStyle/>
          <a:p>
            <a:r>
              <a:rPr lang="en-GB" sz="2200" dirty="0">
                <a:solidFill>
                  <a:schemeClr val="accent4"/>
                </a:solidFill>
              </a:rPr>
              <a:t>How agricultural insurance contributes to food security</a:t>
            </a:r>
          </a:p>
        </p:txBody>
      </p:sp>
      <p:sp>
        <p:nvSpPr>
          <p:cNvPr id="7" name="Footer Placeholder 6">
            <a:extLst>
              <a:ext uri="{FF2B5EF4-FFF2-40B4-BE49-F238E27FC236}">
                <a16:creationId xmlns:a16="http://schemas.microsoft.com/office/drawing/2014/main" id="{2743BF2E-52EF-6AFC-F2A1-05E245EA26D3}"/>
              </a:ext>
            </a:extLst>
          </p:cNvPr>
          <p:cNvSpPr>
            <a:spLocks noGrp="1"/>
          </p:cNvSpPr>
          <p:nvPr>
            <p:ph type="ftr" sz="quarter" idx="13"/>
          </p:nvPr>
        </p:nvSpPr>
        <p:spPr/>
        <p:txBody>
          <a:bodyPr/>
          <a:lstStyle/>
          <a:p>
            <a:r>
              <a:rPr lang="de-DE" dirty="0"/>
              <a:t>AIP 2023 - Food security - Faber Consulting AG</a:t>
            </a:r>
          </a:p>
        </p:txBody>
      </p:sp>
      <p:sp>
        <p:nvSpPr>
          <p:cNvPr id="5" name="Slide Number Placeholder 4">
            <a:extLst>
              <a:ext uri="{FF2B5EF4-FFF2-40B4-BE49-F238E27FC236}">
                <a16:creationId xmlns:a16="http://schemas.microsoft.com/office/drawing/2014/main" id="{32F5421E-B928-7042-25A5-A6BF8D408409}"/>
              </a:ext>
            </a:extLst>
          </p:cNvPr>
          <p:cNvSpPr>
            <a:spLocks noGrp="1"/>
          </p:cNvSpPr>
          <p:nvPr>
            <p:ph type="sldNum" sz="quarter" idx="4"/>
          </p:nvPr>
        </p:nvSpPr>
        <p:spPr/>
        <p:txBody>
          <a:bodyPr/>
          <a:lstStyle/>
          <a:p>
            <a:fld id="{E4147E19-D42D-416C-B497-FAE4B2379EE9}" type="slidenum">
              <a:rPr lang="en-IN" smtClean="0"/>
              <a:pPr/>
              <a:t>6</a:t>
            </a:fld>
            <a:endParaRPr lang="en-IN"/>
          </a:p>
        </p:txBody>
      </p:sp>
      <p:grpSp>
        <p:nvGrpSpPr>
          <p:cNvPr id="4" name="Group 3">
            <a:extLst>
              <a:ext uri="{FF2B5EF4-FFF2-40B4-BE49-F238E27FC236}">
                <a16:creationId xmlns:a16="http://schemas.microsoft.com/office/drawing/2014/main" id="{2A24C2C5-023B-3F90-DADB-2DD158177282}"/>
              </a:ext>
            </a:extLst>
          </p:cNvPr>
          <p:cNvGrpSpPr/>
          <p:nvPr/>
        </p:nvGrpSpPr>
        <p:grpSpPr>
          <a:xfrm>
            <a:off x="579120" y="1899476"/>
            <a:ext cx="11176000" cy="4119627"/>
            <a:chOff x="579120" y="1899476"/>
            <a:chExt cx="11176000" cy="4119627"/>
          </a:xfrm>
        </p:grpSpPr>
        <p:sp>
          <p:nvSpPr>
            <p:cNvPr id="8" name="Rectangle 7">
              <a:extLst>
                <a:ext uri="{FF2B5EF4-FFF2-40B4-BE49-F238E27FC236}">
                  <a16:creationId xmlns:a16="http://schemas.microsoft.com/office/drawing/2014/main" id="{377BC438-38D0-77EA-7F24-14FF82D7A4B1}"/>
                </a:ext>
              </a:extLst>
            </p:cNvPr>
            <p:cNvSpPr/>
            <p:nvPr/>
          </p:nvSpPr>
          <p:spPr>
            <a:xfrm>
              <a:off x="579120" y="2021840"/>
              <a:ext cx="11176000" cy="386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43EAA026-18CE-A99E-9EC3-DA32EA94133C}"/>
                </a:ext>
              </a:extLst>
            </p:cNvPr>
            <p:cNvGrpSpPr/>
            <p:nvPr/>
          </p:nvGrpSpPr>
          <p:grpSpPr>
            <a:xfrm>
              <a:off x="909219" y="1899476"/>
              <a:ext cx="3420722" cy="1980222"/>
              <a:chOff x="700897" y="1059582"/>
              <a:chExt cx="1862262" cy="1980222"/>
            </a:xfrm>
          </p:grpSpPr>
          <p:sp useBgFill="1">
            <p:nvSpPr>
              <p:cNvPr id="11" name="TextBox 10">
                <a:extLst>
                  <a:ext uri="{FF2B5EF4-FFF2-40B4-BE49-F238E27FC236}">
                    <a16:creationId xmlns:a16="http://schemas.microsoft.com/office/drawing/2014/main" id="{9195B0FD-17A1-9A20-BECA-527BAD1A5C9A}"/>
                  </a:ext>
                </a:extLst>
              </p:cNvPr>
              <p:cNvSpPr txBox="1"/>
              <p:nvPr/>
            </p:nvSpPr>
            <p:spPr>
              <a:xfrm>
                <a:off x="1171909" y="1059582"/>
                <a:ext cx="1391250" cy="1980222"/>
              </a:xfrm>
              <a:prstGeom prst="rect">
                <a:avLst/>
              </a:prstGeom>
              <a:ln w="3175">
                <a:solidFill>
                  <a:schemeClr val="accent1"/>
                </a:solidFill>
              </a:ln>
            </p:spPr>
            <p:txBody>
              <a:bodyPr wrap="square" lIns="137160" tIns="91440" rIns="137160" bIns="91440" rtlCol="0">
                <a:noAutofit/>
              </a:bodyPr>
              <a:lstStyle/>
              <a:p>
                <a:r>
                  <a:rPr lang="en-US" b="1" dirty="0"/>
                  <a:t>Income stability </a:t>
                </a:r>
                <a:endParaRPr lang="en-US" sz="1600" b="1" dirty="0"/>
              </a:p>
              <a:p>
                <a:r>
                  <a:rPr lang="en-US" sz="1600" dirty="0"/>
                  <a:t>Protects farmers from risks, providing financial stability and enabling recovery from losses to maintain food production</a:t>
                </a:r>
              </a:p>
              <a:p>
                <a:endParaRPr lang="en-US" sz="1000" dirty="0"/>
              </a:p>
            </p:txBody>
          </p:sp>
          <p:sp>
            <p:nvSpPr>
              <p:cNvPr id="12" name="TextBox 11">
                <a:extLst>
                  <a:ext uri="{FF2B5EF4-FFF2-40B4-BE49-F238E27FC236}">
                    <a16:creationId xmlns:a16="http://schemas.microsoft.com/office/drawing/2014/main" id="{22A5453E-4162-7662-A7C5-CE26CB6F8BCC}"/>
                  </a:ext>
                </a:extLst>
              </p:cNvPr>
              <p:cNvSpPr txBox="1"/>
              <p:nvPr/>
            </p:nvSpPr>
            <p:spPr>
              <a:xfrm rot="16200000">
                <a:off x="-93227" y="1853707"/>
                <a:ext cx="1980220" cy="391972"/>
              </a:xfrm>
              <a:prstGeom prst="rect">
                <a:avLst/>
              </a:prstGeom>
              <a:solidFill>
                <a:schemeClr val="tx1"/>
              </a:solidFill>
              <a:ln w="3175">
                <a:solidFill>
                  <a:schemeClr val="tx1"/>
                </a:solidFill>
              </a:ln>
            </p:spPr>
            <p:txBody>
              <a:bodyPr wrap="square" rtlCol="0">
                <a:spAutoFit/>
              </a:bodyPr>
              <a:lstStyle/>
              <a:p>
                <a:r>
                  <a:rPr lang="en-US" dirty="0">
                    <a:solidFill>
                      <a:srgbClr val="FFFFFF"/>
                    </a:solidFill>
                  </a:rPr>
                  <a:t>01</a:t>
                </a:r>
              </a:p>
            </p:txBody>
          </p:sp>
          <p:sp>
            <p:nvSpPr>
              <p:cNvPr id="13" name="TextBox 12">
                <a:extLst>
                  <a:ext uri="{FF2B5EF4-FFF2-40B4-BE49-F238E27FC236}">
                    <a16:creationId xmlns:a16="http://schemas.microsoft.com/office/drawing/2014/main" id="{ABC2DEE1-E088-9F9E-09C8-3E675514B94C}"/>
                  </a:ext>
                </a:extLst>
              </p:cNvPr>
              <p:cNvSpPr txBox="1"/>
              <p:nvPr/>
            </p:nvSpPr>
            <p:spPr>
              <a:xfrm rot="16200000">
                <a:off x="126440" y="1993427"/>
                <a:ext cx="1980221" cy="112533"/>
              </a:xfrm>
              <a:prstGeom prst="rect">
                <a:avLst/>
              </a:prstGeom>
              <a:solidFill>
                <a:schemeClr val="accent5"/>
              </a:solidFill>
              <a:ln w="3175">
                <a:solidFill>
                  <a:schemeClr val="accent1"/>
                </a:solidFill>
              </a:ln>
            </p:spPr>
            <p:txBody>
              <a:bodyPr wrap="square" rtlCol="0">
                <a:noAutofit/>
              </a:bodyPr>
              <a:lstStyle/>
              <a:p>
                <a:endParaRPr lang="en-US" dirty="0">
                  <a:solidFill>
                    <a:schemeClr val="bg1"/>
                  </a:solidFill>
                </a:endParaRPr>
              </a:p>
            </p:txBody>
          </p:sp>
          <p:sp>
            <p:nvSpPr>
              <p:cNvPr id="14" name="Isosceles Triangle 6">
                <a:extLst>
                  <a:ext uri="{FF2B5EF4-FFF2-40B4-BE49-F238E27FC236}">
                    <a16:creationId xmlns:a16="http://schemas.microsoft.com/office/drawing/2014/main" id="{055F1DD8-9CCB-6CE0-A075-786F10038115}"/>
                  </a:ext>
                </a:extLst>
              </p:cNvPr>
              <p:cNvSpPr/>
              <p:nvPr/>
            </p:nvSpPr>
            <p:spPr>
              <a:xfrm rot="5400000">
                <a:off x="1007001" y="1241353"/>
                <a:ext cx="216024" cy="115607"/>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2078DC88-6612-CCC9-A7F4-EB683B73FB08}"/>
                </a:ext>
              </a:extLst>
            </p:cNvPr>
            <p:cNvGrpSpPr/>
            <p:nvPr/>
          </p:nvGrpSpPr>
          <p:grpSpPr>
            <a:xfrm>
              <a:off x="4537122" y="1899476"/>
              <a:ext cx="3422958" cy="1980222"/>
              <a:chOff x="699683" y="1059582"/>
              <a:chExt cx="1863476" cy="1980222"/>
            </a:xfrm>
          </p:grpSpPr>
          <p:sp useBgFill="1">
            <p:nvSpPr>
              <p:cNvPr id="99" name="TextBox 98">
                <a:extLst>
                  <a:ext uri="{FF2B5EF4-FFF2-40B4-BE49-F238E27FC236}">
                    <a16:creationId xmlns:a16="http://schemas.microsoft.com/office/drawing/2014/main" id="{1EBD3621-32E0-5736-8300-73D334D46350}"/>
                  </a:ext>
                </a:extLst>
              </p:cNvPr>
              <p:cNvSpPr txBox="1"/>
              <p:nvPr/>
            </p:nvSpPr>
            <p:spPr>
              <a:xfrm>
                <a:off x="1171909" y="1059582"/>
                <a:ext cx="1391250" cy="1980222"/>
              </a:xfrm>
              <a:prstGeom prst="rect">
                <a:avLst/>
              </a:prstGeom>
              <a:ln w="3175">
                <a:solidFill>
                  <a:schemeClr val="accent1"/>
                </a:solidFill>
              </a:ln>
            </p:spPr>
            <p:txBody>
              <a:bodyPr wrap="square" lIns="137160" tIns="91440" rIns="137160" bIns="91440" rtlCol="0">
                <a:noAutofit/>
              </a:bodyPr>
              <a:lstStyle/>
              <a:p>
                <a:r>
                  <a:rPr lang="en-US" b="1" dirty="0"/>
                  <a:t>Rural economic development</a:t>
                </a:r>
                <a:endParaRPr lang="en-US" sz="1600" b="1" dirty="0"/>
              </a:p>
              <a:p>
                <a:r>
                  <a:rPr lang="en-US" sz="1600" dirty="0"/>
                  <a:t>Safeguards employment opportunities for farmers, reducing rural-urban migration</a:t>
                </a:r>
              </a:p>
              <a:p>
                <a:endParaRPr lang="en-US" b="1" dirty="0"/>
              </a:p>
              <a:p>
                <a:endParaRPr lang="en-US" sz="1000" dirty="0"/>
              </a:p>
            </p:txBody>
          </p:sp>
          <p:sp>
            <p:nvSpPr>
              <p:cNvPr id="100" name="TextBox 99">
                <a:extLst>
                  <a:ext uri="{FF2B5EF4-FFF2-40B4-BE49-F238E27FC236}">
                    <a16:creationId xmlns:a16="http://schemas.microsoft.com/office/drawing/2014/main" id="{AE406042-6B2E-FF2D-E505-B67AAD929BA4}"/>
                  </a:ext>
                </a:extLst>
              </p:cNvPr>
              <p:cNvSpPr txBox="1"/>
              <p:nvPr/>
            </p:nvSpPr>
            <p:spPr>
              <a:xfrm rot="16200000">
                <a:off x="-94331" y="1853818"/>
                <a:ext cx="1980000" cy="391972"/>
              </a:xfrm>
              <a:prstGeom prst="rect">
                <a:avLst/>
              </a:prstGeom>
              <a:solidFill>
                <a:schemeClr val="tx1"/>
              </a:solidFill>
              <a:ln w="3175">
                <a:solidFill>
                  <a:schemeClr val="tx1"/>
                </a:solidFill>
              </a:ln>
            </p:spPr>
            <p:txBody>
              <a:bodyPr wrap="square" rtlCol="0">
                <a:spAutoFit/>
              </a:bodyPr>
              <a:lstStyle/>
              <a:p>
                <a:r>
                  <a:rPr lang="en-US" dirty="0">
                    <a:solidFill>
                      <a:srgbClr val="FFFFFF"/>
                    </a:solidFill>
                  </a:rPr>
                  <a:t>02</a:t>
                </a:r>
              </a:p>
              <a:p>
                <a:endParaRPr lang="en-US" dirty="0">
                  <a:solidFill>
                    <a:srgbClr val="FFFFFF"/>
                  </a:solidFill>
                </a:endParaRPr>
              </a:p>
            </p:txBody>
          </p:sp>
          <p:sp>
            <p:nvSpPr>
              <p:cNvPr id="101" name="TextBox 100">
                <a:extLst>
                  <a:ext uri="{FF2B5EF4-FFF2-40B4-BE49-F238E27FC236}">
                    <a16:creationId xmlns:a16="http://schemas.microsoft.com/office/drawing/2014/main" id="{757AB1CA-6574-6FFE-65E6-1BE0C79ADDD2}"/>
                  </a:ext>
                </a:extLst>
              </p:cNvPr>
              <p:cNvSpPr txBox="1"/>
              <p:nvPr/>
            </p:nvSpPr>
            <p:spPr>
              <a:xfrm rot="16200000">
                <a:off x="126440" y="1993427"/>
                <a:ext cx="1980221" cy="112533"/>
              </a:xfrm>
              <a:prstGeom prst="rect">
                <a:avLst/>
              </a:prstGeom>
              <a:solidFill>
                <a:schemeClr val="accent5"/>
              </a:solidFill>
              <a:ln w="3175">
                <a:solidFill>
                  <a:schemeClr val="accent1"/>
                </a:solidFill>
              </a:ln>
            </p:spPr>
            <p:txBody>
              <a:bodyPr wrap="square" rtlCol="0">
                <a:noAutofit/>
              </a:bodyPr>
              <a:lstStyle/>
              <a:p>
                <a:endParaRPr lang="en-US" dirty="0">
                  <a:solidFill>
                    <a:schemeClr val="bg1"/>
                  </a:solidFill>
                </a:endParaRPr>
              </a:p>
            </p:txBody>
          </p:sp>
          <p:sp>
            <p:nvSpPr>
              <p:cNvPr id="102" name="Isosceles Triangle 6">
                <a:extLst>
                  <a:ext uri="{FF2B5EF4-FFF2-40B4-BE49-F238E27FC236}">
                    <a16:creationId xmlns:a16="http://schemas.microsoft.com/office/drawing/2014/main" id="{4828D585-1E65-A80F-E9AD-9C166B61CAAE}"/>
                  </a:ext>
                </a:extLst>
              </p:cNvPr>
              <p:cNvSpPr/>
              <p:nvPr/>
            </p:nvSpPr>
            <p:spPr>
              <a:xfrm rot="5400000">
                <a:off x="1007001" y="1241353"/>
                <a:ext cx="216024" cy="115607"/>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C2068BB1-4674-538B-8BBD-4B8453C25B0A}"/>
                </a:ext>
              </a:extLst>
            </p:cNvPr>
            <p:cNvGrpSpPr/>
            <p:nvPr/>
          </p:nvGrpSpPr>
          <p:grpSpPr>
            <a:xfrm>
              <a:off x="8167248" y="1899476"/>
              <a:ext cx="3422958" cy="1980222"/>
              <a:chOff x="699683" y="1059582"/>
              <a:chExt cx="1863476" cy="1980222"/>
            </a:xfrm>
          </p:grpSpPr>
          <p:sp useBgFill="1">
            <p:nvSpPr>
              <p:cNvPr id="104" name="TextBox 103">
                <a:extLst>
                  <a:ext uri="{FF2B5EF4-FFF2-40B4-BE49-F238E27FC236}">
                    <a16:creationId xmlns:a16="http://schemas.microsoft.com/office/drawing/2014/main" id="{37A459C1-779E-FC6A-F0EF-C8C1FD8DD2F7}"/>
                  </a:ext>
                </a:extLst>
              </p:cNvPr>
              <p:cNvSpPr txBox="1"/>
              <p:nvPr/>
            </p:nvSpPr>
            <p:spPr>
              <a:xfrm>
                <a:off x="1171909" y="1059582"/>
                <a:ext cx="1391250" cy="1980222"/>
              </a:xfrm>
              <a:prstGeom prst="rect">
                <a:avLst/>
              </a:prstGeom>
              <a:ln w="3175">
                <a:solidFill>
                  <a:schemeClr val="accent1"/>
                </a:solidFill>
              </a:ln>
            </p:spPr>
            <p:txBody>
              <a:bodyPr wrap="square" lIns="137160" tIns="91440" rIns="137160" bIns="91440" rtlCol="0">
                <a:noAutofit/>
              </a:bodyPr>
              <a:lstStyle/>
              <a:p>
                <a:r>
                  <a:rPr lang="en-US" b="1" dirty="0"/>
                  <a:t>Building resilience to climate change </a:t>
                </a:r>
              </a:p>
              <a:p>
                <a:r>
                  <a:rPr lang="en-US" sz="1600" dirty="0"/>
                  <a:t>Helps farmers adapt to the risks of global warming by financing new technologies and practices</a:t>
                </a:r>
              </a:p>
              <a:p>
                <a:endParaRPr lang="en-US" b="1" dirty="0"/>
              </a:p>
              <a:p>
                <a:endParaRPr lang="en-US" sz="1000" dirty="0"/>
              </a:p>
            </p:txBody>
          </p:sp>
          <p:sp>
            <p:nvSpPr>
              <p:cNvPr id="105" name="TextBox 104">
                <a:extLst>
                  <a:ext uri="{FF2B5EF4-FFF2-40B4-BE49-F238E27FC236}">
                    <a16:creationId xmlns:a16="http://schemas.microsoft.com/office/drawing/2014/main" id="{D8D8A376-E19D-9E2E-4D14-F9DCA46E0E0D}"/>
                  </a:ext>
                </a:extLst>
              </p:cNvPr>
              <p:cNvSpPr txBox="1"/>
              <p:nvPr/>
            </p:nvSpPr>
            <p:spPr>
              <a:xfrm rot="16200000">
                <a:off x="-94441" y="1853708"/>
                <a:ext cx="1980220" cy="391972"/>
              </a:xfrm>
              <a:prstGeom prst="rect">
                <a:avLst/>
              </a:prstGeom>
              <a:solidFill>
                <a:schemeClr val="tx1"/>
              </a:solidFill>
              <a:ln w="3175">
                <a:solidFill>
                  <a:schemeClr val="tx1"/>
                </a:solidFill>
              </a:ln>
            </p:spPr>
            <p:txBody>
              <a:bodyPr wrap="square" rtlCol="0">
                <a:spAutoFit/>
              </a:bodyPr>
              <a:lstStyle/>
              <a:p>
                <a:r>
                  <a:rPr lang="en-US" dirty="0">
                    <a:solidFill>
                      <a:srgbClr val="FFFFFF"/>
                    </a:solidFill>
                  </a:rPr>
                  <a:t>03</a:t>
                </a:r>
              </a:p>
              <a:p>
                <a:endParaRPr lang="en-US" dirty="0">
                  <a:solidFill>
                    <a:srgbClr val="FFFFFF"/>
                  </a:solidFill>
                </a:endParaRPr>
              </a:p>
            </p:txBody>
          </p:sp>
          <p:sp>
            <p:nvSpPr>
              <p:cNvPr id="106" name="TextBox 105">
                <a:extLst>
                  <a:ext uri="{FF2B5EF4-FFF2-40B4-BE49-F238E27FC236}">
                    <a16:creationId xmlns:a16="http://schemas.microsoft.com/office/drawing/2014/main" id="{560B3F7B-F9E7-4FD3-1614-F1302B7BACE2}"/>
                  </a:ext>
                </a:extLst>
              </p:cNvPr>
              <p:cNvSpPr txBox="1"/>
              <p:nvPr/>
            </p:nvSpPr>
            <p:spPr>
              <a:xfrm rot="16200000">
                <a:off x="126440" y="1993427"/>
                <a:ext cx="1980221" cy="112533"/>
              </a:xfrm>
              <a:prstGeom prst="rect">
                <a:avLst/>
              </a:prstGeom>
              <a:solidFill>
                <a:schemeClr val="accent5"/>
              </a:solidFill>
              <a:ln w="3175">
                <a:solidFill>
                  <a:schemeClr val="accent1"/>
                </a:solidFill>
              </a:ln>
            </p:spPr>
            <p:txBody>
              <a:bodyPr wrap="square" rtlCol="0">
                <a:noAutofit/>
              </a:bodyPr>
              <a:lstStyle/>
              <a:p>
                <a:endParaRPr lang="en-US" dirty="0">
                  <a:solidFill>
                    <a:schemeClr val="bg1"/>
                  </a:solidFill>
                </a:endParaRPr>
              </a:p>
            </p:txBody>
          </p:sp>
          <p:sp>
            <p:nvSpPr>
              <p:cNvPr id="107" name="Isosceles Triangle 6">
                <a:extLst>
                  <a:ext uri="{FF2B5EF4-FFF2-40B4-BE49-F238E27FC236}">
                    <a16:creationId xmlns:a16="http://schemas.microsoft.com/office/drawing/2014/main" id="{BB14BAC6-6E63-A23F-1597-E2F0F665A063}"/>
                  </a:ext>
                </a:extLst>
              </p:cNvPr>
              <p:cNvSpPr/>
              <p:nvPr/>
            </p:nvSpPr>
            <p:spPr>
              <a:xfrm rot="5400000">
                <a:off x="1007001" y="1241353"/>
                <a:ext cx="216024" cy="115607"/>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07CCFEF8-38AE-4B24-C53E-AD2DD00831BE}"/>
                </a:ext>
              </a:extLst>
            </p:cNvPr>
            <p:cNvGrpSpPr/>
            <p:nvPr/>
          </p:nvGrpSpPr>
          <p:grpSpPr>
            <a:xfrm>
              <a:off x="906996" y="4038881"/>
              <a:ext cx="3422958" cy="1980222"/>
              <a:chOff x="699683" y="1059582"/>
              <a:chExt cx="1863476" cy="1980222"/>
            </a:xfrm>
          </p:grpSpPr>
          <p:sp useBgFill="1">
            <p:nvSpPr>
              <p:cNvPr id="124" name="TextBox 123">
                <a:extLst>
                  <a:ext uri="{FF2B5EF4-FFF2-40B4-BE49-F238E27FC236}">
                    <a16:creationId xmlns:a16="http://schemas.microsoft.com/office/drawing/2014/main" id="{869C1771-7121-9700-E7BA-48B2612FF782}"/>
                  </a:ext>
                </a:extLst>
              </p:cNvPr>
              <p:cNvSpPr txBox="1"/>
              <p:nvPr/>
            </p:nvSpPr>
            <p:spPr>
              <a:xfrm>
                <a:off x="1171909" y="1059582"/>
                <a:ext cx="1391250" cy="1980222"/>
              </a:xfrm>
              <a:prstGeom prst="rect">
                <a:avLst/>
              </a:prstGeom>
              <a:ln w="3175">
                <a:solidFill>
                  <a:schemeClr val="accent1"/>
                </a:solidFill>
              </a:ln>
            </p:spPr>
            <p:txBody>
              <a:bodyPr wrap="square" lIns="137160" tIns="91440" rIns="137160" bIns="91440" rtlCol="0">
                <a:noAutofit/>
              </a:bodyPr>
              <a:lstStyle/>
              <a:p>
                <a:r>
                  <a:rPr lang="en-US" b="1" dirty="0"/>
                  <a:t>Financial inclusion </a:t>
                </a:r>
                <a:r>
                  <a:rPr lang="en-US" sz="1600" dirty="0"/>
                  <a:t>Increases farmers' access to credit to invest in their businesses</a:t>
                </a:r>
                <a:endParaRPr lang="en-US" dirty="0"/>
              </a:p>
              <a:p>
                <a:endParaRPr lang="en-US" b="1" dirty="0"/>
              </a:p>
              <a:p>
                <a:endParaRPr lang="en-US" sz="1000" dirty="0"/>
              </a:p>
            </p:txBody>
          </p:sp>
          <p:sp>
            <p:nvSpPr>
              <p:cNvPr id="125" name="TextBox 124">
                <a:extLst>
                  <a:ext uri="{FF2B5EF4-FFF2-40B4-BE49-F238E27FC236}">
                    <a16:creationId xmlns:a16="http://schemas.microsoft.com/office/drawing/2014/main" id="{76E47FBD-016D-33BA-89AC-699BA47DAC06}"/>
                  </a:ext>
                </a:extLst>
              </p:cNvPr>
              <p:cNvSpPr txBox="1"/>
              <p:nvPr/>
            </p:nvSpPr>
            <p:spPr>
              <a:xfrm rot="16200000">
                <a:off x="-94441" y="1853708"/>
                <a:ext cx="1980220" cy="391972"/>
              </a:xfrm>
              <a:prstGeom prst="rect">
                <a:avLst/>
              </a:prstGeom>
              <a:solidFill>
                <a:schemeClr val="tx1"/>
              </a:solidFill>
              <a:ln w="3175">
                <a:solidFill>
                  <a:schemeClr val="tx1"/>
                </a:solidFill>
              </a:ln>
            </p:spPr>
            <p:txBody>
              <a:bodyPr wrap="square" rtlCol="0">
                <a:spAutoFit/>
              </a:bodyPr>
              <a:lstStyle/>
              <a:p>
                <a:r>
                  <a:rPr lang="en-US" dirty="0">
                    <a:solidFill>
                      <a:srgbClr val="FFFFFF"/>
                    </a:solidFill>
                  </a:rPr>
                  <a:t>04</a:t>
                </a:r>
              </a:p>
              <a:p>
                <a:endParaRPr lang="en-US" dirty="0">
                  <a:solidFill>
                    <a:srgbClr val="FFFFFF"/>
                  </a:solidFill>
                </a:endParaRPr>
              </a:p>
            </p:txBody>
          </p:sp>
          <p:sp>
            <p:nvSpPr>
              <p:cNvPr id="126" name="TextBox 125">
                <a:extLst>
                  <a:ext uri="{FF2B5EF4-FFF2-40B4-BE49-F238E27FC236}">
                    <a16:creationId xmlns:a16="http://schemas.microsoft.com/office/drawing/2014/main" id="{891B829C-9B64-3F0A-AEF6-9B4DB7DF5152}"/>
                  </a:ext>
                </a:extLst>
              </p:cNvPr>
              <p:cNvSpPr txBox="1"/>
              <p:nvPr/>
            </p:nvSpPr>
            <p:spPr>
              <a:xfrm rot="16200000">
                <a:off x="126440" y="1993427"/>
                <a:ext cx="1980221" cy="112533"/>
              </a:xfrm>
              <a:prstGeom prst="rect">
                <a:avLst/>
              </a:prstGeom>
              <a:solidFill>
                <a:schemeClr val="accent4"/>
              </a:solidFill>
              <a:ln w="3175">
                <a:solidFill>
                  <a:schemeClr val="accent1"/>
                </a:solidFill>
              </a:ln>
            </p:spPr>
            <p:txBody>
              <a:bodyPr wrap="square" rtlCol="0">
                <a:noAutofit/>
              </a:bodyPr>
              <a:lstStyle/>
              <a:p>
                <a:endParaRPr lang="en-US" dirty="0">
                  <a:solidFill>
                    <a:schemeClr val="bg1"/>
                  </a:solidFill>
                </a:endParaRPr>
              </a:p>
            </p:txBody>
          </p:sp>
          <p:sp>
            <p:nvSpPr>
              <p:cNvPr id="127" name="Isosceles Triangle 6">
                <a:extLst>
                  <a:ext uri="{FF2B5EF4-FFF2-40B4-BE49-F238E27FC236}">
                    <a16:creationId xmlns:a16="http://schemas.microsoft.com/office/drawing/2014/main" id="{7672B238-E133-E796-6C79-A36F388D9BF1}"/>
                  </a:ext>
                </a:extLst>
              </p:cNvPr>
              <p:cNvSpPr/>
              <p:nvPr/>
            </p:nvSpPr>
            <p:spPr>
              <a:xfrm rot="5400000">
                <a:off x="1007001" y="1241353"/>
                <a:ext cx="216024" cy="115607"/>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9E4F6B50-17CA-D12E-2C45-BC3D20CE0AFD}"/>
                </a:ext>
              </a:extLst>
            </p:cNvPr>
            <p:cNvGrpSpPr/>
            <p:nvPr/>
          </p:nvGrpSpPr>
          <p:grpSpPr>
            <a:xfrm>
              <a:off x="4537125" y="4038881"/>
              <a:ext cx="3422956" cy="1980222"/>
              <a:chOff x="699684" y="1059582"/>
              <a:chExt cx="1863475" cy="1980222"/>
            </a:xfrm>
          </p:grpSpPr>
          <p:sp useBgFill="1">
            <p:nvSpPr>
              <p:cNvPr id="129" name="TextBox 128">
                <a:extLst>
                  <a:ext uri="{FF2B5EF4-FFF2-40B4-BE49-F238E27FC236}">
                    <a16:creationId xmlns:a16="http://schemas.microsoft.com/office/drawing/2014/main" id="{81CE3E00-23AC-4AC0-7F81-51A5F2A6CDBE}"/>
                  </a:ext>
                </a:extLst>
              </p:cNvPr>
              <p:cNvSpPr txBox="1"/>
              <p:nvPr/>
            </p:nvSpPr>
            <p:spPr>
              <a:xfrm>
                <a:off x="1171909" y="1059582"/>
                <a:ext cx="1391250" cy="1980222"/>
              </a:xfrm>
              <a:prstGeom prst="rect">
                <a:avLst/>
              </a:prstGeom>
              <a:ln w="3175">
                <a:solidFill>
                  <a:schemeClr val="accent1"/>
                </a:solidFill>
              </a:ln>
            </p:spPr>
            <p:txBody>
              <a:bodyPr wrap="square" lIns="137160" tIns="91440" rIns="137160" bIns="91440" rtlCol="0">
                <a:noAutofit/>
              </a:bodyPr>
              <a:lstStyle/>
              <a:p>
                <a:r>
                  <a:rPr lang="en-GB" b="1" dirty="0"/>
                  <a:t>Higher productivity </a:t>
                </a:r>
                <a:r>
                  <a:rPr lang="en-US" sz="1600" dirty="0"/>
                  <a:t>Encourages investment in agriculture by providing certainty to investors, leading to improved productivity and food production</a:t>
                </a:r>
                <a:endParaRPr lang="en-US" b="1" dirty="0"/>
              </a:p>
              <a:p>
                <a:endParaRPr lang="en-US" b="1" dirty="0"/>
              </a:p>
              <a:p>
                <a:endParaRPr lang="en-US" sz="1000" dirty="0"/>
              </a:p>
            </p:txBody>
          </p:sp>
          <p:sp>
            <p:nvSpPr>
              <p:cNvPr id="130" name="TextBox 129">
                <a:extLst>
                  <a:ext uri="{FF2B5EF4-FFF2-40B4-BE49-F238E27FC236}">
                    <a16:creationId xmlns:a16="http://schemas.microsoft.com/office/drawing/2014/main" id="{A080FFAE-EA71-BDB5-F44E-0AC7F7500436}"/>
                  </a:ext>
                </a:extLst>
              </p:cNvPr>
              <p:cNvSpPr txBox="1"/>
              <p:nvPr/>
            </p:nvSpPr>
            <p:spPr>
              <a:xfrm rot="16200000">
                <a:off x="-94440" y="1853708"/>
                <a:ext cx="1980220" cy="391972"/>
              </a:xfrm>
              <a:prstGeom prst="rect">
                <a:avLst/>
              </a:prstGeom>
              <a:solidFill>
                <a:schemeClr val="tx1"/>
              </a:solidFill>
              <a:ln w="3175">
                <a:solidFill>
                  <a:schemeClr val="tx1"/>
                </a:solidFill>
              </a:ln>
            </p:spPr>
            <p:txBody>
              <a:bodyPr wrap="square" rtlCol="0">
                <a:spAutoFit/>
              </a:bodyPr>
              <a:lstStyle/>
              <a:p>
                <a:r>
                  <a:rPr lang="en-US" dirty="0">
                    <a:solidFill>
                      <a:srgbClr val="FFFFFF"/>
                    </a:solidFill>
                  </a:rPr>
                  <a:t>05</a:t>
                </a:r>
              </a:p>
              <a:p>
                <a:endParaRPr lang="en-US" dirty="0">
                  <a:solidFill>
                    <a:srgbClr val="FFFFFF"/>
                  </a:solidFill>
                </a:endParaRPr>
              </a:p>
            </p:txBody>
          </p:sp>
          <p:sp>
            <p:nvSpPr>
              <p:cNvPr id="131" name="TextBox 130">
                <a:extLst>
                  <a:ext uri="{FF2B5EF4-FFF2-40B4-BE49-F238E27FC236}">
                    <a16:creationId xmlns:a16="http://schemas.microsoft.com/office/drawing/2014/main" id="{78E5446B-2DA5-F42C-FF20-A918DF36F981}"/>
                  </a:ext>
                </a:extLst>
              </p:cNvPr>
              <p:cNvSpPr txBox="1"/>
              <p:nvPr/>
            </p:nvSpPr>
            <p:spPr>
              <a:xfrm rot="16200000">
                <a:off x="126440" y="1993427"/>
                <a:ext cx="1980221" cy="112533"/>
              </a:xfrm>
              <a:prstGeom prst="rect">
                <a:avLst/>
              </a:prstGeom>
              <a:solidFill>
                <a:schemeClr val="accent4"/>
              </a:solidFill>
              <a:ln w="3175">
                <a:solidFill>
                  <a:schemeClr val="accent1"/>
                </a:solidFill>
              </a:ln>
            </p:spPr>
            <p:txBody>
              <a:bodyPr wrap="square" rtlCol="0">
                <a:noAutofit/>
              </a:bodyPr>
              <a:lstStyle/>
              <a:p>
                <a:endParaRPr lang="en-US" dirty="0">
                  <a:solidFill>
                    <a:schemeClr val="bg1"/>
                  </a:solidFill>
                </a:endParaRPr>
              </a:p>
            </p:txBody>
          </p:sp>
          <p:sp>
            <p:nvSpPr>
              <p:cNvPr id="132" name="Isosceles Triangle 6">
                <a:extLst>
                  <a:ext uri="{FF2B5EF4-FFF2-40B4-BE49-F238E27FC236}">
                    <a16:creationId xmlns:a16="http://schemas.microsoft.com/office/drawing/2014/main" id="{BA2B1D39-B2F0-3227-0901-5AF632CD7AE8}"/>
                  </a:ext>
                </a:extLst>
              </p:cNvPr>
              <p:cNvSpPr/>
              <p:nvPr/>
            </p:nvSpPr>
            <p:spPr>
              <a:xfrm rot="5400000">
                <a:off x="1007001" y="1241353"/>
                <a:ext cx="216024" cy="115607"/>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a16="http://schemas.microsoft.com/office/drawing/2014/main" id="{F96120DD-1FF9-10A1-2474-721918513EE3}"/>
                </a:ext>
              </a:extLst>
            </p:cNvPr>
            <p:cNvGrpSpPr/>
            <p:nvPr/>
          </p:nvGrpSpPr>
          <p:grpSpPr>
            <a:xfrm>
              <a:off x="8167249" y="4038881"/>
              <a:ext cx="3422958" cy="1980222"/>
              <a:chOff x="699683" y="1059582"/>
              <a:chExt cx="1863476" cy="1980222"/>
            </a:xfrm>
          </p:grpSpPr>
          <p:sp useBgFill="1">
            <p:nvSpPr>
              <p:cNvPr id="134" name="TextBox 133">
                <a:extLst>
                  <a:ext uri="{FF2B5EF4-FFF2-40B4-BE49-F238E27FC236}">
                    <a16:creationId xmlns:a16="http://schemas.microsoft.com/office/drawing/2014/main" id="{C7013598-C7D3-8421-30E6-4577FAB5D12E}"/>
                  </a:ext>
                </a:extLst>
              </p:cNvPr>
              <p:cNvSpPr txBox="1"/>
              <p:nvPr/>
            </p:nvSpPr>
            <p:spPr>
              <a:xfrm>
                <a:off x="1171909" y="1059582"/>
                <a:ext cx="1391250" cy="1980222"/>
              </a:xfrm>
              <a:prstGeom prst="rect">
                <a:avLst/>
              </a:prstGeom>
              <a:ln w="3175">
                <a:solidFill>
                  <a:schemeClr val="accent1"/>
                </a:solidFill>
              </a:ln>
            </p:spPr>
            <p:txBody>
              <a:bodyPr wrap="square" lIns="137160" tIns="91440" rIns="137160" bIns="91440" rtlCol="0">
                <a:noAutofit/>
              </a:bodyPr>
              <a:lstStyle/>
              <a:p>
                <a:r>
                  <a:rPr lang="en-US" b="1" dirty="0"/>
                  <a:t>Better risk management </a:t>
                </a:r>
                <a:endParaRPr lang="en-US" sz="1600" b="1" dirty="0"/>
              </a:p>
              <a:p>
                <a:r>
                  <a:rPr lang="en-US" sz="1600" dirty="0"/>
                  <a:t>Insurers work with farmers to promote new technologies that reduce risk and increase productivity</a:t>
                </a:r>
              </a:p>
              <a:p>
                <a:endParaRPr lang="en-US" sz="1000" dirty="0"/>
              </a:p>
            </p:txBody>
          </p:sp>
          <p:sp>
            <p:nvSpPr>
              <p:cNvPr id="135" name="TextBox 134">
                <a:extLst>
                  <a:ext uri="{FF2B5EF4-FFF2-40B4-BE49-F238E27FC236}">
                    <a16:creationId xmlns:a16="http://schemas.microsoft.com/office/drawing/2014/main" id="{E56AEA11-005E-6024-25E6-B1BA4CC351EE}"/>
                  </a:ext>
                </a:extLst>
              </p:cNvPr>
              <p:cNvSpPr txBox="1"/>
              <p:nvPr/>
            </p:nvSpPr>
            <p:spPr>
              <a:xfrm rot="16200000">
                <a:off x="-94441" y="1853708"/>
                <a:ext cx="1980220" cy="391972"/>
              </a:xfrm>
              <a:prstGeom prst="rect">
                <a:avLst/>
              </a:prstGeom>
              <a:solidFill>
                <a:schemeClr val="tx1"/>
              </a:solidFill>
              <a:ln w="3175">
                <a:solidFill>
                  <a:schemeClr val="tx1"/>
                </a:solidFill>
              </a:ln>
            </p:spPr>
            <p:txBody>
              <a:bodyPr wrap="square" rtlCol="0">
                <a:spAutoFit/>
              </a:bodyPr>
              <a:lstStyle/>
              <a:p>
                <a:r>
                  <a:rPr lang="en-US" dirty="0">
                    <a:solidFill>
                      <a:srgbClr val="FFFFFF"/>
                    </a:solidFill>
                  </a:rPr>
                  <a:t>06</a:t>
                </a:r>
              </a:p>
              <a:p>
                <a:endParaRPr lang="en-US" dirty="0">
                  <a:solidFill>
                    <a:srgbClr val="FFFFFF"/>
                  </a:solidFill>
                </a:endParaRPr>
              </a:p>
            </p:txBody>
          </p:sp>
          <p:sp>
            <p:nvSpPr>
              <p:cNvPr id="136" name="TextBox 135">
                <a:extLst>
                  <a:ext uri="{FF2B5EF4-FFF2-40B4-BE49-F238E27FC236}">
                    <a16:creationId xmlns:a16="http://schemas.microsoft.com/office/drawing/2014/main" id="{6AAFF228-5961-72A3-C7C5-EDE15E1ED7CD}"/>
                  </a:ext>
                </a:extLst>
              </p:cNvPr>
              <p:cNvSpPr txBox="1"/>
              <p:nvPr/>
            </p:nvSpPr>
            <p:spPr>
              <a:xfrm rot="16200000">
                <a:off x="126440" y="1993427"/>
                <a:ext cx="1980221" cy="112533"/>
              </a:xfrm>
              <a:prstGeom prst="rect">
                <a:avLst/>
              </a:prstGeom>
              <a:solidFill>
                <a:schemeClr val="accent4"/>
              </a:solidFill>
              <a:ln w="3175">
                <a:solidFill>
                  <a:schemeClr val="accent1"/>
                </a:solidFill>
              </a:ln>
            </p:spPr>
            <p:txBody>
              <a:bodyPr wrap="square" rtlCol="0">
                <a:noAutofit/>
              </a:bodyPr>
              <a:lstStyle/>
              <a:p>
                <a:endParaRPr lang="en-US" dirty="0">
                  <a:solidFill>
                    <a:schemeClr val="bg1"/>
                  </a:solidFill>
                </a:endParaRPr>
              </a:p>
            </p:txBody>
          </p:sp>
          <p:sp>
            <p:nvSpPr>
              <p:cNvPr id="137" name="Isosceles Triangle 6">
                <a:extLst>
                  <a:ext uri="{FF2B5EF4-FFF2-40B4-BE49-F238E27FC236}">
                    <a16:creationId xmlns:a16="http://schemas.microsoft.com/office/drawing/2014/main" id="{040B9326-633E-5736-CBB3-77C8E970CD6A}"/>
                  </a:ext>
                </a:extLst>
              </p:cNvPr>
              <p:cNvSpPr/>
              <p:nvPr/>
            </p:nvSpPr>
            <p:spPr>
              <a:xfrm rot="5400000">
                <a:off x="1007001" y="1241353"/>
                <a:ext cx="216024" cy="115607"/>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06812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2BDE-F02B-9AAF-0DE9-666B68DF95E2}"/>
              </a:ext>
            </a:extLst>
          </p:cNvPr>
          <p:cNvSpPr>
            <a:spLocks noGrp="1"/>
          </p:cNvSpPr>
          <p:nvPr>
            <p:ph type="title"/>
          </p:nvPr>
        </p:nvSpPr>
        <p:spPr/>
        <p:txBody>
          <a:bodyPr/>
          <a:lstStyle/>
          <a:p>
            <a:r>
              <a:rPr lang="en-GB" dirty="0"/>
              <a:t>The remarkable growth potential of global agricultural insurance</a:t>
            </a:r>
          </a:p>
        </p:txBody>
      </p:sp>
      <p:sp>
        <p:nvSpPr>
          <p:cNvPr id="3" name="Text Placeholder 2">
            <a:extLst>
              <a:ext uri="{FF2B5EF4-FFF2-40B4-BE49-F238E27FC236}">
                <a16:creationId xmlns:a16="http://schemas.microsoft.com/office/drawing/2014/main" id="{C4142FF1-0891-877C-7DCC-4EF75A974E8C}"/>
              </a:ext>
            </a:extLst>
          </p:cNvPr>
          <p:cNvSpPr>
            <a:spLocks noGrp="1"/>
          </p:cNvSpPr>
          <p:nvPr>
            <p:ph type="body" sz="quarter" idx="11"/>
          </p:nvPr>
        </p:nvSpPr>
        <p:spPr/>
        <p:txBody>
          <a:bodyPr>
            <a:normAutofit/>
          </a:bodyPr>
          <a:lstStyle/>
          <a:p>
            <a:r>
              <a:rPr lang="en-GB" sz="2200" dirty="0">
                <a:solidFill>
                  <a:schemeClr val="accent4"/>
                </a:solidFill>
              </a:rPr>
              <a:t>2020 global premiums for non-life insurance and agricultural insurance</a:t>
            </a:r>
          </a:p>
        </p:txBody>
      </p:sp>
      <p:graphicFrame>
        <p:nvGraphicFramePr>
          <p:cNvPr id="7" name="Chart 6">
            <a:extLst>
              <a:ext uri="{FF2B5EF4-FFF2-40B4-BE49-F238E27FC236}">
                <a16:creationId xmlns:a16="http://schemas.microsoft.com/office/drawing/2014/main" id="{421E768E-ECF0-7EFE-C668-892F170BE31C}"/>
              </a:ext>
            </a:extLst>
          </p:cNvPr>
          <p:cNvGraphicFramePr>
            <a:graphicFrameLocks noChangeAspect="1"/>
          </p:cNvGraphicFramePr>
          <p:nvPr>
            <p:extLst>
              <p:ext uri="{D42A27DB-BD31-4B8C-83A1-F6EECF244321}">
                <p14:modId xmlns:p14="http://schemas.microsoft.com/office/powerpoint/2010/main" val="3005121375"/>
              </p:ext>
            </p:extLst>
          </p:nvPr>
        </p:nvGraphicFramePr>
        <p:xfrm>
          <a:off x="785445" y="1368423"/>
          <a:ext cx="7884000" cy="525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66CD68D-7F1B-FAF1-1AE9-F862CE93A455}"/>
              </a:ext>
            </a:extLst>
          </p:cNvPr>
          <p:cNvSpPr txBox="1"/>
          <p:nvPr/>
        </p:nvSpPr>
        <p:spPr>
          <a:xfrm>
            <a:off x="7769951" y="1800949"/>
            <a:ext cx="3456569" cy="483209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t>The global agricultural insurance market has grown significantly due to the increasing frequency and severity of weather-related events affecting agriculture</a:t>
            </a:r>
          </a:p>
          <a:p>
            <a:pPr marL="285750" indent="-285750">
              <a:spcAft>
                <a:spcPts val="1200"/>
              </a:spcAft>
              <a:buFont typeface="Arial" panose="020B0604020202020204" pitchFamily="34" charset="0"/>
              <a:buChar char="•"/>
            </a:pPr>
            <a:r>
              <a:rPr lang="en-GB" dirty="0"/>
              <a:t>Swiss Re estimates the value of the global agricultural insurance market at USD 46 billion in 2020</a:t>
            </a:r>
          </a:p>
          <a:p>
            <a:pPr marL="285750" indent="-285750">
              <a:spcAft>
                <a:spcPts val="1200"/>
              </a:spcAft>
              <a:buFont typeface="Arial" panose="020B0604020202020204" pitchFamily="34" charset="0"/>
              <a:buChar char="•"/>
            </a:pPr>
            <a:r>
              <a:rPr lang="en-GB" dirty="0"/>
              <a:t>The market is forecast to reach USD 80 billion by 2030, growing at a CAGR of 5.7%</a:t>
            </a:r>
          </a:p>
        </p:txBody>
      </p:sp>
      <p:sp>
        <p:nvSpPr>
          <p:cNvPr id="8" name="Footer Placeholder 7">
            <a:extLst>
              <a:ext uri="{FF2B5EF4-FFF2-40B4-BE49-F238E27FC236}">
                <a16:creationId xmlns:a16="http://schemas.microsoft.com/office/drawing/2014/main" id="{DE5A9BF1-FA0F-AB50-7EC8-924FBDC27E45}"/>
              </a:ext>
            </a:extLst>
          </p:cNvPr>
          <p:cNvSpPr>
            <a:spLocks noGrp="1"/>
          </p:cNvSpPr>
          <p:nvPr>
            <p:ph type="ftr" sz="quarter" idx="13"/>
          </p:nvPr>
        </p:nvSpPr>
        <p:spPr/>
        <p:txBody>
          <a:bodyPr/>
          <a:lstStyle/>
          <a:p>
            <a:r>
              <a:rPr lang="de-DE" dirty="0"/>
              <a:t>AIP 2023 - Food security - Faber Consulting AG</a:t>
            </a:r>
          </a:p>
        </p:txBody>
      </p:sp>
      <p:sp>
        <p:nvSpPr>
          <p:cNvPr id="5" name="Slide Number Placeholder 4">
            <a:extLst>
              <a:ext uri="{FF2B5EF4-FFF2-40B4-BE49-F238E27FC236}">
                <a16:creationId xmlns:a16="http://schemas.microsoft.com/office/drawing/2014/main" id="{B9F6CFBB-9E2D-46FA-7D91-6C26E83955DA}"/>
              </a:ext>
            </a:extLst>
          </p:cNvPr>
          <p:cNvSpPr>
            <a:spLocks noGrp="1"/>
          </p:cNvSpPr>
          <p:nvPr>
            <p:ph type="sldNum" sz="quarter" idx="4"/>
          </p:nvPr>
        </p:nvSpPr>
        <p:spPr/>
        <p:txBody>
          <a:bodyPr/>
          <a:lstStyle/>
          <a:p>
            <a:fld id="{E4147E19-D42D-416C-B497-FAE4B2379EE9}" type="slidenum">
              <a:rPr lang="en-IN" smtClean="0"/>
              <a:pPr/>
              <a:t>7</a:t>
            </a:fld>
            <a:endParaRPr lang="en-IN"/>
          </a:p>
        </p:txBody>
      </p:sp>
      <p:grpSp>
        <p:nvGrpSpPr>
          <p:cNvPr id="6" name="Group 5">
            <a:extLst>
              <a:ext uri="{FF2B5EF4-FFF2-40B4-BE49-F238E27FC236}">
                <a16:creationId xmlns:a16="http://schemas.microsoft.com/office/drawing/2014/main" id="{2CED33B9-4A68-9C8A-877A-84FF2703062E}"/>
              </a:ext>
            </a:extLst>
          </p:cNvPr>
          <p:cNvGrpSpPr>
            <a:grpSpLocks noChangeAspect="1"/>
          </p:cNvGrpSpPr>
          <p:nvPr/>
        </p:nvGrpSpPr>
        <p:grpSpPr bwMode="auto">
          <a:xfrm>
            <a:off x="3323445" y="2592423"/>
            <a:ext cx="2808000" cy="2808000"/>
            <a:chOff x="1736" y="476"/>
            <a:chExt cx="2288" cy="2288"/>
          </a:xfrm>
          <a:solidFill>
            <a:schemeClr val="bg1"/>
          </a:solidFill>
        </p:grpSpPr>
        <p:sp>
          <p:nvSpPr>
            <p:cNvPr id="10" name="Oval 5">
              <a:extLst>
                <a:ext uri="{FF2B5EF4-FFF2-40B4-BE49-F238E27FC236}">
                  <a16:creationId xmlns:a16="http://schemas.microsoft.com/office/drawing/2014/main" id="{631E33E7-8B59-E0C2-6305-317B51D4F3EF}"/>
                </a:ext>
              </a:extLst>
            </p:cNvPr>
            <p:cNvSpPr>
              <a:spLocks noChangeArrowheads="1"/>
            </p:cNvSpPr>
            <p:nvPr/>
          </p:nvSpPr>
          <p:spPr bwMode="auto">
            <a:xfrm>
              <a:off x="1736" y="476"/>
              <a:ext cx="2288" cy="2288"/>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738AD364-CF27-5335-8FF8-79DDBF382011}"/>
                </a:ext>
              </a:extLst>
            </p:cNvPr>
            <p:cNvSpPr>
              <a:spLocks/>
            </p:cNvSpPr>
            <p:nvPr/>
          </p:nvSpPr>
          <p:spPr bwMode="auto">
            <a:xfrm>
              <a:off x="2312" y="2579"/>
              <a:ext cx="7"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88DC74C-E5AD-D2E2-BBB4-1E7BBB03FBC5}"/>
                </a:ext>
              </a:extLst>
            </p:cNvPr>
            <p:cNvSpPr>
              <a:spLocks/>
            </p:cNvSpPr>
            <p:nvPr/>
          </p:nvSpPr>
          <p:spPr bwMode="auto">
            <a:xfrm>
              <a:off x="3605" y="796"/>
              <a:ext cx="64" cy="35"/>
            </a:xfrm>
            <a:custGeom>
              <a:avLst/>
              <a:gdLst>
                <a:gd name="T0" fmla="*/ 1 w 9"/>
                <a:gd name="T1" fmla="*/ 1 h 5"/>
                <a:gd name="T2" fmla="*/ 2 w 9"/>
                <a:gd name="T3" fmla="*/ 4 h 5"/>
                <a:gd name="T4" fmla="*/ 5 w 9"/>
                <a:gd name="T5" fmla="*/ 4 h 5"/>
                <a:gd name="T6" fmla="*/ 7 w 9"/>
                <a:gd name="T7" fmla="*/ 4 h 5"/>
                <a:gd name="T8" fmla="*/ 9 w 9"/>
                <a:gd name="T9" fmla="*/ 5 h 5"/>
                <a:gd name="T10" fmla="*/ 5 w 9"/>
                <a:gd name="T11" fmla="*/ 1 h 5"/>
                <a:gd name="T12" fmla="*/ 2 w 9"/>
                <a:gd name="T13" fmla="*/ 0 h 5"/>
                <a:gd name="T14" fmla="*/ 1 w 9"/>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1" y="1"/>
                  </a:moveTo>
                  <a:cubicBezTo>
                    <a:pt x="2" y="2"/>
                    <a:pt x="2" y="2"/>
                    <a:pt x="2" y="4"/>
                  </a:cubicBezTo>
                  <a:cubicBezTo>
                    <a:pt x="3" y="5"/>
                    <a:pt x="4" y="4"/>
                    <a:pt x="5" y="4"/>
                  </a:cubicBezTo>
                  <a:cubicBezTo>
                    <a:pt x="5" y="3"/>
                    <a:pt x="5" y="3"/>
                    <a:pt x="7" y="4"/>
                  </a:cubicBezTo>
                  <a:cubicBezTo>
                    <a:pt x="8" y="5"/>
                    <a:pt x="8" y="5"/>
                    <a:pt x="9" y="5"/>
                  </a:cubicBezTo>
                  <a:cubicBezTo>
                    <a:pt x="7" y="4"/>
                    <a:pt x="6" y="2"/>
                    <a:pt x="5" y="1"/>
                  </a:cubicBezTo>
                  <a:cubicBezTo>
                    <a:pt x="4" y="1"/>
                    <a:pt x="3" y="1"/>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C0582835-0146-787B-EE70-DA841F334A52}"/>
                </a:ext>
              </a:extLst>
            </p:cNvPr>
            <p:cNvSpPr>
              <a:spLocks/>
            </p:cNvSpPr>
            <p:nvPr/>
          </p:nvSpPr>
          <p:spPr bwMode="auto">
            <a:xfrm>
              <a:off x="3569" y="846"/>
              <a:ext cx="36" cy="42"/>
            </a:xfrm>
            <a:custGeom>
              <a:avLst/>
              <a:gdLst>
                <a:gd name="T0" fmla="*/ 5 w 5"/>
                <a:gd name="T1" fmla="*/ 5 h 6"/>
                <a:gd name="T2" fmla="*/ 0 w 5"/>
                <a:gd name="T3" fmla="*/ 3 h 6"/>
                <a:gd name="T4" fmla="*/ 5 w 5"/>
                <a:gd name="T5" fmla="*/ 5 h 6"/>
              </a:gdLst>
              <a:ahLst/>
              <a:cxnLst>
                <a:cxn ang="0">
                  <a:pos x="T0" y="T1"/>
                </a:cxn>
                <a:cxn ang="0">
                  <a:pos x="T2" y="T3"/>
                </a:cxn>
                <a:cxn ang="0">
                  <a:pos x="T4" y="T5"/>
                </a:cxn>
              </a:cxnLst>
              <a:rect l="0" t="0" r="r" b="b"/>
              <a:pathLst>
                <a:path w="5" h="6">
                  <a:moveTo>
                    <a:pt x="5" y="5"/>
                  </a:moveTo>
                  <a:cubicBezTo>
                    <a:pt x="5" y="4"/>
                    <a:pt x="1" y="0"/>
                    <a:pt x="0" y="3"/>
                  </a:cubicBezTo>
                  <a:cubicBezTo>
                    <a:pt x="0" y="4"/>
                    <a:pt x="4" y="6"/>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897D8AB3-FFFF-A7D6-91AD-6B862827B6F7}"/>
                </a:ext>
              </a:extLst>
            </p:cNvPr>
            <p:cNvSpPr>
              <a:spLocks/>
            </p:cNvSpPr>
            <p:nvPr/>
          </p:nvSpPr>
          <p:spPr bwMode="auto">
            <a:xfrm>
              <a:off x="1786" y="1393"/>
              <a:ext cx="42" cy="85"/>
            </a:xfrm>
            <a:custGeom>
              <a:avLst/>
              <a:gdLst>
                <a:gd name="T0" fmla="*/ 2 w 6"/>
                <a:gd name="T1" fmla="*/ 9 h 12"/>
                <a:gd name="T2" fmla="*/ 5 w 6"/>
                <a:gd name="T3" fmla="*/ 11 h 12"/>
                <a:gd name="T4" fmla="*/ 3 w 6"/>
                <a:gd name="T5" fmla="*/ 6 h 12"/>
                <a:gd name="T6" fmla="*/ 1 w 6"/>
                <a:gd name="T7" fmla="*/ 1 h 12"/>
                <a:gd name="T8" fmla="*/ 1 w 6"/>
                <a:gd name="T9" fmla="*/ 0 h 12"/>
                <a:gd name="T10" fmla="*/ 0 w 6"/>
                <a:gd name="T11" fmla="*/ 4 h 12"/>
                <a:gd name="T12" fmla="*/ 1 w 6"/>
                <a:gd name="T13" fmla="*/ 7 h 12"/>
                <a:gd name="T14" fmla="*/ 2 w 6"/>
                <a:gd name="T15" fmla="*/ 9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2" y="9"/>
                  </a:moveTo>
                  <a:cubicBezTo>
                    <a:pt x="3" y="9"/>
                    <a:pt x="4" y="12"/>
                    <a:pt x="5" y="11"/>
                  </a:cubicBezTo>
                  <a:cubicBezTo>
                    <a:pt x="6" y="9"/>
                    <a:pt x="3" y="7"/>
                    <a:pt x="3" y="6"/>
                  </a:cubicBezTo>
                  <a:cubicBezTo>
                    <a:pt x="2" y="5"/>
                    <a:pt x="3" y="3"/>
                    <a:pt x="1" y="1"/>
                  </a:cubicBezTo>
                  <a:cubicBezTo>
                    <a:pt x="1" y="1"/>
                    <a:pt x="1" y="0"/>
                    <a:pt x="1" y="0"/>
                  </a:cubicBezTo>
                  <a:cubicBezTo>
                    <a:pt x="0" y="2"/>
                    <a:pt x="0" y="3"/>
                    <a:pt x="0" y="4"/>
                  </a:cubicBezTo>
                  <a:cubicBezTo>
                    <a:pt x="1" y="5"/>
                    <a:pt x="1" y="6"/>
                    <a:pt x="1" y="7"/>
                  </a:cubicBezTo>
                  <a:cubicBezTo>
                    <a:pt x="1" y="8"/>
                    <a:pt x="2" y="8"/>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248D4610-00C8-B2B9-120E-E91C0895F8DA}"/>
                </a:ext>
              </a:extLst>
            </p:cNvPr>
            <p:cNvSpPr>
              <a:spLocks/>
            </p:cNvSpPr>
            <p:nvPr/>
          </p:nvSpPr>
          <p:spPr bwMode="auto">
            <a:xfrm>
              <a:off x="2141" y="760"/>
              <a:ext cx="43" cy="29"/>
            </a:xfrm>
            <a:custGeom>
              <a:avLst/>
              <a:gdLst>
                <a:gd name="T0" fmla="*/ 1 w 6"/>
                <a:gd name="T1" fmla="*/ 4 h 4"/>
                <a:gd name="T2" fmla="*/ 3 w 6"/>
                <a:gd name="T3" fmla="*/ 3 h 4"/>
                <a:gd name="T4" fmla="*/ 6 w 6"/>
                <a:gd name="T5" fmla="*/ 1 h 4"/>
                <a:gd name="T6" fmla="*/ 5 w 6"/>
                <a:gd name="T7" fmla="*/ 0 h 4"/>
                <a:gd name="T8" fmla="*/ 0 w 6"/>
                <a:gd name="T9" fmla="*/ 4 h 4"/>
                <a:gd name="T10" fmla="*/ 1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1" y="4"/>
                  </a:moveTo>
                  <a:cubicBezTo>
                    <a:pt x="1" y="4"/>
                    <a:pt x="3" y="3"/>
                    <a:pt x="3" y="3"/>
                  </a:cubicBezTo>
                  <a:cubicBezTo>
                    <a:pt x="4" y="3"/>
                    <a:pt x="6" y="2"/>
                    <a:pt x="6" y="1"/>
                  </a:cubicBezTo>
                  <a:cubicBezTo>
                    <a:pt x="6" y="0"/>
                    <a:pt x="5" y="0"/>
                    <a:pt x="5" y="0"/>
                  </a:cubicBezTo>
                  <a:cubicBezTo>
                    <a:pt x="3" y="1"/>
                    <a:pt x="2" y="3"/>
                    <a:pt x="0"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2386CD5C-0F88-1D59-021A-7DB2B80FE5B8}"/>
                </a:ext>
              </a:extLst>
            </p:cNvPr>
            <p:cNvSpPr>
              <a:spLocks/>
            </p:cNvSpPr>
            <p:nvPr/>
          </p:nvSpPr>
          <p:spPr bwMode="auto">
            <a:xfrm>
              <a:off x="2198" y="696"/>
              <a:ext cx="241" cy="142"/>
            </a:xfrm>
            <a:custGeom>
              <a:avLst/>
              <a:gdLst>
                <a:gd name="T0" fmla="*/ 0 w 34"/>
                <a:gd name="T1" fmla="*/ 7 h 20"/>
                <a:gd name="T2" fmla="*/ 2 w 34"/>
                <a:gd name="T3" fmla="*/ 6 h 20"/>
                <a:gd name="T4" fmla="*/ 3 w 34"/>
                <a:gd name="T5" fmla="*/ 5 h 20"/>
                <a:gd name="T6" fmla="*/ 4 w 34"/>
                <a:gd name="T7" fmla="*/ 7 h 20"/>
                <a:gd name="T8" fmla="*/ 6 w 34"/>
                <a:gd name="T9" fmla="*/ 7 h 20"/>
                <a:gd name="T10" fmla="*/ 5 w 34"/>
                <a:gd name="T11" fmla="*/ 10 h 20"/>
                <a:gd name="T12" fmla="*/ 4 w 34"/>
                <a:gd name="T13" fmla="*/ 11 h 20"/>
                <a:gd name="T14" fmla="*/ 7 w 34"/>
                <a:gd name="T15" fmla="*/ 11 h 20"/>
                <a:gd name="T16" fmla="*/ 9 w 34"/>
                <a:gd name="T17" fmla="*/ 9 h 20"/>
                <a:gd name="T18" fmla="*/ 11 w 34"/>
                <a:gd name="T19" fmla="*/ 8 h 20"/>
                <a:gd name="T20" fmla="*/ 11 w 34"/>
                <a:gd name="T21" fmla="*/ 10 h 20"/>
                <a:gd name="T22" fmla="*/ 8 w 34"/>
                <a:gd name="T23" fmla="*/ 12 h 20"/>
                <a:gd name="T24" fmla="*/ 5 w 34"/>
                <a:gd name="T25" fmla="*/ 13 h 20"/>
                <a:gd name="T26" fmla="*/ 2 w 34"/>
                <a:gd name="T27" fmla="*/ 14 h 20"/>
                <a:gd name="T28" fmla="*/ 2 w 34"/>
                <a:gd name="T29" fmla="*/ 17 h 20"/>
                <a:gd name="T30" fmla="*/ 4 w 34"/>
                <a:gd name="T31" fmla="*/ 16 h 20"/>
                <a:gd name="T32" fmla="*/ 10 w 34"/>
                <a:gd name="T33" fmla="*/ 16 h 20"/>
                <a:gd name="T34" fmla="*/ 13 w 34"/>
                <a:gd name="T35" fmla="*/ 17 h 20"/>
                <a:gd name="T36" fmla="*/ 15 w 34"/>
                <a:gd name="T37" fmla="*/ 18 h 20"/>
                <a:gd name="T38" fmla="*/ 17 w 34"/>
                <a:gd name="T39" fmla="*/ 18 h 20"/>
                <a:gd name="T40" fmla="*/ 19 w 34"/>
                <a:gd name="T41" fmla="*/ 19 h 20"/>
                <a:gd name="T42" fmla="*/ 22 w 34"/>
                <a:gd name="T43" fmla="*/ 19 h 20"/>
                <a:gd name="T44" fmla="*/ 24 w 34"/>
                <a:gd name="T45" fmla="*/ 18 h 20"/>
                <a:gd name="T46" fmla="*/ 26 w 34"/>
                <a:gd name="T47" fmla="*/ 18 h 20"/>
                <a:gd name="T48" fmla="*/ 26 w 34"/>
                <a:gd name="T49" fmla="*/ 15 h 20"/>
                <a:gd name="T50" fmla="*/ 22 w 34"/>
                <a:gd name="T51" fmla="*/ 13 h 20"/>
                <a:gd name="T52" fmla="*/ 22 w 34"/>
                <a:gd name="T53" fmla="*/ 12 h 20"/>
                <a:gd name="T54" fmla="*/ 26 w 34"/>
                <a:gd name="T55" fmla="*/ 13 h 20"/>
                <a:gd name="T56" fmla="*/ 29 w 34"/>
                <a:gd name="T57" fmla="*/ 13 h 20"/>
                <a:gd name="T58" fmla="*/ 32 w 34"/>
                <a:gd name="T59" fmla="*/ 12 h 20"/>
                <a:gd name="T60" fmla="*/ 34 w 34"/>
                <a:gd name="T61" fmla="*/ 10 h 20"/>
                <a:gd name="T62" fmla="*/ 28 w 34"/>
                <a:gd name="T63" fmla="*/ 9 h 20"/>
                <a:gd name="T64" fmla="*/ 25 w 34"/>
                <a:gd name="T65" fmla="*/ 7 h 20"/>
                <a:gd name="T66" fmla="*/ 22 w 34"/>
                <a:gd name="T67" fmla="*/ 7 h 20"/>
                <a:gd name="T68" fmla="*/ 22 w 34"/>
                <a:gd name="T69" fmla="*/ 3 h 20"/>
                <a:gd name="T70" fmla="*/ 14 w 34"/>
                <a:gd name="T71" fmla="*/ 2 h 20"/>
                <a:gd name="T72" fmla="*/ 8 w 34"/>
                <a:gd name="T73" fmla="*/ 0 h 20"/>
                <a:gd name="T74" fmla="*/ 0 w 34"/>
                <a:gd name="T75" fmla="*/ 7 h 20"/>
                <a:gd name="T76" fmla="*/ 0 w 34"/>
                <a:gd name="T7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20">
                  <a:moveTo>
                    <a:pt x="0" y="7"/>
                  </a:moveTo>
                  <a:cubicBezTo>
                    <a:pt x="0" y="7"/>
                    <a:pt x="2" y="7"/>
                    <a:pt x="2" y="6"/>
                  </a:cubicBezTo>
                  <a:cubicBezTo>
                    <a:pt x="2" y="5"/>
                    <a:pt x="2" y="5"/>
                    <a:pt x="3" y="5"/>
                  </a:cubicBezTo>
                  <a:cubicBezTo>
                    <a:pt x="3" y="5"/>
                    <a:pt x="2" y="7"/>
                    <a:pt x="4" y="7"/>
                  </a:cubicBezTo>
                  <a:cubicBezTo>
                    <a:pt x="5" y="6"/>
                    <a:pt x="5" y="6"/>
                    <a:pt x="6" y="7"/>
                  </a:cubicBezTo>
                  <a:cubicBezTo>
                    <a:pt x="7" y="7"/>
                    <a:pt x="5" y="9"/>
                    <a:pt x="5" y="10"/>
                  </a:cubicBezTo>
                  <a:cubicBezTo>
                    <a:pt x="4" y="10"/>
                    <a:pt x="3" y="11"/>
                    <a:pt x="4" y="11"/>
                  </a:cubicBezTo>
                  <a:cubicBezTo>
                    <a:pt x="6" y="11"/>
                    <a:pt x="7" y="11"/>
                    <a:pt x="7" y="11"/>
                  </a:cubicBezTo>
                  <a:cubicBezTo>
                    <a:pt x="7" y="11"/>
                    <a:pt x="8" y="9"/>
                    <a:pt x="9" y="9"/>
                  </a:cubicBezTo>
                  <a:cubicBezTo>
                    <a:pt x="9" y="8"/>
                    <a:pt x="10" y="8"/>
                    <a:pt x="11" y="8"/>
                  </a:cubicBezTo>
                  <a:cubicBezTo>
                    <a:pt x="11" y="9"/>
                    <a:pt x="14" y="9"/>
                    <a:pt x="11" y="10"/>
                  </a:cubicBezTo>
                  <a:cubicBezTo>
                    <a:pt x="9" y="11"/>
                    <a:pt x="8" y="11"/>
                    <a:pt x="8" y="12"/>
                  </a:cubicBezTo>
                  <a:cubicBezTo>
                    <a:pt x="7" y="13"/>
                    <a:pt x="7" y="14"/>
                    <a:pt x="5" y="13"/>
                  </a:cubicBezTo>
                  <a:cubicBezTo>
                    <a:pt x="3" y="13"/>
                    <a:pt x="2" y="13"/>
                    <a:pt x="2" y="14"/>
                  </a:cubicBezTo>
                  <a:cubicBezTo>
                    <a:pt x="1" y="15"/>
                    <a:pt x="1" y="17"/>
                    <a:pt x="2" y="17"/>
                  </a:cubicBezTo>
                  <a:cubicBezTo>
                    <a:pt x="3" y="17"/>
                    <a:pt x="3" y="17"/>
                    <a:pt x="4" y="16"/>
                  </a:cubicBezTo>
                  <a:cubicBezTo>
                    <a:pt x="5" y="16"/>
                    <a:pt x="9" y="16"/>
                    <a:pt x="10" y="16"/>
                  </a:cubicBezTo>
                  <a:cubicBezTo>
                    <a:pt x="11" y="16"/>
                    <a:pt x="12" y="17"/>
                    <a:pt x="13" y="17"/>
                  </a:cubicBezTo>
                  <a:cubicBezTo>
                    <a:pt x="13" y="17"/>
                    <a:pt x="14" y="18"/>
                    <a:pt x="15" y="18"/>
                  </a:cubicBezTo>
                  <a:cubicBezTo>
                    <a:pt x="16" y="19"/>
                    <a:pt x="16" y="17"/>
                    <a:pt x="17" y="18"/>
                  </a:cubicBezTo>
                  <a:cubicBezTo>
                    <a:pt x="19" y="19"/>
                    <a:pt x="18" y="19"/>
                    <a:pt x="19" y="19"/>
                  </a:cubicBezTo>
                  <a:cubicBezTo>
                    <a:pt x="20" y="19"/>
                    <a:pt x="22" y="19"/>
                    <a:pt x="22" y="19"/>
                  </a:cubicBezTo>
                  <a:cubicBezTo>
                    <a:pt x="22" y="19"/>
                    <a:pt x="22" y="17"/>
                    <a:pt x="24" y="18"/>
                  </a:cubicBezTo>
                  <a:cubicBezTo>
                    <a:pt x="25" y="18"/>
                    <a:pt x="26" y="20"/>
                    <a:pt x="26" y="18"/>
                  </a:cubicBezTo>
                  <a:cubicBezTo>
                    <a:pt x="26" y="17"/>
                    <a:pt x="27" y="16"/>
                    <a:pt x="26" y="15"/>
                  </a:cubicBezTo>
                  <a:cubicBezTo>
                    <a:pt x="24" y="14"/>
                    <a:pt x="22" y="14"/>
                    <a:pt x="22" y="13"/>
                  </a:cubicBezTo>
                  <a:cubicBezTo>
                    <a:pt x="22" y="13"/>
                    <a:pt x="22" y="12"/>
                    <a:pt x="22" y="12"/>
                  </a:cubicBezTo>
                  <a:cubicBezTo>
                    <a:pt x="23" y="11"/>
                    <a:pt x="25" y="12"/>
                    <a:pt x="26" y="13"/>
                  </a:cubicBezTo>
                  <a:cubicBezTo>
                    <a:pt x="27" y="13"/>
                    <a:pt x="28" y="14"/>
                    <a:pt x="29" y="13"/>
                  </a:cubicBezTo>
                  <a:cubicBezTo>
                    <a:pt x="30" y="13"/>
                    <a:pt x="31" y="12"/>
                    <a:pt x="32" y="12"/>
                  </a:cubicBezTo>
                  <a:cubicBezTo>
                    <a:pt x="32" y="11"/>
                    <a:pt x="34" y="10"/>
                    <a:pt x="34" y="10"/>
                  </a:cubicBezTo>
                  <a:cubicBezTo>
                    <a:pt x="34" y="10"/>
                    <a:pt x="29" y="9"/>
                    <a:pt x="28" y="9"/>
                  </a:cubicBezTo>
                  <a:cubicBezTo>
                    <a:pt x="28" y="8"/>
                    <a:pt x="26" y="7"/>
                    <a:pt x="25" y="7"/>
                  </a:cubicBezTo>
                  <a:cubicBezTo>
                    <a:pt x="25" y="7"/>
                    <a:pt x="23" y="8"/>
                    <a:pt x="22" y="7"/>
                  </a:cubicBezTo>
                  <a:cubicBezTo>
                    <a:pt x="22" y="5"/>
                    <a:pt x="22" y="3"/>
                    <a:pt x="22" y="3"/>
                  </a:cubicBezTo>
                  <a:cubicBezTo>
                    <a:pt x="21" y="3"/>
                    <a:pt x="15" y="3"/>
                    <a:pt x="14" y="2"/>
                  </a:cubicBezTo>
                  <a:cubicBezTo>
                    <a:pt x="13" y="2"/>
                    <a:pt x="10" y="1"/>
                    <a:pt x="8" y="0"/>
                  </a:cubicBezTo>
                  <a:cubicBezTo>
                    <a:pt x="5" y="2"/>
                    <a:pt x="3" y="4"/>
                    <a:pt x="0" y="7"/>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2AE7A824-ADF1-2793-8E6C-28E99512F5F6}"/>
                </a:ext>
              </a:extLst>
            </p:cNvPr>
            <p:cNvSpPr>
              <a:spLocks noEditPoints="1"/>
            </p:cNvSpPr>
            <p:nvPr/>
          </p:nvSpPr>
          <p:spPr bwMode="auto">
            <a:xfrm>
              <a:off x="1793" y="831"/>
              <a:ext cx="995" cy="1770"/>
            </a:xfrm>
            <a:custGeom>
              <a:avLst/>
              <a:gdLst>
                <a:gd name="T0" fmla="*/ 82 w 140"/>
                <a:gd name="T1" fmla="*/ 249 h 249"/>
                <a:gd name="T2" fmla="*/ 81 w 140"/>
                <a:gd name="T3" fmla="*/ 242 h 249"/>
                <a:gd name="T4" fmla="*/ 86 w 140"/>
                <a:gd name="T5" fmla="*/ 233 h 249"/>
                <a:gd name="T6" fmla="*/ 89 w 140"/>
                <a:gd name="T7" fmla="*/ 227 h 249"/>
                <a:gd name="T8" fmla="*/ 95 w 140"/>
                <a:gd name="T9" fmla="*/ 217 h 249"/>
                <a:gd name="T10" fmla="*/ 109 w 140"/>
                <a:gd name="T11" fmla="*/ 211 h 249"/>
                <a:gd name="T12" fmla="*/ 122 w 140"/>
                <a:gd name="T13" fmla="*/ 197 h 249"/>
                <a:gd name="T14" fmla="*/ 133 w 140"/>
                <a:gd name="T15" fmla="*/ 175 h 249"/>
                <a:gd name="T16" fmla="*/ 127 w 140"/>
                <a:gd name="T17" fmla="*/ 151 h 249"/>
                <a:gd name="T18" fmla="*/ 109 w 140"/>
                <a:gd name="T19" fmla="*/ 150 h 249"/>
                <a:gd name="T20" fmla="*/ 109 w 140"/>
                <a:gd name="T21" fmla="*/ 141 h 249"/>
                <a:gd name="T22" fmla="*/ 90 w 140"/>
                <a:gd name="T23" fmla="*/ 124 h 249"/>
                <a:gd name="T24" fmla="*/ 84 w 140"/>
                <a:gd name="T25" fmla="*/ 119 h 249"/>
                <a:gd name="T26" fmla="*/ 72 w 140"/>
                <a:gd name="T27" fmla="*/ 118 h 249"/>
                <a:gd name="T28" fmla="*/ 65 w 140"/>
                <a:gd name="T29" fmla="*/ 113 h 249"/>
                <a:gd name="T30" fmla="*/ 50 w 140"/>
                <a:gd name="T31" fmla="*/ 119 h 249"/>
                <a:gd name="T32" fmla="*/ 41 w 140"/>
                <a:gd name="T33" fmla="*/ 104 h 249"/>
                <a:gd name="T34" fmla="*/ 36 w 140"/>
                <a:gd name="T35" fmla="*/ 92 h 249"/>
                <a:gd name="T36" fmla="*/ 23 w 140"/>
                <a:gd name="T37" fmla="*/ 98 h 249"/>
                <a:gd name="T38" fmla="*/ 25 w 140"/>
                <a:gd name="T39" fmla="*/ 74 h 249"/>
                <a:gd name="T40" fmla="*/ 40 w 140"/>
                <a:gd name="T41" fmla="*/ 71 h 249"/>
                <a:gd name="T42" fmla="*/ 49 w 140"/>
                <a:gd name="T43" fmla="*/ 78 h 249"/>
                <a:gd name="T44" fmla="*/ 57 w 140"/>
                <a:gd name="T45" fmla="*/ 53 h 249"/>
                <a:gd name="T46" fmla="*/ 65 w 140"/>
                <a:gd name="T47" fmla="*/ 46 h 249"/>
                <a:gd name="T48" fmla="*/ 76 w 140"/>
                <a:gd name="T49" fmla="*/ 37 h 249"/>
                <a:gd name="T50" fmla="*/ 88 w 140"/>
                <a:gd name="T51" fmla="*/ 32 h 249"/>
                <a:gd name="T52" fmla="*/ 80 w 140"/>
                <a:gd name="T53" fmla="*/ 30 h 249"/>
                <a:gd name="T54" fmla="*/ 72 w 140"/>
                <a:gd name="T55" fmla="*/ 26 h 249"/>
                <a:gd name="T56" fmla="*/ 86 w 140"/>
                <a:gd name="T57" fmla="*/ 25 h 249"/>
                <a:gd name="T58" fmla="*/ 91 w 140"/>
                <a:gd name="T59" fmla="*/ 28 h 249"/>
                <a:gd name="T60" fmla="*/ 102 w 140"/>
                <a:gd name="T61" fmla="*/ 30 h 249"/>
                <a:gd name="T62" fmla="*/ 96 w 140"/>
                <a:gd name="T63" fmla="*/ 23 h 249"/>
                <a:gd name="T64" fmla="*/ 88 w 140"/>
                <a:gd name="T65" fmla="*/ 12 h 249"/>
                <a:gd name="T66" fmla="*/ 73 w 140"/>
                <a:gd name="T67" fmla="*/ 6 h 249"/>
                <a:gd name="T68" fmla="*/ 58 w 140"/>
                <a:gd name="T69" fmla="*/ 4 h 249"/>
                <a:gd name="T70" fmla="*/ 56 w 140"/>
                <a:gd name="T71" fmla="*/ 15 h 249"/>
                <a:gd name="T72" fmla="*/ 51 w 140"/>
                <a:gd name="T73" fmla="*/ 21 h 249"/>
                <a:gd name="T74" fmla="*/ 42 w 140"/>
                <a:gd name="T75" fmla="*/ 15 h 249"/>
                <a:gd name="T76" fmla="*/ 2 w 140"/>
                <a:gd name="T77" fmla="*/ 80 h 249"/>
                <a:gd name="T78" fmla="*/ 14 w 140"/>
                <a:gd name="T79" fmla="*/ 101 h 249"/>
                <a:gd name="T80" fmla="*/ 27 w 140"/>
                <a:gd name="T81" fmla="*/ 107 h 249"/>
                <a:gd name="T82" fmla="*/ 40 w 140"/>
                <a:gd name="T83" fmla="*/ 120 h 249"/>
                <a:gd name="T84" fmla="*/ 52 w 140"/>
                <a:gd name="T85" fmla="*/ 123 h 249"/>
                <a:gd name="T86" fmla="*/ 48 w 140"/>
                <a:gd name="T87" fmla="*/ 144 h 249"/>
                <a:gd name="T88" fmla="*/ 58 w 140"/>
                <a:gd name="T89" fmla="*/ 174 h 249"/>
                <a:gd name="T90" fmla="*/ 71 w 140"/>
                <a:gd name="T91" fmla="*/ 198 h 249"/>
                <a:gd name="T92" fmla="*/ 70 w 140"/>
                <a:gd name="T93" fmla="*/ 217 h 249"/>
                <a:gd name="T94" fmla="*/ 70 w 140"/>
                <a:gd name="T95" fmla="*/ 231 h 249"/>
                <a:gd name="T96" fmla="*/ 71 w 140"/>
                <a:gd name="T97" fmla="*/ 241 h 249"/>
                <a:gd name="T98" fmla="*/ 75 w 140"/>
                <a:gd name="T99" fmla="*/ 247 h 249"/>
                <a:gd name="T100" fmla="*/ 54 w 140"/>
                <a:gd name="T101" fmla="*/ 42 h 249"/>
                <a:gd name="T102" fmla="*/ 55 w 140"/>
                <a:gd name="T103" fmla="*/ 38 h 249"/>
                <a:gd name="T104" fmla="*/ 48 w 140"/>
                <a:gd name="T105" fmla="*/ 42 h 249"/>
                <a:gd name="T106" fmla="*/ 39 w 140"/>
                <a:gd name="T107" fmla="*/ 46 h 249"/>
                <a:gd name="T108" fmla="*/ 50 w 140"/>
                <a:gd name="T109" fmla="*/ 34 h 249"/>
                <a:gd name="T110" fmla="*/ 40 w 140"/>
                <a:gd name="T111" fmla="*/ 3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249">
                  <a:moveTo>
                    <a:pt x="77" y="248"/>
                  </a:moveTo>
                  <a:cubicBezTo>
                    <a:pt x="78" y="248"/>
                    <a:pt x="79" y="248"/>
                    <a:pt x="78" y="246"/>
                  </a:cubicBezTo>
                  <a:cubicBezTo>
                    <a:pt x="78" y="245"/>
                    <a:pt x="81" y="246"/>
                    <a:pt x="80" y="247"/>
                  </a:cubicBezTo>
                  <a:cubicBezTo>
                    <a:pt x="78" y="248"/>
                    <a:pt x="78" y="248"/>
                    <a:pt x="78" y="248"/>
                  </a:cubicBezTo>
                  <a:cubicBezTo>
                    <a:pt x="79" y="248"/>
                    <a:pt x="81" y="249"/>
                    <a:pt x="82" y="249"/>
                  </a:cubicBezTo>
                  <a:cubicBezTo>
                    <a:pt x="83" y="249"/>
                    <a:pt x="86" y="249"/>
                    <a:pt x="86" y="249"/>
                  </a:cubicBezTo>
                  <a:cubicBezTo>
                    <a:pt x="86" y="249"/>
                    <a:pt x="89" y="248"/>
                    <a:pt x="90" y="248"/>
                  </a:cubicBezTo>
                  <a:cubicBezTo>
                    <a:pt x="90" y="248"/>
                    <a:pt x="87" y="248"/>
                    <a:pt x="86" y="248"/>
                  </a:cubicBezTo>
                  <a:cubicBezTo>
                    <a:pt x="84" y="247"/>
                    <a:pt x="82" y="246"/>
                    <a:pt x="81" y="245"/>
                  </a:cubicBezTo>
                  <a:cubicBezTo>
                    <a:pt x="81" y="244"/>
                    <a:pt x="80" y="243"/>
                    <a:pt x="81" y="242"/>
                  </a:cubicBezTo>
                  <a:cubicBezTo>
                    <a:pt x="82" y="242"/>
                    <a:pt x="84" y="240"/>
                    <a:pt x="85" y="240"/>
                  </a:cubicBezTo>
                  <a:cubicBezTo>
                    <a:pt x="85" y="240"/>
                    <a:pt x="86" y="238"/>
                    <a:pt x="85" y="238"/>
                  </a:cubicBezTo>
                  <a:cubicBezTo>
                    <a:pt x="85" y="237"/>
                    <a:pt x="83" y="237"/>
                    <a:pt x="82" y="237"/>
                  </a:cubicBezTo>
                  <a:cubicBezTo>
                    <a:pt x="82" y="237"/>
                    <a:pt x="82" y="236"/>
                    <a:pt x="83" y="235"/>
                  </a:cubicBezTo>
                  <a:cubicBezTo>
                    <a:pt x="85" y="234"/>
                    <a:pt x="85" y="233"/>
                    <a:pt x="86" y="233"/>
                  </a:cubicBezTo>
                  <a:cubicBezTo>
                    <a:pt x="86" y="232"/>
                    <a:pt x="87" y="232"/>
                    <a:pt x="88" y="231"/>
                  </a:cubicBezTo>
                  <a:cubicBezTo>
                    <a:pt x="88" y="230"/>
                    <a:pt x="87" y="230"/>
                    <a:pt x="86" y="230"/>
                  </a:cubicBezTo>
                  <a:cubicBezTo>
                    <a:pt x="85" y="230"/>
                    <a:pt x="85" y="229"/>
                    <a:pt x="84" y="228"/>
                  </a:cubicBezTo>
                  <a:cubicBezTo>
                    <a:pt x="84" y="227"/>
                    <a:pt x="87" y="228"/>
                    <a:pt x="89" y="229"/>
                  </a:cubicBezTo>
                  <a:cubicBezTo>
                    <a:pt x="90" y="229"/>
                    <a:pt x="89" y="228"/>
                    <a:pt x="89" y="227"/>
                  </a:cubicBezTo>
                  <a:cubicBezTo>
                    <a:pt x="89" y="226"/>
                    <a:pt x="89" y="225"/>
                    <a:pt x="90" y="225"/>
                  </a:cubicBezTo>
                  <a:cubicBezTo>
                    <a:pt x="91" y="226"/>
                    <a:pt x="96" y="225"/>
                    <a:pt x="96" y="225"/>
                  </a:cubicBezTo>
                  <a:cubicBezTo>
                    <a:pt x="97" y="225"/>
                    <a:pt x="98" y="223"/>
                    <a:pt x="99" y="222"/>
                  </a:cubicBezTo>
                  <a:cubicBezTo>
                    <a:pt x="99" y="221"/>
                    <a:pt x="100" y="221"/>
                    <a:pt x="99" y="220"/>
                  </a:cubicBezTo>
                  <a:cubicBezTo>
                    <a:pt x="98" y="220"/>
                    <a:pt x="95" y="218"/>
                    <a:pt x="95" y="217"/>
                  </a:cubicBezTo>
                  <a:cubicBezTo>
                    <a:pt x="95" y="217"/>
                    <a:pt x="96" y="214"/>
                    <a:pt x="96" y="213"/>
                  </a:cubicBezTo>
                  <a:cubicBezTo>
                    <a:pt x="96" y="213"/>
                    <a:pt x="96" y="218"/>
                    <a:pt x="99" y="219"/>
                  </a:cubicBezTo>
                  <a:cubicBezTo>
                    <a:pt x="101" y="219"/>
                    <a:pt x="102" y="220"/>
                    <a:pt x="104" y="218"/>
                  </a:cubicBezTo>
                  <a:cubicBezTo>
                    <a:pt x="106" y="216"/>
                    <a:pt x="107" y="215"/>
                    <a:pt x="108" y="214"/>
                  </a:cubicBezTo>
                  <a:cubicBezTo>
                    <a:pt x="108" y="212"/>
                    <a:pt x="108" y="211"/>
                    <a:pt x="109" y="211"/>
                  </a:cubicBezTo>
                  <a:cubicBezTo>
                    <a:pt x="110" y="210"/>
                    <a:pt x="110" y="211"/>
                    <a:pt x="111" y="208"/>
                  </a:cubicBezTo>
                  <a:cubicBezTo>
                    <a:pt x="112" y="206"/>
                    <a:pt x="113" y="208"/>
                    <a:pt x="114" y="206"/>
                  </a:cubicBezTo>
                  <a:cubicBezTo>
                    <a:pt x="115" y="204"/>
                    <a:pt x="112" y="202"/>
                    <a:pt x="114" y="201"/>
                  </a:cubicBezTo>
                  <a:cubicBezTo>
                    <a:pt x="116" y="199"/>
                    <a:pt x="119" y="198"/>
                    <a:pt x="119" y="198"/>
                  </a:cubicBezTo>
                  <a:cubicBezTo>
                    <a:pt x="119" y="198"/>
                    <a:pt x="120" y="197"/>
                    <a:pt x="122" y="197"/>
                  </a:cubicBezTo>
                  <a:cubicBezTo>
                    <a:pt x="124" y="196"/>
                    <a:pt x="126" y="197"/>
                    <a:pt x="127" y="196"/>
                  </a:cubicBezTo>
                  <a:cubicBezTo>
                    <a:pt x="127" y="194"/>
                    <a:pt x="128" y="192"/>
                    <a:pt x="129" y="191"/>
                  </a:cubicBezTo>
                  <a:cubicBezTo>
                    <a:pt x="130" y="190"/>
                    <a:pt x="131" y="188"/>
                    <a:pt x="131" y="187"/>
                  </a:cubicBezTo>
                  <a:cubicBezTo>
                    <a:pt x="130" y="186"/>
                    <a:pt x="132" y="182"/>
                    <a:pt x="132" y="181"/>
                  </a:cubicBezTo>
                  <a:cubicBezTo>
                    <a:pt x="132" y="180"/>
                    <a:pt x="130" y="177"/>
                    <a:pt x="133" y="175"/>
                  </a:cubicBezTo>
                  <a:cubicBezTo>
                    <a:pt x="135" y="172"/>
                    <a:pt x="138" y="169"/>
                    <a:pt x="138" y="168"/>
                  </a:cubicBezTo>
                  <a:cubicBezTo>
                    <a:pt x="138" y="167"/>
                    <a:pt x="140" y="163"/>
                    <a:pt x="140" y="161"/>
                  </a:cubicBezTo>
                  <a:cubicBezTo>
                    <a:pt x="140" y="159"/>
                    <a:pt x="138" y="156"/>
                    <a:pt x="137" y="156"/>
                  </a:cubicBezTo>
                  <a:cubicBezTo>
                    <a:pt x="136" y="155"/>
                    <a:pt x="133" y="155"/>
                    <a:pt x="132" y="153"/>
                  </a:cubicBezTo>
                  <a:cubicBezTo>
                    <a:pt x="131" y="152"/>
                    <a:pt x="128" y="150"/>
                    <a:pt x="127" y="151"/>
                  </a:cubicBezTo>
                  <a:cubicBezTo>
                    <a:pt x="126" y="151"/>
                    <a:pt x="124" y="151"/>
                    <a:pt x="122" y="150"/>
                  </a:cubicBezTo>
                  <a:cubicBezTo>
                    <a:pt x="121" y="149"/>
                    <a:pt x="119" y="148"/>
                    <a:pt x="118" y="147"/>
                  </a:cubicBezTo>
                  <a:cubicBezTo>
                    <a:pt x="117" y="146"/>
                    <a:pt x="115" y="146"/>
                    <a:pt x="114" y="146"/>
                  </a:cubicBezTo>
                  <a:cubicBezTo>
                    <a:pt x="113" y="146"/>
                    <a:pt x="113" y="145"/>
                    <a:pt x="111" y="147"/>
                  </a:cubicBezTo>
                  <a:cubicBezTo>
                    <a:pt x="110" y="150"/>
                    <a:pt x="111" y="151"/>
                    <a:pt x="109" y="150"/>
                  </a:cubicBezTo>
                  <a:cubicBezTo>
                    <a:pt x="106" y="150"/>
                    <a:pt x="109" y="150"/>
                    <a:pt x="110" y="147"/>
                  </a:cubicBezTo>
                  <a:cubicBezTo>
                    <a:pt x="112" y="145"/>
                    <a:pt x="110" y="143"/>
                    <a:pt x="108" y="144"/>
                  </a:cubicBezTo>
                  <a:cubicBezTo>
                    <a:pt x="107" y="144"/>
                    <a:pt x="108" y="146"/>
                    <a:pt x="105" y="146"/>
                  </a:cubicBezTo>
                  <a:cubicBezTo>
                    <a:pt x="102" y="147"/>
                    <a:pt x="102" y="145"/>
                    <a:pt x="104" y="144"/>
                  </a:cubicBezTo>
                  <a:cubicBezTo>
                    <a:pt x="106" y="144"/>
                    <a:pt x="109" y="142"/>
                    <a:pt x="109" y="141"/>
                  </a:cubicBezTo>
                  <a:cubicBezTo>
                    <a:pt x="109" y="141"/>
                    <a:pt x="109" y="138"/>
                    <a:pt x="107" y="138"/>
                  </a:cubicBezTo>
                  <a:cubicBezTo>
                    <a:pt x="106" y="138"/>
                    <a:pt x="106" y="136"/>
                    <a:pt x="104" y="134"/>
                  </a:cubicBezTo>
                  <a:cubicBezTo>
                    <a:pt x="102" y="131"/>
                    <a:pt x="99" y="128"/>
                    <a:pt x="97" y="128"/>
                  </a:cubicBezTo>
                  <a:cubicBezTo>
                    <a:pt x="95" y="129"/>
                    <a:pt x="94" y="131"/>
                    <a:pt x="92" y="128"/>
                  </a:cubicBezTo>
                  <a:cubicBezTo>
                    <a:pt x="91" y="126"/>
                    <a:pt x="90" y="126"/>
                    <a:pt x="90" y="124"/>
                  </a:cubicBezTo>
                  <a:cubicBezTo>
                    <a:pt x="89" y="123"/>
                    <a:pt x="87" y="124"/>
                    <a:pt x="87" y="124"/>
                  </a:cubicBezTo>
                  <a:cubicBezTo>
                    <a:pt x="86" y="123"/>
                    <a:pt x="86" y="123"/>
                    <a:pt x="86" y="123"/>
                  </a:cubicBezTo>
                  <a:cubicBezTo>
                    <a:pt x="86" y="123"/>
                    <a:pt x="84" y="124"/>
                    <a:pt x="85" y="122"/>
                  </a:cubicBezTo>
                  <a:cubicBezTo>
                    <a:pt x="86" y="120"/>
                    <a:pt x="87" y="116"/>
                    <a:pt x="86" y="117"/>
                  </a:cubicBezTo>
                  <a:cubicBezTo>
                    <a:pt x="86" y="117"/>
                    <a:pt x="85" y="120"/>
                    <a:pt x="84" y="119"/>
                  </a:cubicBezTo>
                  <a:cubicBezTo>
                    <a:pt x="83" y="119"/>
                    <a:pt x="84" y="119"/>
                    <a:pt x="82" y="118"/>
                  </a:cubicBezTo>
                  <a:cubicBezTo>
                    <a:pt x="80" y="116"/>
                    <a:pt x="78" y="117"/>
                    <a:pt x="78" y="118"/>
                  </a:cubicBezTo>
                  <a:cubicBezTo>
                    <a:pt x="78" y="119"/>
                    <a:pt x="77" y="120"/>
                    <a:pt x="77" y="120"/>
                  </a:cubicBezTo>
                  <a:cubicBezTo>
                    <a:pt x="77" y="120"/>
                    <a:pt x="77" y="120"/>
                    <a:pt x="76" y="118"/>
                  </a:cubicBezTo>
                  <a:cubicBezTo>
                    <a:pt x="76" y="117"/>
                    <a:pt x="73" y="117"/>
                    <a:pt x="72" y="118"/>
                  </a:cubicBezTo>
                  <a:cubicBezTo>
                    <a:pt x="71" y="119"/>
                    <a:pt x="70" y="115"/>
                    <a:pt x="69" y="115"/>
                  </a:cubicBezTo>
                  <a:cubicBezTo>
                    <a:pt x="69" y="115"/>
                    <a:pt x="67" y="116"/>
                    <a:pt x="66" y="118"/>
                  </a:cubicBezTo>
                  <a:cubicBezTo>
                    <a:pt x="65" y="120"/>
                    <a:pt x="66" y="122"/>
                    <a:pt x="65" y="122"/>
                  </a:cubicBezTo>
                  <a:cubicBezTo>
                    <a:pt x="64" y="122"/>
                    <a:pt x="64" y="118"/>
                    <a:pt x="64" y="117"/>
                  </a:cubicBezTo>
                  <a:cubicBezTo>
                    <a:pt x="65" y="116"/>
                    <a:pt x="66" y="114"/>
                    <a:pt x="65" y="113"/>
                  </a:cubicBezTo>
                  <a:cubicBezTo>
                    <a:pt x="64" y="113"/>
                    <a:pt x="62" y="116"/>
                    <a:pt x="61" y="116"/>
                  </a:cubicBezTo>
                  <a:cubicBezTo>
                    <a:pt x="60" y="116"/>
                    <a:pt x="59" y="117"/>
                    <a:pt x="58" y="119"/>
                  </a:cubicBezTo>
                  <a:cubicBezTo>
                    <a:pt x="57" y="120"/>
                    <a:pt x="56" y="121"/>
                    <a:pt x="55" y="122"/>
                  </a:cubicBezTo>
                  <a:cubicBezTo>
                    <a:pt x="55" y="123"/>
                    <a:pt x="53" y="122"/>
                    <a:pt x="53" y="121"/>
                  </a:cubicBezTo>
                  <a:cubicBezTo>
                    <a:pt x="54" y="121"/>
                    <a:pt x="51" y="119"/>
                    <a:pt x="50" y="119"/>
                  </a:cubicBezTo>
                  <a:cubicBezTo>
                    <a:pt x="50" y="120"/>
                    <a:pt x="49" y="121"/>
                    <a:pt x="47" y="121"/>
                  </a:cubicBezTo>
                  <a:cubicBezTo>
                    <a:pt x="46" y="122"/>
                    <a:pt x="45" y="120"/>
                    <a:pt x="44" y="120"/>
                  </a:cubicBezTo>
                  <a:cubicBezTo>
                    <a:pt x="44" y="119"/>
                    <a:pt x="43" y="119"/>
                    <a:pt x="43" y="116"/>
                  </a:cubicBezTo>
                  <a:cubicBezTo>
                    <a:pt x="43" y="113"/>
                    <a:pt x="43" y="111"/>
                    <a:pt x="44" y="109"/>
                  </a:cubicBezTo>
                  <a:cubicBezTo>
                    <a:pt x="44" y="107"/>
                    <a:pt x="42" y="104"/>
                    <a:pt x="41" y="104"/>
                  </a:cubicBezTo>
                  <a:cubicBezTo>
                    <a:pt x="40" y="105"/>
                    <a:pt x="39" y="106"/>
                    <a:pt x="38" y="106"/>
                  </a:cubicBezTo>
                  <a:cubicBezTo>
                    <a:pt x="37" y="106"/>
                    <a:pt x="37" y="105"/>
                    <a:pt x="35" y="105"/>
                  </a:cubicBezTo>
                  <a:cubicBezTo>
                    <a:pt x="34" y="105"/>
                    <a:pt x="35" y="105"/>
                    <a:pt x="35" y="103"/>
                  </a:cubicBezTo>
                  <a:cubicBezTo>
                    <a:pt x="36" y="101"/>
                    <a:pt x="35" y="99"/>
                    <a:pt x="36" y="97"/>
                  </a:cubicBezTo>
                  <a:cubicBezTo>
                    <a:pt x="38" y="96"/>
                    <a:pt x="37" y="92"/>
                    <a:pt x="36" y="92"/>
                  </a:cubicBezTo>
                  <a:cubicBezTo>
                    <a:pt x="35" y="92"/>
                    <a:pt x="34" y="92"/>
                    <a:pt x="32" y="92"/>
                  </a:cubicBezTo>
                  <a:cubicBezTo>
                    <a:pt x="31" y="92"/>
                    <a:pt x="30" y="94"/>
                    <a:pt x="31" y="95"/>
                  </a:cubicBezTo>
                  <a:cubicBezTo>
                    <a:pt x="31" y="97"/>
                    <a:pt x="30" y="98"/>
                    <a:pt x="29" y="98"/>
                  </a:cubicBezTo>
                  <a:cubicBezTo>
                    <a:pt x="29" y="98"/>
                    <a:pt x="28" y="97"/>
                    <a:pt x="27" y="99"/>
                  </a:cubicBezTo>
                  <a:cubicBezTo>
                    <a:pt x="25" y="100"/>
                    <a:pt x="25" y="100"/>
                    <a:pt x="23" y="98"/>
                  </a:cubicBezTo>
                  <a:cubicBezTo>
                    <a:pt x="22" y="96"/>
                    <a:pt x="20" y="94"/>
                    <a:pt x="20" y="92"/>
                  </a:cubicBezTo>
                  <a:cubicBezTo>
                    <a:pt x="20" y="89"/>
                    <a:pt x="20" y="86"/>
                    <a:pt x="20" y="85"/>
                  </a:cubicBezTo>
                  <a:cubicBezTo>
                    <a:pt x="21" y="83"/>
                    <a:pt x="21" y="81"/>
                    <a:pt x="20" y="80"/>
                  </a:cubicBezTo>
                  <a:cubicBezTo>
                    <a:pt x="19" y="80"/>
                    <a:pt x="21" y="78"/>
                    <a:pt x="22" y="77"/>
                  </a:cubicBezTo>
                  <a:cubicBezTo>
                    <a:pt x="23" y="77"/>
                    <a:pt x="25" y="75"/>
                    <a:pt x="25" y="74"/>
                  </a:cubicBezTo>
                  <a:cubicBezTo>
                    <a:pt x="25" y="74"/>
                    <a:pt x="26" y="74"/>
                    <a:pt x="28" y="74"/>
                  </a:cubicBezTo>
                  <a:cubicBezTo>
                    <a:pt x="30" y="74"/>
                    <a:pt x="30" y="74"/>
                    <a:pt x="31" y="75"/>
                  </a:cubicBezTo>
                  <a:cubicBezTo>
                    <a:pt x="33" y="76"/>
                    <a:pt x="33" y="74"/>
                    <a:pt x="33" y="74"/>
                  </a:cubicBezTo>
                  <a:cubicBezTo>
                    <a:pt x="33" y="73"/>
                    <a:pt x="34" y="72"/>
                    <a:pt x="36" y="73"/>
                  </a:cubicBezTo>
                  <a:cubicBezTo>
                    <a:pt x="37" y="73"/>
                    <a:pt x="40" y="71"/>
                    <a:pt x="40" y="71"/>
                  </a:cubicBezTo>
                  <a:cubicBezTo>
                    <a:pt x="40" y="72"/>
                    <a:pt x="41" y="74"/>
                    <a:pt x="42" y="74"/>
                  </a:cubicBezTo>
                  <a:cubicBezTo>
                    <a:pt x="43" y="73"/>
                    <a:pt x="43" y="71"/>
                    <a:pt x="44" y="74"/>
                  </a:cubicBezTo>
                  <a:cubicBezTo>
                    <a:pt x="44" y="76"/>
                    <a:pt x="45" y="80"/>
                    <a:pt x="46" y="80"/>
                  </a:cubicBezTo>
                  <a:cubicBezTo>
                    <a:pt x="47" y="81"/>
                    <a:pt x="46" y="83"/>
                    <a:pt x="48" y="83"/>
                  </a:cubicBezTo>
                  <a:cubicBezTo>
                    <a:pt x="49" y="83"/>
                    <a:pt x="50" y="79"/>
                    <a:pt x="49" y="78"/>
                  </a:cubicBezTo>
                  <a:cubicBezTo>
                    <a:pt x="49" y="77"/>
                    <a:pt x="48" y="73"/>
                    <a:pt x="47" y="72"/>
                  </a:cubicBezTo>
                  <a:cubicBezTo>
                    <a:pt x="47" y="71"/>
                    <a:pt x="48" y="68"/>
                    <a:pt x="50" y="67"/>
                  </a:cubicBezTo>
                  <a:cubicBezTo>
                    <a:pt x="51" y="66"/>
                    <a:pt x="54" y="62"/>
                    <a:pt x="55" y="61"/>
                  </a:cubicBezTo>
                  <a:cubicBezTo>
                    <a:pt x="56" y="60"/>
                    <a:pt x="60" y="59"/>
                    <a:pt x="59" y="58"/>
                  </a:cubicBezTo>
                  <a:cubicBezTo>
                    <a:pt x="58" y="56"/>
                    <a:pt x="57" y="55"/>
                    <a:pt x="57" y="53"/>
                  </a:cubicBezTo>
                  <a:cubicBezTo>
                    <a:pt x="57" y="52"/>
                    <a:pt x="58" y="53"/>
                    <a:pt x="58" y="53"/>
                  </a:cubicBezTo>
                  <a:cubicBezTo>
                    <a:pt x="59" y="54"/>
                    <a:pt x="61" y="52"/>
                    <a:pt x="60" y="51"/>
                  </a:cubicBezTo>
                  <a:cubicBezTo>
                    <a:pt x="60" y="50"/>
                    <a:pt x="60" y="49"/>
                    <a:pt x="61" y="49"/>
                  </a:cubicBezTo>
                  <a:cubicBezTo>
                    <a:pt x="62" y="49"/>
                    <a:pt x="63" y="48"/>
                    <a:pt x="62" y="47"/>
                  </a:cubicBezTo>
                  <a:cubicBezTo>
                    <a:pt x="62" y="46"/>
                    <a:pt x="64" y="45"/>
                    <a:pt x="65" y="46"/>
                  </a:cubicBezTo>
                  <a:cubicBezTo>
                    <a:pt x="66" y="46"/>
                    <a:pt x="69" y="46"/>
                    <a:pt x="70" y="45"/>
                  </a:cubicBezTo>
                  <a:cubicBezTo>
                    <a:pt x="70" y="45"/>
                    <a:pt x="68" y="43"/>
                    <a:pt x="68" y="42"/>
                  </a:cubicBezTo>
                  <a:cubicBezTo>
                    <a:pt x="68" y="40"/>
                    <a:pt x="70" y="39"/>
                    <a:pt x="72" y="38"/>
                  </a:cubicBezTo>
                  <a:cubicBezTo>
                    <a:pt x="73" y="38"/>
                    <a:pt x="74" y="38"/>
                    <a:pt x="74" y="38"/>
                  </a:cubicBezTo>
                  <a:cubicBezTo>
                    <a:pt x="75" y="37"/>
                    <a:pt x="76" y="35"/>
                    <a:pt x="76" y="37"/>
                  </a:cubicBezTo>
                  <a:cubicBezTo>
                    <a:pt x="76" y="38"/>
                    <a:pt x="76" y="40"/>
                    <a:pt x="77" y="40"/>
                  </a:cubicBezTo>
                  <a:cubicBezTo>
                    <a:pt x="79" y="40"/>
                    <a:pt x="80" y="38"/>
                    <a:pt x="81" y="38"/>
                  </a:cubicBezTo>
                  <a:cubicBezTo>
                    <a:pt x="81" y="38"/>
                    <a:pt x="85" y="37"/>
                    <a:pt x="85" y="37"/>
                  </a:cubicBezTo>
                  <a:cubicBezTo>
                    <a:pt x="86" y="37"/>
                    <a:pt x="90" y="36"/>
                    <a:pt x="90" y="35"/>
                  </a:cubicBezTo>
                  <a:cubicBezTo>
                    <a:pt x="89" y="34"/>
                    <a:pt x="89" y="32"/>
                    <a:pt x="88" y="32"/>
                  </a:cubicBezTo>
                  <a:cubicBezTo>
                    <a:pt x="88" y="31"/>
                    <a:pt x="87" y="32"/>
                    <a:pt x="86" y="33"/>
                  </a:cubicBezTo>
                  <a:cubicBezTo>
                    <a:pt x="86" y="34"/>
                    <a:pt x="85" y="34"/>
                    <a:pt x="84" y="33"/>
                  </a:cubicBezTo>
                  <a:cubicBezTo>
                    <a:pt x="84" y="32"/>
                    <a:pt x="85" y="30"/>
                    <a:pt x="83" y="31"/>
                  </a:cubicBezTo>
                  <a:cubicBezTo>
                    <a:pt x="82" y="32"/>
                    <a:pt x="82" y="32"/>
                    <a:pt x="81" y="32"/>
                  </a:cubicBezTo>
                  <a:cubicBezTo>
                    <a:pt x="81" y="32"/>
                    <a:pt x="80" y="30"/>
                    <a:pt x="80" y="30"/>
                  </a:cubicBezTo>
                  <a:cubicBezTo>
                    <a:pt x="80" y="30"/>
                    <a:pt x="82" y="29"/>
                    <a:pt x="81" y="28"/>
                  </a:cubicBezTo>
                  <a:cubicBezTo>
                    <a:pt x="80" y="26"/>
                    <a:pt x="78" y="27"/>
                    <a:pt x="77" y="28"/>
                  </a:cubicBezTo>
                  <a:cubicBezTo>
                    <a:pt x="75" y="29"/>
                    <a:pt x="75" y="29"/>
                    <a:pt x="73" y="29"/>
                  </a:cubicBezTo>
                  <a:cubicBezTo>
                    <a:pt x="71" y="30"/>
                    <a:pt x="70" y="30"/>
                    <a:pt x="70" y="30"/>
                  </a:cubicBezTo>
                  <a:cubicBezTo>
                    <a:pt x="70" y="30"/>
                    <a:pt x="71" y="28"/>
                    <a:pt x="72" y="26"/>
                  </a:cubicBezTo>
                  <a:cubicBezTo>
                    <a:pt x="73" y="25"/>
                    <a:pt x="77" y="25"/>
                    <a:pt x="78" y="24"/>
                  </a:cubicBezTo>
                  <a:cubicBezTo>
                    <a:pt x="79" y="23"/>
                    <a:pt x="81" y="25"/>
                    <a:pt x="81" y="25"/>
                  </a:cubicBezTo>
                  <a:cubicBezTo>
                    <a:pt x="81" y="25"/>
                    <a:pt x="83" y="23"/>
                    <a:pt x="83" y="24"/>
                  </a:cubicBezTo>
                  <a:cubicBezTo>
                    <a:pt x="83" y="25"/>
                    <a:pt x="82" y="27"/>
                    <a:pt x="83" y="27"/>
                  </a:cubicBezTo>
                  <a:cubicBezTo>
                    <a:pt x="84" y="27"/>
                    <a:pt x="87" y="26"/>
                    <a:pt x="86" y="25"/>
                  </a:cubicBezTo>
                  <a:cubicBezTo>
                    <a:pt x="85" y="25"/>
                    <a:pt x="87" y="24"/>
                    <a:pt x="88" y="23"/>
                  </a:cubicBezTo>
                  <a:cubicBezTo>
                    <a:pt x="89" y="22"/>
                    <a:pt x="91" y="23"/>
                    <a:pt x="92" y="23"/>
                  </a:cubicBezTo>
                  <a:cubicBezTo>
                    <a:pt x="92" y="23"/>
                    <a:pt x="93" y="21"/>
                    <a:pt x="94" y="21"/>
                  </a:cubicBezTo>
                  <a:cubicBezTo>
                    <a:pt x="95" y="21"/>
                    <a:pt x="96" y="22"/>
                    <a:pt x="94" y="24"/>
                  </a:cubicBezTo>
                  <a:cubicBezTo>
                    <a:pt x="92" y="25"/>
                    <a:pt x="92" y="28"/>
                    <a:pt x="91" y="28"/>
                  </a:cubicBezTo>
                  <a:cubicBezTo>
                    <a:pt x="90" y="29"/>
                    <a:pt x="91" y="30"/>
                    <a:pt x="92" y="30"/>
                  </a:cubicBezTo>
                  <a:cubicBezTo>
                    <a:pt x="93" y="30"/>
                    <a:pt x="95" y="30"/>
                    <a:pt x="96" y="30"/>
                  </a:cubicBezTo>
                  <a:cubicBezTo>
                    <a:pt x="97" y="29"/>
                    <a:pt x="98" y="30"/>
                    <a:pt x="98" y="30"/>
                  </a:cubicBezTo>
                  <a:cubicBezTo>
                    <a:pt x="98" y="31"/>
                    <a:pt x="99" y="30"/>
                    <a:pt x="99" y="30"/>
                  </a:cubicBezTo>
                  <a:cubicBezTo>
                    <a:pt x="99" y="30"/>
                    <a:pt x="102" y="29"/>
                    <a:pt x="102" y="30"/>
                  </a:cubicBezTo>
                  <a:cubicBezTo>
                    <a:pt x="103" y="31"/>
                    <a:pt x="103" y="29"/>
                    <a:pt x="103" y="29"/>
                  </a:cubicBezTo>
                  <a:cubicBezTo>
                    <a:pt x="102" y="28"/>
                    <a:pt x="102" y="27"/>
                    <a:pt x="101" y="26"/>
                  </a:cubicBezTo>
                  <a:cubicBezTo>
                    <a:pt x="101" y="24"/>
                    <a:pt x="100" y="24"/>
                    <a:pt x="99" y="25"/>
                  </a:cubicBezTo>
                  <a:cubicBezTo>
                    <a:pt x="98" y="25"/>
                    <a:pt x="97" y="24"/>
                    <a:pt x="96" y="24"/>
                  </a:cubicBezTo>
                  <a:cubicBezTo>
                    <a:pt x="96" y="23"/>
                    <a:pt x="95" y="24"/>
                    <a:pt x="96" y="23"/>
                  </a:cubicBezTo>
                  <a:cubicBezTo>
                    <a:pt x="96" y="22"/>
                    <a:pt x="97" y="21"/>
                    <a:pt x="97" y="20"/>
                  </a:cubicBezTo>
                  <a:cubicBezTo>
                    <a:pt x="98" y="19"/>
                    <a:pt x="100" y="17"/>
                    <a:pt x="98" y="17"/>
                  </a:cubicBezTo>
                  <a:cubicBezTo>
                    <a:pt x="96" y="16"/>
                    <a:pt x="95" y="16"/>
                    <a:pt x="95" y="15"/>
                  </a:cubicBezTo>
                  <a:cubicBezTo>
                    <a:pt x="95" y="14"/>
                    <a:pt x="92" y="12"/>
                    <a:pt x="92" y="12"/>
                  </a:cubicBezTo>
                  <a:cubicBezTo>
                    <a:pt x="91" y="12"/>
                    <a:pt x="88" y="13"/>
                    <a:pt x="88" y="12"/>
                  </a:cubicBezTo>
                  <a:cubicBezTo>
                    <a:pt x="88" y="11"/>
                    <a:pt x="87" y="8"/>
                    <a:pt x="86" y="8"/>
                  </a:cubicBezTo>
                  <a:cubicBezTo>
                    <a:pt x="86" y="7"/>
                    <a:pt x="83" y="3"/>
                    <a:pt x="82" y="3"/>
                  </a:cubicBezTo>
                  <a:cubicBezTo>
                    <a:pt x="82" y="3"/>
                    <a:pt x="81" y="3"/>
                    <a:pt x="80" y="5"/>
                  </a:cubicBezTo>
                  <a:cubicBezTo>
                    <a:pt x="78" y="7"/>
                    <a:pt x="77" y="7"/>
                    <a:pt x="76" y="7"/>
                  </a:cubicBezTo>
                  <a:cubicBezTo>
                    <a:pt x="75" y="7"/>
                    <a:pt x="73" y="7"/>
                    <a:pt x="73" y="6"/>
                  </a:cubicBezTo>
                  <a:cubicBezTo>
                    <a:pt x="72" y="5"/>
                    <a:pt x="75" y="4"/>
                    <a:pt x="74" y="3"/>
                  </a:cubicBezTo>
                  <a:cubicBezTo>
                    <a:pt x="74" y="2"/>
                    <a:pt x="72" y="2"/>
                    <a:pt x="70" y="2"/>
                  </a:cubicBezTo>
                  <a:cubicBezTo>
                    <a:pt x="69" y="2"/>
                    <a:pt x="68" y="0"/>
                    <a:pt x="65" y="0"/>
                  </a:cubicBezTo>
                  <a:cubicBezTo>
                    <a:pt x="63" y="0"/>
                    <a:pt x="60" y="1"/>
                    <a:pt x="60" y="1"/>
                  </a:cubicBezTo>
                  <a:cubicBezTo>
                    <a:pt x="59" y="1"/>
                    <a:pt x="59" y="2"/>
                    <a:pt x="58" y="4"/>
                  </a:cubicBezTo>
                  <a:cubicBezTo>
                    <a:pt x="58" y="6"/>
                    <a:pt x="59" y="6"/>
                    <a:pt x="58" y="7"/>
                  </a:cubicBezTo>
                  <a:cubicBezTo>
                    <a:pt x="56" y="7"/>
                    <a:pt x="56" y="7"/>
                    <a:pt x="57" y="8"/>
                  </a:cubicBezTo>
                  <a:cubicBezTo>
                    <a:pt x="58" y="9"/>
                    <a:pt x="60" y="11"/>
                    <a:pt x="60" y="11"/>
                  </a:cubicBezTo>
                  <a:cubicBezTo>
                    <a:pt x="60" y="11"/>
                    <a:pt x="59" y="13"/>
                    <a:pt x="58" y="14"/>
                  </a:cubicBezTo>
                  <a:cubicBezTo>
                    <a:pt x="57" y="15"/>
                    <a:pt x="56" y="16"/>
                    <a:pt x="56" y="15"/>
                  </a:cubicBezTo>
                  <a:cubicBezTo>
                    <a:pt x="55" y="14"/>
                    <a:pt x="53" y="14"/>
                    <a:pt x="54" y="15"/>
                  </a:cubicBezTo>
                  <a:cubicBezTo>
                    <a:pt x="54" y="16"/>
                    <a:pt x="55" y="16"/>
                    <a:pt x="55" y="17"/>
                  </a:cubicBezTo>
                  <a:cubicBezTo>
                    <a:pt x="55" y="19"/>
                    <a:pt x="56" y="21"/>
                    <a:pt x="55" y="22"/>
                  </a:cubicBezTo>
                  <a:cubicBezTo>
                    <a:pt x="54" y="23"/>
                    <a:pt x="53" y="22"/>
                    <a:pt x="52" y="23"/>
                  </a:cubicBezTo>
                  <a:cubicBezTo>
                    <a:pt x="51" y="23"/>
                    <a:pt x="51" y="21"/>
                    <a:pt x="51" y="21"/>
                  </a:cubicBezTo>
                  <a:cubicBezTo>
                    <a:pt x="52" y="21"/>
                    <a:pt x="51" y="18"/>
                    <a:pt x="51" y="18"/>
                  </a:cubicBezTo>
                  <a:cubicBezTo>
                    <a:pt x="51" y="18"/>
                    <a:pt x="49" y="21"/>
                    <a:pt x="50" y="19"/>
                  </a:cubicBezTo>
                  <a:cubicBezTo>
                    <a:pt x="50" y="18"/>
                    <a:pt x="49" y="18"/>
                    <a:pt x="49" y="17"/>
                  </a:cubicBezTo>
                  <a:cubicBezTo>
                    <a:pt x="49" y="15"/>
                    <a:pt x="48" y="14"/>
                    <a:pt x="47" y="14"/>
                  </a:cubicBezTo>
                  <a:cubicBezTo>
                    <a:pt x="46" y="15"/>
                    <a:pt x="44" y="15"/>
                    <a:pt x="42" y="15"/>
                  </a:cubicBezTo>
                  <a:cubicBezTo>
                    <a:pt x="39" y="14"/>
                    <a:pt x="39" y="14"/>
                    <a:pt x="37" y="13"/>
                  </a:cubicBezTo>
                  <a:cubicBezTo>
                    <a:pt x="35" y="12"/>
                    <a:pt x="34" y="13"/>
                    <a:pt x="33" y="13"/>
                  </a:cubicBezTo>
                  <a:cubicBezTo>
                    <a:pt x="32" y="14"/>
                    <a:pt x="32" y="12"/>
                    <a:pt x="32" y="12"/>
                  </a:cubicBezTo>
                  <a:cubicBezTo>
                    <a:pt x="17" y="30"/>
                    <a:pt x="6" y="53"/>
                    <a:pt x="0" y="77"/>
                  </a:cubicBezTo>
                  <a:cubicBezTo>
                    <a:pt x="1" y="78"/>
                    <a:pt x="2" y="80"/>
                    <a:pt x="2" y="80"/>
                  </a:cubicBezTo>
                  <a:cubicBezTo>
                    <a:pt x="3" y="82"/>
                    <a:pt x="5" y="87"/>
                    <a:pt x="6" y="87"/>
                  </a:cubicBezTo>
                  <a:cubicBezTo>
                    <a:pt x="6" y="87"/>
                    <a:pt x="8" y="90"/>
                    <a:pt x="8" y="90"/>
                  </a:cubicBezTo>
                  <a:cubicBezTo>
                    <a:pt x="8" y="90"/>
                    <a:pt x="9" y="92"/>
                    <a:pt x="8" y="93"/>
                  </a:cubicBezTo>
                  <a:cubicBezTo>
                    <a:pt x="8" y="94"/>
                    <a:pt x="9" y="96"/>
                    <a:pt x="10" y="97"/>
                  </a:cubicBezTo>
                  <a:cubicBezTo>
                    <a:pt x="10" y="98"/>
                    <a:pt x="14" y="98"/>
                    <a:pt x="14" y="101"/>
                  </a:cubicBezTo>
                  <a:cubicBezTo>
                    <a:pt x="14" y="101"/>
                    <a:pt x="15" y="105"/>
                    <a:pt x="16" y="105"/>
                  </a:cubicBezTo>
                  <a:cubicBezTo>
                    <a:pt x="18" y="105"/>
                    <a:pt x="20" y="104"/>
                    <a:pt x="20" y="105"/>
                  </a:cubicBezTo>
                  <a:cubicBezTo>
                    <a:pt x="20" y="105"/>
                    <a:pt x="22" y="108"/>
                    <a:pt x="22" y="106"/>
                  </a:cubicBezTo>
                  <a:cubicBezTo>
                    <a:pt x="23" y="105"/>
                    <a:pt x="23" y="104"/>
                    <a:pt x="24" y="104"/>
                  </a:cubicBezTo>
                  <a:cubicBezTo>
                    <a:pt x="26" y="104"/>
                    <a:pt x="26" y="106"/>
                    <a:pt x="27" y="107"/>
                  </a:cubicBezTo>
                  <a:cubicBezTo>
                    <a:pt x="28" y="108"/>
                    <a:pt x="30" y="110"/>
                    <a:pt x="31" y="110"/>
                  </a:cubicBezTo>
                  <a:cubicBezTo>
                    <a:pt x="31" y="110"/>
                    <a:pt x="33" y="112"/>
                    <a:pt x="33" y="111"/>
                  </a:cubicBezTo>
                  <a:cubicBezTo>
                    <a:pt x="34" y="111"/>
                    <a:pt x="35" y="112"/>
                    <a:pt x="36" y="112"/>
                  </a:cubicBezTo>
                  <a:cubicBezTo>
                    <a:pt x="36" y="112"/>
                    <a:pt x="38" y="114"/>
                    <a:pt x="38" y="116"/>
                  </a:cubicBezTo>
                  <a:cubicBezTo>
                    <a:pt x="37" y="119"/>
                    <a:pt x="40" y="119"/>
                    <a:pt x="40" y="120"/>
                  </a:cubicBezTo>
                  <a:cubicBezTo>
                    <a:pt x="41" y="120"/>
                    <a:pt x="43" y="122"/>
                    <a:pt x="43" y="123"/>
                  </a:cubicBezTo>
                  <a:cubicBezTo>
                    <a:pt x="44" y="124"/>
                    <a:pt x="46" y="124"/>
                    <a:pt x="46" y="125"/>
                  </a:cubicBezTo>
                  <a:cubicBezTo>
                    <a:pt x="47" y="125"/>
                    <a:pt x="47" y="126"/>
                    <a:pt x="48" y="125"/>
                  </a:cubicBezTo>
                  <a:cubicBezTo>
                    <a:pt x="50" y="125"/>
                    <a:pt x="49" y="123"/>
                    <a:pt x="49" y="123"/>
                  </a:cubicBezTo>
                  <a:cubicBezTo>
                    <a:pt x="49" y="123"/>
                    <a:pt x="51" y="122"/>
                    <a:pt x="52" y="123"/>
                  </a:cubicBezTo>
                  <a:cubicBezTo>
                    <a:pt x="52" y="124"/>
                    <a:pt x="53" y="127"/>
                    <a:pt x="53" y="127"/>
                  </a:cubicBezTo>
                  <a:cubicBezTo>
                    <a:pt x="54" y="127"/>
                    <a:pt x="55" y="130"/>
                    <a:pt x="54" y="133"/>
                  </a:cubicBezTo>
                  <a:cubicBezTo>
                    <a:pt x="54" y="135"/>
                    <a:pt x="54" y="137"/>
                    <a:pt x="53" y="137"/>
                  </a:cubicBezTo>
                  <a:cubicBezTo>
                    <a:pt x="53" y="137"/>
                    <a:pt x="51" y="139"/>
                    <a:pt x="50" y="139"/>
                  </a:cubicBezTo>
                  <a:cubicBezTo>
                    <a:pt x="49" y="140"/>
                    <a:pt x="48" y="143"/>
                    <a:pt x="48" y="144"/>
                  </a:cubicBezTo>
                  <a:cubicBezTo>
                    <a:pt x="48" y="145"/>
                    <a:pt x="49" y="148"/>
                    <a:pt x="49" y="150"/>
                  </a:cubicBezTo>
                  <a:cubicBezTo>
                    <a:pt x="49" y="151"/>
                    <a:pt x="48" y="152"/>
                    <a:pt x="48" y="154"/>
                  </a:cubicBezTo>
                  <a:cubicBezTo>
                    <a:pt x="49" y="157"/>
                    <a:pt x="52" y="157"/>
                    <a:pt x="52" y="159"/>
                  </a:cubicBezTo>
                  <a:cubicBezTo>
                    <a:pt x="52" y="161"/>
                    <a:pt x="55" y="166"/>
                    <a:pt x="55" y="167"/>
                  </a:cubicBezTo>
                  <a:cubicBezTo>
                    <a:pt x="56" y="169"/>
                    <a:pt x="58" y="172"/>
                    <a:pt x="58" y="174"/>
                  </a:cubicBezTo>
                  <a:cubicBezTo>
                    <a:pt x="58" y="177"/>
                    <a:pt x="63" y="179"/>
                    <a:pt x="64" y="179"/>
                  </a:cubicBezTo>
                  <a:cubicBezTo>
                    <a:pt x="64" y="179"/>
                    <a:pt x="66" y="181"/>
                    <a:pt x="67" y="181"/>
                  </a:cubicBezTo>
                  <a:cubicBezTo>
                    <a:pt x="68" y="182"/>
                    <a:pt x="69" y="183"/>
                    <a:pt x="70" y="185"/>
                  </a:cubicBezTo>
                  <a:cubicBezTo>
                    <a:pt x="71" y="186"/>
                    <a:pt x="71" y="188"/>
                    <a:pt x="71" y="189"/>
                  </a:cubicBezTo>
                  <a:cubicBezTo>
                    <a:pt x="71" y="189"/>
                    <a:pt x="71" y="195"/>
                    <a:pt x="71" y="198"/>
                  </a:cubicBezTo>
                  <a:cubicBezTo>
                    <a:pt x="71" y="201"/>
                    <a:pt x="73" y="204"/>
                    <a:pt x="72" y="205"/>
                  </a:cubicBezTo>
                  <a:cubicBezTo>
                    <a:pt x="71" y="205"/>
                    <a:pt x="69" y="206"/>
                    <a:pt x="70" y="207"/>
                  </a:cubicBezTo>
                  <a:cubicBezTo>
                    <a:pt x="71" y="208"/>
                    <a:pt x="70" y="208"/>
                    <a:pt x="70" y="209"/>
                  </a:cubicBezTo>
                  <a:cubicBezTo>
                    <a:pt x="70" y="209"/>
                    <a:pt x="71" y="212"/>
                    <a:pt x="71" y="213"/>
                  </a:cubicBezTo>
                  <a:cubicBezTo>
                    <a:pt x="70" y="214"/>
                    <a:pt x="70" y="216"/>
                    <a:pt x="70" y="217"/>
                  </a:cubicBezTo>
                  <a:cubicBezTo>
                    <a:pt x="69" y="217"/>
                    <a:pt x="68" y="218"/>
                    <a:pt x="69" y="220"/>
                  </a:cubicBezTo>
                  <a:cubicBezTo>
                    <a:pt x="69" y="221"/>
                    <a:pt x="68" y="221"/>
                    <a:pt x="68" y="222"/>
                  </a:cubicBezTo>
                  <a:cubicBezTo>
                    <a:pt x="68" y="223"/>
                    <a:pt x="70" y="223"/>
                    <a:pt x="70" y="224"/>
                  </a:cubicBezTo>
                  <a:cubicBezTo>
                    <a:pt x="69" y="226"/>
                    <a:pt x="69" y="226"/>
                    <a:pt x="69" y="227"/>
                  </a:cubicBezTo>
                  <a:cubicBezTo>
                    <a:pt x="69" y="229"/>
                    <a:pt x="70" y="230"/>
                    <a:pt x="70" y="231"/>
                  </a:cubicBezTo>
                  <a:cubicBezTo>
                    <a:pt x="70" y="231"/>
                    <a:pt x="70" y="232"/>
                    <a:pt x="69" y="233"/>
                  </a:cubicBezTo>
                  <a:cubicBezTo>
                    <a:pt x="68" y="234"/>
                    <a:pt x="68" y="235"/>
                    <a:pt x="68" y="236"/>
                  </a:cubicBezTo>
                  <a:cubicBezTo>
                    <a:pt x="68" y="236"/>
                    <a:pt x="69" y="237"/>
                    <a:pt x="69" y="238"/>
                  </a:cubicBezTo>
                  <a:cubicBezTo>
                    <a:pt x="69" y="238"/>
                    <a:pt x="68" y="239"/>
                    <a:pt x="69" y="240"/>
                  </a:cubicBezTo>
                  <a:cubicBezTo>
                    <a:pt x="69" y="241"/>
                    <a:pt x="70" y="241"/>
                    <a:pt x="71" y="241"/>
                  </a:cubicBezTo>
                  <a:cubicBezTo>
                    <a:pt x="71" y="242"/>
                    <a:pt x="69" y="242"/>
                    <a:pt x="70" y="243"/>
                  </a:cubicBezTo>
                  <a:cubicBezTo>
                    <a:pt x="71" y="244"/>
                    <a:pt x="72" y="243"/>
                    <a:pt x="72" y="245"/>
                  </a:cubicBezTo>
                  <a:cubicBezTo>
                    <a:pt x="72" y="245"/>
                    <a:pt x="73" y="246"/>
                    <a:pt x="73" y="246"/>
                  </a:cubicBezTo>
                  <a:cubicBezTo>
                    <a:pt x="73" y="246"/>
                    <a:pt x="74" y="246"/>
                    <a:pt x="74" y="246"/>
                  </a:cubicBezTo>
                  <a:cubicBezTo>
                    <a:pt x="74" y="247"/>
                    <a:pt x="75" y="247"/>
                    <a:pt x="75" y="247"/>
                  </a:cubicBezTo>
                  <a:cubicBezTo>
                    <a:pt x="75" y="247"/>
                    <a:pt x="77" y="248"/>
                    <a:pt x="77" y="248"/>
                  </a:cubicBezTo>
                  <a:close/>
                  <a:moveTo>
                    <a:pt x="55" y="38"/>
                  </a:moveTo>
                  <a:cubicBezTo>
                    <a:pt x="55" y="38"/>
                    <a:pt x="58" y="37"/>
                    <a:pt x="59" y="38"/>
                  </a:cubicBezTo>
                  <a:cubicBezTo>
                    <a:pt x="60" y="39"/>
                    <a:pt x="58" y="39"/>
                    <a:pt x="57" y="40"/>
                  </a:cubicBezTo>
                  <a:cubicBezTo>
                    <a:pt x="55" y="41"/>
                    <a:pt x="55" y="41"/>
                    <a:pt x="54" y="42"/>
                  </a:cubicBezTo>
                  <a:cubicBezTo>
                    <a:pt x="53" y="43"/>
                    <a:pt x="51" y="43"/>
                    <a:pt x="50" y="44"/>
                  </a:cubicBezTo>
                  <a:cubicBezTo>
                    <a:pt x="49" y="45"/>
                    <a:pt x="48" y="46"/>
                    <a:pt x="47" y="45"/>
                  </a:cubicBezTo>
                  <a:cubicBezTo>
                    <a:pt x="47" y="44"/>
                    <a:pt x="48" y="45"/>
                    <a:pt x="48" y="44"/>
                  </a:cubicBezTo>
                  <a:cubicBezTo>
                    <a:pt x="48" y="44"/>
                    <a:pt x="51" y="42"/>
                    <a:pt x="51" y="42"/>
                  </a:cubicBezTo>
                  <a:cubicBezTo>
                    <a:pt x="51" y="42"/>
                    <a:pt x="54" y="37"/>
                    <a:pt x="55" y="38"/>
                  </a:cubicBezTo>
                  <a:close/>
                  <a:moveTo>
                    <a:pt x="50" y="34"/>
                  </a:moveTo>
                  <a:cubicBezTo>
                    <a:pt x="51" y="34"/>
                    <a:pt x="53" y="37"/>
                    <a:pt x="52" y="37"/>
                  </a:cubicBezTo>
                  <a:cubicBezTo>
                    <a:pt x="51" y="38"/>
                    <a:pt x="50" y="37"/>
                    <a:pt x="50" y="35"/>
                  </a:cubicBezTo>
                  <a:cubicBezTo>
                    <a:pt x="50" y="34"/>
                    <a:pt x="49" y="38"/>
                    <a:pt x="49" y="39"/>
                  </a:cubicBezTo>
                  <a:cubicBezTo>
                    <a:pt x="50" y="40"/>
                    <a:pt x="48" y="42"/>
                    <a:pt x="48" y="42"/>
                  </a:cubicBezTo>
                  <a:cubicBezTo>
                    <a:pt x="47" y="42"/>
                    <a:pt x="47" y="40"/>
                    <a:pt x="47" y="38"/>
                  </a:cubicBezTo>
                  <a:cubicBezTo>
                    <a:pt x="47" y="37"/>
                    <a:pt x="46" y="35"/>
                    <a:pt x="45" y="35"/>
                  </a:cubicBezTo>
                  <a:cubicBezTo>
                    <a:pt x="43" y="36"/>
                    <a:pt x="42" y="38"/>
                    <a:pt x="41" y="38"/>
                  </a:cubicBezTo>
                  <a:cubicBezTo>
                    <a:pt x="41" y="39"/>
                    <a:pt x="41" y="42"/>
                    <a:pt x="41" y="43"/>
                  </a:cubicBezTo>
                  <a:cubicBezTo>
                    <a:pt x="41" y="43"/>
                    <a:pt x="41" y="46"/>
                    <a:pt x="39" y="46"/>
                  </a:cubicBezTo>
                  <a:cubicBezTo>
                    <a:pt x="38" y="46"/>
                    <a:pt x="38" y="43"/>
                    <a:pt x="39" y="42"/>
                  </a:cubicBezTo>
                  <a:cubicBezTo>
                    <a:pt x="39" y="40"/>
                    <a:pt x="38" y="38"/>
                    <a:pt x="39" y="36"/>
                  </a:cubicBezTo>
                  <a:cubicBezTo>
                    <a:pt x="40" y="35"/>
                    <a:pt x="42" y="34"/>
                    <a:pt x="43" y="34"/>
                  </a:cubicBezTo>
                  <a:cubicBezTo>
                    <a:pt x="44" y="33"/>
                    <a:pt x="46" y="34"/>
                    <a:pt x="47" y="34"/>
                  </a:cubicBezTo>
                  <a:cubicBezTo>
                    <a:pt x="47" y="34"/>
                    <a:pt x="49" y="34"/>
                    <a:pt x="50" y="34"/>
                  </a:cubicBezTo>
                  <a:close/>
                  <a:moveTo>
                    <a:pt x="36" y="30"/>
                  </a:moveTo>
                  <a:cubicBezTo>
                    <a:pt x="38" y="29"/>
                    <a:pt x="40" y="26"/>
                    <a:pt x="41" y="27"/>
                  </a:cubicBezTo>
                  <a:cubicBezTo>
                    <a:pt x="44" y="29"/>
                    <a:pt x="44" y="29"/>
                    <a:pt x="44" y="29"/>
                  </a:cubicBezTo>
                  <a:cubicBezTo>
                    <a:pt x="45" y="30"/>
                    <a:pt x="44" y="32"/>
                    <a:pt x="43" y="32"/>
                  </a:cubicBezTo>
                  <a:cubicBezTo>
                    <a:pt x="43" y="32"/>
                    <a:pt x="41" y="32"/>
                    <a:pt x="40" y="32"/>
                  </a:cubicBezTo>
                  <a:cubicBezTo>
                    <a:pt x="39" y="32"/>
                    <a:pt x="39" y="31"/>
                    <a:pt x="38" y="31"/>
                  </a:cubicBezTo>
                  <a:cubicBezTo>
                    <a:pt x="38" y="31"/>
                    <a:pt x="36" y="32"/>
                    <a:pt x="36" y="33"/>
                  </a:cubicBezTo>
                  <a:cubicBezTo>
                    <a:pt x="35" y="33"/>
                    <a:pt x="33" y="33"/>
                    <a:pt x="33" y="32"/>
                  </a:cubicBezTo>
                  <a:cubicBezTo>
                    <a:pt x="33" y="31"/>
                    <a:pt x="34" y="31"/>
                    <a:pt x="3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a:extLst>
                <a:ext uri="{FF2B5EF4-FFF2-40B4-BE49-F238E27FC236}">
                  <a16:creationId xmlns:a16="http://schemas.microsoft.com/office/drawing/2014/main" id="{AB96C341-B0C0-7958-0A24-9D4F618E9DE3}"/>
                </a:ext>
              </a:extLst>
            </p:cNvPr>
            <p:cNvSpPr>
              <a:spLocks/>
            </p:cNvSpPr>
            <p:nvPr/>
          </p:nvSpPr>
          <p:spPr bwMode="auto">
            <a:xfrm>
              <a:off x="2098" y="796"/>
              <a:ext cx="93" cy="35"/>
            </a:xfrm>
            <a:custGeom>
              <a:avLst/>
              <a:gdLst>
                <a:gd name="T0" fmla="*/ 2 w 13"/>
                <a:gd name="T1" fmla="*/ 4 h 5"/>
                <a:gd name="T2" fmla="*/ 2 w 13"/>
                <a:gd name="T3" fmla="*/ 5 h 5"/>
                <a:gd name="T4" fmla="*/ 5 w 13"/>
                <a:gd name="T5" fmla="*/ 4 h 5"/>
                <a:gd name="T6" fmla="*/ 8 w 13"/>
                <a:gd name="T7" fmla="*/ 3 h 5"/>
                <a:gd name="T8" fmla="*/ 10 w 13"/>
                <a:gd name="T9" fmla="*/ 5 h 5"/>
                <a:gd name="T10" fmla="*/ 11 w 13"/>
                <a:gd name="T11" fmla="*/ 3 h 5"/>
                <a:gd name="T12" fmla="*/ 7 w 13"/>
                <a:gd name="T13" fmla="*/ 1 h 5"/>
                <a:gd name="T14" fmla="*/ 5 w 13"/>
                <a:gd name="T15" fmla="*/ 0 h 5"/>
                <a:gd name="T16" fmla="*/ 4 w 13"/>
                <a:gd name="T17" fmla="*/ 1 h 5"/>
                <a:gd name="T18" fmla="*/ 2 w 13"/>
                <a:gd name="T19" fmla="*/ 3 h 5"/>
                <a:gd name="T20" fmla="*/ 2 w 13"/>
                <a:gd name="T2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
                  <a:moveTo>
                    <a:pt x="2" y="4"/>
                  </a:moveTo>
                  <a:cubicBezTo>
                    <a:pt x="0" y="5"/>
                    <a:pt x="1" y="5"/>
                    <a:pt x="2" y="5"/>
                  </a:cubicBezTo>
                  <a:cubicBezTo>
                    <a:pt x="3" y="5"/>
                    <a:pt x="5" y="4"/>
                    <a:pt x="5" y="4"/>
                  </a:cubicBezTo>
                  <a:cubicBezTo>
                    <a:pt x="5" y="4"/>
                    <a:pt x="8" y="2"/>
                    <a:pt x="8" y="3"/>
                  </a:cubicBezTo>
                  <a:cubicBezTo>
                    <a:pt x="9" y="4"/>
                    <a:pt x="8" y="5"/>
                    <a:pt x="10" y="5"/>
                  </a:cubicBezTo>
                  <a:cubicBezTo>
                    <a:pt x="11" y="5"/>
                    <a:pt x="13" y="4"/>
                    <a:pt x="11" y="3"/>
                  </a:cubicBezTo>
                  <a:cubicBezTo>
                    <a:pt x="9" y="2"/>
                    <a:pt x="8" y="2"/>
                    <a:pt x="7" y="1"/>
                  </a:cubicBezTo>
                  <a:cubicBezTo>
                    <a:pt x="6" y="0"/>
                    <a:pt x="6" y="0"/>
                    <a:pt x="5" y="0"/>
                  </a:cubicBezTo>
                  <a:cubicBezTo>
                    <a:pt x="5" y="1"/>
                    <a:pt x="5" y="1"/>
                    <a:pt x="4" y="1"/>
                  </a:cubicBezTo>
                  <a:cubicBezTo>
                    <a:pt x="4" y="1"/>
                    <a:pt x="3" y="2"/>
                    <a:pt x="2" y="3"/>
                  </a:cubicBezTo>
                  <a:cubicBezTo>
                    <a:pt x="2" y="3"/>
                    <a:pt x="2"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a:extLst>
                <a:ext uri="{FF2B5EF4-FFF2-40B4-BE49-F238E27FC236}">
                  <a16:creationId xmlns:a16="http://schemas.microsoft.com/office/drawing/2014/main" id="{425F2282-2978-7F2D-E240-2C76268AB3B0}"/>
                </a:ext>
              </a:extLst>
            </p:cNvPr>
            <p:cNvSpPr>
              <a:spLocks/>
            </p:cNvSpPr>
            <p:nvPr/>
          </p:nvSpPr>
          <p:spPr bwMode="auto">
            <a:xfrm>
              <a:off x="2134" y="831"/>
              <a:ext cx="21" cy="15"/>
            </a:xfrm>
            <a:custGeom>
              <a:avLst/>
              <a:gdLst>
                <a:gd name="T0" fmla="*/ 0 w 3"/>
                <a:gd name="T1" fmla="*/ 1 h 2"/>
                <a:gd name="T2" fmla="*/ 3 w 3"/>
                <a:gd name="T3" fmla="*/ 2 h 2"/>
                <a:gd name="T4" fmla="*/ 0 w 3"/>
                <a:gd name="T5" fmla="*/ 1 h 2"/>
              </a:gdLst>
              <a:ahLst/>
              <a:cxnLst>
                <a:cxn ang="0">
                  <a:pos x="T0" y="T1"/>
                </a:cxn>
                <a:cxn ang="0">
                  <a:pos x="T2" y="T3"/>
                </a:cxn>
                <a:cxn ang="0">
                  <a:pos x="T4" y="T5"/>
                </a:cxn>
              </a:cxnLst>
              <a:rect l="0" t="0" r="r" b="b"/>
              <a:pathLst>
                <a:path w="3" h="2">
                  <a:moveTo>
                    <a:pt x="0" y="1"/>
                  </a:moveTo>
                  <a:cubicBezTo>
                    <a:pt x="0" y="2"/>
                    <a:pt x="2" y="2"/>
                    <a:pt x="3" y="2"/>
                  </a:cubicBezTo>
                  <a:cubicBezTo>
                    <a:pt x="3" y="1"/>
                    <a:pt x="2"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a:extLst>
                <a:ext uri="{FF2B5EF4-FFF2-40B4-BE49-F238E27FC236}">
                  <a16:creationId xmlns:a16="http://schemas.microsoft.com/office/drawing/2014/main" id="{6654D366-9BE5-4458-999E-58B8A430C463}"/>
                </a:ext>
              </a:extLst>
            </p:cNvPr>
            <p:cNvSpPr>
              <a:spLocks/>
            </p:cNvSpPr>
            <p:nvPr/>
          </p:nvSpPr>
          <p:spPr bwMode="auto">
            <a:xfrm>
              <a:off x="2162" y="838"/>
              <a:ext cx="29" cy="22"/>
            </a:xfrm>
            <a:custGeom>
              <a:avLst/>
              <a:gdLst>
                <a:gd name="T0" fmla="*/ 2 w 4"/>
                <a:gd name="T1" fmla="*/ 1 h 3"/>
                <a:gd name="T2" fmla="*/ 3 w 4"/>
                <a:gd name="T3" fmla="*/ 2 h 3"/>
                <a:gd name="T4" fmla="*/ 2 w 4"/>
                <a:gd name="T5" fmla="*/ 1 h 3"/>
              </a:gdLst>
              <a:ahLst/>
              <a:cxnLst>
                <a:cxn ang="0">
                  <a:pos x="T0" y="T1"/>
                </a:cxn>
                <a:cxn ang="0">
                  <a:pos x="T2" y="T3"/>
                </a:cxn>
                <a:cxn ang="0">
                  <a:pos x="T4" y="T5"/>
                </a:cxn>
              </a:cxnLst>
              <a:rect l="0" t="0" r="r" b="b"/>
              <a:pathLst>
                <a:path w="4" h="3">
                  <a:moveTo>
                    <a:pt x="2" y="1"/>
                  </a:moveTo>
                  <a:cubicBezTo>
                    <a:pt x="0" y="1"/>
                    <a:pt x="2" y="3"/>
                    <a:pt x="3" y="2"/>
                  </a:cubicBezTo>
                  <a:cubicBezTo>
                    <a:pt x="4" y="1"/>
                    <a:pt x="4"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a:extLst>
                <a:ext uri="{FF2B5EF4-FFF2-40B4-BE49-F238E27FC236}">
                  <a16:creationId xmlns:a16="http://schemas.microsoft.com/office/drawing/2014/main" id="{17D8A976-593D-C497-BCA1-BC6EC8826004}"/>
                </a:ext>
              </a:extLst>
            </p:cNvPr>
            <p:cNvSpPr>
              <a:spLocks/>
            </p:cNvSpPr>
            <p:nvPr/>
          </p:nvSpPr>
          <p:spPr bwMode="auto">
            <a:xfrm>
              <a:off x="2923" y="760"/>
              <a:ext cx="135" cy="50"/>
            </a:xfrm>
            <a:custGeom>
              <a:avLst/>
              <a:gdLst>
                <a:gd name="T0" fmla="*/ 7 w 19"/>
                <a:gd name="T1" fmla="*/ 5 h 7"/>
                <a:gd name="T2" fmla="*/ 10 w 19"/>
                <a:gd name="T3" fmla="*/ 7 h 7"/>
                <a:gd name="T4" fmla="*/ 14 w 19"/>
                <a:gd name="T5" fmla="*/ 5 h 7"/>
                <a:gd name="T6" fmla="*/ 17 w 19"/>
                <a:gd name="T7" fmla="*/ 4 h 7"/>
                <a:gd name="T8" fmla="*/ 18 w 19"/>
                <a:gd name="T9" fmla="*/ 2 h 7"/>
                <a:gd name="T10" fmla="*/ 14 w 19"/>
                <a:gd name="T11" fmla="*/ 0 h 7"/>
                <a:gd name="T12" fmla="*/ 10 w 19"/>
                <a:gd name="T13" fmla="*/ 1 h 7"/>
                <a:gd name="T14" fmla="*/ 6 w 19"/>
                <a:gd name="T15" fmla="*/ 1 h 7"/>
                <a:gd name="T16" fmla="*/ 1 w 19"/>
                <a:gd name="T17" fmla="*/ 0 h 7"/>
                <a:gd name="T18" fmla="*/ 1 w 19"/>
                <a:gd name="T19" fmla="*/ 2 h 7"/>
                <a:gd name="T20" fmla="*/ 3 w 19"/>
                <a:gd name="T21" fmla="*/ 5 h 7"/>
                <a:gd name="T22" fmla="*/ 7 w 19"/>
                <a:gd name="T2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7">
                  <a:moveTo>
                    <a:pt x="7" y="5"/>
                  </a:moveTo>
                  <a:cubicBezTo>
                    <a:pt x="7" y="6"/>
                    <a:pt x="8" y="7"/>
                    <a:pt x="10" y="7"/>
                  </a:cubicBezTo>
                  <a:cubicBezTo>
                    <a:pt x="12" y="6"/>
                    <a:pt x="13" y="6"/>
                    <a:pt x="14" y="5"/>
                  </a:cubicBezTo>
                  <a:cubicBezTo>
                    <a:pt x="14" y="4"/>
                    <a:pt x="17" y="4"/>
                    <a:pt x="17" y="4"/>
                  </a:cubicBezTo>
                  <a:cubicBezTo>
                    <a:pt x="17" y="4"/>
                    <a:pt x="19" y="3"/>
                    <a:pt x="18" y="2"/>
                  </a:cubicBezTo>
                  <a:cubicBezTo>
                    <a:pt x="17" y="1"/>
                    <a:pt x="15" y="1"/>
                    <a:pt x="14" y="0"/>
                  </a:cubicBezTo>
                  <a:cubicBezTo>
                    <a:pt x="13" y="0"/>
                    <a:pt x="13" y="1"/>
                    <a:pt x="10" y="1"/>
                  </a:cubicBezTo>
                  <a:cubicBezTo>
                    <a:pt x="8" y="1"/>
                    <a:pt x="7" y="2"/>
                    <a:pt x="6" y="1"/>
                  </a:cubicBezTo>
                  <a:cubicBezTo>
                    <a:pt x="5" y="0"/>
                    <a:pt x="1" y="0"/>
                    <a:pt x="1" y="0"/>
                  </a:cubicBezTo>
                  <a:cubicBezTo>
                    <a:pt x="1" y="1"/>
                    <a:pt x="0" y="1"/>
                    <a:pt x="1" y="2"/>
                  </a:cubicBezTo>
                  <a:cubicBezTo>
                    <a:pt x="2" y="4"/>
                    <a:pt x="2" y="5"/>
                    <a:pt x="3" y="5"/>
                  </a:cubicBezTo>
                  <a:cubicBezTo>
                    <a:pt x="4" y="5"/>
                    <a:pt x="6"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a:extLst>
                <a:ext uri="{FF2B5EF4-FFF2-40B4-BE49-F238E27FC236}">
                  <a16:creationId xmlns:a16="http://schemas.microsoft.com/office/drawing/2014/main" id="{6C78E709-FA2B-E74F-50FD-C1A1F7CE787A}"/>
                </a:ext>
              </a:extLst>
            </p:cNvPr>
            <p:cNvSpPr>
              <a:spLocks/>
            </p:cNvSpPr>
            <p:nvPr/>
          </p:nvSpPr>
          <p:spPr bwMode="auto">
            <a:xfrm>
              <a:off x="2340" y="512"/>
              <a:ext cx="668" cy="341"/>
            </a:xfrm>
            <a:custGeom>
              <a:avLst/>
              <a:gdLst>
                <a:gd name="T0" fmla="*/ 3 w 94"/>
                <a:gd name="T1" fmla="*/ 20 h 48"/>
                <a:gd name="T2" fmla="*/ 5 w 94"/>
                <a:gd name="T3" fmla="*/ 20 h 48"/>
                <a:gd name="T4" fmla="*/ 16 w 94"/>
                <a:gd name="T5" fmla="*/ 20 h 48"/>
                <a:gd name="T6" fmla="*/ 22 w 94"/>
                <a:gd name="T7" fmla="*/ 28 h 48"/>
                <a:gd name="T8" fmla="*/ 27 w 94"/>
                <a:gd name="T9" fmla="*/ 27 h 48"/>
                <a:gd name="T10" fmla="*/ 28 w 94"/>
                <a:gd name="T11" fmla="*/ 31 h 48"/>
                <a:gd name="T12" fmla="*/ 27 w 94"/>
                <a:gd name="T13" fmla="*/ 34 h 48"/>
                <a:gd name="T14" fmla="*/ 25 w 94"/>
                <a:gd name="T15" fmla="*/ 34 h 48"/>
                <a:gd name="T16" fmla="*/ 25 w 94"/>
                <a:gd name="T17" fmla="*/ 38 h 48"/>
                <a:gd name="T18" fmla="*/ 27 w 94"/>
                <a:gd name="T19" fmla="*/ 40 h 48"/>
                <a:gd name="T20" fmla="*/ 34 w 94"/>
                <a:gd name="T21" fmla="*/ 46 h 48"/>
                <a:gd name="T22" fmla="*/ 39 w 94"/>
                <a:gd name="T23" fmla="*/ 48 h 48"/>
                <a:gd name="T24" fmla="*/ 43 w 94"/>
                <a:gd name="T25" fmla="*/ 43 h 48"/>
                <a:gd name="T26" fmla="*/ 46 w 94"/>
                <a:gd name="T27" fmla="*/ 40 h 48"/>
                <a:gd name="T28" fmla="*/ 52 w 94"/>
                <a:gd name="T29" fmla="*/ 36 h 48"/>
                <a:gd name="T30" fmla="*/ 61 w 94"/>
                <a:gd name="T31" fmla="*/ 32 h 48"/>
                <a:gd name="T32" fmla="*/ 73 w 94"/>
                <a:gd name="T33" fmla="*/ 30 h 48"/>
                <a:gd name="T34" fmla="*/ 72 w 94"/>
                <a:gd name="T35" fmla="*/ 28 h 48"/>
                <a:gd name="T36" fmla="*/ 75 w 94"/>
                <a:gd name="T37" fmla="*/ 27 h 48"/>
                <a:gd name="T38" fmla="*/ 79 w 94"/>
                <a:gd name="T39" fmla="*/ 27 h 48"/>
                <a:gd name="T40" fmla="*/ 78 w 94"/>
                <a:gd name="T41" fmla="*/ 22 h 48"/>
                <a:gd name="T42" fmla="*/ 85 w 94"/>
                <a:gd name="T43" fmla="*/ 18 h 48"/>
                <a:gd name="T44" fmla="*/ 83 w 94"/>
                <a:gd name="T45" fmla="*/ 16 h 48"/>
                <a:gd name="T46" fmla="*/ 91 w 94"/>
                <a:gd name="T47" fmla="*/ 9 h 48"/>
                <a:gd name="T48" fmla="*/ 87 w 94"/>
                <a:gd name="T49" fmla="*/ 7 h 48"/>
                <a:gd name="T50" fmla="*/ 78 w 94"/>
                <a:gd name="T51" fmla="*/ 5 h 48"/>
                <a:gd name="T52" fmla="*/ 73 w 94"/>
                <a:gd name="T53" fmla="*/ 2 h 48"/>
                <a:gd name="T54" fmla="*/ 65 w 94"/>
                <a:gd name="T55" fmla="*/ 3 h 48"/>
                <a:gd name="T56" fmla="*/ 53 w 94"/>
                <a:gd name="T57" fmla="*/ 3 h 48"/>
                <a:gd name="T58" fmla="*/ 66 w 94"/>
                <a:gd name="T59" fmla="*/ 2 h 48"/>
                <a:gd name="T60" fmla="*/ 58 w 94"/>
                <a:gd name="T61" fmla="*/ 0 h 48"/>
                <a:gd name="T62" fmla="*/ 36 w 94"/>
                <a:gd name="T63" fmla="*/ 5 h 48"/>
                <a:gd name="T64" fmla="*/ 32 w 94"/>
                <a:gd name="T65" fmla="*/ 6 h 48"/>
                <a:gd name="T66" fmla="*/ 27 w 94"/>
                <a:gd name="T67" fmla="*/ 7 h 48"/>
                <a:gd name="T68" fmla="*/ 1 w 94"/>
                <a:gd name="T69"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48">
                  <a:moveTo>
                    <a:pt x="1" y="21"/>
                  </a:moveTo>
                  <a:cubicBezTo>
                    <a:pt x="1" y="21"/>
                    <a:pt x="3" y="21"/>
                    <a:pt x="3" y="20"/>
                  </a:cubicBezTo>
                  <a:cubicBezTo>
                    <a:pt x="4" y="20"/>
                    <a:pt x="5" y="18"/>
                    <a:pt x="5" y="18"/>
                  </a:cubicBezTo>
                  <a:cubicBezTo>
                    <a:pt x="5" y="18"/>
                    <a:pt x="4" y="19"/>
                    <a:pt x="5" y="20"/>
                  </a:cubicBezTo>
                  <a:cubicBezTo>
                    <a:pt x="6" y="20"/>
                    <a:pt x="9" y="19"/>
                    <a:pt x="10" y="19"/>
                  </a:cubicBezTo>
                  <a:cubicBezTo>
                    <a:pt x="11" y="19"/>
                    <a:pt x="15" y="20"/>
                    <a:pt x="16" y="20"/>
                  </a:cubicBezTo>
                  <a:cubicBezTo>
                    <a:pt x="17" y="21"/>
                    <a:pt x="20" y="21"/>
                    <a:pt x="21" y="22"/>
                  </a:cubicBezTo>
                  <a:cubicBezTo>
                    <a:pt x="22" y="23"/>
                    <a:pt x="21" y="28"/>
                    <a:pt x="22" y="28"/>
                  </a:cubicBezTo>
                  <a:cubicBezTo>
                    <a:pt x="22" y="29"/>
                    <a:pt x="24" y="27"/>
                    <a:pt x="24" y="26"/>
                  </a:cubicBezTo>
                  <a:cubicBezTo>
                    <a:pt x="25" y="26"/>
                    <a:pt x="27" y="26"/>
                    <a:pt x="27" y="27"/>
                  </a:cubicBezTo>
                  <a:cubicBezTo>
                    <a:pt x="28" y="27"/>
                    <a:pt x="29" y="29"/>
                    <a:pt x="29" y="30"/>
                  </a:cubicBezTo>
                  <a:cubicBezTo>
                    <a:pt x="29" y="30"/>
                    <a:pt x="29" y="31"/>
                    <a:pt x="28" y="31"/>
                  </a:cubicBezTo>
                  <a:cubicBezTo>
                    <a:pt x="28" y="31"/>
                    <a:pt x="26" y="34"/>
                    <a:pt x="27" y="33"/>
                  </a:cubicBezTo>
                  <a:cubicBezTo>
                    <a:pt x="27" y="33"/>
                    <a:pt x="27" y="34"/>
                    <a:pt x="27" y="34"/>
                  </a:cubicBezTo>
                  <a:cubicBezTo>
                    <a:pt x="26" y="35"/>
                    <a:pt x="25" y="35"/>
                    <a:pt x="25" y="35"/>
                  </a:cubicBezTo>
                  <a:cubicBezTo>
                    <a:pt x="25" y="35"/>
                    <a:pt x="25" y="34"/>
                    <a:pt x="25" y="34"/>
                  </a:cubicBezTo>
                  <a:cubicBezTo>
                    <a:pt x="24" y="34"/>
                    <a:pt x="24" y="34"/>
                    <a:pt x="24" y="35"/>
                  </a:cubicBezTo>
                  <a:cubicBezTo>
                    <a:pt x="24" y="36"/>
                    <a:pt x="25" y="38"/>
                    <a:pt x="25" y="38"/>
                  </a:cubicBezTo>
                  <a:cubicBezTo>
                    <a:pt x="26" y="39"/>
                    <a:pt x="28" y="39"/>
                    <a:pt x="28" y="39"/>
                  </a:cubicBezTo>
                  <a:cubicBezTo>
                    <a:pt x="29" y="39"/>
                    <a:pt x="27" y="40"/>
                    <a:pt x="27" y="40"/>
                  </a:cubicBezTo>
                  <a:cubicBezTo>
                    <a:pt x="28" y="41"/>
                    <a:pt x="28" y="43"/>
                    <a:pt x="29" y="43"/>
                  </a:cubicBezTo>
                  <a:cubicBezTo>
                    <a:pt x="30" y="44"/>
                    <a:pt x="33" y="46"/>
                    <a:pt x="34" y="46"/>
                  </a:cubicBezTo>
                  <a:cubicBezTo>
                    <a:pt x="34" y="47"/>
                    <a:pt x="37" y="46"/>
                    <a:pt x="37" y="46"/>
                  </a:cubicBezTo>
                  <a:cubicBezTo>
                    <a:pt x="38" y="45"/>
                    <a:pt x="37" y="48"/>
                    <a:pt x="39" y="48"/>
                  </a:cubicBezTo>
                  <a:cubicBezTo>
                    <a:pt x="40" y="48"/>
                    <a:pt x="41" y="48"/>
                    <a:pt x="42" y="47"/>
                  </a:cubicBezTo>
                  <a:cubicBezTo>
                    <a:pt x="43" y="46"/>
                    <a:pt x="43" y="44"/>
                    <a:pt x="43" y="43"/>
                  </a:cubicBezTo>
                  <a:cubicBezTo>
                    <a:pt x="43" y="42"/>
                    <a:pt x="43" y="42"/>
                    <a:pt x="44" y="42"/>
                  </a:cubicBezTo>
                  <a:cubicBezTo>
                    <a:pt x="46" y="42"/>
                    <a:pt x="47" y="42"/>
                    <a:pt x="46" y="40"/>
                  </a:cubicBezTo>
                  <a:cubicBezTo>
                    <a:pt x="46" y="39"/>
                    <a:pt x="45" y="38"/>
                    <a:pt x="47" y="38"/>
                  </a:cubicBezTo>
                  <a:cubicBezTo>
                    <a:pt x="50" y="37"/>
                    <a:pt x="51" y="36"/>
                    <a:pt x="52" y="36"/>
                  </a:cubicBezTo>
                  <a:cubicBezTo>
                    <a:pt x="53" y="36"/>
                    <a:pt x="57" y="36"/>
                    <a:pt x="57" y="36"/>
                  </a:cubicBezTo>
                  <a:cubicBezTo>
                    <a:pt x="58" y="35"/>
                    <a:pt x="59" y="32"/>
                    <a:pt x="61" y="32"/>
                  </a:cubicBezTo>
                  <a:cubicBezTo>
                    <a:pt x="62" y="32"/>
                    <a:pt x="65" y="33"/>
                    <a:pt x="67" y="32"/>
                  </a:cubicBezTo>
                  <a:cubicBezTo>
                    <a:pt x="70" y="32"/>
                    <a:pt x="72" y="30"/>
                    <a:pt x="73" y="30"/>
                  </a:cubicBezTo>
                  <a:cubicBezTo>
                    <a:pt x="74" y="30"/>
                    <a:pt x="76" y="30"/>
                    <a:pt x="76" y="30"/>
                  </a:cubicBezTo>
                  <a:cubicBezTo>
                    <a:pt x="75" y="29"/>
                    <a:pt x="74" y="28"/>
                    <a:pt x="72" y="28"/>
                  </a:cubicBezTo>
                  <a:cubicBezTo>
                    <a:pt x="71" y="28"/>
                    <a:pt x="71" y="25"/>
                    <a:pt x="71" y="25"/>
                  </a:cubicBezTo>
                  <a:cubicBezTo>
                    <a:pt x="72" y="25"/>
                    <a:pt x="75" y="26"/>
                    <a:pt x="75" y="27"/>
                  </a:cubicBezTo>
                  <a:cubicBezTo>
                    <a:pt x="75" y="28"/>
                    <a:pt x="76" y="29"/>
                    <a:pt x="78" y="29"/>
                  </a:cubicBezTo>
                  <a:cubicBezTo>
                    <a:pt x="80" y="29"/>
                    <a:pt x="79" y="27"/>
                    <a:pt x="79" y="27"/>
                  </a:cubicBezTo>
                  <a:cubicBezTo>
                    <a:pt x="78" y="26"/>
                    <a:pt x="78" y="25"/>
                    <a:pt x="78" y="25"/>
                  </a:cubicBezTo>
                  <a:cubicBezTo>
                    <a:pt x="77" y="24"/>
                    <a:pt x="76" y="22"/>
                    <a:pt x="78" y="22"/>
                  </a:cubicBezTo>
                  <a:cubicBezTo>
                    <a:pt x="80" y="22"/>
                    <a:pt x="84" y="24"/>
                    <a:pt x="84" y="22"/>
                  </a:cubicBezTo>
                  <a:cubicBezTo>
                    <a:pt x="84" y="21"/>
                    <a:pt x="84" y="19"/>
                    <a:pt x="85" y="18"/>
                  </a:cubicBezTo>
                  <a:cubicBezTo>
                    <a:pt x="85" y="18"/>
                    <a:pt x="86" y="17"/>
                    <a:pt x="86" y="17"/>
                  </a:cubicBezTo>
                  <a:cubicBezTo>
                    <a:pt x="85" y="17"/>
                    <a:pt x="84" y="17"/>
                    <a:pt x="83" y="16"/>
                  </a:cubicBezTo>
                  <a:cubicBezTo>
                    <a:pt x="83" y="15"/>
                    <a:pt x="84" y="14"/>
                    <a:pt x="85" y="13"/>
                  </a:cubicBezTo>
                  <a:cubicBezTo>
                    <a:pt x="85" y="13"/>
                    <a:pt x="89" y="10"/>
                    <a:pt x="91" y="9"/>
                  </a:cubicBezTo>
                  <a:cubicBezTo>
                    <a:pt x="93" y="9"/>
                    <a:pt x="94" y="7"/>
                    <a:pt x="93" y="7"/>
                  </a:cubicBezTo>
                  <a:cubicBezTo>
                    <a:pt x="91" y="6"/>
                    <a:pt x="88" y="6"/>
                    <a:pt x="87" y="7"/>
                  </a:cubicBezTo>
                  <a:cubicBezTo>
                    <a:pt x="85" y="8"/>
                    <a:pt x="84" y="9"/>
                    <a:pt x="82" y="9"/>
                  </a:cubicBezTo>
                  <a:cubicBezTo>
                    <a:pt x="79" y="8"/>
                    <a:pt x="79" y="6"/>
                    <a:pt x="78" y="5"/>
                  </a:cubicBezTo>
                  <a:cubicBezTo>
                    <a:pt x="76" y="4"/>
                    <a:pt x="77" y="1"/>
                    <a:pt x="75" y="2"/>
                  </a:cubicBezTo>
                  <a:cubicBezTo>
                    <a:pt x="73" y="2"/>
                    <a:pt x="73" y="2"/>
                    <a:pt x="73" y="2"/>
                  </a:cubicBezTo>
                  <a:cubicBezTo>
                    <a:pt x="73" y="2"/>
                    <a:pt x="71" y="2"/>
                    <a:pt x="69" y="2"/>
                  </a:cubicBezTo>
                  <a:cubicBezTo>
                    <a:pt x="68" y="2"/>
                    <a:pt x="66" y="3"/>
                    <a:pt x="65" y="3"/>
                  </a:cubicBezTo>
                  <a:cubicBezTo>
                    <a:pt x="63" y="2"/>
                    <a:pt x="62" y="3"/>
                    <a:pt x="61" y="3"/>
                  </a:cubicBezTo>
                  <a:cubicBezTo>
                    <a:pt x="57" y="4"/>
                    <a:pt x="53" y="3"/>
                    <a:pt x="53" y="3"/>
                  </a:cubicBezTo>
                  <a:cubicBezTo>
                    <a:pt x="52" y="3"/>
                    <a:pt x="56" y="3"/>
                    <a:pt x="58" y="3"/>
                  </a:cubicBezTo>
                  <a:cubicBezTo>
                    <a:pt x="61" y="3"/>
                    <a:pt x="64" y="2"/>
                    <a:pt x="66" y="2"/>
                  </a:cubicBezTo>
                  <a:cubicBezTo>
                    <a:pt x="68" y="2"/>
                    <a:pt x="66" y="1"/>
                    <a:pt x="66" y="1"/>
                  </a:cubicBezTo>
                  <a:cubicBezTo>
                    <a:pt x="64" y="1"/>
                    <a:pt x="61" y="1"/>
                    <a:pt x="58" y="0"/>
                  </a:cubicBezTo>
                  <a:cubicBezTo>
                    <a:pt x="51" y="1"/>
                    <a:pt x="44" y="3"/>
                    <a:pt x="37" y="4"/>
                  </a:cubicBezTo>
                  <a:cubicBezTo>
                    <a:pt x="37" y="5"/>
                    <a:pt x="36" y="5"/>
                    <a:pt x="36" y="5"/>
                  </a:cubicBezTo>
                  <a:cubicBezTo>
                    <a:pt x="35" y="5"/>
                    <a:pt x="35" y="5"/>
                    <a:pt x="35" y="5"/>
                  </a:cubicBezTo>
                  <a:cubicBezTo>
                    <a:pt x="34" y="5"/>
                    <a:pt x="33" y="5"/>
                    <a:pt x="32" y="6"/>
                  </a:cubicBezTo>
                  <a:cubicBezTo>
                    <a:pt x="32" y="6"/>
                    <a:pt x="32" y="6"/>
                    <a:pt x="32" y="7"/>
                  </a:cubicBezTo>
                  <a:cubicBezTo>
                    <a:pt x="31" y="7"/>
                    <a:pt x="28" y="8"/>
                    <a:pt x="27" y="7"/>
                  </a:cubicBezTo>
                  <a:cubicBezTo>
                    <a:pt x="17" y="10"/>
                    <a:pt x="8" y="15"/>
                    <a:pt x="0" y="19"/>
                  </a:cubicBezTo>
                  <a:cubicBezTo>
                    <a:pt x="0" y="20"/>
                    <a:pt x="0" y="21"/>
                    <a:pt x="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a:extLst>
                <a:ext uri="{FF2B5EF4-FFF2-40B4-BE49-F238E27FC236}">
                  <a16:creationId xmlns:a16="http://schemas.microsoft.com/office/drawing/2014/main" id="{B0E6DD3F-71E8-449B-3308-C7FBC264C37F}"/>
                </a:ext>
              </a:extLst>
            </p:cNvPr>
            <p:cNvSpPr>
              <a:spLocks/>
            </p:cNvSpPr>
            <p:nvPr/>
          </p:nvSpPr>
          <p:spPr bwMode="auto">
            <a:xfrm>
              <a:off x="2496" y="732"/>
              <a:ext cx="15" cy="21"/>
            </a:xfrm>
            <a:custGeom>
              <a:avLst/>
              <a:gdLst>
                <a:gd name="T0" fmla="*/ 1 w 2"/>
                <a:gd name="T1" fmla="*/ 1 h 3"/>
                <a:gd name="T2" fmla="*/ 1 w 2"/>
                <a:gd name="T3" fmla="*/ 2 h 3"/>
                <a:gd name="T4" fmla="*/ 2 w 2"/>
                <a:gd name="T5" fmla="*/ 2 h 3"/>
                <a:gd name="T6" fmla="*/ 1 w 2"/>
                <a:gd name="T7" fmla="*/ 1 h 3"/>
              </a:gdLst>
              <a:ahLst/>
              <a:cxnLst>
                <a:cxn ang="0">
                  <a:pos x="T0" y="T1"/>
                </a:cxn>
                <a:cxn ang="0">
                  <a:pos x="T2" y="T3"/>
                </a:cxn>
                <a:cxn ang="0">
                  <a:pos x="T4" y="T5"/>
                </a:cxn>
                <a:cxn ang="0">
                  <a:pos x="T6" y="T7"/>
                </a:cxn>
              </a:cxnLst>
              <a:rect l="0" t="0" r="r" b="b"/>
              <a:pathLst>
                <a:path w="2" h="3">
                  <a:moveTo>
                    <a:pt x="1" y="1"/>
                  </a:moveTo>
                  <a:cubicBezTo>
                    <a:pt x="0" y="3"/>
                    <a:pt x="1" y="2"/>
                    <a:pt x="1" y="2"/>
                  </a:cubicBezTo>
                  <a:cubicBezTo>
                    <a:pt x="2" y="2"/>
                    <a:pt x="2" y="2"/>
                    <a:pt x="2" y="2"/>
                  </a:cubicBezTo>
                  <a:cubicBezTo>
                    <a:pt x="2" y="1"/>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a:extLst>
                <a:ext uri="{FF2B5EF4-FFF2-40B4-BE49-F238E27FC236}">
                  <a16:creationId xmlns:a16="http://schemas.microsoft.com/office/drawing/2014/main" id="{EEE780A5-5137-96CC-8D23-0BAA0891AED9}"/>
                </a:ext>
              </a:extLst>
            </p:cNvPr>
            <p:cNvSpPr>
              <a:spLocks/>
            </p:cNvSpPr>
            <p:nvPr/>
          </p:nvSpPr>
          <p:spPr bwMode="auto">
            <a:xfrm>
              <a:off x="2091" y="1457"/>
              <a:ext cx="114" cy="56"/>
            </a:xfrm>
            <a:custGeom>
              <a:avLst/>
              <a:gdLst>
                <a:gd name="T0" fmla="*/ 13 w 16"/>
                <a:gd name="T1" fmla="*/ 4 h 8"/>
                <a:gd name="T2" fmla="*/ 9 w 16"/>
                <a:gd name="T3" fmla="*/ 1 h 8"/>
                <a:gd name="T4" fmla="*/ 4 w 16"/>
                <a:gd name="T5" fmla="*/ 0 h 8"/>
                <a:gd name="T6" fmla="*/ 0 w 16"/>
                <a:gd name="T7" fmla="*/ 1 h 8"/>
                <a:gd name="T8" fmla="*/ 3 w 16"/>
                <a:gd name="T9" fmla="*/ 3 h 8"/>
                <a:gd name="T10" fmla="*/ 9 w 16"/>
                <a:gd name="T11" fmla="*/ 3 h 8"/>
                <a:gd name="T12" fmla="*/ 13 w 16"/>
                <a:gd name="T13" fmla="*/ 7 h 8"/>
                <a:gd name="T14" fmla="*/ 16 w 16"/>
                <a:gd name="T15" fmla="*/ 7 h 8"/>
                <a:gd name="T16" fmla="*/ 13 w 16"/>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
                  <a:moveTo>
                    <a:pt x="13" y="4"/>
                  </a:moveTo>
                  <a:cubicBezTo>
                    <a:pt x="12" y="4"/>
                    <a:pt x="10" y="3"/>
                    <a:pt x="9" y="1"/>
                  </a:cubicBezTo>
                  <a:cubicBezTo>
                    <a:pt x="8" y="0"/>
                    <a:pt x="5" y="0"/>
                    <a:pt x="4" y="0"/>
                  </a:cubicBezTo>
                  <a:cubicBezTo>
                    <a:pt x="3" y="0"/>
                    <a:pt x="0" y="1"/>
                    <a:pt x="0" y="1"/>
                  </a:cubicBezTo>
                  <a:cubicBezTo>
                    <a:pt x="0" y="3"/>
                    <a:pt x="1" y="3"/>
                    <a:pt x="3" y="3"/>
                  </a:cubicBezTo>
                  <a:cubicBezTo>
                    <a:pt x="5" y="3"/>
                    <a:pt x="8" y="2"/>
                    <a:pt x="9" y="3"/>
                  </a:cubicBezTo>
                  <a:cubicBezTo>
                    <a:pt x="9" y="4"/>
                    <a:pt x="12" y="6"/>
                    <a:pt x="13" y="7"/>
                  </a:cubicBezTo>
                  <a:cubicBezTo>
                    <a:pt x="13" y="7"/>
                    <a:pt x="16" y="8"/>
                    <a:pt x="16" y="7"/>
                  </a:cubicBezTo>
                  <a:cubicBezTo>
                    <a:pt x="16" y="6"/>
                    <a:pt x="14" y="4"/>
                    <a:pt x="1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a:extLst>
                <a:ext uri="{FF2B5EF4-FFF2-40B4-BE49-F238E27FC236}">
                  <a16:creationId xmlns:a16="http://schemas.microsoft.com/office/drawing/2014/main" id="{600D7E1A-865B-C241-3930-87AC52E6946B}"/>
                </a:ext>
              </a:extLst>
            </p:cNvPr>
            <p:cNvSpPr>
              <a:spLocks/>
            </p:cNvSpPr>
            <p:nvPr/>
          </p:nvSpPr>
          <p:spPr bwMode="auto">
            <a:xfrm>
              <a:off x="2162" y="1421"/>
              <a:ext cx="22" cy="21"/>
            </a:xfrm>
            <a:custGeom>
              <a:avLst/>
              <a:gdLst>
                <a:gd name="T0" fmla="*/ 2 w 3"/>
                <a:gd name="T1" fmla="*/ 3 h 3"/>
                <a:gd name="T2" fmla="*/ 1 w 3"/>
                <a:gd name="T3" fmla="*/ 1 h 3"/>
                <a:gd name="T4" fmla="*/ 2 w 3"/>
                <a:gd name="T5" fmla="*/ 3 h 3"/>
              </a:gdLst>
              <a:ahLst/>
              <a:cxnLst>
                <a:cxn ang="0">
                  <a:pos x="T0" y="T1"/>
                </a:cxn>
                <a:cxn ang="0">
                  <a:pos x="T2" y="T3"/>
                </a:cxn>
                <a:cxn ang="0">
                  <a:pos x="T4" y="T5"/>
                </a:cxn>
              </a:cxnLst>
              <a:rect l="0" t="0" r="r" b="b"/>
              <a:pathLst>
                <a:path w="3" h="3">
                  <a:moveTo>
                    <a:pt x="2" y="3"/>
                  </a:moveTo>
                  <a:cubicBezTo>
                    <a:pt x="3" y="2"/>
                    <a:pt x="2" y="0"/>
                    <a:pt x="1" y="1"/>
                  </a:cubicBezTo>
                  <a:cubicBezTo>
                    <a:pt x="0" y="1"/>
                    <a:pt x="0"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a:extLst>
                <a:ext uri="{FF2B5EF4-FFF2-40B4-BE49-F238E27FC236}">
                  <a16:creationId xmlns:a16="http://schemas.microsoft.com/office/drawing/2014/main" id="{68E1E598-15BD-B0EC-EDBE-FE19E5F605DF}"/>
                </a:ext>
              </a:extLst>
            </p:cNvPr>
            <p:cNvSpPr>
              <a:spLocks/>
            </p:cNvSpPr>
            <p:nvPr/>
          </p:nvSpPr>
          <p:spPr bwMode="auto">
            <a:xfrm>
              <a:off x="2162" y="1542"/>
              <a:ext cx="29" cy="28"/>
            </a:xfrm>
            <a:custGeom>
              <a:avLst/>
              <a:gdLst>
                <a:gd name="T0" fmla="*/ 2 w 4"/>
                <a:gd name="T1" fmla="*/ 0 h 4"/>
                <a:gd name="T2" fmla="*/ 2 w 4"/>
                <a:gd name="T3" fmla="*/ 3 h 4"/>
                <a:gd name="T4" fmla="*/ 2 w 4"/>
                <a:gd name="T5" fmla="*/ 0 h 4"/>
              </a:gdLst>
              <a:ahLst/>
              <a:cxnLst>
                <a:cxn ang="0">
                  <a:pos x="T0" y="T1"/>
                </a:cxn>
                <a:cxn ang="0">
                  <a:pos x="T2" y="T3"/>
                </a:cxn>
                <a:cxn ang="0">
                  <a:pos x="T4" y="T5"/>
                </a:cxn>
              </a:cxnLst>
              <a:rect l="0" t="0" r="r" b="b"/>
              <a:pathLst>
                <a:path w="4" h="4">
                  <a:moveTo>
                    <a:pt x="2" y="0"/>
                  </a:moveTo>
                  <a:cubicBezTo>
                    <a:pt x="0" y="1"/>
                    <a:pt x="1" y="4"/>
                    <a:pt x="2" y="3"/>
                  </a:cubicBezTo>
                  <a:cubicBezTo>
                    <a:pt x="4" y="3"/>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a:extLst>
                <a:ext uri="{FF2B5EF4-FFF2-40B4-BE49-F238E27FC236}">
                  <a16:creationId xmlns:a16="http://schemas.microsoft.com/office/drawing/2014/main" id="{97DB21B2-E2B3-F351-222F-098D83E1C2DB}"/>
                </a:ext>
              </a:extLst>
            </p:cNvPr>
            <p:cNvSpPr>
              <a:spLocks/>
            </p:cNvSpPr>
            <p:nvPr/>
          </p:nvSpPr>
          <p:spPr bwMode="auto">
            <a:xfrm>
              <a:off x="2312" y="1528"/>
              <a:ext cx="28" cy="28"/>
            </a:xfrm>
            <a:custGeom>
              <a:avLst/>
              <a:gdLst>
                <a:gd name="T0" fmla="*/ 2 w 4"/>
                <a:gd name="T1" fmla="*/ 0 h 4"/>
                <a:gd name="T2" fmla="*/ 2 w 4"/>
                <a:gd name="T3" fmla="*/ 3 h 4"/>
                <a:gd name="T4" fmla="*/ 2 w 4"/>
                <a:gd name="T5" fmla="*/ 0 h 4"/>
              </a:gdLst>
              <a:ahLst/>
              <a:cxnLst>
                <a:cxn ang="0">
                  <a:pos x="T0" y="T1"/>
                </a:cxn>
                <a:cxn ang="0">
                  <a:pos x="T2" y="T3"/>
                </a:cxn>
                <a:cxn ang="0">
                  <a:pos x="T4" y="T5"/>
                </a:cxn>
              </a:cxnLst>
              <a:rect l="0" t="0" r="r" b="b"/>
              <a:pathLst>
                <a:path w="4" h="4">
                  <a:moveTo>
                    <a:pt x="2" y="0"/>
                  </a:moveTo>
                  <a:cubicBezTo>
                    <a:pt x="0" y="0"/>
                    <a:pt x="1" y="4"/>
                    <a:pt x="2" y="3"/>
                  </a:cubicBezTo>
                  <a:cubicBezTo>
                    <a:pt x="4" y="3"/>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a:extLst>
                <a:ext uri="{FF2B5EF4-FFF2-40B4-BE49-F238E27FC236}">
                  <a16:creationId xmlns:a16="http://schemas.microsoft.com/office/drawing/2014/main" id="{5A698FCD-EF6A-CBC2-4010-DD95B8B76D1B}"/>
                </a:ext>
              </a:extLst>
            </p:cNvPr>
            <p:cNvSpPr>
              <a:spLocks/>
            </p:cNvSpPr>
            <p:nvPr/>
          </p:nvSpPr>
          <p:spPr bwMode="auto">
            <a:xfrm>
              <a:off x="2219" y="1506"/>
              <a:ext cx="78" cy="50"/>
            </a:xfrm>
            <a:custGeom>
              <a:avLst/>
              <a:gdLst>
                <a:gd name="T0" fmla="*/ 7 w 11"/>
                <a:gd name="T1" fmla="*/ 0 h 7"/>
                <a:gd name="T2" fmla="*/ 4 w 11"/>
                <a:gd name="T3" fmla="*/ 1 h 7"/>
                <a:gd name="T4" fmla="*/ 0 w 11"/>
                <a:gd name="T5" fmla="*/ 4 h 7"/>
                <a:gd name="T6" fmla="*/ 3 w 11"/>
                <a:gd name="T7" fmla="*/ 4 h 7"/>
                <a:gd name="T8" fmla="*/ 6 w 11"/>
                <a:gd name="T9" fmla="*/ 6 h 7"/>
                <a:gd name="T10" fmla="*/ 9 w 11"/>
                <a:gd name="T11" fmla="*/ 5 h 7"/>
                <a:gd name="T12" fmla="*/ 11 w 11"/>
                <a:gd name="T13" fmla="*/ 5 h 7"/>
                <a:gd name="T14" fmla="*/ 7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7" y="0"/>
                  </a:moveTo>
                  <a:cubicBezTo>
                    <a:pt x="6" y="0"/>
                    <a:pt x="5" y="0"/>
                    <a:pt x="4" y="1"/>
                  </a:cubicBezTo>
                  <a:cubicBezTo>
                    <a:pt x="3" y="1"/>
                    <a:pt x="0" y="4"/>
                    <a:pt x="0" y="4"/>
                  </a:cubicBezTo>
                  <a:cubicBezTo>
                    <a:pt x="0" y="4"/>
                    <a:pt x="2" y="4"/>
                    <a:pt x="3" y="4"/>
                  </a:cubicBezTo>
                  <a:cubicBezTo>
                    <a:pt x="4" y="4"/>
                    <a:pt x="5" y="5"/>
                    <a:pt x="6" y="6"/>
                  </a:cubicBezTo>
                  <a:cubicBezTo>
                    <a:pt x="7" y="6"/>
                    <a:pt x="8" y="5"/>
                    <a:pt x="9" y="5"/>
                  </a:cubicBezTo>
                  <a:cubicBezTo>
                    <a:pt x="10" y="5"/>
                    <a:pt x="10" y="7"/>
                    <a:pt x="11" y="5"/>
                  </a:cubicBezTo>
                  <a:cubicBezTo>
                    <a:pt x="11" y="2"/>
                    <a:pt x="9" y="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a:extLst>
                <a:ext uri="{FF2B5EF4-FFF2-40B4-BE49-F238E27FC236}">
                  <a16:creationId xmlns:a16="http://schemas.microsoft.com/office/drawing/2014/main" id="{70BE76A8-91EB-30BA-1E8B-5A1337628054}"/>
                </a:ext>
              </a:extLst>
            </p:cNvPr>
            <p:cNvSpPr>
              <a:spLocks/>
            </p:cNvSpPr>
            <p:nvPr/>
          </p:nvSpPr>
          <p:spPr bwMode="auto">
            <a:xfrm>
              <a:off x="3726" y="2011"/>
              <a:ext cx="85" cy="206"/>
            </a:xfrm>
            <a:custGeom>
              <a:avLst/>
              <a:gdLst>
                <a:gd name="T0" fmla="*/ 7 w 12"/>
                <a:gd name="T1" fmla="*/ 5 h 29"/>
                <a:gd name="T2" fmla="*/ 4 w 12"/>
                <a:gd name="T3" fmla="*/ 8 h 29"/>
                <a:gd name="T4" fmla="*/ 1 w 12"/>
                <a:gd name="T5" fmla="*/ 13 h 29"/>
                <a:gd name="T6" fmla="*/ 1 w 12"/>
                <a:gd name="T7" fmla="*/ 19 h 29"/>
                <a:gd name="T8" fmla="*/ 1 w 12"/>
                <a:gd name="T9" fmla="*/ 26 h 29"/>
                <a:gd name="T10" fmla="*/ 2 w 12"/>
                <a:gd name="T11" fmla="*/ 29 h 29"/>
                <a:gd name="T12" fmla="*/ 6 w 12"/>
                <a:gd name="T13" fmla="*/ 25 h 29"/>
                <a:gd name="T14" fmla="*/ 8 w 12"/>
                <a:gd name="T15" fmla="*/ 18 h 29"/>
                <a:gd name="T16" fmla="*/ 10 w 12"/>
                <a:gd name="T17" fmla="*/ 11 h 29"/>
                <a:gd name="T18" fmla="*/ 12 w 12"/>
                <a:gd name="T19" fmla="*/ 5 h 29"/>
                <a:gd name="T20" fmla="*/ 11 w 12"/>
                <a:gd name="T21" fmla="*/ 0 h 29"/>
                <a:gd name="T22" fmla="*/ 7 w 12"/>
                <a:gd name="T23"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9">
                  <a:moveTo>
                    <a:pt x="7" y="5"/>
                  </a:moveTo>
                  <a:cubicBezTo>
                    <a:pt x="6" y="7"/>
                    <a:pt x="5" y="9"/>
                    <a:pt x="4" y="8"/>
                  </a:cubicBezTo>
                  <a:cubicBezTo>
                    <a:pt x="4" y="8"/>
                    <a:pt x="1" y="10"/>
                    <a:pt x="1" y="13"/>
                  </a:cubicBezTo>
                  <a:cubicBezTo>
                    <a:pt x="2" y="15"/>
                    <a:pt x="2" y="18"/>
                    <a:pt x="1" y="19"/>
                  </a:cubicBezTo>
                  <a:cubicBezTo>
                    <a:pt x="0" y="21"/>
                    <a:pt x="1" y="24"/>
                    <a:pt x="1" y="26"/>
                  </a:cubicBezTo>
                  <a:cubicBezTo>
                    <a:pt x="0" y="28"/>
                    <a:pt x="1" y="29"/>
                    <a:pt x="2" y="29"/>
                  </a:cubicBezTo>
                  <a:cubicBezTo>
                    <a:pt x="4" y="28"/>
                    <a:pt x="5" y="27"/>
                    <a:pt x="6" y="25"/>
                  </a:cubicBezTo>
                  <a:cubicBezTo>
                    <a:pt x="7" y="23"/>
                    <a:pt x="7" y="20"/>
                    <a:pt x="8" y="18"/>
                  </a:cubicBezTo>
                  <a:cubicBezTo>
                    <a:pt x="9" y="16"/>
                    <a:pt x="10" y="12"/>
                    <a:pt x="10" y="11"/>
                  </a:cubicBezTo>
                  <a:cubicBezTo>
                    <a:pt x="11" y="10"/>
                    <a:pt x="12" y="6"/>
                    <a:pt x="12" y="5"/>
                  </a:cubicBezTo>
                  <a:cubicBezTo>
                    <a:pt x="12" y="3"/>
                    <a:pt x="11" y="0"/>
                    <a:pt x="11" y="0"/>
                  </a:cubicBezTo>
                  <a:cubicBezTo>
                    <a:pt x="9" y="0"/>
                    <a:pt x="9" y="3"/>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a:extLst>
                <a:ext uri="{FF2B5EF4-FFF2-40B4-BE49-F238E27FC236}">
                  <a16:creationId xmlns:a16="http://schemas.microsoft.com/office/drawing/2014/main" id="{5AB03C90-02E9-9141-4B0F-6F9BADFFA242}"/>
                </a:ext>
              </a:extLst>
            </p:cNvPr>
            <p:cNvSpPr>
              <a:spLocks/>
            </p:cNvSpPr>
            <p:nvPr/>
          </p:nvSpPr>
          <p:spPr bwMode="auto">
            <a:xfrm>
              <a:off x="3299" y="1151"/>
              <a:ext cx="36" cy="36"/>
            </a:xfrm>
            <a:custGeom>
              <a:avLst/>
              <a:gdLst>
                <a:gd name="T0" fmla="*/ 4 w 5"/>
                <a:gd name="T1" fmla="*/ 3 h 5"/>
                <a:gd name="T2" fmla="*/ 2 w 5"/>
                <a:gd name="T3" fmla="*/ 0 h 5"/>
                <a:gd name="T4" fmla="*/ 1 w 5"/>
                <a:gd name="T5" fmla="*/ 4 h 5"/>
                <a:gd name="T6" fmla="*/ 4 w 5"/>
                <a:gd name="T7" fmla="*/ 3 h 5"/>
              </a:gdLst>
              <a:ahLst/>
              <a:cxnLst>
                <a:cxn ang="0">
                  <a:pos x="T0" y="T1"/>
                </a:cxn>
                <a:cxn ang="0">
                  <a:pos x="T2" y="T3"/>
                </a:cxn>
                <a:cxn ang="0">
                  <a:pos x="T4" y="T5"/>
                </a:cxn>
                <a:cxn ang="0">
                  <a:pos x="T6" y="T7"/>
                </a:cxn>
              </a:cxnLst>
              <a:rect l="0" t="0" r="r" b="b"/>
              <a:pathLst>
                <a:path w="5" h="5">
                  <a:moveTo>
                    <a:pt x="4" y="3"/>
                  </a:moveTo>
                  <a:cubicBezTo>
                    <a:pt x="5" y="2"/>
                    <a:pt x="3" y="0"/>
                    <a:pt x="2" y="0"/>
                  </a:cubicBezTo>
                  <a:cubicBezTo>
                    <a:pt x="1" y="0"/>
                    <a:pt x="0" y="3"/>
                    <a:pt x="1" y="4"/>
                  </a:cubicBezTo>
                  <a:cubicBezTo>
                    <a:pt x="2" y="5"/>
                    <a:pt x="3" y="4"/>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a:extLst>
                <a:ext uri="{FF2B5EF4-FFF2-40B4-BE49-F238E27FC236}">
                  <a16:creationId xmlns:a16="http://schemas.microsoft.com/office/drawing/2014/main" id="{32F7D3FF-0407-463B-7C31-3B6C0FC9D518}"/>
                </a:ext>
              </a:extLst>
            </p:cNvPr>
            <p:cNvSpPr>
              <a:spLocks/>
            </p:cNvSpPr>
            <p:nvPr/>
          </p:nvSpPr>
          <p:spPr bwMode="auto">
            <a:xfrm>
              <a:off x="3221" y="1151"/>
              <a:ext cx="21" cy="21"/>
            </a:xfrm>
            <a:custGeom>
              <a:avLst/>
              <a:gdLst>
                <a:gd name="T0" fmla="*/ 2 w 3"/>
                <a:gd name="T1" fmla="*/ 3 h 3"/>
                <a:gd name="T2" fmla="*/ 1 w 3"/>
                <a:gd name="T3" fmla="*/ 2 h 3"/>
                <a:gd name="T4" fmla="*/ 2 w 3"/>
                <a:gd name="T5" fmla="*/ 3 h 3"/>
              </a:gdLst>
              <a:ahLst/>
              <a:cxnLst>
                <a:cxn ang="0">
                  <a:pos x="T0" y="T1"/>
                </a:cxn>
                <a:cxn ang="0">
                  <a:pos x="T2" y="T3"/>
                </a:cxn>
                <a:cxn ang="0">
                  <a:pos x="T4" y="T5"/>
                </a:cxn>
              </a:cxnLst>
              <a:rect l="0" t="0" r="r" b="b"/>
              <a:pathLst>
                <a:path w="3" h="3">
                  <a:moveTo>
                    <a:pt x="2" y="3"/>
                  </a:moveTo>
                  <a:cubicBezTo>
                    <a:pt x="3" y="2"/>
                    <a:pt x="2" y="0"/>
                    <a:pt x="1" y="2"/>
                  </a:cubicBezTo>
                  <a:cubicBezTo>
                    <a:pt x="0" y="3"/>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a:extLst>
                <a:ext uri="{FF2B5EF4-FFF2-40B4-BE49-F238E27FC236}">
                  <a16:creationId xmlns:a16="http://schemas.microsoft.com/office/drawing/2014/main" id="{9720B929-AA74-8239-EBFA-C1BF3C636322}"/>
                </a:ext>
              </a:extLst>
            </p:cNvPr>
            <p:cNvSpPr>
              <a:spLocks/>
            </p:cNvSpPr>
            <p:nvPr/>
          </p:nvSpPr>
          <p:spPr bwMode="auto">
            <a:xfrm>
              <a:off x="3363" y="1194"/>
              <a:ext cx="50" cy="35"/>
            </a:xfrm>
            <a:custGeom>
              <a:avLst/>
              <a:gdLst>
                <a:gd name="T0" fmla="*/ 2 w 7"/>
                <a:gd name="T1" fmla="*/ 3 h 5"/>
                <a:gd name="T2" fmla="*/ 5 w 7"/>
                <a:gd name="T3" fmla="*/ 5 h 5"/>
                <a:gd name="T4" fmla="*/ 7 w 7"/>
                <a:gd name="T5" fmla="*/ 3 h 5"/>
                <a:gd name="T6" fmla="*/ 4 w 7"/>
                <a:gd name="T7" fmla="*/ 1 h 5"/>
                <a:gd name="T8" fmla="*/ 1 w 7"/>
                <a:gd name="T9" fmla="*/ 1 h 5"/>
                <a:gd name="T10" fmla="*/ 2 w 7"/>
                <a:gd name="T11" fmla="*/ 3 h 5"/>
              </a:gdLst>
              <a:ahLst/>
              <a:cxnLst>
                <a:cxn ang="0">
                  <a:pos x="T0" y="T1"/>
                </a:cxn>
                <a:cxn ang="0">
                  <a:pos x="T2" y="T3"/>
                </a:cxn>
                <a:cxn ang="0">
                  <a:pos x="T4" y="T5"/>
                </a:cxn>
                <a:cxn ang="0">
                  <a:pos x="T6" y="T7"/>
                </a:cxn>
                <a:cxn ang="0">
                  <a:pos x="T8" y="T9"/>
                </a:cxn>
                <a:cxn ang="0">
                  <a:pos x="T10" y="T11"/>
                </a:cxn>
              </a:cxnLst>
              <a:rect l="0" t="0" r="r" b="b"/>
              <a:pathLst>
                <a:path w="7" h="5">
                  <a:moveTo>
                    <a:pt x="2" y="3"/>
                  </a:moveTo>
                  <a:cubicBezTo>
                    <a:pt x="3" y="3"/>
                    <a:pt x="4" y="4"/>
                    <a:pt x="5" y="5"/>
                  </a:cubicBezTo>
                  <a:cubicBezTo>
                    <a:pt x="5" y="5"/>
                    <a:pt x="7" y="5"/>
                    <a:pt x="7" y="3"/>
                  </a:cubicBezTo>
                  <a:cubicBezTo>
                    <a:pt x="6" y="1"/>
                    <a:pt x="4" y="1"/>
                    <a:pt x="4" y="1"/>
                  </a:cubicBezTo>
                  <a:cubicBezTo>
                    <a:pt x="3" y="1"/>
                    <a:pt x="1" y="0"/>
                    <a:pt x="1" y="1"/>
                  </a:cubicBezTo>
                  <a:cubicBezTo>
                    <a:pt x="0" y="1"/>
                    <a:pt x="2"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a:extLst>
                <a:ext uri="{FF2B5EF4-FFF2-40B4-BE49-F238E27FC236}">
                  <a16:creationId xmlns:a16="http://schemas.microsoft.com/office/drawing/2014/main" id="{160200B3-C226-8D63-9B4B-98C21D15949A}"/>
                </a:ext>
              </a:extLst>
            </p:cNvPr>
            <p:cNvSpPr>
              <a:spLocks/>
            </p:cNvSpPr>
            <p:nvPr/>
          </p:nvSpPr>
          <p:spPr bwMode="auto">
            <a:xfrm>
              <a:off x="3036" y="917"/>
              <a:ext cx="64" cy="64"/>
            </a:xfrm>
            <a:custGeom>
              <a:avLst/>
              <a:gdLst>
                <a:gd name="T0" fmla="*/ 1 w 9"/>
                <a:gd name="T1" fmla="*/ 3 h 9"/>
                <a:gd name="T2" fmla="*/ 1 w 9"/>
                <a:gd name="T3" fmla="*/ 6 h 9"/>
                <a:gd name="T4" fmla="*/ 2 w 9"/>
                <a:gd name="T5" fmla="*/ 9 h 9"/>
                <a:gd name="T6" fmla="*/ 6 w 9"/>
                <a:gd name="T7" fmla="*/ 8 h 9"/>
                <a:gd name="T8" fmla="*/ 9 w 9"/>
                <a:gd name="T9" fmla="*/ 5 h 9"/>
                <a:gd name="T10" fmla="*/ 8 w 9"/>
                <a:gd name="T11" fmla="*/ 1 h 9"/>
                <a:gd name="T12" fmla="*/ 5 w 9"/>
                <a:gd name="T13" fmla="*/ 0 h 9"/>
                <a:gd name="T14" fmla="*/ 3 w 9"/>
                <a:gd name="T15" fmla="*/ 2 h 9"/>
                <a:gd name="T16" fmla="*/ 1 w 9"/>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1" y="3"/>
                  </a:moveTo>
                  <a:cubicBezTo>
                    <a:pt x="1" y="5"/>
                    <a:pt x="2" y="6"/>
                    <a:pt x="1" y="6"/>
                  </a:cubicBezTo>
                  <a:cubicBezTo>
                    <a:pt x="0" y="7"/>
                    <a:pt x="1" y="9"/>
                    <a:pt x="2" y="9"/>
                  </a:cubicBezTo>
                  <a:cubicBezTo>
                    <a:pt x="4" y="9"/>
                    <a:pt x="5" y="8"/>
                    <a:pt x="6" y="8"/>
                  </a:cubicBezTo>
                  <a:cubicBezTo>
                    <a:pt x="8" y="7"/>
                    <a:pt x="9" y="6"/>
                    <a:pt x="9" y="5"/>
                  </a:cubicBezTo>
                  <a:cubicBezTo>
                    <a:pt x="9" y="3"/>
                    <a:pt x="9" y="1"/>
                    <a:pt x="8" y="1"/>
                  </a:cubicBezTo>
                  <a:cubicBezTo>
                    <a:pt x="7" y="0"/>
                    <a:pt x="6" y="0"/>
                    <a:pt x="5" y="0"/>
                  </a:cubicBezTo>
                  <a:cubicBezTo>
                    <a:pt x="4" y="0"/>
                    <a:pt x="4" y="2"/>
                    <a:pt x="3" y="2"/>
                  </a:cubicBezTo>
                  <a:cubicBezTo>
                    <a:pt x="2" y="2"/>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a:extLst>
                <a:ext uri="{FF2B5EF4-FFF2-40B4-BE49-F238E27FC236}">
                  <a16:creationId xmlns:a16="http://schemas.microsoft.com/office/drawing/2014/main" id="{53416E2C-A6CE-3D94-509D-7E0777E1CE6E}"/>
                </a:ext>
              </a:extLst>
            </p:cNvPr>
            <p:cNvSpPr>
              <a:spLocks/>
            </p:cNvSpPr>
            <p:nvPr/>
          </p:nvSpPr>
          <p:spPr bwMode="auto">
            <a:xfrm>
              <a:off x="3072" y="867"/>
              <a:ext cx="142" cy="135"/>
            </a:xfrm>
            <a:custGeom>
              <a:avLst/>
              <a:gdLst>
                <a:gd name="T0" fmla="*/ 5 w 20"/>
                <a:gd name="T1" fmla="*/ 9 h 19"/>
                <a:gd name="T2" fmla="*/ 9 w 20"/>
                <a:gd name="T3" fmla="*/ 11 h 19"/>
                <a:gd name="T4" fmla="*/ 4 w 20"/>
                <a:gd name="T5" fmla="*/ 16 h 19"/>
                <a:gd name="T6" fmla="*/ 8 w 20"/>
                <a:gd name="T7" fmla="*/ 17 h 19"/>
                <a:gd name="T8" fmla="*/ 8 w 20"/>
                <a:gd name="T9" fmla="*/ 18 h 19"/>
                <a:gd name="T10" fmla="*/ 11 w 20"/>
                <a:gd name="T11" fmla="*/ 17 h 19"/>
                <a:gd name="T12" fmla="*/ 16 w 20"/>
                <a:gd name="T13" fmla="*/ 18 h 19"/>
                <a:gd name="T14" fmla="*/ 19 w 20"/>
                <a:gd name="T15" fmla="*/ 15 h 19"/>
                <a:gd name="T16" fmla="*/ 16 w 20"/>
                <a:gd name="T17" fmla="*/ 11 h 19"/>
                <a:gd name="T18" fmla="*/ 12 w 20"/>
                <a:gd name="T19" fmla="*/ 6 h 19"/>
                <a:gd name="T20" fmla="*/ 14 w 20"/>
                <a:gd name="T21" fmla="*/ 2 h 19"/>
                <a:gd name="T22" fmla="*/ 8 w 20"/>
                <a:gd name="T23" fmla="*/ 1 h 19"/>
                <a:gd name="T24" fmla="*/ 4 w 20"/>
                <a:gd name="T25" fmla="*/ 2 h 19"/>
                <a:gd name="T26" fmla="*/ 2 w 20"/>
                <a:gd name="T27" fmla="*/ 2 h 19"/>
                <a:gd name="T28" fmla="*/ 2 w 20"/>
                <a:gd name="T29" fmla="*/ 5 h 19"/>
                <a:gd name="T30" fmla="*/ 5 w 20"/>
                <a:gd name="T3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9">
                  <a:moveTo>
                    <a:pt x="5" y="9"/>
                  </a:moveTo>
                  <a:cubicBezTo>
                    <a:pt x="7" y="9"/>
                    <a:pt x="11" y="10"/>
                    <a:pt x="9" y="11"/>
                  </a:cubicBezTo>
                  <a:cubicBezTo>
                    <a:pt x="8" y="11"/>
                    <a:pt x="4" y="15"/>
                    <a:pt x="4" y="16"/>
                  </a:cubicBezTo>
                  <a:cubicBezTo>
                    <a:pt x="4" y="17"/>
                    <a:pt x="8" y="17"/>
                    <a:pt x="8" y="17"/>
                  </a:cubicBezTo>
                  <a:cubicBezTo>
                    <a:pt x="8" y="17"/>
                    <a:pt x="7" y="18"/>
                    <a:pt x="8" y="18"/>
                  </a:cubicBezTo>
                  <a:cubicBezTo>
                    <a:pt x="9" y="19"/>
                    <a:pt x="10" y="17"/>
                    <a:pt x="11" y="17"/>
                  </a:cubicBezTo>
                  <a:cubicBezTo>
                    <a:pt x="12" y="17"/>
                    <a:pt x="15" y="18"/>
                    <a:pt x="16" y="18"/>
                  </a:cubicBezTo>
                  <a:cubicBezTo>
                    <a:pt x="18" y="18"/>
                    <a:pt x="20" y="16"/>
                    <a:pt x="19" y="15"/>
                  </a:cubicBezTo>
                  <a:cubicBezTo>
                    <a:pt x="19" y="14"/>
                    <a:pt x="17" y="12"/>
                    <a:pt x="16" y="11"/>
                  </a:cubicBezTo>
                  <a:cubicBezTo>
                    <a:pt x="14" y="10"/>
                    <a:pt x="13" y="7"/>
                    <a:pt x="12" y="6"/>
                  </a:cubicBezTo>
                  <a:cubicBezTo>
                    <a:pt x="10" y="5"/>
                    <a:pt x="15" y="3"/>
                    <a:pt x="14" y="2"/>
                  </a:cubicBezTo>
                  <a:cubicBezTo>
                    <a:pt x="13" y="1"/>
                    <a:pt x="9" y="1"/>
                    <a:pt x="8" y="1"/>
                  </a:cubicBezTo>
                  <a:cubicBezTo>
                    <a:pt x="6" y="0"/>
                    <a:pt x="5" y="1"/>
                    <a:pt x="4" y="2"/>
                  </a:cubicBezTo>
                  <a:cubicBezTo>
                    <a:pt x="4" y="3"/>
                    <a:pt x="3" y="1"/>
                    <a:pt x="2" y="2"/>
                  </a:cubicBezTo>
                  <a:cubicBezTo>
                    <a:pt x="0" y="2"/>
                    <a:pt x="1" y="4"/>
                    <a:pt x="2" y="5"/>
                  </a:cubicBezTo>
                  <a:cubicBezTo>
                    <a:pt x="2" y="6"/>
                    <a:pt x="4" y="8"/>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a:extLst>
                <a:ext uri="{FF2B5EF4-FFF2-40B4-BE49-F238E27FC236}">
                  <a16:creationId xmlns:a16="http://schemas.microsoft.com/office/drawing/2014/main" id="{6F88B00A-0515-667A-27A3-053A6E228057}"/>
                </a:ext>
              </a:extLst>
            </p:cNvPr>
            <p:cNvSpPr>
              <a:spLocks noEditPoints="1"/>
            </p:cNvSpPr>
            <p:nvPr/>
          </p:nvSpPr>
          <p:spPr bwMode="auto">
            <a:xfrm>
              <a:off x="2937" y="703"/>
              <a:ext cx="1037" cy="1670"/>
            </a:xfrm>
            <a:custGeom>
              <a:avLst/>
              <a:gdLst>
                <a:gd name="T0" fmla="*/ 43 w 146"/>
                <a:gd name="T1" fmla="*/ 19 h 235"/>
                <a:gd name="T2" fmla="*/ 57 w 146"/>
                <a:gd name="T3" fmla="*/ 30 h 235"/>
                <a:gd name="T4" fmla="*/ 65 w 146"/>
                <a:gd name="T5" fmla="*/ 33 h 235"/>
                <a:gd name="T6" fmla="*/ 72 w 146"/>
                <a:gd name="T7" fmla="*/ 16 h 235"/>
                <a:gd name="T8" fmla="*/ 76 w 146"/>
                <a:gd name="T9" fmla="*/ 24 h 235"/>
                <a:gd name="T10" fmla="*/ 76 w 146"/>
                <a:gd name="T11" fmla="*/ 26 h 235"/>
                <a:gd name="T12" fmla="*/ 67 w 146"/>
                <a:gd name="T13" fmla="*/ 34 h 235"/>
                <a:gd name="T14" fmla="*/ 57 w 146"/>
                <a:gd name="T15" fmla="*/ 34 h 235"/>
                <a:gd name="T16" fmla="*/ 50 w 146"/>
                <a:gd name="T17" fmla="*/ 29 h 235"/>
                <a:gd name="T18" fmla="*/ 38 w 146"/>
                <a:gd name="T19" fmla="*/ 40 h 235"/>
                <a:gd name="T20" fmla="*/ 33 w 146"/>
                <a:gd name="T21" fmla="*/ 50 h 235"/>
                <a:gd name="T22" fmla="*/ 17 w 146"/>
                <a:gd name="T23" fmla="*/ 66 h 235"/>
                <a:gd name="T24" fmla="*/ 27 w 146"/>
                <a:gd name="T25" fmla="*/ 72 h 235"/>
                <a:gd name="T26" fmla="*/ 42 w 146"/>
                <a:gd name="T27" fmla="*/ 61 h 235"/>
                <a:gd name="T28" fmla="*/ 60 w 146"/>
                <a:gd name="T29" fmla="*/ 62 h 235"/>
                <a:gd name="T30" fmla="*/ 71 w 146"/>
                <a:gd name="T31" fmla="*/ 66 h 235"/>
                <a:gd name="T32" fmla="*/ 69 w 146"/>
                <a:gd name="T33" fmla="*/ 60 h 235"/>
                <a:gd name="T34" fmla="*/ 83 w 146"/>
                <a:gd name="T35" fmla="*/ 71 h 235"/>
                <a:gd name="T36" fmla="*/ 90 w 146"/>
                <a:gd name="T37" fmla="*/ 75 h 235"/>
                <a:gd name="T38" fmla="*/ 100 w 146"/>
                <a:gd name="T39" fmla="*/ 85 h 235"/>
                <a:gd name="T40" fmla="*/ 87 w 146"/>
                <a:gd name="T41" fmla="*/ 91 h 235"/>
                <a:gd name="T42" fmla="*/ 70 w 146"/>
                <a:gd name="T43" fmla="*/ 87 h 235"/>
                <a:gd name="T44" fmla="*/ 59 w 146"/>
                <a:gd name="T45" fmla="*/ 75 h 235"/>
                <a:gd name="T46" fmla="*/ 24 w 146"/>
                <a:gd name="T47" fmla="*/ 76 h 235"/>
                <a:gd name="T48" fmla="*/ 3 w 146"/>
                <a:gd name="T49" fmla="*/ 106 h 235"/>
                <a:gd name="T50" fmla="*/ 4 w 146"/>
                <a:gd name="T51" fmla="*/ 135 h 235"/>
                <a:gd name="T52" fmla="*/ 27 w 146"/>
                <a:gd name="T53" fmla="*/ 150 h 235"/>
                <a:gd name="T54" fmla="*/ 53 w 146"/>
                <a:gd name="T55" fmla="*/ 150 h 235"/>
                <a:gd name="T56" fmla="*/ 61 w 146"/>
                <a:gd name="T57" fmla="*/ 176 h 235"/>
                <a:gd name="T58" fmla="*/ 61 w 146"/>
                <a:gd name="T59" fmla="*/ 209 h 235"/>
                <a:gd name="T60" fmla="*/ 66 w 146"/>
                <a:gd name="T61" fmla="*/ 230 h 235"/>
                <a:gd name="T62" fmla="*/ 90 w 146"/>
                <a:gd name="T63" fmla="*/ 223 h 235"/>
                <a:gd name="T64" fmla="*/ 100 w 146"/>
                <a:gd name="T65" fmla="*/ 200 h 235"/>
                <a:gd name="T66" fmla="*/ 107 w 146"/>
                <a:gd name="T67" fmla="*/ 174 h 235"/>
                <a:gd name="T68" fmla="*/ 125 w 146"/>
                <a:gd name="T69" fmla="*/ 139 h 235"/>
                <a:gd name="T70" fmla="*/ 112 w 146"/>
                <a:gd name="T71" fmla="*/ 126 h 235"/>
                <a:gd name="T72" fmla="*/ 99 w 146"/>
                <a:gd name="T73" fmla="*/ 95 h 235"/>
                <a:gd name="T74" fmla="*/ 112 w 146"/>
                <a:gd name="T75" fmla="*/ 117 h 235"/>
                <a:gd name="T76" fmla="*/ 129 w 146"/>
                <a:gd name="T77" fmla="*/ 122 h 235"/>
                <a:gd name="T78" fmla="*/ 132 w 146"/>
                <a:gd name="T79" fmla="*/ 102 h 235"/>
                <a:gd name="T80" fmla="*/ 122 w 146"/>
                <a:gd name="T81" fmla="*/ 94 h 235"/>
                <a:gd name="T82" fmla="*/ 135 w 146"/>
                <a:gd name="T83" fmla="*/ 103 h 235"/>
                <a:gd name="T84" fmla="*/ 103 w 146"/>
                <a:gd name="T85" fmla="*/ 18 h 235"/>
                <a:gd name="T86" fmla="*/ 96 w 146"/>
                <a:gd name="T87" fmla="*/ 13 h 235"/>
                <a:gd name="T88" fmla="*/ 99 w 146"/>
                <a:gd name="T89" fmla="*/ 159 h 235"/>
                <a:gd name="T90" fmla="*/ 122 w 146"/>
                <a:gd name="T91" fmla="*/ 56 h 235"/>
                <a:gd name="T92" fmla="*/ 123 w 146"/>
                <a:gd name="T93" fmla="*/ 61 h 235"/>
                <a:gd name="T94" fmla="*/ 129 w 146"/>
                <a:gd name="T95" fmla="*/ 77 h 235"/>
                <a:gd name="T96" fmla="*/ 121 w 146"/>
                <a:gd name="T97" fmla="*/ 66 h 235"/>
                <a:gd name="T98" fmla="*/ 94 w 146"/>
                <a:gd name="T99" fmla="*/ 25 h 235"/>
                <a:gd name="T100" fmla="*/ 101 w 146"/>
                <a:gd name="T101" fmla="*/ 55 h 235"/>
                <a:gd name="T102" fmla="*/ 110 w 146"/>
                <a:gd name="T103" fmla="*/ 66 h 235"/>
                <a:gd name="T104" fmla="*/ 88 w 146"/>
                <a:gd name="T105" fmla="*/ 6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6" h="235">
                  <a:moveTo>
                    <a:pt x="74" y="1"/>
                  </a:moveTo>
                  <a:cubicBezTo>
                    <a:pt x="71" y="1"/>
                    <a:pt x="61" y="5"/>
                    <a:pt x="60" y="6"/>
                  </a:cubicBezTo>
                  <a:cubicBezTo>
                    <a:pt x="60" y="6"/>
                    <a:pt x="59" y="8"/>
                    <a:pt x="57" y="10"/>
                  </a:cubicBezTo>
                  <a:cubicBezTo>
                    <a:pt x="56" y="11"/>
                    <a:pt x="52" y="12"/>
                    <a:pt x="49" y="13"/>
                  </a:cubicBezTo>
                  <a:cubicBezTo>
                    <a:pt x="47" y="13"/>
                    <a:pt x="43" y="18"/>
                    <a:pt x="43" y="19"/>
                  </a:cubicBezTo>
                  <a:cubicBezTo>
                    <a:pt x="43" y="19"/>
                    <a:pt x="45" y="22"/>
                    <a:pt x="45" y="22"/>
                  </a:cubicBezTo>
                  <a:cubicBezTo>
                    <a:pt x="44" y="23"/>
                    <a:pt x="46" y="26"/>
                    <a:pt x="47" y="26"/>
                  </a:cubicBezTo>
                  <a:cubicBezTo>
                    <a:pt x="49" y="27"/>
                    <a:pt x="52" y="27"/>
                    <a:pt x="52" y="26"/>
                  </a:cubicBezTo>
                  <a:cubicBezTo>
                    <a:pt x="52" y="25"/>
                    <a:pt x="54" y="23"/>
                    <a:pt x="55" y="24"/>
                  </a:cubicBezTo>
                  <a:cubicBezTo>
                    <a:pt x="55" y="26"/>
                    <a:pt x="57" y="29"/>
                    <a:pt x="57" y="30"/>
                  </a:cubicBezTo>
                  <a:cubicBezTo>
                    <a:pt x="57" y="30"/>
                    <a:pt x="57" y="32"/>
                    <a:pt x="57" y="33"/>
                  </a:cubicBezTo>
                  <a:cubicBezTo>
                    <a:pt x="57" y="33"/>
                    <a:pt x="57" y="33"/>
                    <a:pt x="57" y="33"/>
                  </a:cubicBezTo>
                  <a:cubicBezTo>
                    <a:pt x="58" y="33"/>
                    <a:pt x="58" y="35"/>
                    <a:pt x="58" y="35"/>
                  </a:cubicBezTo>
                  <a:cubicBezTo>
                    <a:pt x="58" y="35"/>
                    <a:pt x="59" y="37"/>
                    <a:pt x="60" y="37"/>
                  </a:cubicBezTo>
                  <a:cubicBezTo>
                    <a:pt x="61" y="31"/>
                    <a:pt x="65" y="33"/>
                    <a:pt x="65" y="33"/>
                  </a:cubicBezTo>
                  <a:cubicBezTo>
                    <a:pt x="65" y="33"/>
                    <a:pt x="67" y="31"/>
                    <a:pt x="66" y="30"/>
                  </a:cubicBezTo>
                  <a:cubicBezTo>
                    <a:pt x="66" y="28"/>
                    <a:pt x="68" y="26"/>
                    <a:pt x="68" y="25"/>
                  </a:cubicBezTo>
                  <a:cubicBezTo>
                    <a:pt x="69" y="25"/>
                    <a:pt x="70" y="23"/>
                    <a:pt x="68" y="22"/>
                  </a:cubicBezTo>
                  <a:cubicBezTo>
                    <a:pt x="66" y="21"/>
                    <a:pt x="64" y="20"/>
                    <a:pt x="66" y="19"/>
                  </a:cubicBezTo>
                  <a:cubicBezTo>
                    <a:pt x="68" y="17"/>
                    <a:pt x="70" y="19"/>
                    <a:pt x="72" y="16"/>
                  </a:cubicBezTo>
                  <a:cubicBezTo>
                    <a:pt x="74" y="13"/>
                    <a:pt x="71" y="12"/>
                    <a:pt x="74" y="12"/>
                  </a:cubicBezTo>
                  <a:cubicBezTo>
                    <a:pt x="77" y="12"/>
                    <a:pt x="80" y="12"/>
                    <a:pt x="79" y="13"/>
                  </a:cubicBezTo>
                  <a:cubicBezTo>
                    <a:pt x="79" y="14"/>
                    <a:pt x="75" y="16"/>
                    <a:pt x="74" y="17"/>
                  </a:cubicBezTo>
                  <a:cubicBezTo>
                    <a:pt x="72" y="18"/>
                    <a:pt x="72" y="20"/>
                    <a:pt x="73" y="21"/>
                  </a:cubicBezTo>
                  <a:cubicBezTo>
                    <a:pt x="74" y="22"/>
                    <a:pt x="75" y="24"/>
                    <a:pt x="76" y="24"/>
                  </a:cubicBezTo>
                  <a:cubicBezTo>
                    <a:pt x="77" y="24"/>
                    <a:pt x="79" y="23"/>
                    <a:pt x="80" y="23"/>
                  </a:cubicBezTo>
                  <a:cubicBezTo>
                    <a:pt x="82" y="23"/>
                    <a:pt x="85" y="23"/>
                    <a:pt x="85" y="23"/>
                  </a:cubicBezTo>
                  <a:cubicBezTo>
                    <a:pt x="86" y="23"/>
                    <a:pt x="88" y="26"/>
                    <a:pt x="87" y="26"/>
                  </a:cubicBezTo>
                  <a:cubicBezTo>
                    <a:pt x="86" y="26"/>
                    <a:pt x="84" y="26"/>
                    <a:pt x="82" y="26"/>
                  </a:cubicBezTo>
                  <a:cubicBezTo>
                    <a:pt x="79" y="26"/>
                    <a:pt x="76" y="26"/>
                    <a:pt x="76" y="26"/>
                  </a:cubicBezTo>
                  <a:cubicBezTo>
                    <a:pt x="76" y="27"/>
                    <a:pt x="80" y="28"/>
                    <a:pt x="79" y="29"/>
                  </a:cubicBezTo>
                  <a:cubicBezTo>
                    <a:pt x="78" y="30"/>
                    <a:pt x="76" y="29"/>
                    <a:pt x="75" y="28"/>
                  </a:cubicBezTo>
                  <a:cubicBezTo>
                    <a:pt x="73" y="28"/>
                    <a:pt x="73" y="30"/>
                    <a:pt x="72" y="32"/>
                  </a:cubicBezTo>
                  <a:cubicBezTo>
                    <a:pt x="72" y="33"/>
                    <a:pt x="74" y="36"/>
                    <a:pt x="71" y="35"/>
                  </a:cubicBezTo>
                  <a:cubicBezTo>
                    <a:pt x="69" y="34"/>
                    <a:pt x="67" y="33"/>
                    <a:pt x="67" y="34"/>
                  </a:cubicBezTo>
                  <a:cubicBezTo>
                    <a:pt x="66" y="34"/>
                    <a:pt x="65" y="35"/>
                    <a:pt x="63" y="35"/>
                  </a:cubicBezTo>
                  <a:cubicBezTo>
                    <a:pt x="62" y="36"/>
                    <a:pt x="62" y="38"/>
                    <a:pt x="60" y="37"/>
                  </a:cubicBezTo>
                  <a:cubicBezTo>
                    <a:pt x="60" y="37"/>
                    <a:pt x="60" y="37"/>
                    <a:pt x="60" y="37"/>
                  </a:cubicBezTo>
                  <a:cubicBezTo>
                    <a:pt x="58" y="37"/>
                    <a:pt x="58" y="37"/>
                    <a:pt x="58" y="37"/>
                  </a:cubicBezTo>
                  <a:cubicBezTo>
                    <a:pt x="58" y="36"/>
                    <a:pt x="58" y="35"/>
                    <a:pt x="57" y="34"/>
                  </a:cubicBezTo>
                  <a:cubicBezTo>
                    <a:pt x="57" y="34"/>
                    <a:pt x="57" y="34"/>
                    <a:pt x="57" y="33"/>
                  </a:cubicBezTo>
                  <a:cubicBezTo>
                    <a:pt x="57" y="33"/>
                    <a:pt x="56" y="33"/>
                    <a:pt x="56" y="33"/>
                  </a:cubicBezTo>
                  <a:cubicBezTo>
                    <a:pt x="56" y="33"/>
                    <a:pt x="55" y="33"/>
                    <a:pt x="55" y="31"/>
                  </a:cubicBezTo>
                  <a:cubicBezTo>
                    <a:pt x="54" y="30"/>
                    <a:pt x="55" y="28"/>
                    <a:pt x="54" y="28"/>
                  </a:cubicBezTo>
                  <a:cubicBezTo>
                    <a:pt x="53" y="28"/>
                    <a:pt x="51" y="28"/>
                    <a:pt x="50" y="29"/>
                  </a:cubicBezTo>
                  <a:cubicBezTo>
                    <a:pt x="50" y="30"/>
                    <a:pt x="49" y="32"/>
                    <a:pt x="50" y="33"/>
                  </a:cubicBezTo>
                  <a:cubicBezTo>
                    <a:pt x="51" y="34"/>
                    <a:pt x="53" y="36"/>
                    <a:pt x="51" y="35"/>
                  </a:cubicBezTo>
                  <a:cubicBezTo>
                    <a:pt x="49" y="35"/>
                    <a:pt x="47" y="34"/>
                    <a:pt x="46" y="35"/>
                  </a:cubicBezTo>
                  <a:cubicBezTo>
                    <a:pt x="45" y="36"/>
                    <a:pt x="42" y="39"/>
                    <a:pt x="42" y="39"/>
                  </a:cubicBezTo>
                  <a:cubicBezTo>
                    <a:pt x="42" y="39"/>
                    <a:pt x="38" y="39"/>
                    <a:pt x="38" y="40"/>
                  </a:cubicBezTo>
                  <a:cubicBezTo>
                    <a:pt x="38" y="41"/>
                    <a:pt x="39" y="43"/>
                    <a:pt x="37" y="43"/>
                  </a:cubicBezTo>
                  <a:cubicBezTo>
                    <a:pt x="36" y="43"/>
                    <a:pt x="34" y="43"/>
                    <a:pt x="32" y="44"/>
                  </a:cubicBezTo>
                  <a:cubicBezTo>
                    <a:pt x="30" y="44"/>
                    <a:pt x="30" y="45"/>
                    <a:pt x="27" y="45"/>
                  </a:cubicBezTo>
                  <a:cubicBezTo>
                    <a:pt x="25" y="45"/>
                    <a:pt x="25" y="46"/>
                    <a:pt x="27" y="47"/>
                  </a:cubicBezTo>
                  <a:cubicBezTo>
                    <a:pt x="29" y="47"/>
                    <a:pt x="33" y="49"/>
                    <a:pt x="33" y="50"/>
                  </a:cubicBezTo>
                  <a:cubicBezTo>
                    <a:pt x="33" y="52"/>
                    <a:pt x="33" y="54"/>
                    <a:pt x="32" y="56"/>
                  </a:cubicBezTo>
                  <a:cubicBezTo>
                    <a:pt x="32" y="57"/>
                    <a:pt x="28" y="56"/>
                    <a:pt x="26" y="56"/>
                  </a:cubicBezTo>
                  <a:cubicBezTo>
                    <a:pt x="24" y="56"/>
                    <a:pt x="20" y="55"/>
                    <a:pt x="18" y="56"/>
                  </a:cubicBezTo>
                  <a:cubicBezTo>
                    <a:pt x="16" y="57"/>
                    <a:pt x="17" y="61"/>
                    <a:pt x="17" y="62"/>
                  </a:cubicBezTo>
                  <a:cubicBezTo>
                    <a:pt x="18" y="64"/>
                    <a:pt x="17" y="65"/>
                    <a:pt x="17" y="66"/>
                  </a:cubicBezTo>
                  <a:cubicBezTo>
                    <a:pt x="16" y="66"/>
                    <a:pt x="16" y="68"/>
                    <a:pt x="17" y="69"/>
                  </a:cubicBezTo>
                  <a:cubicBezTo>
                    <a:pt x="18" y="70"/>
                    <a:pt x="18" y="72"/>
                    <a:pt x="19" y="72"/>
                  </a:cubicBezTo>
                  <a:cubicBezTo>
                    <a:pt x="20" y="72"/>
                    <a:pt x="22" y="71"/>
                    <a:pt x="23" y="72"/>
                  </a:cubicBezTo>
                  <a:cubicBezTo>
                    <a:pt x="24" y="73"/>
                    <a:pt x="25" y="76"/>
                    <a:pt x="25" y="75"/>
                  </a:cubicBezTo>
                  <a:cubicBezTo>
                    <a:pt x="26" y="74"/>
                    <a:pt x="26" y="72"/>
                    <a:pt x="27" y="72"/>
                  </a:cubicBezTo>
                  <a:cubicBezTo>
                    <a:pt x="28" y="73"/>
                    <a:pt x="30" y="72"/>
                    <a:pt x="32" y="72"/>
                  </a:cubicBezTo>
                  <a:cubicBezTo>
                    <a:pt x="33" y="72"/>
                    <a:pt x="34" y="70"/>
                    <a:pt x="36" y="69"/>
                  </a:cubicBezTo>
                  <a:cubicBezTo>
                    <a:pt x="37" y="68"/>
                    <a:pt x="36" y="68"/>
                    <a:pt x="36" y="67"/>
                  </a:cubicBezTo>
                  <a:cubicBezTo>
                    <a:pt x="35" y="66"/>
                    <a:pt x="37" y="64"/>
                    <a:pt x="38" y="63"/>
                  </a:cubicBezTo>
                  <a:cubicBezTo>
                    <a:pt x="39" y="62"/>
                    <a:pt x="42" y="63"/>
                    <a:pt x="42" y="61"/>
                  </a:cubicBezTo>
                  <a:cubicBezTo>
                    <a:pt x="42" y="60"/>
                    <a:pt x="42" y="57"/>
                    <a:pt x="44" y="57"/>
                  </a:cubicBezTo>
                  <a:cubicBezTo>
                    <a:pt x="45" y="58"/>
                    <a:pt x="47" y="59"/>
                    <a:pt x="48" y="59"/>
                  </a:cubicBezTo>
                  <a:cubicBezTo>
                    <a:pt x="49" y="59"/>
                    <a:pt x="52" y="57"/>
                    <a:pt x="52" y="56"/>
                  </a:cubicBezTo>
                  <a:cubicBezTo>
                    <a:pt x="53" y="56"/>
                    <a:pt x="55" y="56"/>
                    <a:pt x="56" y="58"/>
                  </a:cubicBezTo>
                  <a:cubicBezTo>
                    <a:pt x="56" y="60"/>
                    <a:pt x="59" y="62"/>
                    <a:pt x="60" y="62"/>
                  </a:cubicBezTo>
                  <a:cubicBezTo>
                    <a:pt x="60" y="63"/>
                    <a:pt x="65" y="65"/>
                    <a:pt x="65" y="65"/>
                  </a:cubicBezTo>
                  <a:cubicBezTo>
                    <a:pt x="66" y="66"/>
                    <a:pt x="67" y="68"/>
                    <a:pt x="67" y="69"/>
                  </a:cubicBezTo>
                  <a:cubicBezTo>
                    <a:pt x="68" y="71"/>
                    <a:pt x="70" y="73"/>
                    <a:pt x="70" y="71"/>
                  </a:cubicBezTo>
                  <a:cubicBezTo>
                    <a:pt x="70" y="70"/>
                    <a:pt x="68" y="66"/>
                    <a:pt x="69" y="66"/>
                  </a:cubicBezTo>
                  <a:cubicBezTo>
                    <a:pt x="70" y="66"/>
                    <a:pt x="71" y="66"/>
                    <a:pt x="71" y="66"/>
                  </a:cubicBezTo>
                  <a:cubicBezTo>
                    <a:pt x="71" y="66"/>
                    <a:pt x="68" y="63"/>
                    <a:pt x="67" y="62"/>
                  </a:cubicBezTo>
                  <a:cubicBezTo>
                    <a:pt x="66" y="62"/>
                    <a:pt x="64" y="60"/>
                    <a:pt x="63" y="58"/>
                  </a:cubicBezTo>
                  <a:cubicBezTo>
                    <a:pt x="62" y="56"/>
                    <a:pt x="59" y="56"/>
                    <a:pt x="59" y="54"/>
                  </a:cubicBezTo>
                  <a:cubicBezTo>
                    <a:pt x="59" y="52"/>
                    <a:pt x="62" y="53"/>
                    <a:pt x="63" y="55"/>
                  </a:cubicBezTo>
                  <a:cubicBezTo>
                    <a:pt x="64" y="57"/>
                    <a:pt x="68" y="59"/>
                    <a:pt x="69" y="60"/>
                  </a:cubicBezTo>
                  <a:cubicBezTo>
                    <a:pt x="70" y="62"/>
                    <a:pt x="72" y="62"/>
                    <a:pt x="72" y="64"/>
                  </a:cubicBezTo>
                  <a:cubicBezTo>
                    <a:pt x="73" y="66"/>
                    <a:pt x="74" y="68"/>
                    <a:pt x="75" y="69"/>
                  </a:cubicBezTo>
                  <a:cubicBezTo>
                    <a:pt x="76" y="69"/>
                    <a:pt x="76" y="76"/>
                    <a:pt x="77" y="77"/>
                  </a:cubicBezTo>
                  <a:cubicBezTo>
                    <a:pt x="77" y="78"/>
                    <a:pt x="80" y="75"/>
                    <a:pt x="80" y="74"/>
                  </a:cubicBezTo>
                  <a:cubicBezTo>
                    <a:pt x="81" y="73"/>
                    <a:pt x="83" y="73"/>
                    <a:pt x="83" y="71"/>
                  </a:cubicBezTo>
                  <a:cubicBezTo>
                    <a:pt x="83" y="70"/>
                    <a:pt x="81" y="69"/>
                    <a:pt x="80" y="68"/>
                  </a:cubicBezTo>
                  <a:cubicBezTo>
                    <a:pt x="79" y="67"/>
                    <a:pt x="81" y="67"/>
                    <a:pt x="82" y="66"/>
                  </a:cubicBezTo>
                  <a:cubicBezTo>
                    <a:pt x="83" y="65"/>
                    <a:pt x="84" y="64"/>
                    <a:pt x="85" y="65"/>
                  </a:cubicBezTo>
                  <a:cubicBezTo>
                    <a:pt x="85" y="67"/>
                    <a:pt x="85" y="71"/>
                    <a:pt x="86" y="72"/>
                  </a:cubicBezTo>
                  <a:cubicBezTo>
                    <a:pt x="86" y="73"/>
                    <a:pt x="89" y="74"/>
                    <a:pt x="90" y="75"/>
                  </a:cubicBezTo>
                  <a:cubicBezTo>
                    <a:pt x="90" y="76"/>
                    <a:pt x="93" y="77"/>
                    <a:pt x="93" y="76"/>
                  </a:cubicBezTo>
                  <a:cubicBezTo>
                    <a:pt x="94" y="75"/>
                    <a:pt x="96" y="77"/>
                    <a:pt x="97" y="77"/>
                  </a:cubicBezTo>
                  <a:cubicBezTo>
                    <a:pt x="97" y="77"/>
                    <a:pt x="99" y="77"/>
                    <a:pt x="100" y="76"/>
                  </a:cubicBezTo>
                  <a:cubicBezTo>
                    <a:pt x="101" y="76"/>
                    <a:pt x="102" y="75"/>
                    <a:pt x="102" y="77"/>
                  </a:cubicBezTo>
                  <a:cubicBezTo>
                    <a:pt x="102" y="80"/>
                    <a:pt x="102" y="84"/>
                    <a:pt x="100" y="85"/>
                  </a:cubicBezTo>
                  <a:cubicBezTo>
                    <a:pt x="99" y="87"/>
                    <a:pt x="100" y="88"/>
                    <a:pt x="98" y="88"/>
                  </a:cubicBezTo>
                  <a:cubicBezTo>
                    <a:pt x="98" y="88"/>
                    <a:pt x="97" y="88"/>
                    <a:pt x="97" y="88"/>
                  </a:cubicBezTo>
                  <a:cubicBezTo>
                    <a:pt x="96" y="87"/>
                    <a:pt x="95" y="87"/>
                    <a:pt x="95" y="87"/>
                  </a:cubicBezTo>
                  <a:cubicBezTo>
                    <a:pt x="93" y="87"/>
                    <a:pt x="91" y="87"/>
                    <a:pt x="89" y="90"/>
                  </a:cubicBezTo>
                  <a:cubicBezTo>
                    <a:pt x="88" y="92"/>
                    <a:pt x="87" y="92"/>
                    <a:pt x="87" y="91"/>
                  </a:cubicBezTo>
                  <a:cubicBezTo>
                    <a:pt x="87" y="90"/>
                    <a:pt x="91" y="87"/>
                    <a:pt x="90" y="86"/>
                  </a:cubicBezTo>
                  <a:cubicBezTo>
                    <a:pt x="90" y="85"/>
                    <a:pt x="86" y="86"/>
                    <a:pt x="84" y="85"/>
                  </a:cubicBezTo>
                  <a:cubicBezTo>
                    <a:pt x="82" y="85"/>
                    <a:pt x="81" y="84"/>
                    <a:pt x="79" y="83"/>
                  </a:cubicBezTo>
                  <a:cubicBezTo>
                    <a:pt x="78" y="83"/>
                    <a:pt x="77" y="87"/>
                    <a:pt x="76" y="89"/>
                  </a:cubicBezTo>
                  <a:cubicBezTo>
                    <a:pt x="74" y="91"/>
                    <a:pt x="72" y="88"/>
                    <a:pt x="70" y="87"/>
                  </a:cubicBezTo>
                  <a:cubicBezTo>
                    <a:pt x="69" y="87"/>
                    <a:pt x="66" y="85"/>
                    <a:pt x="66" y="85"/>
                  </a:cubicBezTo>
                  <a:cubicBezTo>
                    <a:pt x="66" y="85"/>
                    <a:pt x="63" y="83"/>
                    <a:pt x="62" y="83"/>
                  </a:cubicBezTo>
                  <a:cubicBezTo>
                    <a:pt x="61" y="83"/>
                    <a:pt x="59" y="81"/>
                    <a:pt x="58" y="80"/>
                  </a:cubicBezTo>
                  <a:cubicBezTo>
                    <a:pt x="57" y="80"/>
                    <a:pt x="55" y="79"/>
                    <a:pt x="57" y="78"/>
                  </a:cubicBezTo>
                  <a:cubicBezTo>
                    <a:pt x="58" y="77"/>
                    <a:pt x="61" y="79"/>
                    <a:pt x="59" y="75"/>
                  </a:cubicBezTo>
                  <a:cubicBezTo>
                    <a:pt x="58" y="70"/>
                    <a:pt x="53" y="71"/>
                    <a:pt x="52" y="71"/>
                  </a:cubicBezTo>
                  <a:cubicBezTo>
                    <a:pt x="51" y="72"/>
                    <a:pt x="43" y="71"/>
                    <a:pt x="42" y="71"/>
                  </a:cubicBezTo>
                  <a:cubicBezTo>
                    <a:pt x="42" y="71"/>
                    <a:pt x="37" y="73"/>
                    <a:pt x="35" y="74"/>
                  </a:cubicBezTo>
                  <a:cubicBezTo>
                    <a:pt x="34" y="75"/>
                    <a:pt x="31" y="76"/>
                    <a:pt x="30" y="76"/>
                  </a:cubicBezTo>
                  <a:cubicBezTo>
                    <a:pt x="30" y="77"/>
                    <a:pt x="26" y="75"/>
                    <a:pt x="24" y="76"/>
                  </a:cubicBezTo>
                  <a:cubicBezTo>
                    <a:pt x="22" y="78"/>
                    <a:pt x="20" y="80"/>
                    <a:pt x="20" y="80"/>
                  </a:cubicBezTo>
                  <a:cubicBezTo>
                    <a:pt x="19" y="80"/>
                    <a:pt x="18" y="81"/>
                    <a:pt x="17" y="84"/>
                  </a:cubicBezTo>
                  <a:cubicBezTo>
                    <a:pt x="16" y="87"/>
                    <a:pt x="17" y="90"/>
                    <a:pt x="15" y="91"/>
                  </a:cubicBezTo>
                  <a:cubicBezTo>
                    <a:pt x="13" y="92"/>
                    <a:pt x="9" y="94"/>
                    <a:pt x="8" y="95"/>
                  </a:cubicBezTo>
                  <a:cubicBezTo>
                    <a:pt x="6" y="97"/>
                    <a:pt x="5" y="103"/>
                    <a:pt x="3" y="106"/>
                  </a:cubicBezTo>
                  <a:cubicBezTo>
                    <a:pt x="2" y="109"/>
                    <a:pt x="3" y="111"/>
                    <a:pt x="4" y="113"/>
                  </a:cubicBezTo>
                  <a:cubicBezTo>
                    <a:pt x="4" y="115"/>
                    <a:pt x="5" y="118"/>
                    <a:pt x="3" y="121"/>
                  </a:cubicBezTo>
                  <a:cubicBezTo>
                    <a:pt x="1" y="124"/>
                    <a:pt x="2" y="125"/>
                    <a:pt x="1" y="126"/>
                  </a:cubicBezTo>
                  <a:cubicBezTo>
                    <a:pt x="0" y="126"/>
                    <a:pt x="2" y="127"/>
                    <a:pt x="2" y="129"/>
                  </a:cubicBezTo>
                  <a:cubicBezTo>
                    <a:pt x="2" y="131"/>
                    <a:pt x="0" y="133"/>
                    <a:pt x="4" y="135"/>
                  </a:cubicBezTo>
                  <a:cubicBezTo>
                    <a:pt x="7" y="137"/>
                    <a:pt x="10" y="137"/>
                    <a:pt x="11" y="139"/>
                  </a:cubicBezTo>
                  <a:cubicBezTo>
                    <a:pt x="12" y="142"/>
                    <a:pt x="15" y="148"/>
                    <a:pt x="15" y="148"/>
                  </a:cubicBezTo>
                  <a:cubicBezTo>
                    <a:pt x="15" y="148"/>
                    <a:pt x="18" y="151"/>
                    <a:pt x="20" y="152"/>
                  </a:cubicBezTo>
                  <a:cubicBezTo>
                    <a:pt x="21" y="154"/>
                    <a:pt x="22" y="153"/>
                    <a:pt x="22" y="151"/>
                  </a:cubicBezTo>
                  <a:cubicBezTo>
                    <a:pt x="22" y="150"/>
                    <a:pt x="24" y="150"/>
                    <a:pt x="27" y="150"/>
                  </a:cubicBezTo>
                  <a:cubicBezTo>
                    <a:pt x="29" y="150"/>
                    <a:pt x="31" y="150"/>
                    <a:pt x="33" y="150"/>
                  </a:cubicBezTo>
                  <a:cubicBezTo>
                    <a:pt x="36" y="149"/>
                    <a:pt x="38" y="146"/>
                    <a:pt x="39" y="145"/>
                  </a:cubicBezTo>
                  <a:cubicBezTo>
                    <a:pt x="39" y="145"/>
                    <a:pt x="43" y="144"/>
                    <a:pt x="45" y="146"/>
                  </a:cubicBezTo>
                  <a:cubicBezTo>
                    <a:pt x="47" y="148"/>
                    <a:pt x="47" y="150"/>
                    <a:pt x="48" y="151"/>
                  </a:cubicBezTo>
                  <a:cubicBezTo>
                    <a:pt x="49" y="153"/>
                    <a:pt x="51" y="152"/>
                    <a:pt x="53" y="150"/>
                  </a:cubicBezTo>
                  <a:cubicBezTo>
                    <a:pt x="54" y="149"/>
                    <a:pt x="54" y="149"/>
                    <a:pt x="55" y="151"/>
                  </a:cubicBezTo>
                  <a:cubicBezTo>
                    <a:pt x="57" y="152"/>
                    <a:pt x="58" y="153"/>
                    <a:pt x="56" y="155"/>
                  </a:cubicBezTo>
                  <a:cubicBezTo>
                    <a:pt x="55" y="157"/>
                    <a:pt x="55" y="159"/>
                    <a:pt x="54" y="162"/>
                  </a:cubicBezTo>
                  <a:cubicBezTo>
                    <a:pt x="53" y="165"/>
                    <a:pt x="55" y="165"/>
                    <a:pt x="57" y="166"/>
                  </a:cubicBezTo>
                  <a:cubicBezTo>
                    <a:pt x="59" y="167"/>
                    <a:pt x="60" y="175"/>
                    <a:pt x="61" y="176"/>
                  </a:cubicBezTo>
                  <a:cubicBezTo>
                    <a:pt x="62" y="178"/>
                    <a:pt x="60" y="182"/>
                    <a:pt x="61" y="184"/>
                  </a:cubicBezTo>
                  <a:cubicBezTo>
                    <a:pt x="62" y="186"/>
                    <a:pt x="63" y="187"/>
                    <a:pt x="61" y="189"/>
                  </a:cubicBezTo>
                  <a:cubicBezTo>
                    <a:pt x="60" y="190"/>
                    <a:pt x="58" y="192"/>
                    <a:pt x="58" y="196"/>
                  </a:cubicBezTo>
                  <a:cubicBezTo>
                    <a:pt x="57" y="200"/>
                    <a:pt x="58" y="202"/>
                    <a:pt x="58" y="203"/>
                  </a:cubicBezTo>
                  <a:cubicBezTo>
                    <a:pt x="59" y="204"/>
                    <a:pt x="60" y="208"/>
                    <a:pt x="61" y="209"/>
                  </a:cubicBezTo>
                  <a:cubicBezTo>
                    <a:pt x="62" y="210"/>
                    <a:pt x="64" y="212"/>
                    <a:pt x="64" y="214"/>
                  </a:cubicBezTo>
                  <a:cubicBezTo>
                    <a:pt x="64" y="216"/>
                    <a:pt x="61" y="219"/>
                    <a:pt x="62" y="220"/>
                  </a:cubicBezTo>
                  <a:cubicBezTo>
                    <a:pt x="63" y="221"/>
                    <a:pt x="63" y="222"/>
                    <a:pt x="64" y="224"/>
                  </a:cubicBezTo>
                  <a:cubicBezTo>
                    <a:pt x="66" y="225"/>
                    <a:pt x="66" y="228"/>
                    <a:pt x="66" y="228"/>
                  </a:cubicBezTo>
                  <a:cubicBezTo>
                    <a:pt x="66" y="228"/>
                    <a:pt x="66" y="229"/>
                    <a:pt x="66" y="230"/>
                  </a:cubicBezTo>
                  <a:cubicBezTo>
                    <a:pt x="66" y="232"/>
                    <a:pt x="66" y="233"/>
                    <a:pt x="67" y="234"/>
                  </a:cubicBezTo>
                  <a:cubicBezTo>
                    <a:pt x="69" y="235"/>
                    <a:pt x="70" y="235"/>
                    <a:pt x="70" y="234"/>
                  </a:cubicBezTo>
                  <a:cubicBezTo>
                    <a:pt x="71" y="233"/>
                    <a:pt x="75" y="231"/>
                    <a:pt x="77" y="231"/>
                  </a:cubicBezTo>
                  <a:cubicBezTo>
                    <a:pt x="79" y="231"/>
                    <a:pt x="81" y="231"/>
                    <a:pt x="83" y="230"/>
                  </a:cubicBezTo>
                  <a:cubicBezTo>
                    <a:pt x="85" y="228"/>
                    <a:pt x="89" y="224"/>
                    <a:pt x="90" y="223"/>
                  </a:cubicBezTo>
                  <a:cubicBezTo>
                    <a:pt x="91" y="221"/>
                    <a:pt x="94" y="219"/>
                    <a:pt x="94" y="218"/>
                  </a:cubicBezTo>
                  <a:cubicBezTo>
                    <a:pt x="93" y="216"/>
                    <a:pt x="92" y="214"/>
                    <a:pt x="93" y="214"/>
                  </a:cubicBezTo>
                  <a:cubicBezTo>
                    <a:pt x="94" y="213"/>
                    <a:pt x="98" y="212"/>
                    <a:pt x="98" y="211"/>
                  </a:cubicBezTo>
                  <a:cubicBezTo>
                    <a:pt x="99" y="210"/>
                    <a:pt x="98" y="206"/>
                    <a:pt x="98" y="205"/>
                  </a:cubicBezTo>
                  <a:cubicBezTo>
                    <a:pt x="98" y="204"/>
                    <a:pt x="99" y="202"/>
                    <a:pt x="100" y="200"/>
                  </a:cubicBezTo>
                  <a:cubicBezTo>
                    <a:pt x="101" y="198"/>
                    <a:pt x="104" y="196"/>
                    <a:pt x="105" y="195"/>
                  </a:cubicBezTo>
                  <a:cubicBezTo>
                    <a:pt x="105" y="195"/>
                    <a:pt x="108" y="192"/>
                    <a:pt x="108" y="190"/>
                  </a:cubicBezTo>
                  <a:cubicBezTo>
                    <a:pt x="109" y="187"/>
                    <a:pt x="108" y="184"/>
                    <a:pt x="109" y="183"/>
                  </a:cubicBezTo>
                  <a:cubicBezTo>
                    <a:pt x="109" y="182"/>
                    <a:pt x="109" y="181"/>
                    <a:pt x="108" y="179"/>
                  </a:cubicBezTo>
                  <a:cubicBezTo>
                    <a:pt x="107" y="178"/>
                    <a:pt x="107" y="174"/>
                    <a:pt x="107" y="174"/>
                  </a:cubicBezTo>
                  <a:cubicBezTo>
                    <a:pt x="106" y="173"/>
                    <a:pt x="107" y="168"/>
                    <a:pt x="108" y="168"/>
                  </a:cubicBezTo>
                  <a:cubicBezTo>
                    <a:pt x="109" y="167"/>
                    <a:pt x="111" y="163"/>
                    <a:pt x="112" y="162"/>
                  </a:cubicBezTo>
                  <a:cubicBezTo>
                    <a:pt x="113" y="160"/>
                    <a:pt x="116" y="154"/>
                    <a:pt x="117" y="154"/>
                  </a:cubicBezTo>
                  <a:cubicBezTo>
                    <a:pt x="119" y="153"/>
                    <a:pt x="121" y="150"/>
                    <a:pt x="121" y="149"/>
                  </a:cubicBezTo>
                  <a:cubicBezTo>
                    <a:pt x="121" y="147"/>
                    <a:pt x="125" y="140"/>
                    <a:pt x="125" y="139"/>
                  </a:cubicBezTo>
                  <a:cubicBezTo>
                    <a:pt x="125" y="138"/>
                    <a:pt x="126" y="133"/>
                    <a:pt x="126" y="132"/>
                  </a:cubicBezTo>
                  <a:cubicBezTo>
                    <a:pt x="125" y="131"/>
                    <a:pt x="121" y="134"/>
                    <a:pt x="120" y="134"/>
                  </a:cubicBezTo>
                  <a:cubicBezTo>
                    <a:pt x="119" y="134"/>
                    <a:pt x="118" y="136"/>
                    <a:pt x="116" y="136"/>
                  </a:cubicBezTo>
                  <a:cubicBezTo>
                    <a:pt x="114" y="136"/>
                    <a:pt x="115" y="133"/>
                    <a:pt x="114" y="132"/>
                  </a:cubicBezTo>
                  <a:cubicBezTo>
                    <a:pt x="114" y="131"/>
                    <a:pt x="112" y="127"/>
                    <a:pt x="112" y="126"/>
                  </a:cubicBezTo>
                  <a:cubicBezTo>
                    <a:pt x="111" y="126"/>
                    <a:pt x="110" y="124"/>
                    <a:pt x="109" y="122"/>
                  </a:cubicBezTo>
                  <a:cubicBezTo>
                    <a:pt x="108" y="119"/>
                    <a:pt x="106" y="118"/>
                    <a:pt x="104" y="116"/>
                  </a:cubicBezTo>
                  <a:cubicBezTo>
                    <a:pt x="103" y="114"/>
                    <a:pt x="105" y="109"/>
                    <a:pt x="103" y="106"/>
                  </a:cubicBezTo>
                  <a:cubicBezTo>
                    <a:pt x="102" y="103"/>
                    <a:pt x="101" y="100"/>
                    <a:pt x="100" y="97"/>
                  </a:cubicBezTo>
                  <a:cubicBezTo>
                    <a:pt x="100" y="97"/>
                    <a:pt x="100" y="96"/>
                    <a:pt x="99" y="95"/>
                  </a:cubicBezTo>
                  <a:cubicBezTo>
                    <a:pt x="101" y="95"/>
                    <a:pt x="103" y="94"/>
                    <a:pt x="103" y="95"/>
                  </a:cubicBezTo>
                  <a:cubicBezTo>
                    <a:pt x="103" y="97"/>
                    <a:pt x="105" y="100"/>
                    <a:pt x="105" y="102"/>
                  </a:cubicBezTo>
                  <a:cubicBezTo>
                    <a:pt x="105" y="104"/>
                    <a:pt x="107" y="103"/>
                    <a:pt x="107" y="105"/>
                  </a:cubicBezTo>
                  <a:cubicBezTo>
                    <a:pt x="107" y="107"/>
                    <a:pt x="108" y="112"/>
                    <a:pt x="109" y="112"/>
                  </a:cubicBezTo>
                  <a:cubicBezTo>
                    <a:pt x="109" y="113"/>
                    <a:pt x="112" y="116"/>
                    <a:pt x="112" y="117"/>
                  </a:cubicBezTo>
                  <a:cubicBezTo>
                    <a:pt x="113" y="118"/>
                    <a:pt x="113" y="120"/>
                    <a:pt x="113" y="123"/>
                  </a:cubicBezTo>
                  <a:cubicBezTo>
                    <a:pt x="114" y="126"/>
                    <a:pt x="114" y="129"/>
                    <a:pt x="115" y="130"/>
                  </a:cubicBezTo>
                  <a:cubicBezTo>
                    <a:pt x="116" y="131"/>
                    <a:pt x="120" y="129"/>
                    <a:pt x="120" y="128"/>
                  </a:cubicBezTo>
                  <a:cubicBezTo>
                    <a:pt x="121" y="128"/>
                    <a:pt x="125" y="125"/>
                    <a:pt x="126" y="125"/>
                  </a:cubicBezTo>
                  <a:cubicBezTo>
                    <a:pt x="127" y="124"/>
                    <a:pt x="127" y="123"/>
                    <a:pt x="129" y="122"/>
                  </a:cubicBezTo>
                  <a:cubicBezTo>
                    <a:pt x="131" y="122"/>
                    <a:pt x="132" y="120"/>
                    <a:pt x="133" y="118"/>
                  </a:cubicBezTo>
                  <a:cubicBezTo>
                    <a:pt x="134" y="117"/>
                    <a:pt x="135" y="113"/>
                    <a:pt x="136" y="112"/>
                  </a:cubicBezTo>
                  <a:cubicBezTo>
                    <a:pt x="136" y="111"/>
                    <a:pt x="137" y="110"/>
                    <a:pt x="136" y="108"/>
                  </a:cubicBezTo>
                  <a:cubicBezTo>
                    <a:pt x="136" y="107"/>
                    <a:pt x="134" y="105"/>
                    <a:pt x="133" y="105"/>
                  </a:cubicBezTo>
                  <a:cubicBezTo>
                    <a:pt x="132" y="104"/>
                    <a:pt x="132" y="102"/>
                    <a:pt x="132" y="102"/>
                  </a:cubicBezTo>
                  <a:cubicBezTo>
                    <a:pt x="131" y="102"/>
                    <a:pt x="131" y="103"/>
                    <a:pt x="130" y="104"/>
                  </a:cubicBezTo>
                  <a:cubicBezTo>
                    <a:pt x="129" y="105"/>
                    <a:pt x="128" y="107"/>
                    <a:pt x="127" y="106"/>
                  </a:cubicBezTo>
                  <a:cubicBezTo>
                    <a:pt x="127" y="106"/>
                    <a:pt x="128" y="105"/>
                    <a:pt x="126" y="103"/>
                  </a:cubicBezTo>
                  <a:cubicBezTo>
                    <a:pt x="125" y="102"/>
                    <a:pt x="125" y="101"/>
                    <a:pt x="125" y="100"/>
                  </a:cubicBezTo>
                  <a:cubicBezTo>
                    <a:pt x="125" y="99"/>
                    <a:pt x="122" y="96"/>
                    <a:pt x="122" y="94"/>
                  </a:cubicBezTo>
                  <a:cubicBezTo>
                    <a:pt x="121" y="92"/>
                    <a:pt x="123" y="90"/>
                    <a:pt x="124" y="91"/>
                  </a:cubicBezTo>
                  <a:cubicBezTo>
                    <a:pt x="125" y="93"/>
                    <a:pt x="125" y="96"/>
                    <a:pt x="127" y="97"/>
                  </a:cubicBezTo>
                  <a:cubicBezTo>
                    <a:pt x="128" y="98"/>
                    <a:pt x="129" y="100"/>
                    <a:pt x="130" y="101"/>
                  </a:cubicBezTo>
                  <a:cubicBezTo>
                    <a:pt x="131" y="101"/>
                    <a:pt x="132" y="99"/>
                    <a:pt x="133" y="99"/>
                  </a:cubicBezTo>
                  <a:cubicBezTo>
                    <a:pt x="133" y="99"/>
                    <a:pt x="134" y="103"/>
                    <a:pt x="135" y="103"/>
                  </a:cubicBezTo>
                  <a:cubicBezTo>
                    <a:pt x="136" y="104"/>
                    <a:pt x="139" y="104"/>
                    <a:pt x="139" y="104"/>
                  </a:cubicBezTo>
                  <a:cubicBezTo>
                    <a:pt x="140" y="104"/>
                    <a:pt x="142" y="105"/>
                    <a:pt x="142" y="104"/>
                  </a:cubicBezTo>
                  <a:cubicBezTo>
                    <a:pt x="142" y="103"/>
                    <a:pt x="146" y="101"/>
                    <a:pt x="146" y="101"/>
                  </a:cubicBezTo>
                  <a:cubicBezTo>
                    <a:pt x="146" y="101"/>
                    <a:pt x="146" y="100"/>
                    <a:pt x="146" y="98"/>
                  </a:cubicBezTo>
                  <a:cubicBezTo>
                    <a:pt x="140" y="67"/>
                    <a:pt x="124" y="39"/>
                    <a:pt x="103" y="18"/>
                  </a:cubicBezTo>
                  <a:cubicBezTo>
                    <a:pt x="102" y="18"/>
                    <a:pt x="102" y="18"/>
                    <a:pt x="101" y="17"/>
                  </a:cubicBezTo>
                  <a:cubicBezTo>
                    <a:pt x="99" y="16"/>
                    <a:pt x="99" y="16"/>
                    <a:pt x="99" y="17"/>
                  </a:cubicBezTo>
                  <a:cubicBezTo>
                    <a:pt x="98" y="17"/>
                    <a:pt x="97" y="18"/>
                    <a:pt x="96" y="17"/>
                  </a:cubicBezTo>
                  <a:cubicBezTo>
                    <a:pt x="96" y="15"/>
                    <a:pt x="96" y="15"/>
                    <a:pt x="95" y="14"/>
                  </a:cubicBezTo>
                  <a:cubicBezTo>
                    <a:pt x="94" y="13"/>
                    <a:pt x="95" y="13"/>
                    <a:pt x="96" y="13"/>
                  </a:cubicBezTo>
                  <a:cubicBezTo>
                    <a:pt x="97" y="14"/>
                    <a:pt x="98" y="14"/>
                    <a:pt x="99" y="14"/>
                  </a:cubicBezTo>
                  <a:cubicBezTo>
                    <a:pt x="95" y="11"/>
                    <a:pt x="92" y="8"/>
                    <a:pt x="88" y="5"/>
                  </a:cubicBezTo>
                  <a:cubicBezTo>
                    <a:pt x="88" y="5"/>
                    <a:pt x="88" y="5"/>
                    <a:pt x="88" y="5"/>
                  </a:cubicBezTo>
                  <a:cubicBezTo>
                    <a:pt x="86" y="5"/>
                    <a:pt x="78" y="0"/>
                    <a:pt x="74" y="1"/>
                  </a:cubicBezTo>
                  <a:close/>
                  <a:moveTo>
                    <a:pt x="99" y="159"/>
                  </a:moveTo>
                  <a:cubicBezTo>
                    <a:pt x="100" y="160"/>
                    <a:pt x="98" y="165"/>
                    <a:pt x="96" y="165"/>
                  </a:cubicBezTo>
                  <a:cubicBezTo>
                    <a:pt x="95" y="165"/>
                    <a:pt x="96" y="160"/>
                    <a:pt x="96" y="159"/>
                  </a:cubicBezTo>
                  <a:cubicBezTo>
                    <a:pt x="97" y="158"/>
                    <a:pt x="99" y="158"/>
                    <a:pt x="99" y="159"/>
                  </a:cubicBezTo>
                  <a:close/>
                  <a:moveTo>
                    <a:pt x="118" y="56"/>
                  </a:moveTo>
                  <a:cubicBezTo>
                    <a:pt x="119" y="55"/>
                    <a:pt x="121" y="57"/>
                    <a:pt x="122" y="56"/>
                  </a:cubicBezTo>
                  <a:cubicBezTo>
                    <a:pt x="123" y="56"/>
                    <a:pt x="124" y="55"/>
                    <a:pt x="124" y="54"/>
                  </a:cubicBezTo>
                  <a:cubicBezTo>
                    <a:pt x="125" y="54"/>
                    <a:pt x="127" y="55"/>
                    <a:pt x="127" y="56"/>
                  </a:cubicBezTo>
                  <a:cubicBezTo>
                    <a:pt x="128" y="57"/>
                    <a:pt x="129" y="59"/>
                    <a:pt x="129" y="60"/>
                  </a:cubicBezTo>
                  <a:cubicBezTo>
                    <a:pt x="128" y="60"/>
                    <a:pt x="126" y="60"/>
                    <a:pt x="126" y="59"/>
                  </a:cubicBezTo>
                  <a:cubicBezTo>
                    <a:pt x="125" y="58"/>
                    <a:pt x="123" y="59"/>
                    <a:pt x="123" y="61"/>
                  </a:cubicBezTo>
                  <a:cubicBezTo>
                    <a:pt x="123" y="63"/>
                    <a:pt x="124" y="62"/>
                    <a:pt x="124" y="62"/>
                  </a:cubicBezTo>
                  <a:cubicBezTo>
                    <a:pt x="125" y="63"/>
                    <a:pt x="125" y="64"/>
                    <a:pt x="126" y="66"/>
                  </a:cubicBezTo>
                  <a:cubicBezTo>
                    <a:pt x="126" y="67"/>
                    <a:pt x="127" y="66"/>
                    <a:pt x="128" y="67"/>
                  </a:cubicBezTo>
                  <a:cubicBezTo>
                    <a:pt x="128" y="68"/>
                    <a:pt x="126" y="69"/>
                    <a:pt x="127" y="70"/>
                  </a:cubicBezTo>
                  <a:cubicBezTo>
                    <a:pt x="128" y="72"/>
                    <a:pt x="129" y="76"/>
                    <a:pt x="129" y="77"/>
                  </a:cubicBezTo>
                  <a:cubicBezTo>
                    <a:pt x="129" y="78"/>
                    <a:pt x="127" y="78"/>
                    <a:pt x="126" y="78"/>
                  </a:cubicBezTo>
                  <a:cubicBezTo>
                    <a:pt x="125" y="78"/>
                    <a:pt x="122" y="76"/>
                    <a:pt x="122" y="76"/>
                  </a:cubicBezTo>
                  <a:cubicBezTo>
                    <a:pt x="121" y="75"/>
                    <a:pt x="120" y="71"/>
                    <a:pt x="121" y="71"/>
                  </a:cubicBezTo>
                  <a:cubicBezTo>
                    <a:pt x="122" y="71"/>
                    <a:pt x="122" y="71"/>
                    <a:pt x="124" y="69"/>
                  </a:cubicBezTo>
                  <a:cubicBezTo>
                    <a:pt x="125" y="68"/>
                    <a:pt x="122" y="67"/>
                    <a:pt x="121" y="66"/>
                  </a:cubicBezTo>
                  <a:cubicBezTo>
                    <a:pt x="120" y="66"/>
                    <a:pt x="118" y="62"/>
                    <a:pt x="117" y="60"/>
                  </a:cubicBezTo>
                  <a:cubicBezTo>
                    <a:pt x="117" y="59"/>
                    <a:pt x="117" y="57"/>
                    <a:pt x="118" y="56"/>
                  </a:cubicBezTo>
                  <a:close/>
                  <a:moveTo>
                    <a:pt x="94" y="25"/>
                  </a:moveTo>
                  <a:cubicBezTo>
                    <a:pt x="93" y="26"/>
                    <a:pt x="89" y="24"/>
                    <a:pt x="89" y="23"/>
                  </a:cubicBezTo>
                  <a:cubicBezTo>
                    <a:pt x="90" y="20"/>
                    <a:pt x="94" y="24"/>
                    <a:pt x="94" y="25"/>
                  </a:cubicBezTo>
                  <a:close/>
                  <a:moveTo>
                    <a:pt x="91" y="54"/>
                  </a:moveTo>
                  <a:cubicBezTo>
                    <a:pt x="92" y="53"/>
                    <a:pt x="93" y="53"/>
                    <a:pt x="94" y="53"/>
                  </a:cubicBezTo>
                  <a:cubicBezTo>
                    <a:pt x="95" y="53"/>
                    <a:pt x="97" y="57"/>
                    <a:pt x="97" y="58"/>
                  </a:cubicBezTo>
                  <a:cubicBezTo>
                    <a:pt x="98" y="59"/>
                    <a:pt x="99" y="57"/>
                    <a:pt x="99" y="57"/>
                  </a:cubicBezTo>
                  <a:cubicBezTo>
                    <a:pt x="100" y="57"/>
                    <a:pt x="101" y="56"/>
                    <a:pt x="101" y="55"/>
                  </a:cubicBezTo>
                  <a:cubicBezTo>
                    <a:pt x="101" y="54"/>
                    <a:pt x="102" y="54"/>
                    <a:pt x="103" y="54"/>
                  </a:cubicBezTo>
                  <a:cubicBezTo>
                    <a:pt x="105" y="54"/>
                    <a:pt x="104" y="55"/>
                    <a:pt x="103" y="55"/>
                  </a:cubicBezTo>
                  <a:cubicBezTo>
                    <a:pt x="102" y="56"/>
                    <a:pt x="102" y="57"/>
                    <a:pt x="104" y="57"/>
                  </a:cubicBezTo>
                  <a:cubicBezTo>
                    <a:pt x="106" y="58"/>
                    <a:pt x="107" y="60"/>
                    <a:pt x="109" y="62"/>
                  </a:cubicBezTo>
                  <a:cubicBezTo>
                    <a:pt x="111" y="63"/>
                    <a:pt x="111" y="66"/>
                    <a:pt x="110" y="66"/>
                  </a:cubicBezTo>
                  <a:cubicBezTo>
                    <a:pt x="109" y="67"/>
                    <a:pt x="106" y="67"/>
                    <a:pt x="105" y="66"/>
                  </a:cubicBezTo>
                  <a:cubicBezTo>
                    <a:pt x="104" y="66"/>
                    <a:pt x="102" y="64"/>
                    <a:pt x="100" y="64"/>
                  </a:cubicBezTo>
                  <a:cubicBezTo>
                    <a:pt x="98" y="63"/>
                    <a:pt x="96" y="63"/>
                    <a:pt x="95" y="64"/>
                  </a:cubicBezTo>
                  <a:cubicBezTo>
                    <a:pt x="95" y="66"/>
                    <a:pt x="92" y="65"/>
                    <a:pt x="91" y="65"/>
                  </a:cubicBezTo>
                  <a:cubicBezTo>
                    <a:pt x="90" y="65"/>
                    <a:pt x="89" y="67"/>
                    <a:pt x="88" y="66"/>
                  </a:cubicBezTo>
                  <a:cubicBezTo>
                    <a:pt x="88" y="66"/>
                    <a:pt x="89" y="62"/>
                    <a:pt x="88" y="62"/>
                  </a:cubicBezTo>
                  <a:cubicBezTo>
                    <a:pt x="87" y="62"/>
                    <a:pt x="88" y="59"/>
                    <a:pt x="89" y="59"/>
                  </a:cubicBezTo>
                  <a:cubicBezTo>
                    <a:pt x="90" y="58"/>
                    <a:pt x="91" y="56"/>
                    <a:pt x="91"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a:extLst>
                <a:ext uri="{FF2B5EF4-FFF2-40B4-BE49-F238E27FC236}">
                  <a16:creationId xmlns:a16="http://schemas.microsoft.com/office/drawing/2014/main" id="{478BCA73-5082-ACE3-8050-939CB36DDDA5}"/>
                </a:ext>
              </a:extLst>
            </p:cNvPr>
            <p:cNvSpPr>
              <a:spLocks/>
            </p:cNvSpPr>
            <p:nvPr/>
          </p:nvSpPr>
          <p:spPr bwMode="auto">
            <a:xfrm>
              <a:off x="3342" y="938"/>
              <a:ext cx="21" cy="28"/>
            </a:xfrm>
            <a:custGeom>
              <a:avLst/>
              <a:gdLst>
                <a:gd name="T0" fmla="*/ 1 w 3"/>
                <a:gd name="T1" fmla="*/ 4 h 4"/>
                <a:gd name="T2" fmla="*/ 3 w 3"/>
                <a:gd name="T3" fmla="*/ 4 h 4"/>
                <a:gd name="T4" fmla="*/ 1 w 3"/>
                <a:gd name="T5" fmla="*/ 2 h 4"/>
                <a:gd name="T6" fmla="*/ 0 w 3"/>
                <a:gd name="T7" fmla="*/ 0 h 4"/>
                <a:gd name="T8" fmla="*/ 0 w 3"/>
                <a:gd name="T9" fmla="*/ 0 h 4"/>
                <a:gd name="T10" fmla="*/ 0 w 3"/>
                <a:gd name="T11" fmla="*/ 1 h 4"/>
                <a:gd name="T12" fmla="*/ 1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1" y="4"/>
                  </a:moveTo>
                  <a:cubicBezTo>
                    <a:pt x="1" y="4"/>
                    <a:pt x="1" y="4"/>
                    <a:pt x="3" y="4"/>
                  </a:cubicBezTo>
                  <a:cubicBezTo>
                    <a:pt x="2" y="4"/>
                    <a:pt x="1" y="2"/>
                    <a:pt x="1" y="2"/>
                  </a:cubicBezTo>
                  <a:cubicBezTo>
                    <a:pt x="1" y="2"/>
                    <a:pt x="1" y="0"/>
                    <a:pt x="0" y="0"/>
                  </a:cubicBezTo>
                  <a:cubicBezTo>
                    <a:pt x="0" y="0"/>
                    <a:pt x="0" y="0"/>
                    <a:pt x="0" y="0"/>
                  </a:cubicBezTo>
                  <a:cubicBezTo>
                    <a:pt x="0" y="1"/>
                    <a:pt x="0" y="1"/>
                    <a:pt x="0" y="1"/>
                  </a:cubicBezTo>
                  <a:cubicBezTo>
                    <a:pt x="1" y="2"/>
                    <a:pt x="1"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12201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 name="Group 154">
            <a:extLst>
              <a:ext uri="{FF2B5EF4-FFF2-40B4-BE49-F238E27FC236}">
                <a16:creationId xmlns:a16="http://schemas.microsoft.com/office/drawing/2014/main" id="{06CF4EF4-D90D-D7D9-D195-A91281924FCE}"/>
              </a:ext>
            </a:extLst>
          </p:cNvPr>
          <p:cNvGrpSpPr>
            <a:grpSpLocks noChangeAspect="1"/>
          </p:cNvGrpSpPr>
          <p:nvPr/>
        </p:nvGrpSpPr>
        <p:grpSpPr>
          <a:xfrm>
            <a:off x="3244258" y="2625673"/>
            <a:ext cx="2772000" cy="2741499"/>
            <a:chOff x="501197" y="1083837"/>
            <a:chExt cx="4487525" cy="4438153"/>
          </a:xfrm>
        </p:grpSpPr>
        <p:sp>
          <p:nvSpPr>
            <p:cNvPr id="82" name="Freeform 40">
              <a:extLst>
                <a:ext uri="{FF2B5EF4-FFF2-40B4-BE49-F238E27FC236}">
                  <a16:creationId xmlns:a16="http://schemas.microsoft.com/office/drawing/2014/main" id="{FE114156-9F38-9572-73EB-1B80C3184EC8}"/>
                </a:ext>
              </a:extLst>
            </p:cNvPr>
            <p:cNvSpPr>
              <a:spLocks noEditPoints="1"/>
            </p:cNvSpPr>
            <p:nvPr/>
          </p:nvSpPr>
          <p:spPr bwMode="auto">
            <a:xfrm>
              <a:off x="3381650" y="1434163"/>
              <a:ext cx="657337" cy="614355"/>
            </a:xfrm>
            <a:custGeom>
              <a:avLst/>
              <a:gdLst>
                <a:gd name="T0" fmla="*/ 319 w 325"/>
                <a:gd name="T1" fmla="*/ 258 h 330"/>
                <a:gd name="T2" fmla="*/ 320 w 325"/>
                <a:gd name="T3" fmla="*/ 253 h 330"/>
                <a:gd name="T4" fmla="*/ 315 w 325"/>
                <a:gd name="T5" fmla="*/ 248 h 330"/>
                <a:gd name="T6" fmla="*/ 308 w 325"/>
                <a:gd name="T7" fmla="*/ 240 h 330"/>
                <a:gd name="T8" fmla="*/ 301 w 325"/>
                <a:gd name="T9" fmla="*/ 228 h 330"/>
                <a:gd name="T10" fmla="*/ 295 w 325"/>
                <a:gd name="T11" fmla="*/ 217 h 330"/>
                <a:gd name="T12" fmla="*/ 287 w 325"/>
                <a:gd name="T13" fmla="*/ 204 h 330"/>
                <a:gd name="T14" fmla="*/ 270 w 325"/>
                <a:gd name="T15" fmla="*/ 170 h 330"/>
                <a:gd name="T16" fmla="*/ 260 w 325"/>
                <a:gd name="T17" fmla="*/ 142 h 330"/>
                <a:gd name="T18" fmla="*/ 268 w 325"/>
                <a:gd name="T19" fmla="*/ 142 h 330"/>
                <a:gd name="T20" fmla="*/ 266 w 325"/>
                <a:gd name="T21" fmla="*/ 135 h 330"/>
                <a:gd name="T22" fmla="*/ 252 w 325"/>
                <a:gd name="T23" fmla="*/ 124 h 330"/>
                <a:gd name="T24" fmla="*/ 234 w 325"/>
                <a:gd name="T25" fmla="*/ 102 h 330"/>
                <a:gd name="T26" fmla="*/ 226 w 325"/>
                <a:gd name="T27" fmla="*/ 90 h 330"/>
                <a:gd name="T28" fmla="*/ 226 w 325"/>
                <a:gd name="T29" fmla="*/ 82 h 330"/>
                <a:gd name="T30" fmla="*/ 218 w 325"/>
                <a:gd name="T31" fmla="*/ 65 h 330"/>
                <a:gd name="T32" fmla="*/ 221 w 325"/>
                <a:gd name="T33" fmla="*/ 66 h 330"/>
                <a:gd name="T34" fmla="*/ 226 w 325"/>
                <a:gd name="T35" fmla="*/ 76 h 330"/>
                <a:gd name="T36" fmla="*/ 233 w 325"/>
                <a:gd name="T37" fmla="*/ 87 h 330"/>
                <a:gd name="T38" fmla="*/ 245 w 325"/>
                <a:gd name="T39" fmla="*/ 110 h 330"/>
                <a:gd name="T40" fmla="*/ 254 w 325"/>
                <a:gd name="T41" fmla="*/ 120 h 330"/>
                <a:gd name="T42" fmla="*/ 265 w 325"/>
                <a:gd name="T43" fmla="*/ 130 h 330"/>
                <a:gd name="T44" fmla="*/ 278 w 325"/>
                <a:gd name="T45" fmla="*/ 125 h 330"/>
                <a:gd name="T46" fmla="*/ 279 w 325"/>
                <a:gd name="T47" fmla="*/ 105 h 330"/>
                <a:gd name="T48" fmla="*/ 285 w 325"/>
                <a:gd name="T49" fmla="*/ 77 h 330"/>
                <a:gd name="T50" fmla="*/ 260 w 325"/>
                <a:gd name="T51" fmla="*/ 11 h 330"/>
                <a:gd name="T52" fmla="*/ 234 w 325"/>
                <a:gd name="T53" fmla="*/ 16 h 330"/>
                <a:gd name="T54" fmla="*/ 223 w 325"/>
                <a:gd name="T55" fmla="*/ 18 h 330"/>
                <a:gd name="T56" fmla="*/ 214 w 325"/>
                <a:gd name="T57" fmla="*/ 15 h 330"/>
                <a:gd name="T58" fmla="*/ 200 w 325"/>
                <a:gd name="T59" fmla="*/ 13 h 330"/>
                <a:gd name="T60" fmla="*/ 203 w 325"/>
                <a:gd name="T61" fmla="*/ 8 h 330"/>
                <a:gd name="T62" fmla="*/ 191 w 325"/>
                <a:gd name="T63" fmla="*/ 6 h 330"/>
                <a:gd name="T64" fmla="*/ 176 w 325"/>
                <a:gd name="T65" fmla="*/ 0 h 330"/>
                <a:gd name="T66" fmla="*/ 158 w 325"/>
                <a:gd name="T67" fmla="*/ 6 h 330"/>
                <a:gd name="T68" fmla="*/ 149 w 325"/>
                <a:gd name="T69" fmla="*/ 12 h 330"/>
                <a:gd name="T70" fmla="*/ 132 w 325"/>
                <a:gd name="T71" fmla="*/ 22 h 330"/>
                <a:gd name="T72" fmla="*/ 114 w 325"/>
                <a:gd name="T73" fmla="*/ 23 h 330"/>
                <a:gd name="T74" fmla="*/ 95 w 325"/>
                <a:gd name="T75" fmla="*/ 18 h 330"/>
                <a:gd name="T76" fmla="*/ 83 w 325"/>
                <a:gd name="T77" fmla="*/ 13 h 330"/>
                <a:gd name="T78" fmla="*/ 80 w 325"/>
                <a:gd name="T79" fmla="*/ 16 h 330"/>
                <a:gd name="T80" fmla="*/ 65 w 325"/>
                <a:gd name="T81" fmla="*/ 7 h 330"/>
                <a:gd name="T82" fmla="*/ 39 w 325"/>
                <a:gd name="T83" fmla="*/ 2 h 330"/>
                <a:gd name="T84" fmla="*/ 20 w 325"/>
                <a:gd name="T85" fmla="*/ 4 h 330"/>
                <a:gd name="T86" fmla="*/ 14 w 325"/>
                <a:gd name="T87" fmla="*/ 4 h 330"/>
                <a:gd name="T88" fmla="*/ 4 w 325"/>
                <a:gd name="T89" fmla="*/ 10 h 330"/>
                <a:gd name="T90" fmla="*/ 3 w 325"/>
                <a:gd name="T91" fmla="*/ 45 h 330"/>
                <a:gd name="T92" fmla="*/ 19 w 325"/>
                <a:gd name="T93" fmla="*/ 321 h 330"/>
                <a:gd name="T94" fmla="*/ 132 w 325"/>
                <a:gd name="T95" fmla="*/ 321 h 330"/>
                <a:gd name="T96" fmla="*/ 189 w 325"/>
                <a:gd name="T97" fmla="*/ 321 h 330"/>
                <a:gd name="T98" fmla="*/ 194 w 325"/>
                <a:gd name="T99" fmla="*/ 322 h 330"/>
                <a:gd name="T100" fmla="*/ 203 w 325"/>
                <a:gd name="T101" fmla="*/ 314 h 330"/>
                <a:gd name="T102" fmla="*/ 217 w 325"/>
                <a:gd name="T103" fmla="*/ 322 h 330"/>
                <a:gd name="T104" fmla="*/ 257 w 325"/>
                <a:gd name="T105" fmla="*/ 325 h 330"/>
                <a:gd name="T106" fmla="*/ 277 w 325"/>
                <a:gd name="T107" fmla="*/ 321 h 330"/>
                <a:gd name="T108" fmla="*/ 297 w 325"/>
                <a:gd name="T109" fmla="*/ 303 h 330"/>
                <a:gd name="T110" fmla="*/ 317 w 325"/>
                <a:gd name="T111" fmla="*/ 286 h 330"/>
                <a:gd name="T112" fmla="*/ 318 w 325"/>
                <a:gd name="T113" fmla="*/ 278 h 330"/>
                <a:gd name="T114" fmla="*/ 255 w 325"/>
                <a:gd name="T115" fmla="*/ 136 h 330"/>
                <a:gd name="T116" fmla="*/ 255 w 325"/>
                <a:gd name="T117" fmla="*/ 13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 h="330">
                  <a:moveTo>
                    <a:pt x="316" y="258"/>
                  </a:moveTo>
                  <a:cubicBezTo>
                    <a:pt x="316" y="258"/>
                    <a:pt x="316" y="258"/>
                    <a:pt x="316" y="258"/>
                  </a:cubicBezTo>
                  <a:cubicBezTo>
                    <a:pt x="316" y="258"/>
                    <a:pt x="317" y="258"/>
                    <a:pt x="317" y="258"/>
                  </a:cubicBezTo>
                  <a:cubicBezTo>
                    <a:pt x="318" y="258"/>
                    <a:pt x="319" y="258"/>
                    <a:pt x="319" y="258"/>
                  </a:cubicBezTo>
                  <a:cubicBezTo>
                    <a:pt x="320" y="258"/>
                    <a:pt x="321" y="258"/>
                    <a:pt x="322" y="258"/>
                  </a:cubicBezTo>
                  <a:cubicBezTo>
                    <a:pt x="325" y="258"/>
                    <a:pt x="325" y="258"/>
                    <a:pt x="325" y="258"/>
                  </a:cubicBezTo>
                  <a:cubicBezTo>
                    <a:pt x="323" y="255"/>
                    <a:pt x="323" y="255"/>
                    <a:pt x="323" y="255"/>
                  </a:cubicBezTo>
                  <a:cubicBezTo>
                    <a:pt x="322" y="254"/>
                    <a:pt x="321" y="253"/>
                    <a:pt x="320" y="253"/>
                  </a:cubicBezTo>
                  <a:cubicBezTo>
                    <a:pt x="320" y="253"/>
                    <a:pt x="320" y="253"/>
                    <a:pt x="320" y="253"/>
                  </a:cubicBezTo>
                  <a:cubicBezTo>
                    <a:pt x="319" y="252"/>
                    <a:pt x="318" y="251"/>
                    <a:pt x="317" y="251"/>
                  </a:cubicBezTo>
                  <a:cubicBezTo>
                    <a:pt x="317" y="250"/>
                    <a:pt x="317" y="250"/>
                    <a:pt x="317" y="250"/>
                  </a:cubicBezTo>
                  <a:cubicBezTo>
                    <a:pt x="316" y="249"/>
                    <a:pt x="315" y="249"/>
                    <a:pt x="315" y="248"/>
                  </a:cubicBezTo>
                  <a:cubicBezTo>
                    <a:pt x="314" y="247"/>
                    <a:pt x="313" y="246"/>
                    <a:pt x="313" y="246"/>
                  </a:cubicBezTo>
                  <a:cubicBezTo>
                    <a:pt x="312" y="245"/>
                    <a:pt x="312" y="245"/>
                    <a:pt x="311" y="244"/>
                  </a:cubicBezTo>
                  <a:cubicBezTo>
                    <a:pt x="310" y="243"/>
                    <a:pt x="309" y="242"/>
                    <a:pt x="308" y="241"/>
                  </a:cubicBezTo>
                  <a:cubicBezTo>
                    <a:pt x="308" y="241"/>
                    <a:pt x="308" y="240"/>
                    <a:pt x="308" y="240"/>
                  </a:cubicBezTo>
                  <a:cubicBezTo>
                    <a:pt x="307" y="239"/>
                    <a:pt x="307" y="239"/>
                    <a:pt x="307" y="238"/>
                  </a:cubicBezTo>
                  <a:cubicBezTo>
                    <a:pt x="306" y="237"/>
                    <a:pt x="306" y="236"/>
                    <a:pt x="305" y="236"/>
                  </a:cubicBezTo>
                  <a:cubicBezTo>
                    <a:pt x="305" y="236"/>
                    <a:pt x="304" y="235"/>
                    <a:pt x="304" y="235"/>
                  </a:cubicBezTo>
                  <a:cubicBezTo>
                    <a:pt x="303" y="233"/>
                    <a:pt x="302" y="230"/>
                    <a:pt x="301" y="228"/>
                  </a:cubicBezTo>
                  <a:cubicBezTo>
                    <a:pt x="301" y="227"/>
                    <a:pt x="300" y="227"/>
                    <a:pt x="300" y="226"/>
                  </a:cubicBezTo>
                  <a:cubicBezTo>
                    <a:pt x="299" y="224"/>
                    <a:pt x="298" y="222"/>
                    <a:pt x="297" y="220"/>
                  </a:cubicBezTo>
                  <a:cubicBezTo>
                    <a:pt x="296" y="219"/>
                    <a:pt x="296" y="219"/>
                    <a:pt x="295" y="218"/>
                  </a:cubicBezTo>
                  <a:cubicBezTo>
                    <a:pt x="295" y="217"/>
                    <a:pt x="295" y="217"/>
                    <a:pt x="295" y="217"/>
                  </a:cubicBezTo>
                  <a:cubicBezTo>
                    <a:pt x="294" y="215"/>
                    <a:pt x="292" y="213"/>
                    <a:pt x="291" y="211"/>
                  </a:cubicBezTo>
                  <a:cubicBezTo>
                    <a:pt x="291" y="211"/>
                    <a:pt x="291" y="210"/>
                    <a:pt x="290" y="209"/>
                  </a:cubicBezTo>
                  <a:cubicBezTo>
                    <a:pt x="290" y="208"/>
                    <a:pt x="290" y="208"/>
                    <a:pt x="289" y="207"/>
                  </a:cubicBezTo>
                  <a:cubicBezTo>
                    <a:pt x="289" y="206"/>
                    <a:pt x="288" y="205"/>
                    <a:pt x="287" y="204"/>
                  </a:cubicBezTo>
                  <a:cubicBezTo>
                    <a:pt x="287" y="203"/>
                    <a:pt x="287" y="203"/>
                    <a:pt x="286" y="202"/>
                  </a:cubicBezTo>
                  <a:cubicBezTo>
                    <a:pt x="285" y="200"/>
                    <a:pt x="285" y="199"/>
                    <a:pt x="284" y="196"/>
                  </a:cubicBezTo>
                  <a:cubicBezTo>
                    <a:pt x="283" y="195"/>
                    <a:pt x="283" y="194"/>
                    <a:pt x="282" y="193"/>
                  </a:cubicBezTo>
                  <a:cubicBezTo>
                    <a:pt x="279" y="185"/>
                    <a:pt x="275" y="177"/>
                    <a:pt x="270" y="170"/>
                  </a:cubicBezTo>
                  <a:cubicBezTo>
                    <a:pt x="268" y="167"/>
                    <a:pt x="266" y="163"/>
                    <a:pt x="266" y="158"/>
                  </a:cubicBezTo>
                  <a:cubicBezTo>
                    <a:pt x="266" y="157"/>
                    <a:pt x="265" y="156"/>
                    <a:pt x="265" y="155"/>
                  </a:cubicBezTo>
                  <a:cubicBezTo>
                    <a:pt x="265" y="152"/>
                    <a:pt x="264" y="147"/>
                    <a:pt x="262" y="144"/>
                  </a:cubicBezTo>
                  <a:cubicBezTo>
                    <a:pt x="261" y="143"/>
                    <a:pt x="261" y="143"/>
                    <a:pt x="260" y="142"/>
                  </a:cubicBezTo>
                  <a:cubicBezTo>
                    <a:pt x="260" y="142"/>
                    <a:pt x="260" y="141"/>
                    <a:pt x="259" y="141"/>
                  </a:cubicBezTo>
                  <a:cubicBezTo>
                    <a:pt x="260" y="141"/>
                    <a:pt x="261" y="141"/>
                    <a:pt x="261" y="140"/>
                  </a:cubicBezTo>
                  <a:cubicBezTo>
                    <a:pt x="263" y="141"/>
                    <a:pt x="266" y="142"/>
                    <a:pt x="266" y="142"/>
                  </a:cubicBezTo>
                  <a:cubicBezTo>
                    <a:pt x="268" y="142"/>
                    <a:pt x="268" y="142"/>
                    <a:pt x="268" y="142"/>
                  </a:cubicBezTo>
                  <a:cubicBezTo>
                    <a:pt x="268" y="141"/>
                    <a:pt x="268" y="141"/>
                    <a:pt x="268" y="141"/>
                  </a:cubicBezTo>
                  <a:cubicBezTo>
                    <a:pt x="269" y="140"/>
                    <a:pt x="269" y="139"/>
                    <a:pt x="269" y="138"/>
                  </a:cubicBezTo>
                  <a:cubicBezTo>
                    <a:pt x="269" y="137"/>
                    <a:pt x="267" y="136"/>
                    <a:pt x="266" y="135"/>
                  </a:cubicBezTo>
                  <a:cubicBezTo>
                    <a:pt x="266" y="135"/>
                    <a:pt x="266" y="135"/>
                    <a:pt x="266" y="135"/>
                  </a:cubicBezTo>
                  <a:cubicBezTo>
                    <a:pt x="264" y="134"/>
                    <a:pt x="262" y="132"/>
                    <a:pt x="260" y="131"/>
                  </a:cubicBezTo>
                  <a:cubicBezTo>
                    <a:pt x="259" y="130"/>
                    <a:pt x="258" y="129"/>
                    <a:pt x="257" y="128"/>
                  </a:cubicBezTo>
                  <a:cubicBezTo>
                    <a:pt x="256" y="127"/>
                    <a:pt x="256" y="126"/>
                    <a:pt x="255" y="125"/>
                  </a:cubicBezTo>
                  <a:cubicBezTo>
                    <a:pt x="254" y="125"/>
                    <a:pt x="253" y="124"/>
                    <a:pt x="252" y="124"/>
                  </a:cubicBezTo>
                  <a:cubicBezTo>
                    <a:pt x="251" y="123"/>
                    <a:pt x="251" y="122"/>
                    <a:pt x="250" y="121"/>
                  </a:cubicBezTo>
                  <a:cubicBezTo>
                    <a:pt x="245" y="116"/>
                    <a:pt x="242" y="112"/>
                    <a:pt x="239" y="108"/>
                  </a:cubicBezTo>
                  <a:cubicBezTo>
                    <a:pt x="238" y="107"/>
                    <a:pt x="238" y="107"/>
                    <a:pt x="238" y="107"/>
                  </a:cubicBezTo>
                  <a:cubicBezTo>
                    <a:pt x="237" y="105"/>
                    <a:pt x="235" y="104"/>
                    <a:pt x="234" y="102"/>
                  </a:cubicBezTo>
                  <a:cubicBezTo>
                    <a:pt x="234" y="101"/>
                    <a:pt x="233" y="100"/>
                    <a:pt x="233" y="99"/>
                  </a:cubicBezTo>
                  <a:cubicBezTo>
                    <a:pt x="232" y="98"/>
                    <a:pt x="232" y="96"/>
                    <a:pt x="231" y="95"/>
                  </a:cubicBezTo>
                  <a:cubicBezTo>
                    <a:pt x="230" y="94"/>
                    <a:pt x="229" y="93"/>
                    <a:pt x="228" y="92"/>
                  </a:cubicBezTo>
                  <a:cubicBezTo>
                    <a:pt x="227" y="91"/>
                    <a:pt x="226" y="90"/>
                    <a:pt x="226" y="90"/>
                  </a:cubicBezTo>
                  <a:cubicBezTo>
                    <a:pt x="226" y="89"/>
                    <a:pt x="226" y="89"/>
                    <a:pt x="226" y="88"/>
                  </a:cubicBezTo>
                  <a:cubicBezTo>
                    <a:pt x="226" y="87"/>
                    <a:pt x="226" y="87"/>
                    <a:pt x="226" y="86"/>
                  </a:cubicBezTo>
                  <a:cubicBezTo>
                    <a:pt x="226" y="86"/>
                    <a:pt x="226" y="85"/>
                    <a:pt x="226" y="84"/>
                  </a:cubicBezTo>
                  <a:cubicBezTo>
                    <a:pt x="226" y="84"/>
                    <a:pt x="226" y="83"/>
                    <a:pt x="226" y="82"/>
                  </a:cubicBezTo>
                  <a:cubicBezTo>
                    <a:pt x="226" y="79"/>
                    <a:pt x="224" y="77"/>
                    <a:pt x="222" y="74"/>
                  </a:cubicBezTo>
                  <a:cubicBezTo>
                    <a:pt x="221" y="73"/>
                    <a:pt x="220" y="73"/>
                    <a:pt x="219" y="72"/>
                  </a:cubicBezTo>
                  <a:cubicBezTo>
                    <a:pt x="218" y="71"/>
                    <a:pt x="217" y="71"/>
                    <a:pt x="217" y="70"/>
                  </a:cubicBezTo>
                  <a:cubicBezTo>
                    <a:pt x="216" y="69"/>
                    <a:pt x="217" y="66"/>
                    <a:pt x="218" y="65"/>
                  </a:cubicBezTo>
                  <a:cubicBezTo>
                    <a:pt x="219" y="64"/>
                    <a:pt x="219" y="63"/>
                    <a:pt x="220" y="62"/>
                  </a:cubicBezTo>
                  <a:cubicBezTo>
                    <a:pt x="220" y="62"/>
                    <a:pt x="220" y="62"/>
                    <a:pt x="220" y="62"/>
                  </a:cubicBezTo>
                  <a:cubicBezTo>
                    <a:pt x="220" y="63"/>
                    <a:pt x="220" y="64"/>
                    <a:pt x="221" y="65"/>
                  </a:cubicBezTo>
                  <a:cubicBezTo>
                    <a:pt x="221" y="65"/>
                    <a:pt x="221" y="66"/>
                    <a:pt x="221" y="66"/>
                  </a:cubicBezTo>
                  <a:cubicBezTo>
                    <a:pt x="222" y="67"/>
                    <a:pt x="222" y="67"/>
                    <a:pt x="222" y="68"/>
                  </a:cubicBezTo>
                  <a:cubicBezTo>
                    <a:pt x="222" y="68"/>
                    <a:pt x="222" y="69"/>
                    <a:pt x="223" y="69"/>
                  </a:cubicBezTo>
                  <a:cubicBezTo>
                    <a:pt x="223" y="70"/>
                    <a:pt x="223" y="72"/>
                    <a:pt x="224" y="73"/>
                  </a:cubicBezTo>
                  <a:cubicBezTo>
                    <a:pt x="225" y="74"/>
                    <a:pt x="225" y="75"/>
                    <a:pt x="226" y="76"/>
                  </a:cubicBezTo>
                  <a:cubicBezTo>
                    <a:pt x="226" y="77"/>
                    <a:pt x="227" y="78"/>
                    <a:pt x="228" y="80"/>
                  </a:cubicBezTo>
                  <a:cubicBezTo>
                    <a:pt x="228" y="80"/>
                    <a:pt x="228" y="80"/>
                    <a:pt x="228" y="80"/>
                  </a:cubicBezTo>
                  <a:cubicBezTo>
                    <a:pt x="229" y="83"/>
                    <a:pt x="231" y="85"/>
                    <a:pt x="233" y="86"/>
                  </a:cubicBezTo>
                  <a:cubicBezTo>
                    <a:pt x="233" y="87"/>
                    <a:pt x="233" y="87"/>
                    <a:pt x="233" y="87"/>
                  </a:cubicBezTo>
                  <a:cubicBezTo>
                    <a:pt x="235" y="89"/>
                    <a:pt x="237" y="90"/>
                    <a:pt x="237" y="91"/>
                  </a:cubicBezTo>
                  <a:cubicBezTo>
                    <a:pt x="237" y="93"/>
                    <a:pt x="237" y="94"/>
                    <a:pt x="237" y="96"/>
                  </a:cubicBezTo>
                  <a:cubicBezTo>
                    <a:pt x="238" y="97"/>
                    <a:pt x="238" y="98"/>
                    <a:pt x="238" y="99"/>
                  </a:cubicBezTo>
                  <a:cubicBezTo>
                    <a:pt x="238" y="104"/>
                    <a:pt x="242" y="107"/>
                    <a:pt x="245" y="110"/>
                  </a:cubicBezTo>
                  <a:cubicBezTo>
                    <a:pt x="246" y="111"/>
                    <a:pt x="247" y="112"/>
                    <a:pt x="247" y="112"/>
                  </a:cubicBezTo>
                  <a:cubicBezTo>
                    <a:pt x="248" y="113"/>
                    <a:pt x="249" y="114"/>
                    <a:pt x="249" y="114"/>
                  </a:cubicBezTo>
                  <a:cubicBezTo>
                    <a:pt x="250" y="115"/>
                    <a:pt x="251" y="117"/>
                    <a:pt x="252" y="118"/>
                  </a:cubicBezTo>
                  <a:cubicBezTo>
                    <a:pt x="253" y="118"/>
                    <a:pt x="253" y="119"/>
                    <a:pt x="254" y="120"/>
                  </a:cubicBezTo>
                  <a:cubicBezTo>
                    <a:pt x="255" y="122"/>
                    <a:pt x="256" y="123"/>
                    <a:pt x="258" y="125"/>
                  </a:cubicBezTo>
                  <a:cubicBezTo>
                    <a:pt x="259" y="125"/>
                    <a:pt x="260" y="126"/>
                    <a:pt x="261" y="127"/>
                  </a:cubicBezTo>
                  <a:cubicBezTo>
                    <a:pt x="262" y="127"/>
                    <a:pt x="263" y="128"/>
                    <a:pt x="264" y="129"/>
                  </a:cubicBezTo>
                  <a:cubicBezTo>
                    <a:pt x="264" y="129"/>
                    <a:pt x="265" y="129"/>
                    <a:pt x="265" y="130"/>
                  </a:cubicBezTo>
                  <a:cubicBezTo>
                    <a:pt x="266" y="131"/>
                    <a:pt x="268" y="133"/>
                    <a:pt x="270" y="133"/>
                  </a:cubicBezTo>
                  <a:cubicBezTo>
                    <a:pt x="271" y="133"/>
                    <a:pt x="272" y="132"/>
                    <a:pt x="273" y="132"/>
                  </a:cubicBezTo>
                  <a:cubicBezTo>
                    <a:pt x="274" y="130"/>
                    <a:pt x="275" y="129"/>
                    <a:pt x="276" y="127"/>
                  </a:cubicBezTo>
                  <a:cubicBezTo>
                    <a:pt x="277" y="126"/>
                    <a:pt x="277" y="125"/>
                    <a:pt x="278" y="125"/>
                  </a:cubicBezTo>
                  <a:cubicBezTo>
                    <a:pt x="280" y="122"/>
                    <a:pt x="280" y="120"/>
                    <a:pt x="279" y="116"/>
                  </a:cubicBezTo>
                  <a:cubicBezTo>
                    <a:pt x="279" y="116"/>
                    <a:pt x="278" y="116"/>
                    <a:pt x="278" y="115"/>
                  </a:cubicBezTo>
                  <a:cubicBezTo>
                    <a:pt x="277" y="113"/>
                    <a:pt x="277" y="112"/>
                    <a:pt x="277" y="110"/>
                  </a:cubicBezTo>
                  <a:cubicBezTo>
                    <a:pt x="278" y="109"/>
                    <a:pt x="278" y="107"/>
                    <a:pt x="279" y="105"/>
                  </a:cubicBezTo>
                  <a:cubicBezTo>
                    <a:pt x="280" y="104"/>
                    <a:pt x="280" y="103"/>
                    <a:pt x="280" y="102"/>
                  </a:cubicBezTo>
                  <a:cubicBezTo>
                    <a:pt x="282" y="98"/>
                    <a:pt x="282" y="93"/>
                    <a:pt x="283" y="88"/>
                  </a:cubicBezTo>
                  <a:cubicBezTo>
                    <a:pt x="283" y="86"/>
                    <a:pt x="283" y="84"/>
                    <a:pt x="283" y="82"/>
                  </a:cubicBezTo>
                  <a:cubicBezTo>
                    <a:pt x="284" y="81"/>
                    <a:pt x="284" y="78"/>
                    <a:pt x="285" y="77"/>
                  </a:cubicBezTo>
                  <a:cubicBezTo>
                    <a:pt x="285" y="77"/>
                    <a:pt x="285" y="77"/>
                    <a:pt x="285" y="77"/>
                  </a:cubicBezTo>
                  <a:cubicBezTo>
                    <a:pt x="285" y="67"/>
                    <a:pt x="285" y="67"/>
                    <a:pt x="285" y="67"/>
                  </a:cubicBezTo>
                  <a:cubicBezTo>
                    <a:pt x="262" y="10"/>
                    <a:pt x="262" y="10"/>
                    <a:pt x="262" y="10"/>
                  </a:cubicBezTo>
                  <a:cubicBezTo>
                    <a:pt x="260" y="11"/>
                    <a:pt x="260" y="11"/>
                    <a:pt x="260" y="11"/>
                  </a:cubicBezTo>
                  <a:cubicBezTo>
                    <a:pt x="256" y="14"/>
                    <a:pt x="250" y="15"/>
                    <a:pt x="245" y="16"/>
                  </a:cubicBezTo>
                  <a:cubicBezTo>
                    <a:pt x="243" y="16"/>
                    <a:pt x="243" y="16"/>
                    <a:pt x="243" y="16"/>
                  </a:cubicBezTo>
                  <a:cubicBezTo>
                    <a:pt x="241" y="16"/>
                    <a:pt x="239" y="16"/>
                    <a:pt x="237" y="16"/>
                  </a:cubicBezTo>
                  <a:cubicBezTo>
                    <a:pt x="236" y="16"/>
                    <a:pt x="235" y="16"/>
                    <a:pt x="234" y="16"/>
                  </a:cubicBezTo>
                  <a:cubicBezTo>
                    <a:pt x="233" y="16"/>
                    <a:pt x="233" y="16"/>
                    <a:pt x="233" y="16"/>
                  </a:cubicBezTo>
                  <a:cubicBezTo>
                    <a:pt x="232" y="16"/>
                    <a:pt x="231" y="16"/>
                    <a:pt x="230" y="16"/>
                  </a:cubicBezTo>
                  <a:cubicBezTo>
                    <a:pt x="229" y="16"/>
                    <a:pt x="228" y="16"/>
                    <a:pt x="227" y="16"/>
                  </a:cubicBezTo>
                  <a:cubicBezTo>
                    <a:pt x="226" y="16"/>
                    <a:pt x="224" y="17"/>
                    <a:pt x="223" y="18"/>
                  </a:cubicBezTo>
                  <a:cubicBezTo>
                    <a:pt x="223" y="18"/>
                    <a:pt x="222" y="19"/>
                    <a:pt x="222" y="19"/>
                  </a:cubicBezTo>
                  <a:cubicBezTo>
                    <a:pt x="221" y="19"/>
                    <a:pt x="221" y="19"/>
                    <a:pt x="221" y="19"/>
                  </a:cubicBezTo>
                  <a:cubicBezTo>
                    <a:pt x="220" y="19"/>
                    <a:pt x="218" y="18"/>
                    <a:pt x="217" y="17"/>
                  </a:cubicBezTo>
                  <a:cubicBezTo>
                    <a:pt x="216" y="16"/>
                    <a:pt x="215" y="15"/>
                    <a:pt x="214" y="15"/>
                  </a:cubicBezTo>
                  <a:cubicBezTo>
                    <a:pt x="213" y="14"/>
                    <a:pt x="212" y="14"/>
                    <a:pt x="211" y="14"/>
                  </a:cubicBezTo>
                  <a:cubicBezTo>
                    <a:pt x="209" y="14"/>
                    <a:pt x="207" y="15"/>
                    <a:pt x="205" y="17"/>
                  </a:cubicBezTo>
                  <a:cubicBezTo>
                    <a:pt x="204" y="15"/>
                    <a:pt x="204" y="14"/>
                    <a:pt x="202" y="13"/>
                  </a:cubicBezTo>
                  <a:cubicBezTo>
                    <a:pt x="201" y="13"/>
                    <a:pt x="200" y="13"/>
                    <a:pt x="200" y="13"/>
                  </a:cubicBezTo>
                  <a:cubicBezTo>
                    <a:pt x="199" y="13"/>
                    <a:pt x="199" y="13"/>
                    <a:pt x="199" y="13"/>
                  </a:cubicBezTo>
                  <a:cubicBezTo>
                    <a:pt x="199" y="12"/>
                    <a:pt x="199" y="12"/>
                    <a:pt x="199" y="12"/>
                  </a:cubicBezTo>
                  <a:cubicBezTo>
                    <a:pt x="200" y="12"/>
                    <a:pt x="201" y="12"/>
                    <a:pt x="202" y="11"/>
                  </a:cubicBezTo>
                  <a:cubicBezTo>
                    <a:pt x="203" y="10"/>
                    <a:pt x="203" y="9"/>
                    <a:pt x="203" y="8"/>
                  </a:cubicBezTo>
                  <a:cubicBezTo>
                    <a:pt x="202" y="6"/>
                    <a:pt x="199" y="5"/>
                    <a:pt x="199" y="5"/>
                  </a:cubicBezTo>
                  <a:cubicBezTo>
                    <a:pt x="198" y="4"/>
                    <a:pt x="197" y="4"/>
                    <a:pt x="196" y="4"/>
                  </a:cubicBezTo>
                  <a:cubicBezTo>
                    <a:pt x="195" y="4"/>
                    <a:pt x="194" y="4"/>
                    <a:pt x="193" y="5"/>
                  </a:cubicBezTo>
                  <a:cubicBezTo>
                    <a:pt x="192" y="5"/>
                    <a:pt x="192" y="5"/>
                    <a:pt x="191" y="6"/>
                  </a:cubicBezTo>
                  <a:cubicBezTo>
                    <a:pt x="191" y="6"/>
                    <a:pt x="190" y="7"/>
                    <a:pt x="190" y="7"/>
                  </a:cubicBezTo>
                  <a:cubicBezTo>
                    <a:pt x="189" y="7"/>
                    <a:pt x="188" y="6"/>
                    <a:pt x="188" y="6"/>
                  </a:cubicBezTo>
                  <a:cubicBezTo>
                    <a:pt x="187" y="5"/>
                    <a:pt x="186" y="5"/>
                    <a:pt x="185" y="4"/>
                  </a:cubicBezTo>
                  <a:cubicBezTo>
                    <a:pt x="182" y="2"/>
                    <a:pt x="179" y="0"/>
                    <a:pt x="176" y="0"/>
                  </a:cubicBezTo>
                  <a:cubicBezTo>
                    <a:pt x="175" y="0"/>
                    <a:pt x="175" y="0"/>
                    <a:pt x="174" y="0"/>
                  </a:cubicBezTo>
                  <a:cubicBezTo>
                    <a:pt x="173" y="0"/>
                    <a:pt x="163" y="3"/>
                    <a:pt x="162" y="6"/>
                  </a:cubicBezTo>
                  <a:cubicBezTo>
                    <a:pt x="162" y="6"/>
                    <a:pt x="161" y="6"/>
                    <a:pt x="161" y="6"/>
                  </a:cubicBezTo>
                  <a:cubicBezTo>
                    <a:pt x="160" y="6"/>
                    <a:pt x="159" y="6"/>
                    <a:pt x="158" y="6"/>
                  </a:cubicBezTo>
                  <a:cubicBezTo>
                    <a:pt x="158" y="6"/>
                    <a:pt x="158" y="6"/>
                    <a:pt x="158" y="6"/>
                  </a:cubicBezTo>
                  <a:cubicBezTo>
                    <a:pt x="155" y="6"/>
                    <a:pt x="154" y="8"/>
                    <a:pt x="153" y="10"/>
                  </a:cubicBezTo>
                  <a:cubicBezTo>
                    <a:pt x="153" y="11"/>
                    <a:pt x="152" y="11"/>
                    <a:pt x="152" y="12"/>
                  </a:cubicBezTo>
                  <a:cubicBezTo>
                    <a:pt x="151" y="12"/>
                    <a:pt x="151" y="12"/>
                    <a:pt x="149" y="12"/>
                  </a:cubicBezTo>
                  <a:cubicBezTo>
                    <a:pt x="148" y="12"/>
                    <a:pt x="148" y="12"/>
                    <a:pt x="148" y="12"/>
                  </a:cubicBezTo>
                  <a:cubicBezTo>
                    <a:pt x="147" y="12"/>
                    <a:pt x="147" y="13"/>
                    <a:pt x="146" y="13"/>
                  </a:cubicBezTo>
                  <a:cubicBezTo>
                    <a:pt x="142" y="13"/>
                    <a:pt x="139" y="16"/>
                    <a:pt x="136" y="19"/>
                  </a:cubicBezTo>
                  <a:cubicBezTo>
                    <a:pt x="134" y="20"/>
                    <a:pt x="133" y="22"/>
                    <a:pt x="132" y="22"/>
                  </a:cubicBezTo>
                  <a:cubicBezTo>
                    <a:pt x="128" y="25"/>
                    <a:pt x="125" y="26"/>
                    <a:pt x="122" y="26"/>
                  </a:cubicBezTo>
                  <a:cubicBezTo>
                    <a:pt x="121" y="26"/>
                    <a:pt x="120" y="26"/>
                    <a:pt x="119" y="26"/>
                  </a:cubicBezTo>
                  <a:cubicBezTo>
                    <a:pt x="118" y="25"/>
                    <a:pt x="117" y="25"/>
                    <a:pt x="116" y="24"/>
                  </a:cubicBezTo>
                  <a:cubicBezTo>
                    <a:pt x="115" y="23"/>
                    <a:pt x="115" y="23"/>
                    <a:pt x="114" y="23"/>
                  </a:cubicBezTo>
                  <a:cubicBezTo>
                    <a:pt x="113" y="22"/>
                    <a:pt x="111" y="21"/>
                    <a:pt x="110" y="21"/>
                  </a:cubicBezTo>
                  <a:cubicBezTo>
                    <a:pt x="109" y="20"/>
                    <a:pt x="108" y="20"/>
                    <a:pt x="107" y="20"/>
                  </a:cubicBezTo>
                  <a:cubicBezTo>
                    <a:pt x="104" y="18"/>
                    <a:pt x="102" y="18"/>
                    <a:pt x="99" y="18"/>
                  </a:cubicBezTo>
                  <a:cubicBezTo>
                    <a:pt x="98" y="18"/>
                    <a:pt x="96" y="18"/>
                    <a:pt x="95" y="18"/>
                  </a:cubicBezTo>
                  <a:cubicBezTo>
                    <a:pt x="94" y="18"/>
                    <a:pt x="93" y="18"/>
                    <a:pt x="91" y="17"/>
                  </a:cubicBezTo>
                  <a:cubicBezTo>
                    <a:pt x="90" y="17"/>
                    <a:pt x="90" y="17"/>
                    <a:pt x="89" y="16"/>
                  </a:cubicBezTo>
                  <a:cubicBezTo>
                    <a:pt x="89" y="16"/>
                    <a:pt x="88" y="15"/>
                    <a:pt x="88" y="15"/>
                  </a:cubicBezTo>
                  <a:cubicBezTo>
                    <a:pt x="86" y="14"/>
                    <a:pt x="84" y="13"/>
                    <a:pt x="83" y="13"/>
                  </a:cubicBezTo>
                  <a:cubicBezTo>
                    <a:pt x="82" y="13"/>
                    <a:pt x="82" y="13"/>
                    <a:pt x="81" y="13"/>
                  </a:cubicBezTo>
                  <a:cubicBezTo>
                    <a:pt x="81" y="14"/>
                    <a:pt x="80" y="14"/>
                    <a:pt x="80" y="14"/>
                  </a:cubicBezTo>
                  <a:cubicBezTo>
                    <a:pt x="80" y="16"/>
                    <a:pt x="80" y="16"/>
                    <a:pt x="80" y="16"/>
                  </a:cubicBezTo>
                  <a:cubicBezTo>
                    <a:pt x="80" y="16"/>
                    <a:pt x="80" y="16"/>
                    <a:pt x="80" y="16"/>
                  </a:cubicBezTo>
                  <a:cubicBezTo>
                    <a:pt x="80" y="14"/>
                    <a:pt x="80" y="14"/>
                    <a:pt x="80" y="14"/>
                  </a:cubicBezTo>
                  <a:cubicBezTo>
                    <a:pt x="77" y="13"/>
                    <a:pt x="76" y="13"/>
                    <a:pt x="75" y="12"/>
                  </a:cubicBezTo>
                  <a:cubicBezTo>
                    <a:pt x="72" y="10"/>
                    <a:pt x="71" y="9"/>
                    <a:pt x="68" y="8"/>
                  </a:cubicBezTo>
                  <a:cubicBezTo>
                    <a:pt x="67" y="8"/>
                    <a:pt x="66" y="8"/>
                    <a:pt x="65" y="7"/>
                  </a:cubicBezTo>
                  <a:cubicBezTo>
                    <a:pt x="64" y="7"/>
                    <a:pt x="63" y="6"/>
                    <a:pt x="62" y="6"/>
                  </a:cubicBezTo>
                  <a:cubicBezTo>
                    <a:pt x="60" y="6"/>
                    <a:pt x="60" y="6"/>
                    <a:pt x="60" y="6"/>
                  </a:cubicBezTo>
                  <a:cubicBezTo>
                    <a:pt x="58" y="6"/>
                    <a:pt x="56" y="5"/>
                    <a:pt x="54" y="5"/>
                  </a:cubicBezTo>
                  <a:cubicBezTo>
                    <a:pt x="47" y="5"/>
                    <a:pt x="42" y="4"/>
                    <a:pt x="39" y="2"/>
                  </a:cubicBezTo>
                  <a:cubicBezTo>
                    <a:pt x="37" y="1"/>
                    <a:pt x="34" y="1"/>
                    <a:pt x="32" y="1"/>
                  </a:cubicBezTo>
                  <a:cubicBezTo>
                    <a:pt x="29" y="1"/>
                    <a:pt x="27" y="1"/>
                    <a:pt x="25" y="2"/>
                  </a:cubicBezTo>
                  <a:cubicBezTo>
                    <a:pt x="24" y="2"/>
                    <a:pt x="24" y="3"/>
                    <a:pt x="23" y="3"/>
                  </a:cubicBezTo>
                  <a:cubicBezTo>
                    <a:pt x="22" y="3"/>
                    <a:pt x="21" y="3"/>
                    <a:pt x="20" y="4"/>
                  </a:cubicBezTo>
                  <a:cubicBezTo>
                    <a:pt x="19" y="4"/>
                    <a:pt x="19" y="4"/>
                    <a:pt x="18" y="4"/>
                  </a:cubicBezTo>
                  <a:cubicBezTo>
                    <a:pt x="18" y="4"/>
                    <a:pt x="17" y="4"/>
                    <a:pt x="17" y="4"/>
                  </a:cubicBezTo>
                  <a:cubicBezTo>
                    <a:pt x="16" y="4"/>
                    <a:pt x="16" y="4"/>
                    <a:pt x="15" y="4"/>
                  </a:cubicBezTo>
                  <a:cubicBezTo>
                    <a:pt x="15" y="4"/>
                    <a:pt x="14" y="4"/>
                    <a:pt x="14" y="4"/>
                  </a:cubicBezTo>
                  <a:cubicBezTo>
                    <a:pt x="14" y="4"/>
                    <a:pt x="13" y="4"/>
                    <a:pt x="13" y="4"/>
                  </a:cubicBezTo>
                  <a:cubicBezTo>
                    <a:pt x="13" y="4"/>
                    <a:pt x="12" y="0"/>
                    <a:pt x="12" y="0"/>
                  </a:cubicBezTo>
                  <a:cubicBezTo>
                    <a:pt x="9" y="3"/>
                    <a:pt x="9" y="3"/>
                    <a:pt x="9" y="3"/>
                  </a:cubicBezTo>
                  <a:cubicBezTo>
                    <a:pt x="7" y="5"/>
                    <a:pt x="5" y="8"/>
                    <a:pt x="4" y="10"/>
                  </a:cubicBezTo>
                  <a:cubicBezTo>
                    <a:pt x="2" y="14"/>
                    <a:pt x="3" y="18"/>
                    <a:pt x="5" y="21"/>
                  </a:cubicBezTo>
                  <a:cubicBezTo>
                    <a:pt x="5" y="22"/>
                    <a:pt x="5" y="23"/>
                    <a:pt x="6" y="24"/>
                  </a:cubicBezTo>
                  <a:cubicBezTo>
                    <a:pt x="7" y="29"/>
                    <a:pt x="8" y="35"/>
                    <a:pt x="6" y="40"/>
                  </a:cubicBezTo>
                  <a:cubicBezTo>
                    <a:pt x="6" y="42"/>
                    <a:pt x="5" y="43"/>
                    <a:pt x="3" y="45"/>
                  </a:cubicBezTo>
                  <a:cubicBezTo>
                    <a:pt x="1" y="47"/>
                    <a:pt x="0" y="49"/>
                    <a:pt x="0" y="53"/>
                  </a:cubicBezTo>
                  <a:cubicBezTo>
                    <a:pt x="10" y="81"/>
                    <a:pt x="10" y="81"/>
                    <a:pt x="10" y="81"/>
                  </a:cubicBezTo>
                  <a:cubicBezTo>
                    <a:pt x="17" y="321"/>
                    <a:pt x="17" y="321"/>
                    <a:pt x="17" y="321"/>
                  </a:cubicBezTo>
                  <a:cubicBezTo>
                    <a:pt x="19" y="321"/>
                    <a:pt x="19" y="321"/>
                    <a:pt x="19" y="321"/>
                  </a:cubicBezTo>
                  <a:cubicBezTo>
                    <a:pt x="28" y="321"/>
                    <a:pt x="37" y="321"/>
                    <a:pt x="46" y="321"/>
                  </a:cubicBezTo>
                  <a:cubicBezTo>
                    <a:pt x="56" y="321"/>
                    <a:pt x="66" y="321"/>
                    <a:pt x="77" y="321"/>
                  </a:cubicBezTo>
                  <a:cubicBezTo>
                    <a:pt x="93" y="321"/>
                    <a:pt x="93" y="321"/>
                    <a:pt x="93" y="321"/>
                  </a:cubicBezTo>
                  <a:cubicBezTo>
                    <a:pt x="106" y="321"/>
                    <a:pt x="119" y="321"/>
                    <a:pt x="132" y="321"/>
                  </a:cubicBezTo>
                  <a:cubicBezTo>
                    <a:pt x="147" y="321"/>
                    <a:pt x="161" y="321"/>
                    <a:pt x="173" y="321"/>
                  </a:cubicBezTo>
                  <a:cubicBezTo>
                    <a:pt x="178" y="321"/>
                    <a:pt x="178" y="321"/>
                    <a:pt x="178" y="321"/>
                  </a:cubicBezTo>
                  <a:cubicBezTo>
                    <a:pt x="180" y="321"/>
                    <a:pt x="183" y="321"/>
                    <a:pt x="186" y="321"/>
                  </a:cubicBezTo>
                  <a:cubicBezTo>
                    <a:pt x="187" y="321"/>
                    <a:pt x="188" y="321"/>
                    <a:pt x="189" y="321"/>
                  </a:cubicBezTo>
                  <a:cubicBezTo>
                    <a:pt x="190" y="321"/>
                    <a:pt x="191" y="321"/>
                    <a:pt x="191" y="321"/>
                  </a:cubicBezTo>
                  <a:cubicBezTo>
                    <a:pt x="192" y="322"/>
                    <a:pt x="193" y="322"/>
                    <a:pt x="193" y="322"/>
                  </a:cubicBezTo>
                  <a:cubicBezTo>
                    <a:pt x="194" y="322"/>
                    <a:pt x="194" y="322"/>
                    <a:pt x="194" y="322"/>
                  </a:cubicBezTo>
                  <a:cubicBezTo>
                    <a:pt x="194" y="322"/>
                    <a:pt x="194" y="322"/>
                    <a:pt x="194" y="322"/>
                  </a:cubicBezTo>
                  <a:cubicBezTo>
                    <a:pt x="196" y="321"/>
                    <a:pt x="197" y="319"/>
                    <a:pt x="198" y="317"/>
                  </a:cubicBezTo>
                  <a:cubicBezTo>
                    <a:pt x="199" y="316"/>
                    <a:pt x="200" y="314"/>
                    <a:pt x="201" y="314"/>
                  </a:cubicBezTo>
                  <a:cubicBezTo>
                    <a:pt x="201" y="314"/>
                    <a:pt x="201" y="314"/>
                    <a:pt x="202" y="314"/>
                  </a:cubicBezTo>
                  <a:cubicBezTo>
                    <a:pt x="202" y="314"/>
                    <a:pt x="202" y="314"/>
                    <a:pt x="203" y="314"/>
                  </a:cubicBezTo>
                  <a:cubicBezTo>
                    <a:pt x="204" y="315"/>
                    <a:pt x="204" y="317"/>
                    <a:pt x="204" y="319"/>
                  </a:cubicBezTo>
                  <a:cubicBezTo>
                    <a:pt x="203" y="321"/>
                    <a:pt x="203" y="321"/>
                    <a:pt x="203" y="321"/>
                  </a:cubicBezTo>
                  <a:cubicBezTo>
                    <a:pt x="205" y="321"/>
                    <a:pt x="205" y="321"/>
                    <a:pt x="205" y="321"/>
                  </a:cubicBezTo>
                  <a:cubicBezTo>
                    <a:pt x="209" y="322"/>
                    <a:pt x="213" y="322"/>
                    <a:pt x="217" y="322"/>
                  </a:cubicBezTo>
                  <a:cubicBezTo>
                    <a:pt x="223" y="322"/>
                    <a:pt x="229" y="322"/>
                    <a:pt x="234" y="321"/>
                  </a:cubicBezTo>
                  <a:cubicBezTo>
                    <a:pt x="237" y="321"/>
                    <a:pt x="237" y="321"/>
                    <a:pt x="237" y="321"/>
                  </a:cubicBezTo>
                  <a:cubicBezTo>
                    <a:pt x="239" y="321"/>
                    <a:pt x="241" y="321"/>
                    <a:pt x="243" y="321"/>
                  </a:cubicBezTo>
                  <a:cubicBezTo>
                    <a:pt x="248" y="321"/>
                    <a:pt x="253" y="321"/>
                    <a:pt x="257" y="325"/>
                  </a:cubicBezTo>
                  <a:cubicBezTo>
                    <a:pt x="259" y="328"/>
                    <a:pt x="264" y="330"/>
                    <a:pt x="268" y="330"/>
                  </a:cubicBezTo>
                  <a:cubicBezTo>
                    <a:pt x="268" y="330"/>
                    <a:pt x="269" y="330"/>
                    <a:pt x="269" y="330"/>
                  </a:cubicBezTo>
                  <a:cubicBezTo>
                    <a:pt x="272" y="329"/>
                    <a:pt x="274" y="328"/>
                    <a:pt x="275" y="325"/>
                  </a:cubicBezTo>
                  <a:cubicBezTo>
                    <a:pt x="276" y="324"/>
                    <a:pt x="276" y="323"/>
                    <a:pt x="277" y="321"/>
                  </a:cubicBezTo>
                  <a:cubicBezTo>
                    <a:pt x="277" y="319"/>
                    <a:pt x="278" y="317"/>
                    <a:pt x="280" y="315"/>
                  </a:cubicBezTo>
                  <a:cubicBezTo>
                    <a:pt x="282" y="314"/>
                    <a:pt x="284" y="314"/>
                    <a:pt x="286" y="313"/>
                  </a:cubicBezTo>
                  <a:cubicBezTo>
                    <a:pt x="287" y="313"/>
                    <a:pt x="289" y="313"/>
                    <a:pt x="290" y="313"/>
                  </a:cubicBezTo>
                  <a:cubicBezTo>
                    <a:pt x="294" y="311"/>
                    <a:pt x="296" y="307"/>
                    <a:pt x="297" y="303"/>
                  </a:cubicBezTo>
                  <a:cubicBezTo>
                    <a:pt x="298" y="300"/>
                    <a:pt x="299" y="297"/>
                    <a:pt x="301" y="295"/>
                  </a:cubicBezTo>
                  <a:cubicBezTo>
                    <a:pt x="303" y="294"/>
                    <a:pt x="304" y="294"/>
                    <a:pt x="306" y="293"/>
                  </a:cubicBezTo>
                  <a:cubicBezTo>
                    <a:pt x="308" y="293"/>
                    <a:pt x="309" y="293"/>
                    <a:pt x="311" y="292"/>
                  </a:cubicBezTo>
                  <a:cubicBezTo>
                    <a:pt x="314" y="291"/>
                    <a:pt x="315" y="288"/>
                    <a:pt x="317" y="286"/>
                  </a:cubicBezTo>
                  <a:cubicBezTo>
                    <a:pt x="318" y="285"/>
                    <a:pt x="318" y="285"/>
                    <a:pt x="318" y="284"/>
                  </a:cubicBezTo>
                  <a:cubicBezTo>
                    <a:pt x="320" y="283"/>
                    <a:pt x="320" y="283"/>
                    <a:pt x="320" y="283"/>
                  </a:cubicBezTo>
                  <a:cubicBezTo>
                    <a:pt x="320" y="283"/>
                    <a:pt x="319" y="281"/>
                    <a:pt x="319" y="281"/>
                  </a:cubicBezTo>
                  <a:cubicBezTo>
                    <a:pt x="319" y="280"/>
                    <a:pt x="318" y="279"/>
                    <a:pt x="318" y="278"/>
                  </a:cubicBezTo>
                  <a:cubicBezTo>
                    <a:pt x="317" y="275"/>
                    <a:pt x="316" y="272"/>
                    <a:pt x="316" y="269"/>
                  </a:cubicBezTo>
                  <a:cubicBezTo>
                    <a:pt x="316" y="266"/>
                    <a:pt x="316" y="263"/>
                    <a:pt x="316" y="260"/>
                  </a:cubicBezTo>
                  <a:cubicBezTo>
                    <a:pt x="316" y="259"/>
                    <a:pt x="316" y="259"/>
                    <a:pt x="316" y="258"/>
                  </a:cubicBezTo>
                  <a:close/>
                  <a:moveTo>
                    <a:pt x="255" y="136"/>
                  </a:moveTo>
                  <a:cubicBezTo>
                    <a:pt x="255" y="136"/>
                    <a:pt x="256" y="136"/>
                    <a:pt x="256" y="137"/>
                  </a:cubicBezTo>
                  <a:cubicBezTo>
                    <a:pt x="256" y="137"/>
                    <a:pt x="256" y="137"/>
                    <a:pt x="256" y="137"/>
                  </a:cubicBezTo>
                  <a:cubicBezTo>
                    <a:pt x="256" y="137"/>
                    <a:pt x="256" y="137"/>
                    <a:pt x="256" y="138"/>
                  </a:cubicBezTo>
                  <a:cubicBezTo>
                    <a:pt x="255" y="137"/>
                    <a:pt x="255" y="136"/>
                    <a:pt x="255" y="136"/>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grpSp>
          <p:nvGrpSpPr>
            <p:cNvPr id="83" name="Group 82">
              <a:extLst>
                <a:ext uri="{FF2B5EF4-FFF2-40B4-BE49-F238E27FC236}">
                  <a16:creationId xmlns:a16="http://schemas.microsoft.com/office/drawing/2014/main" id="{0AC9E1C8-1B16-C829-C58D-23EF82A696C8}"/>
                </a:ext>
              </a:extLst>
            </p:cNvPr>
            <p:cNvGrpSpPr/>
            <p:nvPr/>
          </p:nvGrpSpPr>
          <p:grpSpPr>
            <a:xfrm>
              <a:off x="501197" y="1083837"/>
              <a:ext cx="4487525" cy="4438153"/>
              <a:chOff x="501196" y="226586"/>
              <a:chExt cx="4487525" cy="4438153"/>
            </a:xfrm>
          </p:grpSpPr>
          <p:sp>
            <p:nvSpPr>
              <p:cNvPr id="84" name="Freeform 13">
                <a:extLst>
                  <a:ext uri="{FF2B5EF4-FFF2-40B4-BE49-F238E27FC236}">
                    <a16:creationId xmlns:a16="http://schemas.microsoft.com/office/drawing/2014/main" id="{A50C9EB2-048F-32AF-E612-DDF61441DE59}"/>
                  </a:ext>
                </a:extLst>
              </p:cNvPr>
              <p:cNvSpPr>
                <a:spLocks/>
              </p:cNvSpPr>
              <p:nvPr/>
            </p:nvSpPr>
            <p:spPr bwMode="auto">
              <a:xfrm>
                <a:off x="2347097" y="2489839"/>
                <a:ext cx="32365" cy="31848"/>
              </a:xfrm>
              <a:custGeom>
                <a:avLst/>
                <a:gdLst>
                  <a:gd name="T0" fmla="*/ 12 w 16"/>
                  <a:gd name="T1" fmla="*/ 0 h 17"/>
                  <a:gd name="T2" fmla="*/ 9 w 16"/>
                  <a:gd name="T3" fmla="*/ 0 h 17"/>
                  <a:gd name="T4" fmla="*/ 5 w 16"/>
                  <a:gd name="T5" fmla="*/ 3 h 17"/>
                  <a:gd name="T6" fmla="*/ 3 w 16"/>
                  <a:gd name="T7" fmla="*/ 4 h 17"/>
                  <a:gd name="T8" fmla="*/ 1 w 16"/>
                  <a:gd name="T9" fmla="*/ 11 h 17"/>
                  <a:gd name="T10" fmla="*/ 3 w 16"/>
                  <a:gd name="T11" fmla="*/ 17 h 17"/>
                  <a:gd name="T12" fmla="*/ 5 w 16"/>
                  <a:gd name="T13" fmla="*/ 17 h 17"/>
                  <a:gd name="T14" fmla="*/ 9 w 16"/>
                  <a:gd name="T15" fmla="*/ 11 h 17"/>
                  <a:gd name="T16" fmla="*/ 10 w 16"/>
                  <a:gd name="T17" fmla="*/ 9 h 17"/>
                  <a:gd name="T18" fmla="*/ 12 w 16"/>
                  <a:gd name="T19" fmla="*/ 8 h 17"/>
                  <a:gd name="T20" fmla="*/ 14 w 16"/>
                  <a:gd name="T21" fmla="*/ 6 h 17"/>
                  <a:gd name="T22" fmla="*/ 16 w 16"/>
                  <a:gd name="T23" fmla="*/ 2 h 17"/>
                  <a:gd name="T24" fmla="*/ 12 w 16"/>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7">
                    <a:moveTo>
                      <a:pt x="12" y="0"/>
                    </a:moveTo>
                    <a:cubicBezTo>
                      <a:pt x="11" y="0"/>
                      <a:pt x="10" y="0"/>
                      <a:pt x="9" y="0"/>
                    </a:cubicBezTo>
                    <a:cubicBezTo>
                      <a:pt x="7" y="1"/>
                      <a:pt x="6" y="2"/>
                      <a:pt x="5" y="3"/>
                    </a:cubicBezTo>
                    <a:cubicBezTo>
                      <a:pt x="4" y="3"/>
                      <a:pt x="3" y="4"/>
                      <a:pt x="3" y="4"/>
                    </a:cubicBezTo>
                    <a:cubicBezTo>
                      <a:pt x="1" y="5"/>
                      <a:pt x="0" y="9"/>
                      <a:pt x="1" y="11"/>
                    </a:cubicBezTo>
                    <a:cubicBezTo>
                      <a:pt x="1" y="12"/>
                      <a:pt x="1" y="16"/>
                      <a:pt x="3" y="17"/>
                    </a:cubicBezTo>
                    <a:cubicBezTo>
                      <a:pt x="4" y="17"/>
                      <a:pt x="4" y="17"/>
                      <a:pt x="5" y="17"/>
                    </a:cubicBezTo>
                    <a:cubicBezTo>
                      <a:pt x="8" y="17"/>
                      <a:pt x="9" y="13"/>
                      <a:pt x="9" y="11"/>
                    </a:cubicBezTo>
                    <a:cubicBezTo>
                      <a:pt x="9" y="10"/>
                      <a:pt x="10" y="10"/>
                      <a:pt x="10" y="9"/>
                    </a:cubicBezTo>
                    <a:cubicBezTo>
                      <a:pt x="10" y="8"/>
                      <a:pt x="10" y="8"/>
                      <a:pt x="12" y="8"/>
                    </a:cubicBezTo>
                    <a:cubicBezTo>
                      <a:pt x="12" y="7"/>
                      <a:pt x="13" y="7"/>
                      <a:pt x="14" y="6"/>
                    </a:cubicBezTo>
                    <a:cubicBezTo>
                      <a:pt x="16" y="5"/>
                      <a:pt x="16" y="3"/>
                      <a:pt x="16" y="2"/>
                    </a:cubicBezTo>
                    <a:cubicBezTo>
                      <a:pt x="16" y="1"/>
                      <a:pt x="15" y="0"/>
                      <a:pt x="12" y="0"/>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85" name="Freeform 14">
                <a:extLst>
                  <a:ext uri="{FF2B5EF4-FFF2-40B4-BE49-F238E27FC236}">
                    <a16:creationId xmlns:a16="http://schemas.microsoft.com/office/drawing/2014/main" id="{94F80A96-E5E1-D219-35F3-0547EFD3992F}"/>
                  </a:ext>
                </a:extLst>
              </p:cNvPr>
              <p:cNvSpPr>
                <a:spLocks/>
              </p:cNvSpPr>
              <p:nvPr/>
            </p:nvSpPr>
            <p:spPr bwMode="auto">
              <a:xfrm>
                <a:off x="2397318" y="2411760"/>
                <a:ext cx="18972" cy="18492"/>
              </a:xfrm>
              <a:custGeom>
                <a:avLst/>
                <a:gdLst>
                  <a:gd name="T0" fmla="*/ 7 w 9"/>
                  <a:gd name="T1" fmla="*/ 1 h 10"/>
                  <a:gd name="T2" fmla="*/ 5 w 9"/>
                  <a:gd name="T3" fmla="*/ 0 h 10"/>
                  <a:gd name="T4" fmla="*/ 2 w 9"/>
                  <a:gd name="T5" fmla="*/ 1 h 10"/>
                  <a:gd name="T6" fmla="*/ 0 w 9"/>
                  <a:gd name="T7" fmla="*/ 8 h 10"/>
                  <a:gd name="T8" fmla="*/ 0 w 9"/>
                  <a:gd name="T9" fmla="*/ 9 h 10"/>
                  <a:gd name="T10" fmla="*/ 2 w 9"/>
                  <a:gd name="T11" fmla="*/ 10 h 10"/>
                  <a:gd name="T12" fmla="*/ 2 w 9"/>
                  <a:gd name="T13" fmla="*/ 10 h 10"/>
                  <a:gd name="T14" fmla="*/ 2 w 9"/>
                  <a:gd name="T15" fmla="*/ 10 h 10"/>
                  <a:gd name="T16" fmla="*/ 9 w 9"/>
                  <a:gd name="T17" fmla="*/ 5 h 10"/>
                  <a:gd name="T18" fmla="*/ 7 w 9"/>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1"/>
                    </a:moveTo>
                    <a:cubicBezTo>
                      <a:pt x="7" y="0"/>
                      <a:pt x="6" y="0"/>
                      <a:pt x="5" y="0"/>
                    </a:cubicBezTo>
                    <a:cubicBezTo>
                      <a:pt x="4" y="0"/>
                      <a:pt x="3" y="0"/>
                      <a:pt x="2" y="1"/>
                    </a:cubicBezTo>
                    <a:cubicBezTo>
                      <a:pt x="1" y="3"/>
                      <a:pt x="0" y="7"/>
                      <a:pt x="0" y="8"/>
                    </a:cubicBezTo>
                    <a:cubicBezTo>
                      <a:pt x="0" y="9"/>
                      <a:pt x="0" y="9"/>
                      <a:pt x="0" y="9"/>
                    </a:cubicBezTo>
                    <a:cubicBezTo>
                      <a:pt x="2" y="10"/>
                      <a:pt x="2" y="10"/>
                      <a:pt x="2" y="10"/>
                    </a:cubicBezTo>
                    <a:cubicBezTo>
                      <a:pt x="2" y="10"/>
                      <a:pt x="2" y="10"/>
                      <a:pt x="2" y="10"/>
                    </a:cubicBezTo>
                    <a:cubicBezTo>
                      <a:pt x="2" y="10"/>
                      <a:pt x="2" y="10"/>
                      <a:pt x="2" y="10"/>
                    </a:cubicBezTo>
                    <a:cubicBezTo>
                      <a:pt x="5" y="10"/>
                      <a:pt x="8" y="7"/>
                      <a:pt x="9" y="5"/>
                    </a:cubicBezTo>
                    <a:cubicBezTo>
                      <a:pt x="9" y="3"/>
                      <a:pt x="9" y="2"/>
                      <a:pt x="7" y="1"/>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86" name="Freeform 15">
                <a:extLst>
                  <a:ext uri="{FF2B5EF4-FFF2-40B4-BE49-F238E27FC236}">
                    <a16:creationId xmlns:a16="http://schemas.microsoft.com/office/drawing/2014/main" id="{AAC813BB-AD70-7C37-5D28-7D00B02A350B}"/>
                  </a:ext>
                </a:extLst>
              </p:cNvPr>
              <p:cNvSpPr>
                <a:spLocks/>
              </p:cNvSpPr>
              <p:nvPr/>
            </p:nvSpPr>
            <p:spPr bwMode="auto">
              <a:xfrm>
                <a:off x="586014" y="1575497"/>
                <a:ext cx="30133" cy="39039"/>
              </a:xfrm>
              <a:custGeom>
                <a:avLst/>
                <a:gdLst>
                  <a:gd name="T0" fmla="*/ 6 w 15"/>
                  <a:gd name="T1" fmla="*/ 0 h 21"/>
                  <a:gd name="T2" fmla="*/ 2 w 15"/>
                  <a:gd name="T3" fmla="*/ 4 h 21"/>
                  <a:gd name="T4" fmla="*/ 1 w 15"/>
                  <a:gd name="T5" fmla="*/ 13 h 21"/>
                  <a:gd name="T6" fmla="*/ 3 w 15"/>
                  <a:gd name="T7" fmla="*/ 15 h 21"/>
                  <a:gd name="T8" fmla="*/ 4 w 15"/>
                  <a:gd name="T9" fmla="*/ 16 h 21"/>
                  <a:gd name="T10" fmla="*/ 4 w 15"/>
                  <a:gd name="T11" fmla="*/ 17 h 21"/>
                  <a:gd name="T12" fmla="*/ 5 w 15"/>
                  <a:gd name="T13" fmla="*/ 20 h 21"/>
                  <a:gd name="T14" fmla="*/ 7 w 15"/>
                  <a:gd name="T15" fmla="*/ 21 h 21"/>
                  <a:gd name="T16" fmla="*/ 8 w 15"/>
                  <a:gd name="T17" fmla="*/ 21 h 21"/>
                  <a:gd name="T18" fmla="*/ 14 w 15"/>
                  <a:gd name="T19" fmla="*/ 12 h 21"/>
                  <a:gd name="T20" fmla="*/ 14 w 15"/>
                  <a:gd name="T21" fmla="*/ 11 h 21"/>
                  <a:gd name="T22" fmla="*/ 12 w 15"/>
                  <a:gd name="T23" fmla="*/ 4 h 21"/>
                  <a:gd name="T24" fmla="*/ 6 w 15"/>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1">
                    <a:moveTo>
                      <a:pt x="6" y="0"/>
                    </a:moveTo>
                    <a:cubicBezTo>
                      <a:pt x="5" y="0"/>
                      <a:pt x="3" y="1"/>
                      <a:pt x="2" y="4"/>
                    </a:cubicBezTo>
                    <a:cubicBezTo>
                      <a:pt x="1" y="7"/>
                      <a:pt x="0" y="11"/>
                      <a:pt x="1" y="13"/>
                    </a:cubicBezTo>
                    <a:cubicBezTo>
                      <a:pt x="2" y="14"/>
                      <a:pt x="3" y="15"/>
                      <a:pt x="3" y="15"/>
                    </a:cubicBezTo>
                    <a:cubicBezTo>
                      <a:pt x="4" y="16"/>
                      <a:pt x="4" y="16"/>
                      <a:pt x="4" y="16"/>
                    </a:cubicBezTo>
                    <a:cubicBezTo>
                      <a:pt x="4" y="16"/>
                      <a:pt x="4" y="17"/>
                      <a:pt x="4" y="17"/>
                    </a:cubicBezTo>
                    <a:cubicBezTo>
                      <a:pt x="4" y="18"/>
                      <a:pt x="4" y="19"/>
                      <a:pt x="5" y="20"/>
                    </a:cubicBezTo>
                    <a:cubicBezTo>
                      <a:pt x="5" y="21"/>
                      <a:pt x="6" y="21"/>
                      <a:pt x="7" y="21"/>
                    </a:cubicBezTo>
                    <a:cubicBezTo>
                      <a:pt x="8" y="21"/>
                      <a:pt x="8" y="21"/>
                      <a:pt x="8" y="21"/>
                    </a:cubicBezTo>
                    <a:cubicBezTo>
                      <a:pt x="11" y="21"/>
                      <a:pt x="13" y="16"/>
                      <a:pt x="14" y="12"/>
                    </a:cubicBezTo>
                    <a:cubicBezTo>
                      <a:pt x="14" y="11"/>
                      <a:pt x="14" y="11"/>
                      <a:pt x="14" y="11"/>
                    </a:cubicBezTo>
                    <a:cubicBezTo>
                      <a:pt x="15" y="9"/>
                      <a:pt x="14" y="6"/>
                      <a:pt x="12" y="4"/>
                    </a:cubicBezTo>
                    <a:cubicBezTo>
                      <a:pt x="11" y="2"/>
                      <a:pt x="8" y="0"/>
                      <a:pt x="6" y="0"/>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87" name="Freeform 16">
                <a:extLst>
                  <a:ext uri="{FF2B5EF4-FFF2-40B4-BE49-F238E27FC236}">
                    <a16:creationId xmlns:a16="http://schemas.microsoft.com/office/drawing/2014/main" id="{21A9F8C3-7245-5C8F-143C-D7D971570D10}"/>
                  </a:ext>
                </a:extLst>
              </p:cNvPr>
              <p:cNvSpPr>
                <a:spLocks/>
              </p:cNvSpPr>
              <p:nvPr/>
            </p:nvSpPr>
            <p:spPr bwMode="auto">
              <a:xfrm>
                <a:off x="634003" y="1513856"/>
                <a:ext cx="31249" cy="26711"/>
              </a:xfrm>
              <a:custGeom>
                <a:avLst/>
                <a:gdLst>
                  <a:gd name="T0" fmla="*/ 11 w 15"/>
                  <a:gd name="T1" fmla="*/ 1 h 14"/>
                  <a:gd name="T2" fmla="*/ 8 w 15"/>
                  <a:gd name="T3" fmla="*/ 0 h 14"/>
                  <a:gd name="T4" fmla="*/ 2 w 15"/>
                  <a:gd name="T5" fmla="*/ 3 h 14"/>
                  <a:gd name="T6" fmla="*/ 0 w 15"/>
                  <a:gd name="T7" fmla="*/ 9 h 14"/>
                  <a:gd name="T8" fmla="*/ 6 w 15"/>
                  <a:gd name="T9" fmla="*/ 14 h 14"/>
                  <a:gd name="T10" fmla="*/ 8 w 15"/>
                  <a:gd name="T11" fmla="*/ 14 h 14"/>
                  <a:gd name="T12" fmla="*/ 14 w 15"/>
                  <a:gd name="T13" fmla="*/ 9 h 14"/>
                  <a:gd name="T14" fmla="*/ 11 w 15"/>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11" y="1"/>
                    </a:moveTo>
                    <a:cubicBezTo>
                      <a:pt x="10" y="1"/>
                      <a:pt x="9" y="0"/>
                      <a:pt x="8" y="0"/>
                    </a:cubicBezTo>
                    <a:cubicBezTo>
                      <a:pt x="6" y="0"/>
                      <a:pt x="3" y="2"/>
                      <a:pt x="2" y="3"/>
                    </a:cubicBezTo>
                    <a:cubicBezTo>
                      <a:pt x="0" y="5"/>
                      <a:pt x="0" y="7"/>
                      <a:pt x="0" y="9"/>
                    </a:cubicBezTo>
                    <a:cubicBezTo>
                      <a:pt x="1" y="11"/>
                      <a:pt x="5" y="14"/>
                      <a:pt x="6" y="14"/>
                    </a:cubicBezTo>
                    <a:cubicBezTo>
                      <a:pt x="7" y="14"/>
                      <a:pt x="7" y="14"/>
                      <a:pt x="8" y="14"/>
                    </a:cubicBezTo>
                    <a:cubicBezTo>
                      <a:pt x="11" y="14"/>
                      <a:pt x="13" y="12"/>
                      <a:pt x="14" y="9"/>
                    </a:cubicBezTo>
                    <a:cubicBezTo>
                      <a:pt x="15" y="6"/>
                      <a:pt x="14" y="3"/>
                      <a:pt x="11" y="1"/>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88" name="Freeform 17">
                <a:extLst>
                  <a:ext uri="{FF2B5EF4-FFF2-40B4-BE49-F238E27FC236}">
                    <a16:creationId xmlns:a16="http://schemas.microsoft.com/office/drawing/2014/main" id="{493F92BB-B73A-5443-B195-B3B870E746FC}"/>
                  </a:ext>
                </a:extLst>
              </p:cNvPr>
              <p:cNvSpPr>
                <a:spLocks/>
              </p:cNvSpPr>
              <p:nvPr/>
            </p:nvSpPr>
            <p:spPr bwMode="auto">
              <a:xfrm>
                <a:off x="543605" y="1591934"/>
                <a:ext cx="24552" cy="18492"/>
              </a:xfrm>
              <a:custGeom>
                <a:avLst/>
                <a:gdLst>
                  <a:gd name="T0" fmla="*/ 8 w 12"/>
                  <a:gd name="T1" fmla="*/ 0 h 10"/>
                  <a:gd name="T2" fmla="*/ 6 w 12"/>
                  <a:gd name="T3" fmla="*/ 0 h 10"/>
                  <a:gd name="T4" fmla="*/ 1 w 12"/>
                  <a:gd name="T5" fmla="*/ 4 h 10"/>
                  <a:gd name="T6" fmla="*/ 3 w 12"/>
                  <a:gd name="T7" fmla="*/ 9 h 10"/>
                  <a:gd name="T8" fmla="*/ 6 w 12"/>
                  <a:gd name="T9" fmla="*/ 10 h 10"/>
                  <a:gd name="T10" fmla="*/ 12 w 12"/>
                  <a:gd name="T11" fmla="*/ 5 h 10"/>
                  <a:gd name="T12" fmla="*/ 8 w 1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8" y="0"/>
                    </a:moveTo>
                    <a:cubicBezTo>
                      <a:pt x="7" y="0"/>
                      <a:pt x="7" y="0"/>
                      <a:pt x="6" y="0"/>
                    </a:cubicBezTo>
                    <a:cubicBezTo>
                      <a:pt x="4" y="0"/>
                      <a:pt x="1" y="1"/>
                      <a:pt x="1" y="4"/>
                    </a:cubicBezTo>
                    <a:cubicBezTo>
                      <a:pt x="0" y="6"/>
                      <a:pt x="1" y="8"/>
                      <a:pt x="3" y="9"/>
                    </a:cubicBezTo>
                    <a:cubicBezTo>
                      <a:pt x="4" y="9"/>
                      <a:pt x="5" y="10"/>
                      <a:pt x="6" y="10"/>
                    </a:cubicBezTo>
                    <a:cubicBezTo>
                      <a:pt x="9" y="10"/>
                      <a:pt x="11" y="8"/>
                      <a:pt x="12" y="5"/>
                    </a:cubicBezTo>
                    <a:cubicBezTo>
                      <a:pt x="12" y="3"/>
                      <a:pt x="11" y="1"/>
                      <a:pt x="8" y="0"/>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89" name="Freeform 18">
                <a:extLst>
                  <a:ext uri="{FF2B5EF4-FFF2-40B4-BE49-F238E27FC236}">
                    <a16:creationId xmlns:a16="http://schemas.microsoft.com/office/drawing/2014/main" id="{B907B3EB-6F90-E652-239E-A8013B041693}"/>
                  </a:ext>
                </a:extLst>
              </p:cNvPr>
              <p:cNvSpPr>
                <a:spLocks/>
              </p:cNvSpPr>
              <p:nvPr/>
            </p:nvSpPr>
            <p:spPr bwMode="auto">
              <a:xfrm>
                <a:off x="555881" y="1490227"/>
                <a:ext cx="30133" cy="18492"/>
              </a:xfrm>
              <a:custGeom>
                <a:avLst/>
                <a:gdLst>
                  <a:gd name="T0" fmla="*/ 7 w 15"/>
                  <a:gd name="T1" fmla="*/ 0 h 10"/>
                  <a:gd name="T2" fmla="*/ 1 w 15"/>
                  <a:gd name="T3" fmla="*/ 3 h 10"/>
                  <a:gd name="T4" fmla="*/ 1 w 15"/>
                  <a:gd name="T5" fmla="*/ 8 h 10"/>
                  <a:gd name="T6" fmla="*/ 5 w 15"/>
                  <a:gd name="T7" fmla="*/ 10 h 10"/>
                  <a:gd name="T8" fmla="*/ 8 w 15"/>
                  <a:gd name="T9" fmla="*/ 8 h 10"/>
                  <a:gd name="T10" fmla="*/ 9 w 15"/>
                  <a:gd name="T11" fmla="*/ 9 h 10"/>
                  <a:gd name="T12" fmla="*/ 12 w 15"/>
                  <a:gd name="T13" fmla="*/ 9 h 10"/>
                  <a:gd name="T14" fmla="*/ 15 w 15"/>
                  <a:gd name="T15" fmla="*/ 8 h 10"/>
                  <a:gd name="T16" fmla="*/ 15 w 15"/>
                  <a:gd name="T17" fmla="*/ 4 h 10"/>
                  <a:gd name="T18" fmla="*/ 7 w 1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7" y="0"/>
                    </a:moveTo>
                    <a:cubicBezTo>
                      <a:pt x="4" y="0"/>
                      <a:pt x="2" y="1"/>
                      <a:pt x="1" y="3"/>
                    </a:cubicBezTo>
                    <a:cubicBezTo>
                      <a:pt x="1" y="4"/>
                      <a:pt x="0" y="5"/>
                      <a:pt x="1" y="8"/>
                    </a:cubicBezTo>
                    <a:cubicBezTo>
                      <a:pt x="2" y="9"/>
                      <a:pt x="3" y="10"/>
                      <a:pt x="5" y="10"/>
                    </a:cubicBezTo>
                    <a:cubicBezTo>
                      <a:pt x="6" y="10"/>
                      <a:pt x="7" y="9"/>
                      <a:pt x="8" y="8"/>
                    </a:cubicBezTo>
                    <a:cubicBezTo>
                      <a:pt x="8" y="8"/>
                      <a:pt x="8" y="9"/>
                      <a:pt x="9" y="9"/>
                    </a:cubicBezTo>
                    <a:cubicBezTo>
                      <a:pt x="10" y="9"/>
                      <a:pt x="11" y="9"/>
                      <a:pt x="12" y="9"/>
                    </a:cubicBezTo>
                    <a:cubicBezTo>
                      <a:pt x="13" y="9"/>
                      <a:pt x="14" y="9"/>
                      <a:pt x="15" y="8"/>
                    </a:cubicBezTo>
                    <a:cubicBezTo>
                      <a:pt x="15" y="7"/>
                      <a:pt x="15" y="6"/>
                      <a:pt x="15" y="4"/>
                    </a:cubicBezTo>
                    <a:cubicBezTo>
                      <a:pt x="14" y="1"/>
                      <a:pt x="11" y="0"/>
                      <a:pt x="7" y="0"/>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90" name="Freeform 19">
                <a:extLst>
                  <a:ext uri="{FF2B5EF4-FFF2-40B4-BE49-F238E27FC236}">
                    <a16:creationId xmlns:a16="http://schemas.microsoft.com/office/drawing/2014/main" id="{DB29553A-9B3E-3425-DCFB-6F533B0FC09E}"/>
                  </a:ext>
                </a:extLst>
              </p:cNvPr>
              <p:cNvSpPr>
                <a:spLocks/>
              </p:cNvSpPr>
              <p:nvPr/>
            </p:nvSpPr>
            <p:spPr bwMode="auto">
              <a:xfrm>
                <a:off x="501196" y="1456324"/>
                <a:ext cx="35713" cy="36985"/>
              </a:xfrm>
              <a:custGeom>
                <a:avLst/>
                <a:gdLst>
                  <a:gd name="T0" fmla="*/ 15 w 18"/>
                  <a:gd name="T1" fmla="*/ 10 h 20"/>
                  <a:gd name="T2" fmla="*/ 13 w 18"/>
                  <a:gd name="T3" fmla="*/ 10 h 20"/>
                  <a:gd name="T4" fmla="*/ 13 w 18"/>
                  <a:gd name="T5" fmla="*/ 10 h 20"/>
                  <a:gd name="T6" fmla="*/ 14 w 18"/>
                  <a:gd name="T7" fmla="*/ 9 h 20"/>
                  <a:gd name="T8" fmla="*/ 16 w 18"/>
                  <a:gd name="T9" fmla="*/ 4 h 20"/>
                  <a:gd name="T10" fmla="*/ 10 w 18"/>
                  <a:gd name="T11" fmla="*/ 0 h 20"/>
                  <a:gd name="T12" fmla="*/ 1 w 18"/>
                  <a:gd name="T13" fmla="*/ 7 h 20"/>
                  <a:gd name="T14" fmla="*/ 1 w 18"/>
                  <a:gd name="T15" fmla="*/ 12 h 20"/>
                  <a:gd name="T16" fmla="*/ 4 w 18"/>
                  <a:gd name="T17" fmla="*/ 14 h 20"/>
                  <a:gd name="T18" fmla="*/ 8 w 18"/>
                  <a:gd name="T19" fmla="*/ 12 h 20"/>
                  <a:gd name="T20" fmla="*/ 9 w 18"/>
                  <a:gd name="T21" fmla="*/ 11 h 20"/>
                  <a:gd name="T22" fmla="*/ 10 w 18"/>
                  <a:gd name="T23" fmla="*/ 10 h 20"/>
                  <a:gd name="T24" fmla="*/ 11 w 18"/>
                  <a:gd name="T25" fmla="*/ 10 h 20"/>
                  <a:gd name="T26" fmla="*/ 11 w 18"/>
                  <a:gd name="T27" fmla="*/ 10 h 20"/>
                  <a:gd name="T28" fmla="*/ 8 w 18"/>
                  <a:gd name="T29" fmla="*/ 14 h 20"/>
                  <a:gd name="T30" fmla="*/ 9 w 18"/>
                  <a:gd name="T31" fmla="*/ 19 h 20"/>
                  <a:gd name="T32" fmla="*/ 12 w 18"/>
                  <a:gd name="T33" fmla="*/ 20 h 20"/>
                  <a:gd name="T34" fmla="*/ 17 w 18"/>
                  <a:gd name="T35" fmla="*/ 15 h 20"/>
                  <a:gd name="T36" fmla="*/ 15 w 18"/>
                  <a:gd name="T3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0">
                    <a:moveTo>
                      <a:pt x="15" y="10"/>
                    </a:moveTo>
                    <a:cubicBezTo>
                      <a:pt x="15" y="10"/>
                      <a:pt x="14" y="10"/>
                      <a:pt x="13" y="10"/>
                    </a:cubicBezTo>
                    <a:cubicBezTo>
                      <a:pt x="13" y="10"/>
                      <a:pt x="13" y="10"/>
                      <a:pt x="13" y="10"/>
                    </a:cubicBezTo>
                    <a:cubicBezTo>
                      <a:pt x="13" y="9"/>
                      <a:pt x="14" y="9"/>
                      <a:pt x="14" y="9"/>
                    </a:cubicBezTo>
                    <a:cubicBezTo>
                      <a:pt x="16" y="7"/>
                      <a:pt x="16" y="5"/>
                      <a:pt x="16" y="4"/>
                    </a:cubicBezTo>
                    <a:cubicBezTo>
                      <a:pt x="15" y="2"/>
                      <a:pt x="13" y="0"/>
                      <a:pt x="10" y="0"/>
                    </a:cubicBezTo>
                    <a:cubicBezTo>
                      <a:pt x="6" y="0"/>
                      <a:pt x="2" y="3"/>
                      <a:pt x="1" y="7"/>
                    </a:cubicBezTo>
                    <a:cubicBezTo>
                      <a:pt x="0" y="9"/>
                      <a:pt x="0" y="11"/>
                      <a:pt x="1" y="12"/>
                    </a:cubicBezTo>
                    <a:cubicBezTo>
                      <a:pt x="2" y="13"/>
                      <a:pt x="3" y="14"/>
                      <a:pt x="4" y="14"/>
                    </a:cubicBezTo>
                    <a:cubicBezTo>
                      <a:pt x="5" y="14"/>
                      <a:pt x="6" y="13"/>
                      <a:pt x="8" y="12"/>
                    </a:cubicBezTo>
                    <a:cubicBezTo>
                      <a:pt x="8" y="12"/>
                      <a:pt x="8" y="12"/>
                      <a:pt x="9" y="11"/>
                    </a:cubicBezTo>
                    <a:cubicBezTo>
                      <a:pt x="9" y="11"/>
                      <a:pt x="10" y="11"/>
                      <a:pt x="10" y="10"/>
                    </a:cubicBezTo>
                    <a:cubicBezTo>
                      <a:pt x="10" y="10"/>
                      <a:pt x="11" y="10"/>
                      <a:pt x="11" y="10"/>
                    </a:cubicBezTo>
                    <a:cubicBezTo>
                      <a:pt x="11" y="10"/>
                      <a:pt x="11" y="10"/>
                      <a:pt x="11" y="10"/>
                    </a:cubicBezTo>
                    <a:cubicBezTo>
                      <a:pt x="10" y="11"/>
                      <a:pt x="9" y="12"/>
                      <a:pt x="8" y="14"/>
                    </a:cubicBezTo>
                    <a:cubicBezTo>
                      <a:pt x="7" y="16"/>
                      <a:pt x="8" y="17"/>
                      <a:pt x="9" y="19"/>
                    </a:cubicBezTo>
                    <a:cubicBezTo>
                      <a:pt x="10" y="19"/>
                      <a:pt x="11" y="20"/>
                      <a:pt x="12" y="20"/>
                    </a:cubicBezTo>
                    <a:cubicBezTo>
                      <a:pt x="15" y="20"/>
                      <a:pt x="17" y="17"/>
                      <a:pt x="17" y="15"/>
                    </a:cubicBezTo>
                    <a:cubicBezTo>
                      <a:pt x="18" y="13"/>
                      <a:pt x="17" y="11"/>
                      <a:pt x="15" y="10"/>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91" name="Freeform 20">
                <a:extLst>
                  <a:ext uri="{FF2B5EF4-FFF2-40B4-BE49-F238E27FC236}">
                    <a16:creationId xmlns:a16="http://schemas.microsoft.com/office/drawing/2014/main" id="{6578B530-DC1B-A133-81B2-BE63411CC897}"/>
                  </a:ext>
                </a:extLst>
              </p:cNvPr>
              <p:cNvSpPr>
                <a:spLocks/>
              </p:cNvSpPr>
              <p:nvPr/>
            </p:nvSpPr>
            <p:spPr bwMode="auto">
              <a:xfrm>
                <a:off x="640699" y="1476871"/>
                <a:ext cx="15624" cy="23629"/>
              </a:xfrm>
              <a:custGeom>
                <a:avLst/>
                <a:gdLst>
                  <a:gd name="T0" fmla="*/ 3 w 8"/>
                  <a:gd name="T1" fmla="*/ 11 h 13"/>
                  <a:gd name="T2" fmla="*/ 4 w 8"/>
                  <a:gd name="T3" fmla="*/ 11 h 13"/>
                  <a:gd name="T4" fmla="*/ 4 w 8"/>
                  <a:gd name="T5" fmla="*/ 13 h 13"/>
                  <a:gd name="T6" fmla="*/ 7 w 8"/>
                  <a:gd name="T7" fmla="*/ 11 h 13"/>
                  <a:gd name="T8" fmla="*/ 8 w 8"/>
                  <a:gd name="T9" fmla="*/ 8 h 13"/>
                  <a:gd name="T10" fmla="*/ 3 w 8"/>
                  <a:gd name="T11" fmla="*/ 0 h 13"/>
                  <a:gd name="T12" fmla="*/ 3 w 8"/>
                  <a:gd name="T13" fmla="*/ 2 h 13"/>
                  <a:gd name="T14" fmla="*/ 0 w 8"/>
                  <a:gd name="T15" fmla="*/ 4 h 13"/>
                  <a:gd name="T16" fmla="*/ 3 w 8"/>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3">
                    <a:moveTo>
                      <a:pt x="3" y="11"/>
                    </a:moveTo>
                    <a:cubicBezTo>
                      <a:pt x="3" y="11"/>
                      <a:pt x="3" y="11"/>
                      <a:pt x="4" y="11"/>
                    </a:cubicBezTo>
                    <a:cubicBezTo>
                      <a:pt x="4" y="13"/>
                      <a:pt x="4" y="13"/>
                      <a:pt x="4" y="13"/>
                    </a:cubicBezTo>
                    <a:cubicBezTo>
                      <a:pt x="5" y="13"/>
                      <a:pt x="6" y="12"/>
                      <a:pt x="7" y="11"/>
                    </a:cubicBezTo>
                    <a:cubicBezTo>
                      <a:pt x="8" y="10"/>
                      <a:pt x="8" y="9"/>
                      <a:pt x="8" y="8"/>
                    </a:cubicBezTo>
                    <a:cubicBezTo>
                      <a:pt x="8" y="4"/>
                      <a:pt x="6" y="0"/>
                      <a:pt x="3" y="0"/>
                    </a:cubicBezTo>
                    <a:cubicBezTo>
                      <a:pt x="3" y="2"/>
                      <a:pt x="3" y="2"/>
                      <a:pt x="3" y="2"/>
                    </a:cubicBezTo>
                    <a:cubicBezTo>
                      <a:pt x="2" y="2"/>
                      <a:pt x="1" y="3"/>
                      <a:pt x="0" y="4"/>
                    </a:cubicBezTo>
                    <a:cubicBezTo>
                      <a:pt x="0" y="6"/>
                      <a:pt x="1" y="10"/>
                      <a:pt x="3" y="11"/>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92" name="Freeform 21">
                <a:extLst>
                  <a:ext uri="{FF2B5EF4-FFF2-40B4-BE49-F238E27FC236}">
                    <a16:creationId xmlns:a16="http://schemas.microsoft.com/office/drawing/2014/main" id="{F89CF780-E940-1C33-1DB2-26CC9E04C686}"/>
                  </a:ext>
                </a:extLst>
              </p:cNvPr>
              <p:cNvSpPr>
                <a:spLocks/>
              </p:cNvSpPr>
              <p:nvPr/>
            </p:nvSpPr>
            <p:spPr bwMode="auto">
              <a:xfrm>
                <a:off x="962113" y="742316"/>
                <a:ext cx="24552" cy="31848"/>
              </a:xfrm>
              <a:custGeom>
                <a:avLst/>
                <a:gdLst>
                  <a:gd name="T0" fmla="*/ 7 w 12"/>
                  <a:gd name="T1" fmla="*/ 0 h 17"/>
                  <a:gd name="T2" fmla="*/ 4 w 12"/>
                  <a:gd name="T3" fmla="*/ 0 h 17"/>
                  <a:gd name="T4" fmla="*/ 0 w 12"/>
                  <a:gd name="T5" fmla="*/ 3 h 17"/>
                  <a:gd name="T6" fmla="*/ 1 w 12"/>
                  <a:gd name="T7" fmla="*/ 9 h 17"/>
                  <a:gd name="T8" fmla="*/ 2 w 12"/>
                  <a:gd name="T9" fmla="*/ 9 h 17"/>
                  <a:gd name="T10" fmla="*/ 2 w 12"/>
                  <a:gd name="T11" fmla="*/ 11 h 17"/>
                  <a:gd name="T12" fmla="*/ 5 w 12"/>
                  <a:gd name="T13" fmla="*/ 16 h 17"/>
                  <a:gd name="T14" fmla="*/ 7 w 12"/>
                  <a:gd name="T15" fmla="*/ 17 h 17"/>
                  <a:gd name="T16" fmla="*/ 7 w 12"/>
                  <a:gd name="T17" fmla="*/ 17 h 17"/>
                  <a:gd name="T18" fmla="*/ 12 w 12"/>
                  <a:gd name="T19" fmla="*/ 6 h 17"/>
                  <a:gd name="T20" fmla="*/ 10 w 12"/>
                  <a:gd name="T21" fmla="*/ 1 h 17"/>
                  <a:gd name="T22" fmla="*/ 7 w 12"/>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7" y="0"/>
                    </a:moveTo>
                    <a:cubicBezTo>
                      <a:pt x="6" y="0"/>
                      <a:pt x="5" y="0"/>
                      <a:pt x="4" y="0"/>
                    </a:cubicBezTo>
                    <a:cubicBezTo>
                      <a:pt x="2" y="1"/>
                      <a:pt x="1" y="2"/>
                      <a:pt x="0" y="3"/>
                    </a:cubicBezTo>
                    <a:cubicBezTo>
                      <a:pt x="0" y="5"/>
                      <a:pt x="1" y="7"/>
                      <a:pt x="1" y="9"/>
                    </a:cubicBezTo>
                    <a:cubicBezTo>
                      <a:pt x="2" y="9"/>
                      <a:pt x="2" y="9"/>
                      <a:pt x="2" y="9"/>
                    </a:cubicBezTo>
                    <a:cubicBezTo>
                      <a:pt x="2" y="10"/>
                      <a:pt x="2" y="11"/>
                      <a:pt x="2" y="11"/>
                    </a:cubicBezTo>
                    <a:cubicBezTo>
                      <a:pt x="3" y="13"/>
                      <a:pt x="3" y="15"/>
                      <a:pt x="5" y="16"/>
                    </a:cubicBezTo>
                    <a:cubicBezTo>
                      <a:pt x="5" y="17"/>
                      <a:pt x="6" y="17"/>
                      <a:pt x="7" y="17"/>
                    </a:cubicBezTo>
                    <a:cubicBezTo>
                      <a:pt x="7" y="17"/>
                      <a:pt x="7" y="17"/>
                      <a:pt x="7" y="17"/>
                    </a:cubicBezTo>
                    <a:cubicBezTo>
                      <a:pt x="11" y="17"/>
                      <a:pt x="12" y="10"/>
                      <a:pt x="12" y="6"/>
                    </a:cubicBezTo>
                    <a:cubicBezTo>
                      <a:pt x="12" y="4"/>
                      <a:pt x="12" y="2"/>
                      <a:pt x="10" y="1"/>
                    </a:cubicBezTo>
                    <a:cubicBezTo>
                      <a:pt x="10" y="0"/>
                      <a:pt x="9" y="0"/>
                      <a:pt x="7" y="0"/>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93" name="Freeform 22">
                <a:extLst>
                  <a:ext uri="{FF2B5EF4-FFF2-40B4-BE49-F238E27FC236}">
                    <a16:creationId xmlns:a16="http://schemas.microsoft.com/office/drawing/2014/main" id="{2BE4A218-D2D9-2471-7DF4-D9552FBC17C3}"/>
                  </a:ext>
                </a:extLst>
              </p:cNvPr>
              <p:cNvSpPr>
                <a:spLocks/>
              </p:cNvSpPr>
              <p:nvPr/>
            </p:nvSpPr>
            <p:spPr bwMode="auto">
              <a:xfrm>
                <a:off x="1025726" y="757726"/>
                <a:ext cx="50221" cy="46231"/>
              </a:xfrm>
              <a:custGeom>
                <a:avLst/>
                <a:gdLst>
                  <a:gd name="T0" fmla="*/ 23 w 25"/>
                  <a:gd name="T1" fmla="*/ 0 h 25"/>
                  <a:gd name="T2" fmla="*/ 22 w 25"/>
                  <a:gd name="T3" fmla="*/ 0 h 25"/>
                  <a:gd name="T4" fmla="*/ 12 w 25"/>
                  <a:gd name="T5" fmla="*/ 4 h 25"/>
                  <a:gd name="T6" fmla="*/ 7 w 25"/>
                  <a:gd name="T7" fmla="*/ 6 h 25"/>
                  <a:gd name="T8" fmla="*/ 0 w 25"/>
                  <a:gd name="T9" fmla="*/ 11 h 25"/>
                  <a:gd name="T10" fmla="*/ 1 w 25"/>
                  <a:gd name="T11" fmla="*/ 17 h 25"/>
                  <a:gd name="T12" fmla="*/ 4 w 25"/>
                  <a:gd name="T13" fmla="*/ 22 h 25"/>
                  <a:gd name="T14" fmla="*/ 10 w 25"/>
                  <a:gd name="T15" fmla="*/ 25 h 25"/>
                  <a:gd name="T16" fmla="*/ 10 w 25"/>
                  <a:gd name="T17" fmla="*/ 25 h 25"/>
                  <a:gd name="T18" fmla="*/ 14 w 25"/>
                  <a:gd name="T19" fmla="*/ 21 h 25"/>
                  <a:gd name="T20" fmla="*/ 14 w 25"/>
                  <a:gd name="T21" fmla="*/ 20 h 25"/>
                  <a:gd name="T22" fmla="*/ 15 w 25"/>
                  <a:gd name="T23" fmla="*/ 19 h 25"/>
                  <a:gd name="T24" fmla="*/ 18 w 25"/>
                  <a:gd name="T25" fmla="*/ 16 h 25"/>
                  <a:gd name="T26" fmla="*/ 19 w 25"/>
                  <a:gd name="T27" fmla="*/ 14 h 25"/>
                  <a:gd name="T28" fmla="*/ 19 w 25"/>
                  <a:gd name="T29" fmla="*/ 12 h 25"/>
                  <a:gd name="T30" fmla="*/ 21 w 25"/>
                  <a:gd name="T31" fmla="*/ 10 h 25"/>
                  <a:gd name="T32" fmla="*/ 25 w 25"/>
                  <a:gd name="T33" fmla="*/ 2 h 25"/>
                  <a:gd name="T34" fmla="*/ 25 w 25"/>
                  <a:gd name="T35" fmla="*/ 1 h 25"/>
                  <a:gd name="T36" fmla="*/ 23 w 25"/>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5">
                    <a:moveTo>
                      <a:pt x="23" y="0"/>
                    </a:moveTo>
                    <a:cubicBezTo>
                      <a:pt x="22" y="0"/>
                      <a:pt x="22" y="0"/>
                      <a:pt x="22" y="0"/>
                    </a:cubicBezTo>
                    <a:cubicBezTo>
                      <a:pt x="18" y="0"/>
                      <a:pt x="14" y="2"/>
                      <a:pt x="12" y="4"/>
                    </a:cubicBezTo>
                    <a:cubicBezTo>
                      <a:pt x="11" y="5"/>
                      <a:pt x="9" y="6"/>
                      <a:pt x="7" y="6"/>
                    </a:cubicBezTo>
                    <a:cubicBezTo>
                      <a:pt x="4" y="7"/>
                      <a:pt x="2" y="9"/>
                      <a:pt x="0" y="11"/>
                    </a:cubicBezTo>
                    <a:cubicBezTo>
                      <a:pt x="0" y="13"/>
                      <a:pt x="0" y="15"/>
                      <a:pt x="1" y="17"/>
                    </a:cubicBezTo>
                    <a:cubicBezTo>
                      <a:pt x="2" y="18"/>
                      <a:pt x="3" y="21"/>
                      <a:pt x="4" y="22"/>
                    </a:cubicBezTo>
                    <a:cubicBezTo>
                      <a:pt x="5" y="22"/>
                      <a:pt x="7" y="25"/>
                      <a:pt x="10" y="25"/>
                    </a:cubicBezTo>
                    <a:cubicBezTo>
                      <a:pt x="10" y="25"/>
                      <a:pt x="10" y="25"/>
                      <a:pt x="10" y="25"/>
                    </a:cubicBezTo>
                    <a:cubicBezTo>
                      <a:pt x="13" y="24"/>
                      <a:pt x="13" y="22"/>
                      <a:pt x="14" y="21"/>
                    </a:cubicBezTo>
                    <a:cubicBezTo>
                      <a:pt x="14" y="21"/>
                      <a:pt x="14" y="20"/>
                      <a:pt x="14" y="20"/>
                    </a:cubicBezTo>
                    <a:cubicBezTo>
                      <a:pt x="14" y="20"/>
                      <a:pt x="15" y="19"/>
                      <a:pt x="15" y="19"/>
                    </a:cubicBezTo>
                    <a:cubicBezTo>
                      <a:pt x="16" y="18"/>
                      <a:pt x="17" y="17"/>
                      <a:pt x="18" y="16"/>
                    </a:cubicBezTo>
                    <a:cubicBezTo>
                      <a:pt x="18" y="16"/>
                      <a:pt x="18" y="15"/>
                      <a:pt x="19" y="14"/>
                    </a:cubicBezTo>
                    <a:cubicBezTo>
                      <a:pt x="19" y="13"/>
                      <a:pt x="19" y="13"/>
                      <a:pt x="19" y="12"/>
                    </a:cubicBezTo>
                    <a:cubicBezTo>
                      <a:pt x="20" y="11"/>
                      <a:pt x="20" y="11"/>
                      <a:pt x="21" y="10"/>
                    </a:cubicBezTo>
                    <a:cubicBezTo>
                      <a:pt x="23" y="8"/>
                      <a:pt x="25" y="5"/>
                      <a:pt x="25" y="2"/>
                    </a:cubicBezTo>
                    <a:cubicBezTo>
                      <a:pt x="25" y="1"/>
                      <a:pt x="25" y="1"/>
                      <a:pt x="25" y="1"/>
                    </a:cubicBezTo>
                    <a:lnTo>
                      <a:pt x="23" y="0"/>
                    </a:ln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94" name="Freeform 23">
                <a:extLst>
                  <a:ext uri="{FF2B5EF4-FFF2-40B4-BE49-F238E27FC236}">
                    <a16:creationId xmlns:a16="http://schemas.microsoft.com/office/drawing/2014/main" id="{93A012AF-2A5D-3081-5569-A45AFCDF6CBB}"/>
                  </a:ext>
                </a:extLst>
              </p:cNvPr>
              <p:cNvSpPr>
                <a:spLocks/>
              </p:cNvSpPr>
              <p:nvPr/>
            </p:nvSpPr>
            <p:spPr bwMode="auto">
              <a:xfrm>
                <a:off x="998942" y="785465"/>
                <a:ext cx="20088" cy="18492"/>
              </a:xfrm>
              <a:custGeom>
                <a:avLst/>
                <a:gdLst>
                  <a:gd name="T0" fmla="*/ 6 w 10"/>
                  <a:gd name="T1" fmla="*/ 0 h 10"/>
                  <a:gd name="T2" fmla="*/ 3 w 10"/>
                  <a:gd name="T3" fmla="*/ 1 h 10"/>
                  <a:gd name="T4" fmla="*/ 1 w 10"/>
                  <a:gd name="T5" fmla="*/ 7 h 10"/>
                  <a:gd name="T6" fmla="*/ 5 w 10"/>
                  <a:gd name="T7" fmla="*/ 10 h 10"/>
                  <a:gd name="T8" fmla="*/ 6 w 10"/>
                  <a:gd name="T9" fmla="*/ 10 h 10"/>
                  <a:gd name="T10" fmla="*/ 10 w 10"/>
                  <a:gd name="T11" fmla="*/ 4 h 10"/>
                  <a:gd name="T12" fmla="*/ 6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6" y="0"/>
                    </a:moveTo>
                    <a:cubicBezTo>
                      <a:pt x="5" y="0"/>
                      <a:pt x="4" y="0"/>
                      <a:pt x="3" y="1"/>
                    </a:cubicBezTo>
                    <a:cubicBezTo>
                      <a:pt x="1" y="2"/>
                      <a:pt x="0" y="5"/>
                      <a:pt x="1" y="7"/>
                    </a:cubicBezTo>
                    <a:cubicBezTo>
                      <a:pt x="2" y="9"/>
                      <a:pt x="3" y="10"/>
                      <a:pt x="5" y="10"/>
                    </a:cubicBezTo>
                    <a:cubicBezTo>
                      <a:pt x="5" y="10"/>
                      <a:pt x="5" y="10"/>
                      <a:pt x="6" y="10"/>
                    </a:cubicBezTo>
                    <a:cubicBezTo>
                      <a:pt x="8" y="9"/>
                      <a:pt x="10" y="6"/>
                      <a:pt x="10" y="4"/>
                    </a:cubicBezTo>
                    <a:cubicBezTo>
                      <a:pt x="9" y="1"/>
                      <a:pt x="8" y="0"/>
                      <a:pt x="6" y="0"/>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95" name="Freeform 24">
                <a:extLst>
                  <a:ext uri="{FF2B5EF4-FFF2-40B4-BE49-F238E27FC236}">
                    <a16:creationId xmlns:a16="http://schemas.microsoft.com/office/drawing/2014/main" id="{A2493A37-1DB0-A7BA-DF43-1BF760117FC4}"/>
                  </a:ext>
                </a:extLst>
              </p:cNvPr>
              <p:cNvSpPr>
                <a:spLocks/>
              </p:cNvSpPr>
              <p:nvPr/>
            </p:nvSpPr>
            <p:spPr bwMode="auto">
              <a:xfrm>
                <a:off x="1083760" y="785465"/>
                <a:ext cx="34597" cy="31848"/>
              </a:xfrm>
              <a:custGeom>
                <a:avLst/>
                <a:gdLst>
                  <a:gd name="T0" fmla="*/ 16 w 17"/>
                  <a:gd name="T1" fmla="*/ 1 h 17"/>
                  <a:gd name="T2" fmla="*/ 14 w 17"/>
                  <a:gd name="T3" fmla="*/ 1 h 17"/>
                  <a:gd name="T4" fmla="*/ 12 w 17"/>
                  <a:gd name="T5" fmla="*/ 1 h 17"/>
                  <a:gd name="T6" fmla="*/ 9 w 17"/>
                  <a:gd name="T7" fmla="*/ 0 h 17"/>
                  <a:gd name="T8" fmla="*/ 5 w 17"/>
                  <a:gd name="T9" fmla="*/ 1 h 17"/>
                  <a:gd name="T10" fmla="*/ 3 w 17"/>
                  <a:gd name="T11" fmla="*/ 4 h 17"/>
                  <a:gd name="T12" fmla="*/ 2 w 17"/>
                  <a:gd name="T13" fmla="*/ 5 h 17"/>
                  <a:gd name="T14" fmla="*/ 1 w 17"/>
                  <a:gd name="T15" fmla="*/ 12 h 17"/>
                  <a:gd name="T16" fmla="*/ 8 w 17"/>
                  <a:gd name="T17" fmla="*/ 17 h 17"/>
                  <a:gd name="T18" fmla="*/ 14 w 17"/>
                  <a:gd name="T19" fmla="*/ 14 h 17"/>
                  <a:gd name="T20" fmla="*/ 16 w 17"/>
                  <a:gd name="T21" fmla="*/ 2 h 17"/>
                  <a:gd name="T22" fmla="*/ 16 w 17"/>
                  <a:gd name="T23"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7">
                    <a:moveTo>
                      <a:pt x="16" y="1"/>
                    </a:moveTo>
                    <a:cubicBezTo>
                      <a:pt x="14" y="1"/>
                      <a:pt x="14" y="1"/>
                      <a:pt x="14" y="1"/>
                    </a:cubicBezTo>
                    <a:cubicBezTo>
                      <a:pt x="14" y="1"/>
                      <a:pt x="13" y="1"/>
                      <a:pt x="12" y="1"/>
                    </a:cubicBezTo>
                    <a:cubicBezTo>
                      <a:pt x="11" y="0"/>
                      <a:pt x="10" y="0"/>
                      <a:pt x="9" y="0"/>
                    </a:cubicBezTo>
                    <a:cubicBezTo>
                      <a:pt x="8" y="0"/>
                      <a:pt x="6" y="1"/>
                      <a:pt x="5" y="1"/>
                    </a:cubicBezTo>
                    <a:cubicBezTo>
                      <a:pt x="5" y="2"/>
                      <a:pt x="4" y="3"/>
                      <a:pt x="3" y="4"/>
                    </a:cubicBezTo>
                    <a:cubicBezTo>
                      <a:pt x="2" y="5"/>
                      <a:pt x="2" y="5"/>
                      <a:pt x="2" y="5"/>
                    </a:cubicBezTo>
                    <a:cubicBezTo>
                      <a:pt x="1" y="7"/>
                      <a:pt x="0" y="10"/>
                      <a:pt x="1" y="12"/>
                    </a:cubicBezTo>
                    <a:cubicBezTo>
                      <a:pt x="2" y="15"/>
                      <a:pt x="5" y="17"/>
                      <a:pt x="8" y="17"/>
                    </a:cubicBezTo>
                    <a:cubicBezTo>
                      <a:pt x="10" y="17"/>
                      <a:pt x="12" y="16"/>
                      <a:pt x="14" y="14"/>
                    </a:cubicBezTo>
                    <a:cubicBezTo>
                      <a:pt x="16" y="12"/>
                      <a:pt x="17" y="5"/>
                      <a:pt x="16" y="2"/>
                    </a:cubicBezTo>
                    <a:lnTo>
                      <a:pt x="16" y="1"/>
                    </a:ln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96" name="Freeform 25">
                <a:extLst>
                  <a:ext uri="{FF2B5EF4-FFF2-40B4-BE49-F238E27FC236}">
                    <a16:creationId xmlns:a16="http://schemas.microsoft.com/office/drawing/2014/main" id="{AEA8DE2E-A579-A0C5-A51E-F575FB186ECC}"/>
                  </a:ext>
                </a:extLst>
              </p:cNvPr>
              <p:cNvSpPr>
                <a:spLocks/>
              </p:cNvSpPr>
              <p:nvPr/>
            </p:nvSpPr>
            <p:spPr bwMode="auto">
              <a:xfrm>
                <a:off x="1165229" y="751562"/>
                <a:ext cx="42409" cy="49313"/>
              </a:xfrm>
              <a:custGeom>
                <a:avLst/>
                <a:gdLst>
                  <a:gd name="T0" fmla="*/ 17 w 21"/>
                  <a:gd name="T1" fmla="*/ 0 h 26"/>
                  <a:gd name="T2" fmla="*/ 13 w 21"/>
                  <a:gd name="T3" fmla="*/ 2 h 26"/>
                  <a:gd name="T4" fmla="*/ 9 w 21"/>
                  <a:gd name="T5" fmla="*/ 11 h 26"/>
                  <a:gd name="T6" fmla="*/ 8 w 21"/>
                  <a:gd name="T7" fmla="*/ 13 h 26"/>
                  <a:gd name="T8" fmla="*/ 4 w 21"/>
                  <a:gd name="T9" fmla="*/ 18 h 26"/>
                  <a:gd name="T10" fmla="*/ 2 w 21"/>
                  <a:gd name="T11" fmla="*/ 21 h 26"/>
                  <a:gd name="T12" fmla="*/ 1 w 21"/>
                  <a:gd name="T13" fmla="*/ 25 h 26"/>
                  <a:gd name="T14" fmla="*/ 4 w 21"/>
                  <a:gd name="T15" fmla="*/ 26 h 26"/>
                  <a:gd name="T16" fmla="*/ 14 w 21"/>
                  <a:gd name="T17" fmla="*/ 22 h 26"/>
                  <a:gd name="T18" fmla="*/ 20 w 21"/>
                  <a:gd name="T19" fmla="*/ 10 h 26"/>
                  <a:gd name="T20" fmla="*/ 19 w 21"/>
                  <a:gd name="T21" fmla="*/ 1 h 26"/>
                  <a:gd name="T22" fmla="*/ 17 w 21"/>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6">
                    <a:moveTo>
                      <a:pt x="17" y="0"/>
                    </a:moveTo>
                    <a:cubicBezTo>
                      <a:pt x="15" y="0"/>
                      <a:pt x="14" y="1"/>
                      <a:pt x="13" y="2"/>
                    </a:cubicBezTo>
                    <a:cubicBezTo>
                      <a:pt x="11" y="5"/>
                      <a:pt x="9" y="8"/>
                      <a:pt x="9" y="11"/>
                    </a:cubicBezTo>
                    <a:cubicBezTo>
                      <a:pt x="8" y="12"/>
                      <a:pt x="8" y="13"/>
                      <a:pt x="8" y="13"/>
                    </a:cubicBezTo>
                    <a:cubicBezTo>
                      <a:pt x="7" y="16"/>
                      <a:pt x="6" y="17"/>
                      <a:pt x="4" y="18"/>
                    </a:cubicBezTo>
                    <a:cubicBezTo>
                      <a:pt x="4" y="19"/>
                      <a:pt x="3" y="20"/>
                      <a:pt x="2" y="21"/>
                    </a:cubicBezTo>
                    <a:cubicBezTo>
                      <a:pt x="2" y="22"/>
                      <a:pt x="0" y="23"/>
                      <a:pt x="1" y="25"/>
                    </a:cubicBezTo>
                    <a:cubicBezTo>
                      <a:pt x="1" y="25"/>
                      <a:pt x="2" y="26"/>
                      <a:pt x="4" y="26"/>
                    </a:cubicBezTo>
                    <a:cubicBezTo>
                      <a:pt x="6" y="26"/>
                      <a:pt x="12" y="23"/>
                      <a:pt x="14" y="22"/>
                    </a:cubicBezTo>
                    <a:cubicBezTo>
                      <a:pt x="17" y="19"/>
                      <a:pt x="19" y="15"/>
                      <a:pt x="20" y="10"/>
                    </a:cubicBezTo>
                    <a:cubicBezTo>
                      <a:pt x="20" y="10"/>
                      <a:pt x="21" y="4"/>
                      <a:pt x="19" y="1"/>
                    </a:cubicBezTo>
                    <a:cubicBezTo>
                      <a:pt x="18" y="0"/>
                      <a:pt x="18" y="0"/>
                      <a:pt x="17" y="0"/>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97" name="Freeform 26">
                <a:extLst>
                  <a:ext uri="{FF2B5EF4-FFF2-40B4-BE49-F238E27FC236}">
                    <a16:creationId xmlns:a16="http://schemas.microsoft.com/office/drawing/2014/main" id="{2EFA2DCA-05CD-3764-881C-29C70274A07D}"/>
                  </a:ext>
                </a:extLst>
              </p:cNvPr>
              <p:cNvSpPr>
                <a:spLocks/>
              </p:cNvSpPr>
              <p:nvPr/>
            </p:nvSpPr>
            <p:spPr bwMode="auto">
              <a:xfrm>
                <a:off x="1199826" y="721769"/>
                <a:ext cx="32365" cy="28766"/>
              </a:xfrm>
              <a:custGeom>
                <a:avLst/>
                <a:gdLst>
                  <a:gd name="T0" fmla="*/ 15 w 16"/>
                  <a:gd name="T1" fmla="*/ 1 h 15"/>
                  <a:gd name="T2" fmla="*/ 12 w 16"/>
                  <a:gd name="T3" fmla="*/ 0 h 15"/>
                  <a:gd name="T4" fmla="*/ 9 w 16"/>
                  <a:gd name="T5" fmla="*/ 1 h 15"/>
                  <a:gd name="T6" fmla="*/ 7 w 16"/>
                  <a:gd name="T7" fmla="*/ 3 h 15"/>
                  <a:gd name="T8" fmla="*/ 6 w 16"/>
                  <a:gd name="T9" fmla="*/ 4 h 15"/>
                  <a:gd name="T10" fmla="*/ 0 w 16"/>
                  <a:gd name="T11" fmla="*/ 13 h 15"/>
                  <a:gd name="T12" fmla="*/ 0 w 16"/>
                  <a:gd name="T13" fmla="*/ 15 h 15"/>
                  <a:gd name="T14" fmla="*/ 1 w 16"/>
                  <a:gd name="T15" fmla="*/ 15 h 15"/>
                  <a:gd name="T16" fmla="*/ 3 w 16"/>
                  <a:gd name="T17" fmla="*/ 15 h 15"/>
                  <a:gd name="T18" fmla="*/ 7 w 16"/>
                  <a:gd name="T19" fmla="*/ 13 h 15"/>
                  <a:gd name="T20" fmla="*/ 9 w 16"/>
                  <a:gd name="T21" fmla="*/ 12 h 15"/>
                  <a:gd name="T22" fmla="*/ 10 w 16"/>
                  <a:gd name="T23" fmla="*/ 11 h 15"/>
                  <a:gd name="T24" fmla="*/ 16 w 16"/>
                  <a:gd name="T25" fmla="*/ 7 h 15"/>
                  <a:gd name="T26" fmla="*/ 15 w 16"/>
                  <a:gd name="T2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5">
                    <a:moveTo>
                      <a:pt x="15" y="1"/>
                    </a:moveTo>
                    <a:cubicBezTo>
                      <a:pt x="15" y="0"/>
                      <a:pt x="14" y="0"/>
                      <a:pt x="12" y="0"/>
                    </a:cubicBezTo>
                    <a:cubicBezTo>
                      <a:pt x="11" y="0"/>
                      <a:pt x="10" y="0"/>
                      <a:pt x="9" y="1"/>
                    </a:cubicBezTo>
                    <a:cubicBezTo>
                      <a:pt x="9" y="1"/>
                      <a:pt x="8" y="2"/>
                      <a:pt x="7" y="3"/>
                    </a:cubicBezTo>
                    <a:cubicBezTo>
                      <a:pt x="7" y="3"/>
                      <a:pt x="7" y="3"/>
                      <a:pt x="6" y="4"/>
                    </a:cubicBezTo>
                    <a:cubicBezTo>
                      <a:pt x="3" y="5"/>
                      <a:pt x="0" y="9"/>
                      <a:pt x="0" y="13"/>
                    </a:cubicBezTo>
                    <a:cubicBezTo>
                      <a:pt x="0" y="15"/>
                      <a:pt x="0" y="15"/>
                      <a:pt x="0" y="15"/>
                    </a:cubicBezTo>
                    <a:cubicBezTo>
                      <a:pt x="1" y="15"/>
                      <a:pt x="1" y="15"/>
                      <a:pt x="1" y="15"/>
                    </a:cubicBezTo>
                    <a:cubicBezTo>
                      <a:pt x="2" y="15"/>
                      <a:pt x="2" y="15"/>
                      <a:pt x="3" y="15"/>
                    </a:cubicBezTo>
                    <a:cubicBezTo>
                      <a:pt x="5" y="15"/>
                      <a:pt x="6" y="14"/>
                      <a:pt x="7" y="13"/>
                    </a:cubicBezTo>
                    <a:cubicBezTo>
                      <a:pt x="8" y="13"/>
                      <a:pt x="8" y="12"/>
                      <a:pt x="9" y="12"/>
                    </a:cubicBezTo>
                    <a:cubicBezTo>
                      <a:pt x="9" y="12"/>
                      <a:pt x="10" y="11"/>
                      <a:pt x="10" y="11"/>
                    </a:cubicBezTo>
                    <a:cubicBezTo>
                      <a:pt x="12" y="11"/>
                      <a:pt x="14" y="10"/>
                      <a:pt x="16" y="7"/>
                    </a:cubicBezTo>
                    <a:cubicBezTo>
                      <a:pt x="16" y="5"/>
                      <a:pt x="16" y="3"/>
                      <a:pt x="15" y="1"/>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98" name="Freeform 27">
                <a:extLst>
                  <a:ext uri="{FF2B5EF4-FFF2-40B4-BE49-F238E27FC236}">
                    <a16:creationId xmlns:a16="http://schemas.microsoft.com/office/drawing/2014/main" id="{E7D76AAA-A1AE-70B9-20CB-5C1C83D11E21}"/>
                  </a:ext>
                </a:extLst>
              </p:cNvPr>
              <p:cNvSpPr>
                <a:spLocks/>
              </p:cNvSpPr>
              <p:nvPr/>
            </p:nvSpPr>
            <p:spPr bwMode="auto">
              <a:xfrm>
                <a:off x="952069" y="808066"/>
                <a:ext cx="22320" cy="16438"/>
              </a:xfrm>
              <a:custGeom>
                <a:avLst/>
                <a:gdLst>
                  <a:gd name="T0" fmla="*/ 7 w 11"/>
                  <a:gd name="T1" fmla="*/ 0 h 9"/>
                  <a:gd name="T2" fmla="*/ 6 w 11"/>
                  <a:gd name="T3" fmla="*/ 0 h 9"/>
                  <a:gd name="T4" fmla="*/ 1 w 11"/>
                  <a:gd name="T5" fmla="*/ 4 h 9"/>
                  <a:gd name="T6" fmla="*/ 4 w 11"/>
                  <a:gd name="T7" fmla="*/ 8 h 9"/>
                  <a:gd name="T8" fmla="*/ 5 w 11"/>
                  <a:gd name="T9" fmla="*/ 9 h 9"/>
                  <a:gd name="T10" fmla="*/ 6 w 11"/>
                  <a:gd name="T11" fmla="*/ 9 h 9"/>
                  <a:gd name="T12" fmla="*/ 11 w 11"/>
                  <a:gd name="T13" fmla="*/ 5 h 9"/>
                  <a:gd name="T14" fmla="*/ 7 w 11"/>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7" y="0"/>
                    </a:moveTo>
                    <a:cubicBezTo>
                      <a:pt x="6" y="0"/>
                      <a:pt x="6" y="0"/>
                      <a:pt x="6" y="0"/>
                    </a:cubicBezTo>
                    <a:cubicBezTo>
                      <a:pt x="3" y="0"/>
                      <a:pt x="1" y="2"/>
                      <a:pt x="1" y="4"/>
                    </a:cubicBezTo>
                    <a:cubicBezTo>
                      <a:pt x="0" y="6"/>
                      <a:pt x="1" y="8"/>
                      <a:pt x="4" y="8"/>
                    </a:cubicBezTo>
                    <a:cubicBezTo>
                      <a:pt x="4" y="9"/>
                      <a:pt x="5" y="9"/>
                      <a:pt x="5" y="9"/>
                    </a:cubicBezTo>
                    <a:cubicBezTo>
                      <a:pt x="6" y="9"/>
                      <a:pt x="6" y="9"/>
                      <a:pt x="6" y="9"/>
                    </a:cubicBezTo>
                    <a:cubicBezTo>
                      <a:pt x="9" y="9"/>
                      <a:pt x="11" y="7"/>
                      <a:pt x="11" y="5"/>
                    </a:cubicBezTo>
                    <a:cubicBezTo>
                      <a:pt x="11" y="3"/>
                      <a:pt x="10" y="0"/>
                      <a:pt x="7" y="0"/>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99" name="Freeform 28">
                <a:extLst>
                  <a:ext uri="{FF2B5EF4-FFF2-40B4-BE49-F238E27FC236}">
                    <a16:creationId xmlns:a16="http://schemas.microsoft.com/office/drawing/2014/main" id="{EA2E2F78-3364-4455-E26C-F2354BC8DD3A}"/>
                  </a:ext>
                </a:extLst>
              </p:cNvPr>
              <p:cNvSpPr>
                <a:spLocks/>
              </p:cNvSpPr>
              <p:nvPr/>
            </p:nvSpPr>
            <p:spPr bwMode="auto">
              <a:xfrm>
                <a:off x="1025726" y="496779"/>
                <a:ext cx="35713" cy="24656"/>
              </a:xfrm>
              <a:custGeom>
                <a:avLst/>
                <a:gdLst>
                  <a:gd name="T0" fmla="*/ 4 w 18"/>
                  <a:gd name="T1" fmla="*/ 9 h 13"/>
                  <a:gd name="T2" fmla="*/ 6 w 18"/>
                  <a:gd name="T3" fmla="*/ 10 h 13"/>
                  <a:gd name="T4" fmla="*/ 13 w 18"/>
                  <a:gd name="T5" fmla="*/ 13 h 13"/>
                  <a:gd name="T6" fmla="*/ 14 w 18"/>
                  <a:gd name="T7" fmla="*/ 13 h 13"/>
                  <a:gd name="T8" fmla="*/ 18 w 18"/>
                  <a:gd name="T9" fmla="*/ 8 h 13"/>
                  <a:gd name="T10" fmla="*/ 14 w 18"/>
                  <a:gd name="T11" fmla="*/ 2 h 13"/>
                  <a:gd name="T12" fmla="*/ 11 w 18"/>
                  <a:gd name="T13" fmla="*/ 1 h 13"/>
                  <a:gd name="T14" fmla="*/ 10 w 18"/>
                  <a:gd name="T15" fmla="*/ 1 h 13"/>
                  <a:gd name="T16" fmla="*/ 8 w 18"/>
                  <a:gd name="T17" fmla="*/ 1 h 13"/>
                  <a:gd name="T18" fmla="*/ 7 w 18"/>
                  <a:gd name="T19" fmla="*/ 1 h 13"/>
                  <a:gd name="T20" fmla="*/ 6 w 18"/>
                  <a:gd name="T21" fmla="*/ 0 h 13"/>
                  <a:gd name="T22" fmla="*/ 3 w 18"/>
                  <a:gd name="T23" fmla="*/ 0 h 13"/>
                  <a:gd name="T24" fmla="*/ 0 w 18"/>
                  <a:gd name="T25" fmla="*/ 3 h 13"/>
                  <a:gd name="T26" fmla="*/ 4 w 18"/>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3">
                    <a:moveTo>
                      <a:pt x="4" y="9"/>
                    </a:moveTo>
                    <a:cubicBezTo>
                      <a:pt x="5" y="10"/>
                      <a:pt x="5" y="10"/>
                      <a:pt x="6" y="10"/>
                    </a:cubicBezTo>
                    <a:cubicBezTo>
                      <a:pt x="8" y="11"/>
                      <a:pt x="10" y="13"/>
                      <a:pt x="13" y="13"/>
                    </a:cubicBezTo>
                    <a:cubicBezTo>
                      <a:pt x="13" y="13"/>
                      <a:pt x="13" y="13"/>
                      <a:pt x="14" y="13"/>
                    </a:cubicBezTo>
                    <a:cubicBezTo>
                      <a:pt x="16" y="12"/>
                      <a:pt x="18" y="10"/>
                      <a:pt x="18" y="8"/>
                    </a:cubicBezTo>
                    <a:cubicBezTo>
                      <a:pt x="18" y="5"/>
                      <a:pt x="17" y="3"/>
                      <a:pt x="14" y="2"/>
                    </a:cubicBezTo>
                    <a:cubicBezTo>
                      <a:pt x="13" y="1"/>
                      <a:pt x="12" y="1"/>
                      <a:pt x="11" y="1"/>
                    </a:cubicBezTo>
                    <a:cubicBezTo>
                      <a:pt x="11" y="1"/>
                      <a:pt x="10" y="1"/>
                      <a:pt x="10" y="1"/>
                    </a:cubicBezTo>
                    <a:cubicBezTo>
                      <a:pt x="9" y="1"/>
                      <a:pt x="9" y="1"/>
                      <a:pt x="8" y="1"/>
                    </a:cubicBezTo>
                    <a:cubicBezTo>
                      <a:pt x="7" y="1"/>
                      <a:pt x="7" y="1"/>
                      <a:pt x="7" y="1"/>
                    </a:cubicBezTo>
                    <a:cubicBezTo>
                      <a:pt x="6" y="1"/>
                      <a:pt x="6" y="1"/>
                      <a:pt x="6" y="0"/>
                    </a:cubicBezTo>
                    <a:cubicBezTo>
                      <a:pt x="5" y="0"/>
                      <a:pt x="4" y="0"/>
                      <a:pt x="3" y="0"/>
                    </a:cubicBezTo>
                    <a:cubicBezTo>
                      <a:pt x="2" y="0"/>
                      <a:pt x="0" y="0"/>
                      <a:pt x="0" y="3"/>
                    </a:cubicBezTo>
                    <a:cubicBezTo>
                      <a:pt x="0" y="6"/>
                      <a:pt x="2" y="8"/>
                      <a:pt x="4" y="9"/>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00" name="Freeform 29">
                <a:extLst>
                  <a:ext uri="{FF2B5EF4-FFF2-40B4-BE49-F238E27FC236}">
                    <a16:creationId xmlns:a16="http://schemas.microsoft.com/office/drawing/2014/main" id="{FF410FA9-DE47-5BD6-FC55-9EED57FCBFA3}"/>
                  </a:ext>
                </a:extLst>
              </p:cNvPr>
              <p:cNvSpPr>
                <a:spLocks/>
              </p:cNvSpPr>
              <p:nvPr/>
            </p:nvSpPr>
            <p:spPr bwMode="auto">
              <a:xfrm>
                <a:off x="1069251" y="480342"/>
                <a:ext cx="22320" cy="16438"/>
              </a:xfrm>
              <a:custGeom>
                <a:avLst/>
                <a:gdLst>
                  <a:gd name="T0" fmla="*/ 10 w 11"/>
                  <a:gd name="T1" fmla="*/ 6 h 9"/>
                  <a:gd name="T2" fmla="*/ 9 w 11"/>
                  <a:gd name="T3" fmla="*/ 2 h 9"/>
                  <a:gd name="T4" fmla="*/ 6 w 11"/>
                  <a:gd name="T5" fmla="*/ 0 h 9"/>
                  <a:gd name="T6" fmla="*/ 1 w 11"/>
                  <a:gd name="T7" fmla="*/ 3 h 9"/>
                  <a:gd name="T8" fmla="*/ 2 w 11"/>
                  <a:gd name="T9" fmla="*/ 7 h 9"/>
                  <a:gd name="T10" fmla="*/ 5 w 11"/>
                  <a:gd name="T11" fmla="*/ 9 h 9"/>
                  <a:gd name="T12" fmla="*/ 10 w 11"/>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10" y="6"/>
                    </a:moveTo>
                    <a:cubicBezTo>
                      <a:pt x="11" y="4"/>
                      <a:pt x="10" y="3"/>
                      <a:pt x="9" y="2"/>
                    </a:cubicBezTo>
                    <a:cubicBezTo>
                      <a:pt x="8" y="1"/>
                      <a:pt x="7" y="0"/>
                      <a:pt x="6" y="0"/>
                    </a:cubicBezTo>
                    <a:cubicBezTo>
                      <a:pt x="4" y="0"/>
                      <a:pt x="2" y="2"/>
                      <a:pt x="1" y="3"/>
                    </a:cubicBezTo>
                    <a:cubicBezTo>
                      <a:pt x="0" y="4"/>
                      <a:pt x="1" y="6"/>
                      <a:pt x="2" y="7"/>
                    </a:cubicBezTo>
                    <a:cubicBezTo>
                      <a:pt x="3" y="8"/>
                      <a:pt x="4" y="9"/>
                      <a:pt x="5" y="9"/>
                    </a:cubicBezTo>
                    <a:cubicBezTo>
                      <a:pt x="8" y="9"/>
                      <a:pt x="9" y="8"/>
                      <a:pt x="10" y="6"/>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01" name="Freeform 30">
                <a:extLst>
                  <a:ext uri="{FF2B5EF4-FFF2-40B4-BE49-F238E27FC236}">
                    <a16:creationId xmlns:a16="http://schemas.microsoft.com/office/drawing/2014/main" id="{C77AED29-90F7-C840-EA15-1BFA136D2687}"/>
                  </a:ext>
                </a:extLst>
              </p:cNvPr>
              <p:cNvSpPr>
                <a:spLocks/>
              </p:cNvSpPr>
              <p:nvPr/>
            </p:nvSpPr>
            <p:spPr bwMode="auto">
              <a:xfrm>
                <a:off x="1262323" y="984770"/>
                <a:ext cx="960895" cy="911260"/>
              </a:xfrm>
              <a:custGeom>
                <a:avLst/>
                <a:gdLst>
                  <a:gd name="T0" fmla="*/ 448 w 475"/>
                  <a:gd name="T1" fmla="*/ 200 h 489"/>
                  <a:gd name="T2" fmla="*/ 445 w 475"/>
                  <a:gd name="T3" fmla="*/ 190 h 489"/>
                  <a:gd name="T4" fmla="*/ 445 w 475"/>
                  <a:gd name="T5" fmla="*/ 175 h 489"/>
                  <a:gd name="T6" fmla="*/ 425 w 475"/>
                  <a:gd name="T7" fmla="*/ 164 h 489"/>
                  <a:gd name="T8" fmla="*/ 412 w 475"/>
                  <a:gd name="T9" fmla="*/ 158 h 489"/>
                  <a:gd name="T10" fmla="*/ 402 w 475"/>
                  <a:gd name="T11" fmla="*/ 151 h 489"/>
                  <a:gd name="T12" fmla="*/ 391 w 475"/>
                  <a:gd name="T13" fmla="*/ 143 h 489"/>
                  <a:gd name="T14" fmla="*/ 382 w 475"/>
                  <a:gd name="T15" fmla="*/ 124 h 489"/>
                  <a:gd name="T16" fmla="*/ 354 w 475"/>
                  <a:gd name="T17" fmla="*/ 102 h 489"/>
                  <a:gd name="T18" fmla="*/ 242 w 475"/>
                  <a:gd name="T19" fmla="*/ 20 h 489"/>
                  <a:gd name="T20" fmla="*/ 193 w 475"/>
                  <a:gd name="T21" fmla="*/ 280 h 489"/>
                  <a:gd name="T22" fmla="*/ 87 w 475"/>
                  <a:gd name="T23" fmla="*/ 311 h 489"/>
                  <a:gd name="T24" fmla="*/ 81 w 475"/>
                  <a:gd name="T25" fmla="*/ 313 h 489"/>
                  <a:gd name="T26" fmla="*/ 54 w 475"/>
                  <a:gd name="T27" fmla="*/ 314 h 489"/>
                  <a:gd name="T28" fmla="*/ 42 w 475"/>
                  <a:gd name="T29" fmla="*/ 321 h 489"/>
                  <a:gd name="T30" fmla="*/ 36 w 475"/>
                  <a:gd name="T31" fmla="*/ 320 h 489"/>
                  <a:gd name="T32" fmla="*/ 13 w 475"/>
                  <a:gd name="T33" fmla="*/ 321 h 489"/>
                  <a:gd name="T34" fmla="*/ 5 w 475"/>
                  <a:gd name="T35" fmla="*/ 340 h 489"/>
                  <a:gd name="T36" fmla="*/ 7 w 475"/>
                  <a:gd name="T37" fmla="*/ 361 h 489"/>
                  <a:gd name="T38" fmla="*/ 6 w 475"/>
                  <a:gd name="T39" fmla="*/ 370 h 489"/>
                  <a:gd name="T40" fmla="*/ 15 w 475"/>
                  <a:gd name="T41" fmla="*/ 383 h 489"/>
                  <a:gd name="T42" fmla="*/ 23 w 475"/>
                  <a:gd name="T43" fmla="*/ 409 h 489"/>
                  <a:gd name="T44" fmla="*/ 28 w 475"/>
                  <a:gd name="T45" fmla="*/ 427 h 489"/>
                  <a:gd name="T46" fmla="*/ 41 w 475"/>
                  <a:gd name="T47" fmla="*/ 426 h 489"/>
                  <a:gd name="T48" fmla="*/ 50 w 475"/>
                  <a:gd name="T49" fmla="*/ 425 h 489"/>
                  <a:gd name="T50" fmla="*/ 74 w 475"/>
                  <a:gd name="T51" fmla="*/ 424 h 489"/>
                  <a:gd name="T52" fmla="*/ 84 w 475"/>
                  <a:gd name="T53" fmla="*/ 412 h 489"/>
                  <a:gd name="T54" fmla="*/ 96 w 475"/>
                  <a:gd name="T55" fmla="*/ 426 h 489"/>
                  <a:gd name="T56" fmla="*/ 110 w 475"/>
                  <a:gd name="T57" fmla="*/ 449 h 489"/>
                  <a:gd name="T58" fmla="*/ 104 w 475"/>
                  <a:gd name="T59" fmla="*/ 463 h 489"/>
                  <a:gd name="T60" fmla="*/ 113 w 475"/>
                  <a:gd name="T61" fmla="*/ 469 h 489"/>
                  <a:gd name="T62" fmla="*/ 122 w 475"/>
                  <a:gd name="T63" fmla="*/ 488 h 489"/>
                  <a:gd name="T64" fmla="*/ 132 w 475"/>
                  <a:gd name="T65" fmla="*/ 480 h 489"/>
                  <a:gd name="T66" fmla="*/ 148 w 475"/>
                  <a:gd name="T67" fmla="*/ 489 h 489"/>
                  <a:gd name="T68" fmla="*/ 161 w 475"/>
                  <a:gd name="T69" fmla="*/ 482 h 489"/>
                  <a:gd name="T70" fmla="*/ 164 w 475"/>
                  <a:gd name="T71" fmla="*/ 476 h 489"/>
                  <a:gd name="T72" fmla="*/ 173 w 475"/>
                  <a:gd name="T73" fmla="*/ 482 h 489"/>
                  <a:gd name="T74" fmla="*/ 181 w 475"/>
                  <a:gd name="T75" fmla="*/ 483 h 489"/>
                  <a:gd name="T76" fmla="*/ 193 w 475"/>
                  <a:gd name="T77" fmla="*/ 478 h 489"/>
                  <a:gd name="T78" fmla="*/ 199 w 475"/>
                  <a:gd name="T79" fmla="*/ 457 h 489"/>
                  <a:gd name="T80" fmla="*/ 220 w 475"/>
                  <a:gd name="T81" fmla="*/ 423 h 489"/>
                  <a:gd name="T82" fmla="*/ 229 w 475"/>
                  <a:gd name="T83" fmla="*/ 403 h 489"/>
                  <a:gd name="T84" fmla="*/ 236 w 475"/>
                  <a:gd name="T85" fmla="*/ 381 h 489"/>
                  <a:gd name="T86" fmla="*/ 251 w 475"/>
                  <a:gd name="T87" fmla="*/ 389 h 489"/>
                  <a:gd name="T88" fmla="*/ 257 w 475"/>
                  <a:gd name="T89" fmla="*/ 385 h 489"/>
                  <a:gd name="T90" fmla="*/ 260 w 475"/>
                  <a:gd name="T91" fmla="*/ 373 h 489"/>
                  <a:gd name="T92" fmla="*/ 268 w 475"/>
                  <a:gd name="T93" fmla="*/ 372 h 489"/>
                  <a:gd name="T94" fmla="*/ 283 w 475"/>
                  <a:gd name="T95" fmla="*/ 353 h 489"/>
                  <a:gd name="T96" fmla="*/ 296 w 475"/>
                  <a:gd name="T97" fmla="*/ 350 h 489"/>
                  <a:gd name="T98" fmla="*/ 321 w 475"/>
                  <a:gd name="T99" fmla="*/ 336 h 489"/>
                  <a:gd name="T100" fmla="*/ 340 w 475"/>
                  <a:gd name="T101" fmla="*/ 329 h 489"/>
                  <a:gd name="T102" fmla="*/ 357 w 475"/>
                  <a:gd name="T103" fmla="*/ 330 h 489"/>
                  <a:gd name="T104" fmla="*/ 373 w 475"/>
                  <a:gd name="T105" fmla="*/ 331 h 489"/>
                  <a:gd name="T106" fmla="*/ 409 w 475"/>
                  <a:gd name="T107" fmla="*/ 321 h 489"/>
                  <a:gd name="T108" fmla="*/ 429 w 475"/>
                  <a:gd name="T109" fmla="*/ 320 h 489"/>
                  <a:gd name="T110" fmla="*/ 442 w 475"/>
                  <a:gd name="T111" fmla="*/ 317 h 489"/>
                  <a:gd name="T112" fmla="*/ 457 w 475"/>
                  <a:gd name="T113" fmla="*/ 313 h 489"/>
                  <a:gd name="T114" fmla="*/ 469 w 475"/>
                  <a:gd name="T115" fmla="*/ 290 h 489"/>
                  <a:gd name="T116" fmla="*/ 474 w 475"/>
                  <a:gd name="T117" fmla="*/ 20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5" h="489">
                    <a:moveTo>
                      <a:pt x="474" y="205"/>
                    </a:moveTo>
                    <a:cubicBezTo>
                      <a:pt x="474" y="204"/>
                      <a:pt x="474" y="203"/>
                      <a:pt x="474" y="202"/>
                    </a:cubicBezTo>
                    <a:cubicBezTo>
                      <a:pt x="475" y="200"/>
                      <a:pt x="475" y="198"/>
                      <a:pt x="474" y="196"/>
                    </a:cubicBezTo>
                    <a:cubicBezTo>
                      <a:pt x="474" y="194"/>
                      <a:pt x="474" y="194"/>
                      <a:pt x="474" y="194"/>
                    </a:cubicBezTo>
                    <a:cubicBezTo>
                      <a:pt x="448" y="200"/>
                      <a:pt x="448" y="200"/>
                      <a:pt x="448" y="200"/>
                    </a:cubicBezTo>
                    <a:cubicBezTo>
                      <a:pt x="447" y="198"/>
                      <a:pt x="446" y="196"/>
                      <a:pt x="444" y="195"/>
                    </a:cubicBezTo>
                    <a:cubicBezTo>
                      <a:pt x="444" y="195"/>
                      <a:pt x="444" y="194"/>
                      <a:pt x="443" y="194"/>
                    </a:cubicBezTo>
                    <a:cubicBezTo>
                      <a:pt x="443" y="194"/>
                      <a:pt x="443" y="194"/>
                      <a:pt x="443" y="194"/>
                    </a:cubicBezTo>
                    <a:cubicBezTo>
                      <a:pt x="443" y="193"/>
                      <a:pt x="443" y="192"/>
                      <a:pt x="443" y="192"/>
                    </a:cubicBezTo>
                    <a:cubicBezTo>
                      <a:pt x="444" y="191"/>
                      <a:pt x="444" y="190"/>
                      <a:pt x="445" y="190"/>
                    </a:cubicBezTo>
                    <a:cubicBezTo>
                      <a:pt x="446" y="188"/>
                      <a:pt x="447" y="187"/>
                      <a:pt x="447" y="184"/>
                    </a:cubicBezTo>
                    <a:cubicBezTo>
                      <a:pt x="447" y="183"/>
                      <a:pt x="447" y="182"/>
                      <a:pt x="446" y="182"/>
                    </a:cubicBezTo>
                    <a:cubicBezTo>
                      <a:pt x="446" y="181"/>
                      <a:pt x="446" y="181"/>
                      <a:pt x="446" y="180"/>
                    </a:cubicBezTo>
                    <a:cubicBezTo>
                      <a:pt x="445" y="179"/>
                      <a:pt x="445" y="178"/>
                      <a:pt x="445" y="177"/>
                    </a:cubicBezTo>
                    <a:cubicBezTo>
                      <a:pt x="445" y="176"/>
                      <a:pt x="445" y="176"/>
                      <a:pt x="445" y="175"/>
                    </a:cubicBezTo>
                    <a:cubicBezTo>
                      <a:pt x="445" y="172"/>
                      <a:pt x="444" y="169"/>
                      <a:pt x="440" y="168"/>
                    </a:cubicBezTo>
                    <a:cubicBezTo>
                      <a:pt x="440" y="167"/>
                      <a:pt x="439" y="167"/>
                      <a:pt x="439" y="167"/>
                    </a:cubicBezTo>
                    <a:cubicBezTo>
                      <a:pt x="437" y="166"/>
                      <a:pt x="435" y="165"/>
                      <a:pt x="433" y="165"/>
                    </a:cubicBezTo>
                    <a:cubicBezTo>
                      <a:pt x="432" y="165"/>
                      <a:pt x="431" y="164"/>
                      <a:pt x="430" y="164"/>
                    </a:cubicBezTo>
                    <a:cubicBezTo>
                      <a:pt x="428" y="164"/>
                      <a:pt x="426" y="164"/>
                      <a:pt x="425" y="164"/>
                    </a:cubicBezTo>
                    <a:cubicBezTo>
                      <a:pt x="423" y="163"/>
                      <a:pt x="422" y="161"/>
                      <a:pt x="421" y="160"/>
                    </a:cubicBezTo>
                    <a:cubicBezTo>
                      <a:pt x="420" y="160"/>
                      <a:pt x="420" y="159"/>
                      <a:pt x="420" y="159"/>
                    </a:cubicBezTo>
                    <a:cubicBezTo>
                      <a:pt x="419" y="158"/>
                      <a:pt x="419" y="157"/>
                      <a:pt x="417" y="157"/>
                    </a:cubicBezTo>
                    <a:cubicBezTo>
                      <a:pt x="416" y="157"/>
                      <a:pt x="415" y="157"/>
                      <a:pt x="414" y="158"/>
                    </a:cubicBezTo>
                    <a:cubicBezTo>
                      <a:pt x="413" y="158"/>
                      <a:pt x="412" y="158"/>
                      <a:pt x="412" y="158"/>
                    </a:cubicBezTo>
                    <a:cubicBezTo>
                      <a:pt x="411" y="158"/>
                      <a:pt x="411" y="158"/>
                      <a:pt x="411" y="158"/>
                    </a:cubicBezTo>
                    <a:cubicBezTo>
                      <a:pt x="410" y="158"/>
                      <a:pt x="409" y="157"/>
                      <a:pt x="408" y="157"/>
                    </a:cubicBezTo>
                    <a:cubicBezTo>
                      <a:pt x="407" y="156"/>
                      <a:pt x="407" y="156"/>
                      <a:pt x="407" y="156"/>
                    </a:cubicBezTo>
                    <a:cubicBezTo>
                      <a:pt x="405" y="155"/>
                      <a:pt x="404" y="155"/>
                      <a:pt x="403" y="153"/>
                    </a:cubicBezTo>
                    <a:cubicBezTo>
                      <a:pt x="403" y="153"/>
                      <a:pt x="403" y="152"/>
                      <a:pt x="402" y="151"/>
                    </a:cubicBezTo>
                    <a:cubicBezTo>
                      <a:pt x="402" y="150"/>
                      <a:pt x="402" y="149"/>
                      <a:pt x="401" y="148"/>
                    </a:cubicBezTo>
                    <a:cubicBezTo>
                      <a:pt x="400" y="146"/>
                      <a:pt x="398" y="145"/>
                      <a:pt x="398" y="145"/>
                    </a:cubicBezTo>
                    <a:cubicBezTo>
                      <a:pt x="397" y="144"/>
                      <a:pt x="396" y="144"/>
                      <a:pt x="395" y="144"/>
                    </a:cubicBezTo>
                    <a:cubicBezTo>
                      <a:pt x="394" y="144"/>
                      <a:pt x="393" y="144"/>
                      <a:pt x="393" y="143"/>
                    </a:cubicBezTo>
                    <a:cubicBezTo>
                      <a:pt x="392" y="143"/>
                      <a:pt x="392" y="143"/>
                      <a:pt x="391" y="143"/>
                    </a:cubicBezTo>
                    <a:cubicBezTo>
                      <a:pt x="390" y="142"/>
                      <a:pt x="390" y="142"/>
                      <a:pt x="389" y="142"/>
                    </a:cubicBezTo>
                    <a:cubicBezTo>
                      <a:pt x="389" y="142"/>
                      <a:pt x="388" y="142"/>
                      <a:pt x="388" y="142"/>
                    </a:cubicBezTo>
                    <a:cubicBezTo>
                      <a:pt x="388" y="141"/>
                      <a:pt x="388" y="139"/>
                      <a:pt x="388" y="138"/>
                    </a:cubicBezTo>
                    <a:cubicBezTo>
                      <a:pt x="388" y="135"/>
                      <a:pt x="388" y="131"/>
                      <a:pt x="387" y="129"/>
                    </a:cubicBezTo>
                    <a:cubicBezTo>
                      <a:pt x="386" y="127"/>
                      <a:pt x="384" y="126"/>
                      <a:pt x="382" y="124"/>
                    </a:cubicBezTo>
                    <a:cubicBezTo>
                      <a:pt x="381" y="124"/>
                      <a:pt x="380" y="123"/>
                      <a:pt x="379" y="122"/>
                    </a:cubicBezTo>
                    <a:cubicBezTo>
                      <a:pt x="378" y="122"/>
                      <a:pt x="378" y="121"/>
                      <a:pt x="377" y="120"/>
                    </a:cubicBezTo>
                    <a:cubicBezTo>
                      <a:pt x="375" y="118"/>
                      <a:pt x="374" y="117"/>
                      <a:pt x="372" y="116"/>
                    </a:cubicBezTo>
                    <a:cubicBezTo>
                      <a:pt x="369" y="114"/>
                      <a:pt x="365" y="111"/>
                      <a:pt x="361" y="108"/>
                    </a:cubicBezTo>
                    <a:cubicBezTo>
                      <a:pt x="359" y="106"/>
                      <a:pt x="356" y="104"/>
                      <a:pt x="354" y="102"/>
                    </a:cubicBezTo>
                    <a:cubicBezTo>
                      <a:pt x="352" y="101"/>
                      <a:pt x="350" y="100"/>
                      <a:pt x="348" y="99"/>
                    </a:cubicBezTo>
                    <a:cubicBezTo>
                      <a:pt x="340" y="93"/>
                      <a:pt x="340" y="93"/>
                      <a:pt x="340" y="93"/>
                    </a:cubicBezTo>
                    <a:cubicBezTo>
                      <a:pt x="331" y="86"/>
                      <a:pt x="324" y="80"/>
                      <a:pt x="316" y="75"/>
                    </a:cubicBezTo>
                    <a:cubicBezTo>
                      <a:pt x="306" y="66"/>
                      <a:pt x="294" y="57"/>
                      <a:pt x="280" y="47"/>
                    </a:cubicBezTo>
                    <a:cubicBezTo>
                      <a:pt x="267" y="38"/>
                      <a:pt x="253" y="28"/>
                      <a:pt x="242" y="20"/>
                    </a:cubicBezTo>
                    <a:cubicBezTo>
                      <a:pt x="241" y="19"/>
                      <a:pt x="241" y="19"/>
                      <a:pt x="241" y="19"/>
                    </a:cubicBezTo>
                    <a:cubicBezTo>
                      <a:pt x="235" y="15"/>
                      <a:pt x="229" y="10"/>
                      <a:pt x="223" y="6"/>
                    </a:cubicBezTo>
                    <a:cubicBezTo>
                      <a:pt x="216" y="0"/>
                      <a:pt x="216" y="0"/>
                      <a:pt x="216" y="0"/>
                    </a:cubicBezTo>
                    <a:cubicBezTo>
                      <a:pt x="171" y="0"/>
                      <a:pt x="171" y="0"/>
                      <a:pt x="171" y="0"/>
                    </a:cubicBezTo>
                    <a:cubicBezTo>
                      <a:pt x="193" y="280"/>
                      <a:pt x="193" y="280"/>
                      <a:pt x="193" y="280"/>
                    </a:cubicBezTo>
                    <a:cubicBezTo>
                      <a:pt x="194" y="281"/>
                      <a:pt x="194" y="281"/>
                      <a:pt x="194" y="281"/>
                    </a:cubicBezTo>
                    <a:cubicBezTo>
                      <a:pt x="201" y="285"/>
                      <a:pt x="200" y="290"/>
                      <a:pt x="199" y="292"/>
                    </a:cubicBezTo>
                    <a:cubicBezTo>
                      <a:pt x="195" y="313"/>
                      <a:pt x="195" y="313"/>
                      <a:pt x="195" y="313"/>
                    </a:cubicBezTo>
                    <a:cubicBezTo>
                      <a:pt x="88" y="313"/>
                      <a:pt x="88" y="313"/>
                      <a:pt x="88" y="313"/>
                    </a:cubicBezTo>
                    <a:cubicBezTo>
                      <a:pt x="88" y="312"/>
                      <a:pt x="87" y="312"/>
                      <a:pt x="87" y="311"/>
                    </a:cubicBezTo>
                    <a:cubicBezTo>
                      <a:pt x="87" y="310"/>
                      <a:pt x="86" y="310"/>
                      <a:pt x="86" y="309"/>
                    </a:cubicBezTo>
                    <a:cubicBezTo>
                      <a:pt x="84" y="307"/>
                      <a:pt x="84" y="307"/>
                      <a:pt x="84" y="307"/>
                    </a:cubicBezTo>
                    <a:cubicBezTo>
                      <a:pt x="83" y="309"/>
                      <a:pt x="83" y="309"/>
                      <a:pt x="83" y="309"/>
                    </a:cubicBezTo>
                    <a:cubicBezTo>
                      <a:pt x="82" y="310"/>
                      <a:pt x="82" y="311"/>
                      <a:pt x="82" y="311"/>
                    </a:cubicBezTo>
                    <a:cubicBezTo>
                      <a:pt x="82" y="312"/>
                      <a:pt x="82" y="313"/>
                      <a:pt x="81" y="313"/>
                    </a:cubicBezTo>
                    <a:cubicBezTo>
                      <a:pt x="79" y="315"/>
                      <a:pt x="78" y="315"/>
                      <a:pt x="76" y="315"/>
                    </a:cubicBezTo>
                    <a:cubicBezTo>
                      <a:pt x="76" y="315"/>
                      <a:pt x="76" y="315"/>
                      <a:pt x="75" y="315"/>
                    </a:cubicBezTo>
                    <a:cubicBezTo>
                      <a:pt x="75" y="315"/>
                      <a:pt x="75" y="315"/>
                      <a:pt x="75" y="315"/>
                    </a:cubicBezTo>
                    <a:cubicBezTo>
                      <a:pt x="72" y="315"/>
                      <a:pt x="70" y="316"/>
                      <a:pt x="67" y="316"/>
                    </a:cubicBezTo>
                    <a:cubicBezTo>
                      <a:pt x="63" y="316"/>
                      <a:pt x="59" y="315"/>
                      <a:pt x="54" y="314"/>
                    </a:cubicBezTo>
                    <a:cubicBezTo>
                      <a:pt x="54" y="314"/>
                      <a:pt x="54" y="314"/>
                      <a:pt x="54" y="314"/>
                    </a:cubicBezTo>
                    <a:cubicBezTo>
                      <a:pt x="53" y="313"/>
                      <a:pt x="51" y="313"/>
                      <a:pt x="50" y="313"/>
                    </a:cubicBezTo>
                    <a:cubicBezTo>
                      <a:pt x="49" y="313"/>
                      <a:pt x="48" y="314"/>
                      <a:pt x="47" y="314"/>
                    </a:cubicBezTo>
                    <a:cubicBezTo>
                      <a:pt x="45" y="315"/>
                      <a:pt x="44" y="317"/>
                      <a:pt x="43" y="319"/>
                    </a:cubicBezTo>
                    <a:cubicBezTo>
                      <a:pt x="43" y="320"/>
                      <a:pt x="43" y="320"/>
                      <a:pt x="42" y="321"/>
                    </a:cubicBezTo>
                    <a:cubicBezTo>
                      <a:pt x="41" y="323"/>
                      <a:pt x="41" y="324"/>
                      <a:pt x="40" y="324"/>
                    </a:cubicBezTo>
                    <a:cubicBezTo>
                      <a:pt x="40" y="324"/>
                      <a:pt x="40" y="324"/>
                      <a:pt x="40" y="324"/>
                    </a:cubicBezTo>
                    <a:cubicBezTo>
                      <a:pt x="40" y="324"/>
                      <a:pt x="39" y="323"/>
                      <a:pt x="38" y="322"/>
                    </a:cubicBezTo>
                    <a:cubicBezTo>
                      <a:pt x="38" y="322"/>
                      <a:pt x="38" y="321"/>
                      <a:pt x="38" y="321"/>
                    </a:cubicBezTo>
                    <a:cubicBezTo>
                      <a:pt x="37" y="321"/>
                      <a:pt x="37" y="320"/>
                      <a:pt x="36" y="320"/>
                    </a:cubicBezTo>
                    <a:cubicBezTo>
                      <a:pt x="35" y="318"/>
                      <a:pt x="34" y="317"/>
                      <a:pt x="33" y="316"/>
                    </a:cubicBezTo>
                    <a:cubicBezTo>
                      <a:pt x="32" y="315"/>
                      <a:pt x="32" y="315"/>
                      <a:pt x="32" y="315"/>
                    </a:cubicBezTo>
                    <a:cubicBezTo>
                      <a:pt x="30" y="312"/>
                      <a:pt x="27" y="309"/>
                      <a:pt x="23" y="309"/>
                    </a:cubicBezTo>
                    <a:cubicBezTo>
                      <a:pt x="23" y="309"/>
                      <a:pt x="23" y="309"/>
                      <a:pt x="22" y="309"/>
                    </a:cubicBezTo>
                    <a:cubicBezTo>
                      <a:pt x="17" y="310"/>
                      <a:pt x="14" y="316"/>
                      <a:pt x="13" y="321"/>
                    </a:cubicBezTo>
                    <a:cubicBezTo>
                      <a:pt x="13" y="322"/>
                      <a:pt x="13" y="324"/>
                      <a:pt x="13" y="326"/>
                    </a:cubicBezTo>
                    <a:cubicBezTo>
                      <a:pt x="13" y="329"/>
                      <a:pt x="13" y="331"/>
                      <a:pt x="11" y="334"/>
                    </a:cubicBezTo>
                    <a:cubicBezTo>
                      <a:pt x="10" y="336"/>
                      <a:pt x="9" y="337"/>
                      <a:pt x="7" y="338"/>
                    </a:cubicBezTo>
                    <a:cubicBezTo>
                      <a:pt x="6" y="339"/>
                      <a:pt x="6" y="339"/>
                      <a:pt x="5" y="339"/>
                    </a:cubicBezTo>
                    <a:cubicBezTo>
                      <a:pt x="5" y="340"/>
                      <a:pt x="5" y="340"/>
                      <a:pt x="5" y="340"/>
                    </a:cubicBezTo>
                    <a:cubicBezTo>
                      <a:pt x="5" y="340"/>
                      <a:pt x="5" y="340"/>
                      <a:pt x="5" y="340"/>
                    </a:cubicBezTo>
                    <a:cubicBezTo>
                      <a:pt x="4" y="340"/>
                      <a:pt x="3" y="341"/>
                      <a:pt x="3" y="343"/>
                    </a:cubicBezTo>
                    <a:cubicBezTo>
                      <a:pt x="0" y="346"/>
                      <a:pt x="2" y="349"/>
                      <a:pt x="4" y="352"/>
                    </a:cubicBezTo>
                    <a:cubicBezTo>
                      <a:pt x="5" y="353"/>
                      <a:pt x="6" y="354"/>
                      <a:pt x="6" y="355"/>
                    </a:cubicBezTo>
                    <a:cubicBezTo>
                      <a:pt x="7" y="357"/>
                      <a:pt x="7" y="359"/>
                      <a:pt x="7" y="361"/>
                    </a:cubicBezTo>
                    <a:cubicBezTo>
                      <a:pt x="7" y="362"/>
                      <a:pt x="7" y="364"/>
                      <a:pt x="8" y="365"/>
                    </a:cubicBezTo>
                    <a:cubicBezTo>
                      <a:pt x="8" y="365"/>
                      <a:pt x="8" y="366"/>
                      <a:pt x="8" y="366"/>
                    </a:cubicBezTo>
                    <a:cubicBezTo>
                      <a:pt x="8" y="367"/>
                      <a:pt x="8" y="367"/>
                      <a:pt x="8" y="368"/>
                    </a:cubicBezTo>
                    <a:cubicBezTo>
                      <a:pt x="8" y="368"/>
                      <a:pt x="7" y="369"/>
                      <a:pt x="7" y="369"/>
                    </a:cubicBezTo>
                    <a:cubicBezTo>
                      <a:pt x="7" y="370"/>
                      <a:pt x="6" y="370"/>
                      <a:pt x="6" y="370"/>
                    </a:cubicBezTo>
                    <a:cubicBezTo>
                      <a:pt x="5" y="371"/>
                      <a:pt x="5" y="373"/>
                      <a:pt x="6" y="374"/>
                    </a:cubicBezTo>
                    <a:cubicBezTo>
                      <a:pt x="6" y="375"/>
                      <a:pt x="7" y="377"/>
                      <a:pt x="9" y="378"/>
                    </a:cubicBezTo>
                    <a:cubicBezTo>
                      <a:pt x="10" y="379"/>
                      <a:pt x="10" y="379"/>
                      <a:pt x="10" y="380"/>
                    </a:cubicBezTo>
                    <a:cubicBezTo>
                      <a:pt x="12" y="382"/>
                      <a:pt x="13" y="382"/>
                      <a:pt x="15" y="382"/>
                    </a:cubicBezTo>
                    <a:cubicBezTo>
                      <a:pt x="15" y="383"/>
                      <a:pt x="15" y="383"/>
                      <a:pt x="15" y="383"/>
                    </a:cubicBezTo>
                    <a:cubicBezTo>
                      <a:pt x="19" y="384"/>
                      <a:pt x="20" y="387"/>
                      <a:pt x="21" y="390"/>
                    </a:cubicBezTo>
                    <a:cubicBezTo>
                      <a:pt x="22" y="391"/>
                      <a:pt x="22" y="392"/>
                      <a:pt x="22" y="393"/>
                    </a:cubicBezTo>
                    <a:cubicBezTo>
                      <a:pt x="24" y="397"/>
                      <a:pt x="24" y="400"/>
                      <a:pt x="23" y="405"/>
                    </a:cubicBezTo>
                    <a:cubicBezTo>
                      <a:pt x="23" y="406"/>
                      <a:pt x="23" y="406"/>
                      <a:pt x="23" y="406"/>
                    </a:cubicBezTo>
                    <a:cubicBezTo>
                      <a:pt x="23" y="407"/>
                      <a:pt x="23" y="408"/>
                      <a:pt x="23" y="409"/>
                    </a:cubicBezTo>
                    <a:cubicBezTo>
                      <a:pt x="23" y="409"/>
                      <a:pt x="23" y="410"/>
                      <a:pt x="23" y="410"/>
                    </a:cubicBezTo>
                    <a:cubicBezTo>
                      <a:pt x="24" y="412"/>
                      <a:pt x="23" y="414"/>
                      <a:pt x="23" y="416"/>
                    </a:cubicBezTo>
                    <a:cubicBezTo>
                      <a:pt x="22" y="417"/>
                      <a:pt x="22" y="418"/>
                      <a:pt x="22" y="420"/>
                    </a:cubicBezTo>
                    <a:cubicBezTo>
                      <a:pt x="22" y="422"/>
                      <a:pt x="23" y="425"/>
                      <a:pt x="25" y="426"/>
                    </a:cubicBezTo>
                    <a:cubicBezTo>
                      <a:pt x="26" y="427"/>
                      <a:pt x="27" y="427"/>
                      <a:pt x="28" y="427"/>
                    </a:cubicBezTo>
                    <a:cubicBezTo>
                      <a:pt x="28" y="427"/>
                      <a:pt x="29" y="427"/>
                      <a:pt x="29" y="427"/>
                    </a:cubicBezTo>
                    <a:cubicBezTo>
                      <a:pt x="30" y="426"/>
                      <a:pt x="31" y="425"/>
                      <a:pt x="32" y="424"/>
                    </a:cubicBezTo>
                    <a:cubicBezTo>
                      <a:pt x="34" y="423"/>
                      <a:pt x="35" y="421"/>
                      <a:pt x="37" y="421"/>
                    </a:cubicBezTo>
                    <a:cubicBezTo>
                      <a:pt x="37" y="421"/>
                      <a:pt x="38" y="421"/>
                      <a:pt x="39" y="422"/>
                    </a:cubicBezTo>
                    <a:cubicBezTo>
                      <a:pt x="40" y="423"/>
                      <a:pt x="41" y="425"/>
                      <a:pt x="41" y="426"/>
                    </a:cubicBezTo>
                    <a:cubicBezTo>
                      <a:pt x="42" y="427"/>
                      <a:pt x="42" y="428"/>
                      <a:pt x="42" y="428"/>
                    </a:cubicBezTo>
                    <a:cubicBezTo>
                      <a:pt x="44" y="431"/>
                      <a:pt x="44" y="431"/>
                      <a:pt x="44" y="431"/>
                    </a:cubicBezTo>
                    <a:cubicBezTo>
                      <a:pt x="45" y="429"/>
                      <a:pt x="45" y="429"/>
                      <a:pt x="45" y="429"/>
                    </a:cubicBezTo>
                    <a:cubicBezTo>
                      <a:pt x="45" y="429"/>
                      <a:pt x="46" y="429"/>
                      <a:pt x="46" y="428"/>
                    </a:cubicBezTo>
                    <a:cubicBezTo>
                      <a:pt x="48" y="427"/>
                      <a:pt x="49" y="426"/>
                      <a:pt x="50" y="425"/>
                    </a:cubicBezTo>
                    <a:cubicBezTo>
                      <a:pt x="52" y="422"/>
                      <a:pt x="54" y="420"/>
                      <a:pt x="58" y="420"/>
                    </a:cubicBezTo>
                    <a:cubicBezTo>
                      <a:pt x="59" y="420"/>
                      <a:pt x="59" y="420"/>
                      <a:pt x="59" y="420"/>
                    </a:cubicBezTo>
                    <a:cubicBezTo>
                      <a:pt x="61" y="420"/>
                      <a:pt x="63" y="422"/>
                      <a:pt x="64" y="423"/>
                    </a:cubicBezTo>
                    <a:cubicBezTo>
                      <a:pt x="66" y="424"/>
                      <a:pt x="68" y="425"/>
                      <a:pt x="70" y="425"/>
                    </a:cubicBezTo>
                    <a:cubicBezTo>
                      <a:pt x="72" y="425"/>
                      <a:pt x="73" y="425"/>
                      <a:pt x="74" y="424"/>
                    </a:cubicBezTo>
                    <a:cubicBezTo>
                      <a:pt x="74" y="423"/>
                      <a:pt x="74" y="423"/>
                      <a:pt x="75" y="423"/>
                    </a:cubicBezTo>
                    <a:cubicBezTo>
                      <a:pt x="76" y="422"/>
                      <a:pt x="77" y="421"/>
                      <a:pt x="79" y="421"/>
                    </a:cubicBezTo>
                    <a:cubicBezTo>
                      <a:pt x="79" y="421"/>
                      <a:pt x="80" y="421"/>
                      <a:pt x="81" y="421"/>
                    </a:cubicBezTo>
                    <a:cubicBezTo>
                      <a:pt x="84" y="420"/>
                      <a:pt x="84" y="418"/>
                      <a:pt x="84" y="415"/>
                    </a:cubicBezTo>
                    <a:cubicBezTo>
                      <a:pt x="84" y="414"/>
                      <a:pt x="83" y="413"/>
                      <a:pt x="84" y="412"/>
                    </a:cubicBezTo>
                    <a:cubicBezTo>
                      <a:pt x="84" y="412"/>
                      <a:pt x="85" y="411"/>
                      <a:pt x="86" y="411"/>
                    </a:cubicBezTo>
                    <a:cubicBezTo>
                      <a:pt x="86" y="411"/>
                      <a:pt x="86" y="411"/>
                      <a:pt x="86" y="411"/>
                    </a:cubicBezTo>
                    <a:cubicBezTo>
                      <a:pt x="90" y="412"/>
                      <a:pt x="94" y="415"/>
                      <a:pt x="94" y="419"/>
                    </a:cubicBezTo>
                    <a:cubicBezTo>
                      <a:pt x="95" y="420"/>
                      <a:pt x="95" y="420"/>
                      <a:pt x="95" y="420"/>
                    </a:cubicBezTo>
                    <a:cubicBezTo>
                      <a:pt x="95" y="423"/>
                      <a:pt x="95" y="425"/>
                      <a:pt x="96" y="426"/>
                    </a:cubicBezTo>
                    <a:cubicBezTo>
                      <a:pt x="96" y="427"/>
                      <a:pt x="97" y="428"/>
                      <a:pt x="97" y="428"/>
                    </a:cubicBezTo>
                    <a:cubicBezTo>
                      <a:pt x="98" y="429"/>
                      <a:pt x="99" y="430"/>
                      <a:pt x="99" y="432"/>
                    </a:cubicBezTo>
                    <a:cubicBezTo>
                      <a:pt x="99" y="433"/>
                      <a:pt x="99" y="434"/>
                      <a:pt x="100" y="435"/>
                    </a:cubicBezTo>
                    <a:cubicBezTo>
                      <a:pt x="100" y="438"/>
                      <a:pt x="100" y="441"/>
                      <a:pt x="104" y="443"/>
                    </a:cubicBezTo>
                    <a:cubicBezTo>
                      <a:pt x="106" y="445"/>
                      <a:pt x="109" y="447"/>
                      <a:pt x="110" y="449"/>
                    </a:cubicBezTo>
                    <a:cubicBezTo>
                      <a:pt x="110" y="451"/>
                      <a:pt x="109" y="452"/>
                      <a:pt x="108" y="454"/>
                    </a:cubicBezTo>
                    <a:cubicBezTo>
                      <a:pt x="108" y="454"/>
                      <a:pt x="107" y="454"/>
                      <a:pt x="107" y="455"/>
                    </a:cubicBezTo>
                    <a:cubicBezTo>
                      <a:pt x="103" y="458"/>
                      <a:pt x="102" y="459"/>
                      <a:pt x="102" y="461"/>
                    </a:cubicBezTo>
                    <a:cubicBezTo>
                      <a:pt x="102" y="463"/>
                      <a:pt x="102" y="463"/>
                      <a:pt x="102" y="463"/>
                    </a:cubicBezTo>
                    <a:cubicBezTo>
                      <a:pt x="104" y="463"/>
                      <a:pt x="104" y="463"/>
                      <a:pt x="104" y="463"/>
                    </a:cubicBezTo>
                    <a:cubicBezTo>
                      <a:pt x="105" y="463"/>
                      <a:pt x="105" y="462"/>
                      <a:pt x="108" y="461"/>
                    </a:cubicBezTo>
                    <a:cubicBezTo>
                      <a:pt x="109" y="460"/>
                      <a:pt x="110" y="459"/>
                      <a:pt x="111" y="459"/>
                    </a:cubicBezTo>
                    <a:cubicBezTo>
                      <a:pt x="111" y="459"/>
                      <a:pt x="111" y="459"/>
                      <a:pt x="111" y="459"/>
                    </a:cubicBezTo>
                    <a:cubicBezTo>
                      <a:pt x="112" y="459"/>
                      <a:pt x="113" y="461"/>
                      <a:pt x="113" y="462"/>
                    </a:cubicBezTo>
                    <a:cubicBezTo>
                      <a:pt x="114" y="464"/>
                      <a:pt x="113" y="467"/>
                      <a:pt x="113" y="469"/>
                    </a:cubicBezTo>
                    <a:cubicBezTo>
                      <a:pt x="113" y="471"/>
                      <a:pt x="112" y="474"/>
                      <a:pt x="113" y="476"/>
                    </a:cubicBezTo>
                    <a:cubicBezTo>
                      <a:pt x="114" y="479"/>
                      <a:pt x="116" y="480"/>
                      <a:pt x="117" y="481"/>
                    </a:cubicBezTo>
                    <a:cubicBezTo>
                      <a:pt x="119" y="481"/>
                      <a:pt x="120" y="482"/>
                      <a:pt x="121" y="484"/>
                    </a:cubicBezTo>
                    <a:cubicBezTo>
                      <a:pt x="122" y="485"/>
                      <a:pt x="122" y="486"/>
                      <a:pt x="122" y="487"/>
                    </a:cubicBezTo>
                    <a:cubicBezTo>
                      <a:pt x="122" y="488"/>
                      <a:pt x="122" y="488"/>
                      <a:pt x="122" y="488"/>
                    </a:cubicBezTo>
                    <a:cubicBezTo>
                      <a:pt x="124" y="488"/>
                      <a:pt x="124" y="488"/>
                      <a:pt x="124" y="488"/>
                    </a:cubicBezTo>
                    <a:cubicBezTo>
                      <a:pt x="125" y="488"/>
                      <a:pt x="125" y="488"/>
                      <a:pt x="125" y="488"/>
                    </a:cubicBezTo>
                    <a:cubicBezTo>
                      <a:pt x="126" y="488"/>
                      <a:pt x="126" y="488"/>
                      <a:pt x="127" y="487"/>
                    </a:cubicBezTo>
                    <a:cubicBezTo>
                      <a:pt x="128" y="486"/>
                      <a:pt x="129" y="485"/>
                      <a:pt x="129" y="484"/>
                    </a:cubicBezTo>
                    <a:cubicBezTo>
                      <a:pt x="130" y="482"/>
                      <a:pt x="131" y="481"/>
                      <a:pt x="132" y="480"/>
                    </a:cubicBezTo>
                    <a:cubicBezTo>
                      <a:pt x="132" y="480"/>
                      <a:pt x="133" y="480"/>
                      <a:pt x="133" y="480"/>
                    </a:cubicBezTo>
                    <a:cubicBezTo>
                      <a:pt x="134" y="480"/>
                      <a:pt x="134" y="480"/>
                      <a:pt x="135" y="481"/>
                    </a:cubicBezTo>
                    <a:cubicBezTo>
                      <a:pt x="136" y="482"/>
                      <a:pt x="137" y="483"/>
                      <a:pt x="138" y="483"/>
                    </a:cubicBezTo>
                    <a:cubicBezTo>
                      <a:pt x="139" y="484"/>
                      <a:pt x="139" y="485"/>
                      <a:pt x="140" y="486"/>
                    </a:cubicBezTo>
                    <a:cubicBezTo>
                      <a:pt x="142" y="487"/>
                      <a:pt x="145" y="489"/>
                      <a:pt x="148" y="489"/>
                    </a:cubicBezTo>
                    <a:cubicBezTo>
                      <a:pt x="150" y="489"/>
                      <a:pt x="150" y="488"/>
                      <a:pt x="151" y="487"/>
                    </a:cubicBezTo>
                    <a:cubicBezTo>
                      <a:pt x="152" y="487"/>
                      <a:pt x="152" y="486"/>
                      <a:pt x="152" y="485"/>
                    </a:cubicBezTo>
                    <a:cubicBezTo>
                      <a:pt x="153" y="484"/>
                      <a:pt x="153" y="484"/>
                      <a:pt x="156" y="484"/>
                    </a:cubicBezTo>
                    <a:cubicBezTo>
                      <a:pt x="158" y="483"/>
                      <a:pt x="159" y="483"/>
                      <a:pt x="159" y="483"/>
                    </a:cubicBezTo>
                    <a:cubicBezTo>
                      <a:pt x="161" y="482"/>
                      <a:pt x="161" y="482"/>
                      <a:pt x="161" y="482"/>
                    </a:cubicBezTo>
                    <a:cubicBezTo>
                      <a:pt x="161" y="480"/>
                      <a:pt x="161" y="480"/>
                      <a:pt x="161" y="480"/>
                    </a:cubicBezTo>
                    <a:cubicBezTo>
                      <a:pt x="161" y="480"/>
                      <a:pt x="160" y="480"/>
                      <a:pt x="160" y="479"/>
                    </a:cubicBezTo>
                    <a:cubicBezTo>
                      <a:pt x="159" y="477"/>
                      <a:pt x="158" y="476"/>
                      <a:pt x="159" y="474"/>
                    </a:cubicBezTo>
                    <a:cubicBezTo>
                      <a:pt x="161" y="476"/>
                      <a:pt x="162" y="476"/>
                      <a:pt x="164" y="476"/>
                    </a:cubicBezTo>
                    <a:cubicBezTo>
                      <a:pt x="164" y="476"/>
                      <a:pt x="164" y="476"/>
                      <a:pt x="164" y="476"/>
                    </a:cubicBezTo>
                    <a:cubicBezTo>
                      <a:pt x="165" y="476"/>
                      <a:pt x="166" y="475"/>
                      <a:pt x="167" y="473"/>
                    </a:cubicBezTo>
                    <a:cubicBezTo>
                      <a:pt x="167" y="472"/>
                      <a:pt x="168" y="470"/>
                      <a:pt x="169" y="470"/>
                    </a:cubicBezTo>
                    <a:cubicBezTo>
                      <a:pt x="170" y="470"/>
                      <a:pt x="170" y="470"/>
                      <a:pt x="170" y="470"/>
                    </a:cubicBezTo>
                    <a:cubicBezTo>
                      <a:pt x="171" y="471"/>
                      <a:pt x="173" y="475"/>
                      <a:pt x="173" y="479"/>
                    </a:cubicBezTo>
                    <a:cubicBezTo>
                      <a:pt x="173" y="480"/>
                      <a:pt x="173" y="481"/>
                      <a:pt x="173" y="482"/>
                    </a:cubicBezTo>
                    <a:cubicBezTo>
                      <a:pt x="172" y="484"/>
                      <a:pt x="171" y="487"/>
                      <a:pt x="173" y="488"/>
                    </a:cubicBezTo>
                    <a:cubicBezTo>
                      <a:pt x="174" y="488"/>
                      <a:pt x="174" y="488"/>
                      <a:pt x="174" y="488"/>
                    </a:cubicBezTo>
                    <a:cubicBezTo>
                      <a:pt x="175" y="488"/>
                      <a:pt x="175" y="488"/>
                      <a:pt x="175" y="488"/>
                    </a:cubicBezTo>
                    <a:cubicBezTo>
                      <a:pt x="176" y="488"/>
                      <a:pt x="178" y="487"/>
                      <a:pt x="180" y="484"/>
                    </a:cubicBezTo>
                    <a:cubicBezTo>
                      <a:pt x="181" y="484"/>
                      <a:pt x="181" y="484"/>
                      <a:pt x="181" y="483"/>
                    </a:cubicBezTo>
                    <a:cubicBezTo>
                      <a:pt x="183" y="482"/>
                      <a:pt x="185" y="480"/>
                      <a:pt x="188" y="480"/>
                    </a:cubicBezTo>
                    <a:cubicBezTo>
                      <a:pt x="188" y="480"/>
                      <a:pt x="189" y="480"/>
                      <a:pt x="189" y="480"/>
                    </a:cubicBezTo>
                    <a:cubicBezTo>
                      <a:pt x="192" y="482"/>
                      <a:pt x="192" y="482"/>
                      <a:pt x="192" y="482"/>
                    </a:cubicBezTo>
                    <a:cubicBezTo>
                      <a:pt x="193" y="479"/>
                      <a:pt x="193" y="479"/>
                      <a:pt x="193" y="479"/>
                    </a:cubicBezTo>
                    <a:cubicBezTo>
                      <a:pt x="193" y="478"/>
                      <a:pt x="193" y="478"/>
                      <a:pt x="193" y="478"/>
                    </a:cubicBezTo>
                    <a:cubicBezTo>
                      <a:pt x="194" y="477"/>
                      <a:pt x="194" y="475"/>
                      <a:pt x="194" y="473"/>
                    </a:cubicBezTo>
                    <a:cubicBezTo>
                      <a:pt x="195" y="471"/>
                      <a:pt x="194" y="468"/>
                      <a:pt x="194" y="466"/>
                    </a:cubicBezTo>
                    <a:cubicBezTo>
                      <a:pt x="194" y="465"/>
                      <a:pt x="194" y="464"/>
                      <a:pt x="194" y="463"/>
                    </a:cubicBezTo>
                    <a:cubicBezTo>
                      <a:pt x="194" y="460"/>
                      <a:pt x="195" y="459"/>
                      <a:pt x="196" y="459"/>
                    </a:cubicBezTo>
                    <a:cubicBezTo>
                      <a:pt x="197" y="459"/>
                      <a:pt x="198" y="458"/>
                      <a:pt x="199" y="457"/>
                    </a:cubicBezTo>
                    <a:cubicBezTo>
                      <a:pt x="200" y="455"/>
                      <a:pt x="201" y="451"/>
                      <a:pt x="202" y="447"/>
                    </a:cubicBezTo>
                    <a:cubicBezTo>
                      <a:pt x="202" y="445"/>
                      <a:pt x="201" y="442"/>
                      <a:pt x="200" y="440"/>
                    </a:cubicBezTo>
                    <a:cubicBezTo>
                      <a:pt x="199" y="436"/>
                      <a:pt x="198" y="433"/>
                      <a:pt x="202" y="431"/>
                    </a:cubicBezTo>
                    <a:cubicBezTo>
                      <a:pt x="205" y="430"/>
                      <a:pt x="207" y="429"/>
                      <a:pt x="210" y="429"/>
                    </a:cubicBezTo>
                    <a:cubicBezTo>
                      <a:pt x="213" y="428"/>
                      <a:pt x="217" y="427"/>
                      <a:pt x="220" y="423"/>
                    </a:cubicBezTo>
                    <a:cubicBezTo>
                      <a:pt x="221" y="422"/>
                      <a:pt x="221" y="422"/>
                      <a:pt x="221" y="422"/>
                    </a:cubicBezTo>
                    <a:cubicBezTo>
                      <a:pt x="222" y="420"/>
                      <a:pt x="224" y="417"/>
                      <a:pt x="225" y="415"/>
                    </a:cubicBezTo>
                    <a:cubicBezTo>
                      <a:pt x="226" y="412"/>
                      <a:pt x="226" y="410"/>
                      <a:pt x="225" y="408"/>
                    </a:cubicBezTo>
                    <a:cubicBezTo>
                      <a:pt x="225" y="407"/>
                      <a:pt x="225" y="405"/>
                      <a:pt x="225" y="404"/>
                    </a:cubicBezTo>
                    <a:cubicBezTo>
                      <a:pt x="226" y="403"/>
                      <a:pt x="227" y="403"/>
                      <a:pt x="229" y="403"/>
                    </a:cubicBezTo>
                    <a:cubicBezTo>
                      <a:pt x="231" y="403"/>
                      <a:pt x="231" y="403"/>
                      <a:pt x="231" y="403"/>
                    </a:cubicBezTo>
                    <a:cubicBezTo>
                      <a:pt x="231" y="402"/>
                      <a:pt x="231" y="402"/>
                      <a:pt x="231" y="402"/>
                    </a:cubicBezTo>
                    <a:cubicBezTo>
                      <a:pt x="232" y="399"/>
                      <a:pt x="231" y="398"/>
                      <a:pt x="230" y="396"/>
                    </a:cubicBezTo>
                    <a:cubicBezTo>
                      <a:pt x="229" y="395"/>
                      <a:pt x="228" y="393"/>
                      <a:pt x="228" y="391"/>
                    </a:cubicBezTo>
                    <a:cubicBezTo>
                      <a:pt x="229" y="388"/>
                      <a:pt x="233" y="383"/>
                      <a:pt x="236" y="381"/>
                    </a:cubicBezTo>
                    <a:cubicBezTo>
                      <a:pt x="237" y="380"/>
                      <a:pt x="238" y="380"/>
                      <a:pt x="239" y="380"/>
                    </a:cubicBezTo>
                    <a:cubicBezTo>
                      <a:pt x="240" y="380"/>
                      <a:pt x="240" y="380"/>
                      <a:pt x="241" y="380"/>
                    </a:cubicBezTo>
                    <a:cubicBezTo>
                      <a:pt x="242" y="381"/>
                      <a:pt x="243" y="383"/>
                      <a:pt x="245" y="384"/>
                    </a:cubicBezTo>
                    <a:cubicBezTo>
                      <a:pt x="247" y="387"/>
                      <a:pt x="248" y="389"/>
                      <a:pt x="251" y="389"/>
                    </a:cubicBezTo>
                    <a:cubicBezTo>
                      <a:pt x="251" y="389"/>
                      <a:pt x="251" y="389"/>
                      <a:pt x="251" y="389"/>
                    </a:cubicBezTo>
                    <a:cubicBezTo>
                      <a:pt x="252" y="389"/>
                      <a:pt x="252" y="389"/>
                      <a:pt x="252" y="389"/>
                    </a:cubicBezTo>
                    <a:cubicBezTo>
                      <a:pt x="253" y="389"/>
                      <a:pt x="253" y="389"/>
                      <a:pt x="253" y="389"/>
                    </a:cubicBezTo>
                    <a:cubicBezTo>
                      <a:pt x="253" y="388"/>
                      <a:pt x="254" y="387"/>
                      <a:pt x="254" y="387"/>
                    </a:cubicBezTo>
                    <a:cubicBezTo>
                      <a:pt x="254" y="387"/>
                      <a:pt x="255" y="386"/>
                      <a:pt x="255" y="386"/>
                    </a:cubicBezTo>
                    <a:cubicBezTo>
                      <a:pt x="256" y="386"/>
                      <a:pt x="256" y="385"/>
                      <a:pt x="257" y="385"/>
                    </a:cubicBezTo>
                    <a:cubicBezTo>
                      <a:pt x="257" y="385"/>
                      <a:pt x="257" y="385"/>
                      <a:pt x="257" y="385"/>
                    </a:cubicBezTo>
                    <a:cubicBezTo>
                      <a:pt x="258" y="385"/>
                      <a:pt x="259" y="384"/>
                      <a:pt x="259" y="383"/>
                    </a:cubicBezTo>
                    <a:cubicBezTo>
                      <a:pt x="260" y="381"/>
                      <a:pt x="259" y="378"/>
                      <a:pt x="259" y="376"/>
                    </a:cubicBezTo>
                    <a:cubicBezTo>
                      <a:pt x="259" y="375"/>
                      <a:pt x="259" y="374"/>
                      <a:pt x="259" y="373"/>
                    </a:cubicBezTo>
                    <a:cubicBezTo>
                      <a:pt x="259" y="373"/>
                      <a:pt x="260" y="373"/>
                      <a:pt x="260" y="373"/>
                    </a:cubicBezTo>
                    <a:cubicBezTo>
                      <a:pt x="261" y="373"/>
                      <a:pt x="262" y="373"/>
                      <a:pt x="264" y="373"/>
                    </a:cubicBezTo>
                    <a:cubicBezTo>
                      <a:pt x="264" y="374"/>
                      <a:pt x="265" y="374"/>
                      <a:pt x="266" y="374"/>
                    </a:cubicBezTo>
                    <a:cubicBezTo>
                      <a:pt x="266" y="374"/>
                      <a:pt x="266" y="374"/>
                      <a:pt x="266" y="374"/>
                    </a:cubicBezTo>
                    <a:cubicBezTo>
                      <a:pt x="269" y="373"/>
                      <a:pt x="269" y="373"/>
                      <a:pt x="269" y="373"/>
                    </a:cubicBezTo>
                    <a:cubicBezTo>
                      <a:pt x="268" y="372"/>
                      <a:pt x="268" y="372"/>
                      <a:pt x="268" y="372"/>
                    </a:cubicBezTo>
                    <a:cubicBezTo>
                      <a:pt x="268" y="371"/>
                      <a:pt x="268" y="371"/>
                      <a:pt x="268" y="370"/>
                    </a:cubicBezTo>
                    <a:cubicBezTo>
                      <a:pt x="269" y="369"/>
                      <a:pt x="269" y="368"/>
                      <a:pt x="269" y="367"/>
                    </a:cubicBezTo>
                    <a:cubicBezTo>
                      <a:pt x="269" y="364"/>
                      <a:pt x="270" y="361"/>
                      <a:pt x="272" y="359"/>
                    </a:cubicBezTo>
                    <a:cubicBezTo>
                      <a:pt x="274" y="357"/>
                      <a:pt x="279" y="354"/>
                      <a:pt x="282" y="353"/>
                    </a:cubicBezTo>
                    <a:cubicBezTo>
                      <a:pt x="282" y="353"/>
                      <a:pt x="282" y="353"/>
                      <a:pt x="283" y="353"/>
                    </a:cubicBezTo>
                    <a:cubicBezTo>
                      <a:pt x="284" y="353"/>
                      <a:pt x="286" y="354"/>
                      <a:pt x="287" y="355"/>
                    </a:cubicBezTo>
                    <a:cubicBezTo>
                      <a:pt x="289" y="355"/>
                      <a:pt x="290" y="356"/>
                      <a:pt x="292" y="356"/>
                    </a:cubicBezTo>
                    <a:cubicBezTo>
                      <a:pt x="293" y="356"/>
                      <a:pt x="293" y="356"/>
                      <a:pt x="293" y="356"/>
                    </a:cubicBezTo>
                    <a:cubicBezTo>
                      <a:pt x="295" y="355"/>
                      <a:pt x="295" y="353"/>
                      <a:pt x="295" y="352"/>
                    </a:cubicBezTo>
                    <a:cubicBezTo>
                      <a:pt x="295" y="351"/>
                      <a:pt x="295" y="350"/>
                      <a:pt x="296" y="350"/>
                    </a:cubicBezTo>
                    <a:cubicBezTo>
                      <a:pt x="296" y="348"/>
                      <a:pt x="298" y="347"/>
                      <a:pt x="301" y="346"/>
                    </a:cubicBezTo>
                    <a:cubicBezTo>
                      <a:pt x="302" y="346"/>
                      <a:pt x="302" y="346"/>
                      <a:pt x="303" y="346"/>
                    </a:cubicBezTo>
                    <a:cubicBezTo>
                      <a:pt x="307" y="344"/>
                      <a:pt x="310" y="343"/>
                      <a:pt x="313" y="339"/>
                    </a:cubicBezTo>
                    <a:cubicBezTo>
                      <a:pt x="315" y="338"/>
                      <a:pt x="317" y="337"/>
                      <a:pt x="319" y="337"/>
                    </a:cubicBezTo>
                    <a:cubicBezTo>
                      <a:pt x="319" y="337"/>
                      <a:pt x="320" y="336"/>
                      <a:pt x="321" y="336"/>
                    </a:cubicBezTo>
                    <a:cubicBezTo>
                      <a:pt x="323" y="335"/>
                      <a:pt x="324" y="334"/>
                      <a:pt x="326" y="332"/>
                    </a:cubicBezTo>
                    <a:cubicBezTo>
                      <a:pt x="327" y="331"/>
                      <a:pt x="327" y="331"/>
                      <a:pt x="327" y="331"/>
                    </a:cubicBezTo>
                    <a:cubicBezTo>
                      <a:pt x="329" y="328"/>
                      <a:pt x="331" y="328"/>
                      <a:pt x="333" y="328"/>
                    </a:cubicBezTo>
                    <a:cubicBezTo>
                      <a:pt x="335" y="328"/>
                      <a:pt x="337" y="328"/>
                      <a:pt x="339" y="329"/>
                    </a:cubicBezTo>
                    <a:cubicBezTo>
                      <a:pt x="340" y="329"/>
                      <a:pt x="340" y="329"/>
                      <a:pt x="340" y="329"/>
                    </a:cubicBezTo>
                    <a:cubicBezTo>
                      <a:pt x="342" y="329"/>
                      <a:pt x="343" y="329"/>
                      <a:pt x="344" y="329"/>
                    </a:cubicBezTo>
                    <a:cubicBezTo>
                      <a:pt x="346" y="329"/>
                      <a:pt x="347" y="329"/>
                      <a:pt x="348" y="329"/>
                    </a:cubicBezTo>
                    <a:cubicBezTo>
                      <a:pt x="349" y="329"/>
                      <a:pt x="350" y="329"/>
                      <a:pt x="351" y="329"/>
                    </a:cubicBezTo>
                    <a:cubicBezTo>
                      <a:pt x="354" y="329"/>
                      <a:pt x="356" y="329"/>
                      <a:pt x="357" y="330"/>
                    </a:cubicBezTo>
                    <a:cubicBezTo>
                      <a:pt x="357" y="330"/>
                      <a:pt x="357" y="330"/>
                      <a:pt x="357" y="330"/>
                    </a:cubicBezTo>
                    <a:cubicBezTo>
                      <a:pt x="358" y="331"/>
                      <a:pt x="358" y="331"/>
                      <a:pt x="358" y="331"/>
                    </a:cubicBezTo>
                    <a:cubicBezTo>
                      <a:pt x="358" y="330"/>
                      <a:pt x="358" y="330"/>
                      <a:pt x="358" y="330"/>
                    </a:cubicBezTo>
                    <a:cubicBezTo>
                      <a:pt x="361" y="331"/>
                      <a:pt x="364" y="331"/>
                      <a:pt x="366" y="331"/>
                    </a:cubicBezTo>
                    <a:cubicBezTo>
                      <a:pt x="368" y="331"/>
                      <a:pt x="369" y="331"/>
                      <a:pt x="370" y="331"/>
                    </a:cubicBezTo>
                    <a:cubicBezTo>
                      <a:pt x="371" y="331"/>
                      <a:pt x="372" y="331"/>
                      <a:pt x="373" y="331"/>
                    </a:cubicBezTo>
                    <a:cubicBezTo>
                      <a:pt x="376" y="331"/>
                      <a:pt x="376" y="331"/>
                      <a:pt x="376" y="331"/>
                    </a:cubicBezTo>
                    <a:cubicBezTo>
                      <a:pt x="380" y="331"/>
                      <a:pt x="383" y="331"/>
                      <a:pt x="386" y="327"/>
                    </a:cubicBezTo>
                    <a:cubicBezTo>
                      <a:pt x="389" y="323"/>
                      <a:pt x="391" y="321"/>
                      <a:pt x="397" y="321"/>
                    </a:cubicBezTo>
                    <a:cubicBezTo>
                      <a:pt x="399" y="321"/>
                      <a:pt x="401" y="321"/>
                      <a:pt x="402" y="321"/>
                    </a:cubicBezTo>
                    <a:cubicBezTo>
                      <a:pt x="404" y="321"/>
                      <a:pt x="406" y="321"/>
                      <a:pt x="409" y="321"/>
                    </a:cubicBezTo>
                    <a:cubicBezTo>
                      <a:pt x="410" y="321"/>
                      <a:pt x="411" y="321"/>
                      <a:pt x="413" y="321"/>
                    </a:cubicBezTo>
                    <a:cubicBezTo>
                      <a:pt x="414" y="321"/>
                      <a:pt x="414" y="321"/>
                      <a:pt x="414" y="321"/>
                    </a:cubicBezTo>
                    <a:cubicBezTo>
                      <a:pt x="416" y="321"/>
                      <a:pt x="418" y="321"/>
                      <a:pt x="420" y="321"/>
                    </a:cubicBezTo>
                    <a:cubicBezTo>
                      <a:pt x="422" y="321"/>
                      <a:pt x="424" y="320"/>
                      <a:pt x="426" y="320"/>
                    </a:cubicBezTo>
                    <a:cubicBezTo>
                      <a:pt x="427" y="320"/>
                      <a:pt x="428" y="320"/>
                      <a:pt x="429" y="320"/>
                    </a:cubicBezTo>
                    <a:cubicBezTo>
                      <a:pt x="430" y="321"/>
                      <a:pt x="430" y="321"/>
                      <a:pt x="430" y="321"/>
                    </a:cubicBezTo>
                    <a:cubicBezTo>
                      <a:pt x="431" y="321"/>
                      <a:pt x="432" y="321"/>
                      <a:pt x="432" y="321"/>
                    </a:cubicBezTo>
                    <a:cubicBezTo>
                      <a:pt x="434" y="321"/>
                      <a:pt x="435" y="320"/>
                      <a:pt x="436" y="320"/>
                    </a:cubicBezTo>
                    <a:cubicBezTo>
                      <a:pt x="437" y="320"/>
                      <a:pt x="438" y="319"/>
                      <a:pt x="439" y="319"/>
                    </a:cubicBezTo>
                    <a:cubicBezTo>
                      <a:pt x="440" y="318"/>
                      <a:pt x="441" y="317"/>
                      <a:pt x="442" y="317"/>
                    </a:cubicBezTo>
                    <a:cubicBezTo>
                      <a:pt x="443" y="317"/>
                      <a:pt x="443" y="317"/>
                      <a:pt x="444" y="317"/>
                    </a:cubicBezTo>
                    <a:cubicBezTo>
                      <a:pt x="445" y="317"/>
                      <a:pt x="446" y="317"/>
                      <a:pt x="448" y="317"/>
                    </a:cubicBezTo>
                    <a:cubicBezTo>
                      <a:pt x="449" y="318"/>
                      <a:pt x="450" y="318"/>
                      <a:pt x="451" y="318"/>
                    </a:cubicBezTo>
                    <a:cubicBezTo>
                      <a:pt x="453" y="318"/>
                      <a:pt x="454" y="317"/>
                      <a:pt x="455" y="316"/>
                    </a:cubicBezTo>
                    <a:cubicBezTo>
                      <a:pt x="456" y="315"/>
                      <a:pt x="456" y="314"/>
                      <a:pt x="457" y="313"/>
                    </a:cubicBezTo>
                    <a:cubicBezTo>
                      <a:pt x="457" y="312"/>
                      <a:pt x="458" y="311"/>
                      <a:pt x="459" y="310"/>
                    </a:cubicBezTo>
                    <a:cubicBezTo>
                      <a:pt x="460" y="310"/>
                      <a:pt x="460" y="309"/>
                      <a:pt x="461" y="309"/>
                    </a:cubicBezTo>
                    <a:cubicBezTo>
                      <a:pt x="462" y="308"/>
                      <a:pt x="463" y="308"/>
                      <a:pt x="464" y="307"/>
                    </a:cubicBezTo>
                    <a:cubicBezTo>
                      <a:pt x="466" y="304"/>
                      <a:pt x="466" y="301"/>
                      <a:pt x="467" y="298"/>
                    </a:cubicBezTo>
                    <a:cubicBezTo>
                      <a:pt x="467" y="295"/>
                      <a:pt x="467" y="292"/>
                      <a:pt x="469" y="290"/>
                    </a:cubicBezTo>
                    <a:cubicBezTo>
                      <a:pt x="471" y="285"/>
                      <a:pt x="474" y="280"/>
                      <a:pt x="474" y="274"/>
                    </a:cubicBezTo>
                    <a:cubicBezTo>
                      <a:pt x="474" y="268"/>
                      <a:pt x="474" y="268"/>
                      <a:pt x="474" y="268"/>
                    </a:cubicBezTo>
                    <a:cubicBezTo>
                      <a:pt x="474" y="254"/>
                      <a:pt x="474" y="240"/>
                      <a:pt x="475" y="226"/>
                    </a:cubicBezTo>
                    <a:cubicBezTo>
                      <a:pt x="475" y="222"/>
                      <a:pt x="475" y="219"/>
                      <a:pt x="474" y="215"/>
                    </a:cubicBezTo>
                    <a:cubicBezTo>
                      <a:pt x="474" y="212"/>
                      <a:pt x="474" y="209"/>
                      <a:pt x="474" y="205"/>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02" name="Freeform 31">
                <a:extLst>
                  <a:ext uri="{FF2B5EF4-FFF2-40B4-BE49-F238E27FC236}">
                    <a16:creationId xmlns:a16="http://schemas.microsoft.com/office/drawing/2014/main" id="{34DA5DBC-3993-52C1-5027-6B5453E3A0CA}"/>
                  </a:ext>
                </a:extLst>
              </p:cNvPr>
              <p:cNvSpPr>
                <a:spLocks/>
              </p:cNvSpPr>
              <p:nvPr/>
            </p:nvSpPr>
            <p:spPr bwMode="auto">
              <a:xfrm>
                <a:off x="1004522" y="845051"/>
                <a:ext cx="694166" cy="773595"/>
              </a:xfrm>
              <a:custGeom>
                <a:avLst/>
                <a:gdLst>
                  <a:gd name="T0" fmla="*/ 298 w 343"/>
                  <a:gd name="T1" fmla="*/ 76 h 415"/>
                  <a:gd name="T2" fmla="*/ 330 w 343"/>
                  <a:gd name="T3" fmla="*/ 66 h 415"/>
                  <a:gd name="T4" fmla="*/ 268 w 343"/>
                  <a:gd name="T5" fmla="*/ 20 h 415"/>
                  <a:gd name="T6" fmla="*/ 258 w 343"/>
                  <a:gd name="T7" fmla="*/ 13 h 415"/>
                  <a:gd name="T8" fmla="*/ 247 w 343"/>
                  <a:gd name="T9" fmla="*/ 5 h 415"/>
                  <a:gd name="T10" fmla="*/ 242 w 343"/>
                  <a:gd name="T11" fmla="*/ 0 h 415"/>
                  <a:gd name="T12" fmla="*/ 240 w 343"/>
                  <a:gd name="T13" fmla="*/ 41 h 415"/>
                  <a:gd name="T14" fmla="*/ 145 w 343"/>
                  <a:gd name="T15" fmla="*/ 54 h 415"/>
                  <a:gd name="T16" fmla="*/ 143 w 343"/>
                  <a:gd name="T17" fmla="*/ 100 h 415"/>
                  <a:gd name="T18" fmla="*/ 143 w 343"/>
                  <a:gd name="T19" fmla="*/ 115 h 415"/>
                  <a:gd name="T20" fmla="*/ 143 w 343"/>
                  <a:gd name="T21" fmla="*/ 122 h 415"/>
                  <a:gd name="T22" fmla="*/ 129 w 343"/>
                  <a:gd name="T23" fmla="*/ 130 h 415"/>
                  <a:gd name="T24" fmla="*/ 110 w 343"/>
                  <a:gd name="T25" fmla="*/ 144 h 415"/>
                  <a:gd name="T26" fmla="*/ 112 w 343"/>
                  <a:gd name="T27" fmla="*/ 195 h 415"/>
                  <a:gd name="T28" fmla="*/ 0 w 343"/>
                  <a:gd name="T29" fmla="*/ 203 h 415"/>
                  <a:gd name="T30" fmla="*/ 1 w 343"/>
                  <a:gd name="T31" fmla="*/ 206 h 415"/>
                  <a:gd name="T32" fmla="*/ 3 w 343"/>
                  <a:gd name="T33" fmla="*/ 211 h 415"/>
                  <a:gd name="T34" fmla="*/ 9 w 343"/>
                  <a:gd name="T35" fmla="*/ 220 h 415"/>
                  <a:gd name="T36" fmla="*/ 12 w 343"/>
                  <a:gd name="T37" fmla="*/ 221 h 415"/>
                  <a:gd name="T38" fmla="*/ 15 w 343"/>
                  <a:gd name="T39" fmla="*/ 229 h 415"/>
                  <a:gd name="T40" fmla="*/ 16 w 343"/>
                  <a:gd name="T41" fmla="*/ 237 h 415"/>
                  <a:gd name="T42" fmla="*/ 13 w 343"/>
                  <a:gd name="T43" fmla="*/ 245 h 415"/>
                  <a:gd name="T44" fmla="*/ 11 w 343"/>
                  <a:gd name="T45" fmla="*/ 252 h 415"/>
                  <a:gd name="T46" fmla="*/ 10 w 343"/>
                  <a:gd name="T47" fmla="*/ 256 h 415"/>
                  <a:gd name="T48" fmla="*/ 11 w 343"/>
                  <a:gd name="T49" fmla="*/ 264 h 415"/>
                  <a:gd name="T50" fmla="*/ 14 w 343"/>
                  <a:gd name="T51" fmla="*/ 269 h 415"/>
                  <a:gd name="T52" fmla="*/ 17 w 343"/>
                  <a:gd name="T53" fmla="*/ 286 h 415"/>
                  <a:gd name="T54" fmla="*/ 18 w 343"/>
                  <a:gd name="T55" fmla="*/ 299 h 415"/>
                  <a:gd name="T56" fmla="*/ 16 w 343"/>
                  <a:gd name="T57" fmla="*/ 322 h 415"/>
                  <a:gd name="T58" fmla="*/ 4 w 343"/>
                  <a:gd name="T59" fmla="*/ 360 h 415"/>
                  <a:gd name="T60" fmla="*/ 3 w 343"/>
                  <a:gd name="T61" fmla="*/ 371 h 415"/>
                  <a:gd name="T62" fmla="*/ 11 w 343"/>
                  <a:gd name="T63" fmla="*/ 362 h 415"/>
                  <a:gd name="T64" fmla="*/ 19 w 343"/>
                  <a:gd name="T65" fmla="*/ 354 h 415"/>
                  <a:gd name="T66" fmla="*/ 25 w 343"/>
                  <a:gd name="T67" fmla="*/ 354 h 415"/>
                  <a:gd name="T68" fmla="*/ 44 w 343"/>
                  <a:gd name="T69" fmla="*/ 352 h 415"/>
                  <a:gd name="T70" fmla="*/ 62 w 343"/>
                  <a:gd name="T71" fmla="*/ 349 h 415"/>
                  <a:gd name="T72" fmla="*/ 77 w 343"/>
                  <a:gd name="T73" fmla="*/ 358 h 415"/>
                  <a:gd name="T74" fmla="*/ 98 w 343"/>
                  <a:gd name="T75" fmla="*/ 378 h 415"/>
                  <a:gd name="T76" fmla="*/ 108 w 343"/>
                  <a:gd name="T77" fmla="*/ 391 h 415"/>
                  <a:gd name="T78" fmla="*/ 112 w 343"/>
                  <a:gd name="T79" fmla="*/ 397 h 415"/>
                  <a:gd name="T80" fmla="*/ 118 w 343"/>
                  <a:gd name="T81" fmla="*/ 402 h 415"/>
                  <a:gd name="T82" fmla="*/ 129 w 343"/>
                  <a:gd name="T83" fmla="*/ 413 h 415"/>
                  <a:gd name="T84" fmla="*/ 132 w 343"/>
                  <a:gd name="T85" fmla="*/ 413 h 415"/>
                  <a:gd name="T86" fmla="*/ 132 w 343"/>
                  <a:gd name="T87" fmla="*/ 415 h 415"/>
                  <a:gd name="T88" fmla="*/ 139 w 343"/>
                  <a:gd name="T89" fmla="*/ 409 h 415"/>
                  <a:gd name="T90" fmla="*/ 141 w 343"/>
                  <a:gd name="T91" fmla="*/ 396 h 415"/>
                  <a:gd name="T92" fmla="*/ 150 w 343"/>
                  <a:gd name="T93" fmla="*/ 384 h 415"/>
                  <a:gd name="T94" fmla="*/ 159 w 343"/>
                  <a:gd name="T95" fmla="*/ 391 h 415"/>
                  <a:gd name="T96" fmla="*/ 164 w 343"/>
                  <a:gd name="T97" fmla="*/ 396 h 415"/>
                  <a:gd name="T98" fmla="*/ 166 w 343"/>
                  <a:gd name="T99" fmla="*/ 398 h 415"/>
                  <a:gd name="T100" fmla="*/ 169 w 343"/>
                  <a:gd name="T101" fmla="*/ 398 h 415"/>
                  <a:gd name="T102" fmla="*/ 170 w 343"/>
                  <a:gd name="T103" fmla="*/ 395 h 415"/>
                  <a:gd name="T104" fmla="*/ 178 w 343"/>
                  <a:gd name="T105" fmla="*/ 389 h 415"/>
                  <a:gd name="T106" fmla="*/ 181 w 343"/>
                  <a:gd name="T107" fmla="*/ 389 h 415"/>
                  <a:gd name="T108" fmla="*/ 194 w 343"/>
                  <a:gd name="T109" fmla="*/ 391 h 415"/>
                  <a:gd name="T110" fmla="*/ 202 w 343"/>
                  <a:gd name="T111" fmla="*/ 390 h 415"/>
                  <a:gd name="T112" fmla="*/ 208 w 343"/>
                  <a:gd name="T113" fmla="*/ 389 h 415"/>
                  <a:gd name="T114" fmla="*/ 210 w 343"/>
                  <a:gd name="T115" fmla="*/ 384 h 415"/>
                  <a:gd name="T116" fmla="*/ 214 w 343"/>
                  <a:gd name="T117" fmla="*/ 386 h 415"/>
                  <a:gd name="T118" fmla="*/ 215 w 343"/>
                  <a:gd name="T119" fmla="*/ 388 h 415"/>
                  <a:gd name="T120" fmla="*/ 327 w 343"/>
                  <a:gd name="T121" fmla="*/ 36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3" h="415">
                    <a:moveTo>
                      <a:pt x="320" y="355"/>
                    </a:moveTo>
                    <a:cubicBezTo>
                      <a:pt x="298" y="76"/>
                      <a:pt x="298" y="76"/>
                      <a:pt x="298" y="76"/>
                    </a:cubicBezTo>
                    <a:cubicBezTo>
                      <a:pt x="343" y="76"/>
                      <a:pt x="343" y="76"/>
                      <a:pt x="343" y="76"/>
                    </a:cubicBezTo>
                    <a:cubicBezTo>
                      <a:pt x="330" y="66"/>
                      <a:pt x="330" y="66"/>
                      <a:pt x="330" y="66"/>
                    </a:cubicBezTo>
                    <a:cubicBezTo>
                      <a:pt x="317" y="56"/>
                      <a:pt x="306" y="48"/>
                      <a:pt x="296" y="40"/>
                    </a:cubicBezTo>
                    <a:cubicBezTo>
                      <a:pt x="287" y="34"/>
                      <a:pt x="279" y="28"/>
                      <a:pt x="268" y="20"/>
                    </a:cubicBezTo>
                    <a:cubicBezTo>
                      <a:pt x="265" y="18"/>
                      <a:pt x="262" y="16"/>
                      <a:pt x="259" y="14"/>
                    </a:cubicBezTo>
                    <a:cubicBezTo>
                      <a:pt x="258" y="13"/>
                      <a:pt x="258" y="13"/>
                      <a:pt x="258" y="13"/>
                    </a:cubicBezTo>
                    <a:cubicBezTo>
                      <a:pt x="255" y="10"/>
                      <a:pt x="252" y="8"/>
                      <a:pt x="249" y="6"/>
                    </a:cubicBezTo>
                    <a:cubicBezTo>
                      <a:pt x="247" y="5"/>
                      <a:pt x="247" y="5"/>
                      <a:pt x="247" y="5"/>
                    </a:cubicBezTo>
                    <a:cubicBezTo>
                      <a:pt x="247" y="4"/>
                      <a:pt x="246" y="4"/>
                      <a:pt x="246" y="3"/>
                    </a:cubicBezTo>
                    <a:cubicBezTo>
                      <a:pt x="242" y="0"/>
                      <a:pt x="242" y="0"/>
                      <a:pt x="242" y="0"/>
                    </a:cubicBezTo>
                    <a:cubicBezTo>
                      <a:pt x="241" y="4"/>
                      <a:pt x="241" y="4"/>
                      <a:pt x="241" y="4"/>
                    </a:cubicBezTo>
                    <a:cubicBezTo>
                      <a:pt x="240" y="41"/>
                      <a:pt x="240" y="41"/>
                      <a:pt x="240" y="41"/>
                    </a:cubicBezTo>
                    <a:cubicBezTo>
                      <a:pt x="146" y="44"/>
                      <a:pt x="146" y="44"/>
                      <a:pt x="146" y="44"/>
                    </a:cubicBezTo>
                    <a:cubicBezTo>
                      <a:pt x="145" y="54"/>
                      <a:pt x="145" y="54"/>
                      <a:pt x="145" y="54"/>
                    </a:cubicBezTo>
                    <a:cubicBezTo>
                      <a:pt x="145" y="59"/>
                      <a:pt x="145" y="65"/>
                      <a:pt x="145" y="71"/>
                    </a:cubicBezTo>
                    <a:cubicBezTo>
                      <a:pt x="144" y="80"/>
                      <a:pt x="144" y="90"/>
                      <a:pt x="143" y="100"/>
                    </a:cubicBezTo>
                    <a:cubicBezTo>
                      <a:pt x="143" y="100"/>
                      <a:pt x="143" y="100"/>
                      <a:pt x="143" y="100"/>
                    </a:cubicBezTo>
                    <a:cubicBezTo>
                      <a:pt x="143" y="105"/>
                      <a:pt x="143" y="110"/>
                      <a:pt x="143" y="115"/>
                    </a:cubicBezTo>
                    <a:cubicBezTo>
                      <a:pt x="143" y="117"/>
                      <a:pt x="143" y="117"/>
                      <a:pt x="143" y="117"/>
                    </a:cubicBezTo>
                    <a:cubicBezTo>
                      <a:pt x="143" y="119"/>
                      <a:pt x="143" y="121"/>
                      <a:pt x="143" y="122"/>
                    </a:cubicBezTo>
                    <a:cubicBezTo>
                      <a:pt x="143" y="126"/>
                      <a:pt x="138" y="128"/>
                      <a:pt x="134" y="129"/>
                    </a:cubicBezTo>
                    <a:cubicBezTo>
                      <a:pt x="132" y="129"/>
                      <a:pt x="131" y="130"/>
                      <a:pt x="129" y="130"/>
                    </a:cubicBezTo>
                    <a:cubicBezTo>
                      <a:pt x="128" y="131"/>
                      <a:pt x="126" y="131"/>
                      <a:pt x="125" y="132"/>
                    </a:cubicBezTo>
                    <a:cubicBezTo>
                      <a:pt x="119" y="133"/>
                      <a:pt x="113" y="139"/>
                      <a:pt x="110" y="144"/>
                    </a:cubicBezTo>
                    <a:cubicBezTo>
                      <a:pt x="109" y="147"/>
                      <a:pt x="109" y="152"/>
                      <a:pt x="110" y="155"/>
                    </a:cubicBezTo>
                    <a:cubicBezTo>
                      <a:pt x="112" y="195"/>
                      <a:pt x="112" y="195"/>
                      <a:pt x="112" y="195"/>
                    </a:cubicBezTo>
                    <a:cubicBezTo>
                      <a:pt x="0" y="195"/>
                      <a:pt x="0" y="195"/>
                      <a:pt x="0" y="195"/>
                    </a:cubicBezTo>
                    <a:cubicBezTo>
                      <a:pt x="0" y="203"/>
                      <a:pt x="0" y="203"/>
                      <a:pt x="0" y="203"/>
                    </a:cubicBezTo>
                    <a:cubicBezTo>
                      <a:pt x="0" y="204"/>
                      <a:pt x="0" y="204"/>
                      <a:pt x="0" y="204"/>
                    </a:cubicBezTo>
                    <a:cubicBezTo>
                      <a:pt x="0" y="204"/>
                      <a:pt x="0" y="205"/>
                      <a:pt x="1" y="206"/>
                    </a:cubicBezTo>
                    <a:cubicBezTo>
                      <a:pt x="1" y="207"/>
                      <a:pt x="1" y="208"/>
                      <a:pt x="2" y="209"/>
                    </a:cubicBezTo>
                    <a:cubicBezTo>
                      <a:pt x="2" y="210"/>
                      <a:pt x="3" y="211"/>
                      <a:pt x="3" y="211"/>
                    </a:cubicBezTo>
                    <a:cubicBezTo>
                      <a:pt x="4" y="213"/>
                      <a:pt x="5" y="214"/>
                      <a:pt x="6" y="216"/>
                    </a:cubicBezTo>
                    <a:cubicBezTo>
                      <a:pt x="6" y="218"/>
                      <a:pt x="7" y="220"/>
                      <a:pt x="9" y="220"/>
                    </a:cubicBezTo>
                    <a:cubicBezTo>
                      <a:pt x="11" y="220"/>
                      <a:pt x="11" y="219"/>
                      <a:pt x="12" y="219"/>
                    </a:cubicBezTo>
                    <a:cubicBezTo>
                      <a:pt x="12" y="219"/>
                      <a:pt x="12" y="220"/>
                      <a:pt x="12" y="221"/>
                    </a:cubicBezTo>
                    <a:cubicBezTo>
                      <a:pt x="13" y="222"/>
                      <a:pt x="13" y="222"/>
                      <a:pt x="13" y="223"/>
                    </a:cubicBezTo>
                    <a:cubicBezTo>
                      <a:pt x="13" y="225"/>
                      <a:pt x="13" y="227"/>
                      <a:pt x="15" y="229"/>
                    </a:cubicBezTo>
                    <a:cubicBezTo>
                      <a:pt x="16" y="230"/>
                      <a:pt x="17" y="231"/>
                      <a:pt x="16" y="233"/>
                    </a:cubicBezTo>
                    <a:cubicBezTo>
                      <a:pt x="16" y="234"/>
                      <a:pt x="16" y="236"/>
                      <a:pt x="16" y="237"/>
                    </a:cubicBezTo>
                    <a:cubicBezTo>
                      <a:pt x="16" y="239"/>
                      <a:pt x="16" y="241"/>
                      <a:pt x="15" y="242"/>
                    </a:cubicBezTo>
                    <a:cubicBezTo>
                      <a:pt x="15" y="243"/>
                      <a:pt x="14" y="244"/>
                      <a:pt x="13" y="245"/>
                    </a:cubicBezTo>
                    <a:cubicBezTo>
                      <a:pt x="12" y="246"/>
                      <a:pt x="11" y="247"/>
                      <a:pt x="11" y="249"/>
                    </a:cubicBezTo>
                    <a:cubicBezTo>
                      <a:pt x="11" y="250"/>
                      <a:pt x="11" y="251"/>
                      <a:pt x="11" y="252"/>
                    </a:cubicBezTo>
                    <a:cubicBezTo>
                      <a:pt x="11" y="254"/>
                      <a:pt x="11" y="254"/>
                      <a:pt x="10" y="255"/>
                    </a:cubicBezTo>
                    <a:cubicBezTo>
                      <a:pt x="10" y="255"/>
                      <a:pt x="10" y="255"/>
                      <a:pt x="10" y="256"/>
                    </a:cubicBezTo>
                    <a:cubicBezTo>
                      <a:pt x="9" y="256"/>
                      <a:pt x="6" y="258"/>
                      <a:pt x="8" y="261"/>
                    </a:cubicBezTo>
                    <a:cubicBezTo>
                      <a:pt x="9" y="262"/>
                      <a:pt x="10" y="263"/>
                      <a:pt x="11" y="264"/>
                    </a:cubicBezTo>
                    <a:cubicBezTo>
                      <a:pt x="11" y="264"/>
                      <a:pt x="11" y="264"/>
                      <a:pt x="12" y="265"/>
                    </a:cubicBezTo>
                    <a:cubicBezTo>
                      <a:pt x="13" y="266"/>
                      <a:pt x="13" y="267"/>
                      <a:pt x="14" y="269"/>
                    </a:cubicBezTo>
                    <a:cubicBezTo>
                      <a:pt x="16" y="272"/>
                      <a:pt x="16" y="276"/>
                      <a:pt x="17" y="280"/>
                    </a:cubicBezTo>
                    <a:cubicBezTo>
                      <a:pt x="17" y="282"/>
                      <a:pt x="17" y="284"/>
                      <a:pt x="17" y="286"/>
                    </a:cubicBezTo>
                    <a:cubicBezTo>
                      <a:pt x="17" y="289"/>
                      <a:pt x="18" y="291"/>
                      <a:pt x="18" y="294"/>
                    </a:cubicBezTo>
                    <a:cubicBezTo>
                      <a:pt x="18" y="296"/>
                      <a:pt x="18" y="297"/>
                      <a:pt x="18" y="299"/>
                    </a:cubicBezTo>
                    <a:cubicBezTo>
                      <a:pt x="18" y="301"/>
                      <a:pt x="18" y="302"/>
                      <a:pt x="18" y="304"/>
                    </a:cubicBezTo>
                    <a:cubicBezTo>
                      <a:pt x="19" y="310"/>
                      <a:pt x="18" y="317"/>
                      <a:pt x="16" y="322"/>
                    </a:cubicBezTo>
                    <a:cubicBezTo>
                      <a:pt x="15" y="327"/>
                      <a:pt x="12" y="334"/>
                      <a:pt x="9" y="340"/>
                    </a:cubicBezTo>
                    <a:cubicBezTo>
                      <a:pt x="6" y="345"/>
                      <a:pt x="4" y="351"/>
                      <a:pt x="4" y="360"/>
                    </a:cubicBezTo>
                    <a:cubicBezTo>
                      <a:pt x="4" y="362"/>
                      <a:pt x="4" y="364"/>
                      <a:pt x="3" y="365"/>
                    </a:cubicBezTo>
                    <a:cubicBezTo>
                      <a:pt x="3" y="371"/>
                      <a:pt x="3" y="371"/>
                      <a:pt x="3" y="371"/>
                    </a:cubicBezTo>
                    <a:cubicBezTo>
                      <a:pt x="7" y="368"/>
                      <a:pt x="7" y="368"/>
                      <a:pt x="7" y="368"/>
                    </a:cubicBezTo>
                    <a:cubicBezTo>
                      <a:pt x="8" y="367"/>
                      <a:pt x="9" y="365"/>
                      <a:pt x="11" y="362"/>
                    </a:cubicBezTo>
                    <a:cubicBezTo>
                      <a:pt x="11" y="361"/>
                      <a:pt x="11" y="360"/>
                      <a:pt x="11" y="360"/>
                    </a:cubicBezTo>
                    <a:cubicBezTo>
                      <a:pt x="13" y="355"/>
                      <a:pt x="16" y="354"/>
                      <a:pt x="19" y="354"/>
                    </a:cubicBezTo>
                    <a:cubicBezTo>
                      <a:pt x="21" y="354"/>
                      <a:pt x="22" y="354"/>
                      <a:pt x="24" y="354"/>
                    </a:cubicBezTo>
                    <a:cubicBezTo>
                      <a:pt x="25" y="354"/>
                      <a:pt x="25" y="354"/>
                      <a:pt x="25" y="354"/>
                    </a:cubicBezTo>
                    <a:cubicBezTo>
                      <a:pt x="26" y="355"/>
                      <a:pt x="27" y="355"/>
                      <a:pt x="28" y="355"/>
                    </a:cubicBezTo>
                    <a:cubicBezTo>
                      <a:pt x="34" y="355"/>
                      <a:pt x="39" y="353"/>
                      <a:pt x="44" y="352"/>
                    </a:cubicBezTo>
                    <a:cubicBezTo>
                      <a:pt x="49" y="350"/>
                      <a:pt x="54" y="349"/>
                      <a:pt x="59" y="349"/>
                    </a:cubicBezTo>
                    <a:cubicBezTo>
                      <a:pt x="60" y="349"/>
                      <a:pt x="61" y="349"/>
                      <a:pt x="62" y="349"/>
                    </a:cubicBezTo>
                    <a:cubicBezTo>
                      <a:pt x="68" y="350"/>
                      <a:pt x="73" y="353"/>
                      <a:pt x="76" y="358"/>
                    </a:cubicBezTo>
                    <a:cubicBezTo>
                      <a:pt x="77" y="358"/>
                      <a:pt x="77" y="358"/>
                      <a:pt x="77" y="358"/>
                    </a:cubicBezTo>
                    <a:cubicBezTo>
                      <a:pt x="80" y="363"/>
                      <a:pt x="82" y="366"/>
                      <a:pt x="88" y="367"/>
                    </a:cubicBezTo>
                    <a:cubicBezTo>
                      <a:pt x="96" y="368"/>
                      <a:pt x="97" y="371"/>
                      <a:pt x="98" y="378"/>
                    </a:cubicBezTo>
                    <a:cubicBezTo>
                      <a:pt x="100" y="382"/>
                      <a:pt x="102" y="384"/>
                      <a:pt x="104" y="387"/>
                    </a:cubicBezTo>
                    <a:cubicBezTo>
                      <a:pt x="105" y="388"/>
                      <a:pt x="107" y="389"/>
                      <a:pt x="108" y="391"/>
                    </a:cubicBezTo>
                    <a:cubicBezTo>
                      <a:pt x="109" y="392"/>
                      <a:pt x="109" y="393"/>
                      <a:pt x="110" y="394"/>
                    </a:cubicBezTo>
                    <a:cubicBezTo>
                      <a:pt x="110" y="395"/>
                      <a:pt x="111" y="396"/>
                      <a:pt x="112" y="397"/>
                    </a:cubicBezTo>
                    <a:cubicBezTo>
                      <a:pt x="113" y="399"/>
                      <a:pt x="115" y="400"/>
                      <a:pt x="116" y="401"/>
                    </a:cubicBezTo>
                    <a:cubicBezTo>
                      <a:pt x="117" y="401"/>
                      <a:pt x="117" y="401"/>
                      <a:pt x="118" y="402"/>
                    </a:cubicBezTo>
                    <a:cubicBezTo>
                      <a:pt x="120" y="403"/>
                      <a:pt x="122" y="405"/>
                      <a:pt x="123" y="407"/>
                    </a:cubicBezTo>
                    <a:cubicBezTo>
                      <a:pt x="125" y="410"/>
                      <a:pt x="126" y="412"/>
                      <a:pt x="129" y="413"/>
                    </a:cubicBezTo>
                    <a:cubicBezTo>
                      <a:pt x="129" y="414"/>
                      <a:pt x="130" y="414"/>
                      <a:pt x="131" y="414"/>
                    </a:cubicBezTo>
                    <a:cubicBezTo>
                      <a:pt x="132" y="413"/>
                      <a:pt x="132" y="413"/>
                      <a:pt x="132" y="413"/>
                    </a:cubicBezTo>
                    <a:cubicBezTo>
                      <a:pt x="131" y="414"/>
                      <a:pt x="131" y="414"/>
                      <a:pt x="131" y="414"/>
                    </a:cubicBezTo>
                    <a:cubicBezTo>
                      <a:pt x="132" y="415"/>
                      <a:pt x="132" y="415"/>
                      <a:pt x="132" y="415"/>
                    </a:cubicBezTo>
                    <a:cubicBezTo>
                      <a:pt x="134" y="413"/>
                      <a:pt x="134" y="413"/>
                      <a:pt x="134" y="413"/>
                    </a:cubicBezTo>
                    <a:cubicBezTo>
                      <a:pt x="136" y="412"/>
                      <a:pt x="138" y="411"/>
                      <a:pt x="139" y="409"/>
                    </a:cubicBezTo>
                    <a:cubicBezTo>
                      <a:pt x="141" y="406"/>
                      <a:pt x="141" y="403"/>
                      <a:pt x="140" y="401"/>
                    </a:cubicBezTo>
                    <a:cubicBezTo>
                      <a:pt x="140" y="399"/>
                      <a:pt x="140" y="397"/>
                      <a:pt x="141" y="396"/>
                    </a:cubicBezTo>
                    <a:cubicBezTo>
                      <a:pt x="141" y="392"/>
                      <a:pt x="145" y="385"/>
                      <a:pt x="149" y="384"/>
                    </a:cubicBezTo>
                    <a:cubicBezTo>
                      <a:pt x="150" y="384"/>
                      <a:pt x="150" y="384"/>
                      <a:pt x="150" y="384"/>
                    </a:cubicBezTo>
                    <a:cubicBezTo>
                      <a:pt x="153" y="384"/>
                      <a:pt x="156" y="388"/>
                      <a:pt x="158" y="390"/>
                    </a:cubicBezTo>
                    <a:cubicBezTo>
                      <a:pt x="159" y="391"/>
                      <a:pt x="159" y="391"/>
                      <a:pt x="159" y="391"/>
                    </a:cubicBezTo>
                    <a:cubicBezTo>
                      <a:pt x="160" y="392"/>
                      <a:pt x="161" y="394"/>
                      <a:pt x="163" y="395"/>
                    </a:cubicBezTo>
                    <a:cubicBezTo>
                      <a:pt x="164" y="396"/>
                      <a:pt x="164" y="396"/>
                      <a:pt x="164" y="396"/>
                    </a:cubicBezTo>
                    <a:cubicBezTo>
                      <a:pt x="165" y="397"/>
                      <a:pt x="165" y="397"/>
                      <a:pt x="165" y="397"/>
                    </a:cubicBezTo>
                    <a:cubicBezTo>
                      <a:pt x="165" y="398"/>
                      <a:pt x="165" y="398"/>
                      <a:pt x="166" y="398"/>
                    </a:cubicBezTo>
                    <a:cubicBezTo>
                      <a:pt x="168" y="401"/>
                      <a:pt x="168" y="401"/>
                      <a:pt x="168" y="401"/>
                    </a:cubicBezTo>
                    <a:cubicBezTo>
                      <a:pt x="169" y="398"/>
                      <a:pt x="169" y="398"/>
                      <a:pt x="169" y="398"/>
                    </a:cubicBezTo>
                    <a:cubicBezTo>
                      <a:pt x="169" y="397"/>
                      <a:pt x="170" y="396"/>
                      <a:pt x="170" y="396"/>
                    </a:cubicBezTo>
                    <a:cubicBezTo>
                      <a:pt x="170" y="395"/>
                      <a:pt x="170" y="395"/>
                      <a:pt x="170" y="395"/>
                    </a:cubicBezTo>
                    <a:cubicBezTo>
                      <a:pt x="171" y="393"/>
                      <a:pt x="172" y="391"/>
                      <a:pt x="174" y="390"/>
                    </a:cubicBezTo>
                    <a:cubicBezTo>
                      <a:pt x="175" y="389"/>
                      <a:pt x="176" y="389"/>
                      <a:pt x="178" y="389"/>
                    </a:cubicBezTo>
                    <a:cubicBezTo>
                      <a:pt x="179" y="389"/>
                      <a:pt x="180" y="389"/>
                      <a:pt x="181" y="389"/>
                    </a:cubicBezTo>
                    <a:cubicBezTo>
                      <a:pt x="181" y="389"/>
                      <a:pt x="181" y="389"/>
                      <a:pt x="181" y="389"/>
                    </a:cubicBezTo>
                    <a:cubicBezTo>
                      <a:pt x="185" y="390"/>
                      <a:pt x="189" y="391"/>
                      <a:pt x="194" y="391"/>
                    </a:cubicBezTo>
                    <a:cubicBezTo>
                      <a:pt x="194" y="391"/>
                      <a:pt x="194" y="391"/>
                      <a:pt x="194" y="391"/>
                    </a:cubicBezTo>
                    <a:cubicBezTo>
                      <a:pt x="197" y="391"/>
                      <a:pt x="199" y="391"/>
                      <a:pt x="202" y="390"/>
                    </a:cubicBezTo>
                    <a:cubicBezTo>
                      <a:pt x="202" y="390"/>
                      <a:pt x="202" y="390"/>
                      <a:pt x="202" y="390"/>
                    </a:cubicBezTo>
                    <a:cubicBezTo>
                      <a:pt x="203" y="390"/>
                      <a:pt x="203" y="390"/>
                      <a:pt x="204" y="390"/>
                    </a:cubicBezTo>
                    <a:cubicBezTo>
                      <a:pt x="205" y="390"/>
                      <a:pt x="206" y="390"/>
                      <a:pt x="208" y="389"/>
                    </a:cubicBezTo>
                    <a:cubicBezTo>
                      <a:pt x="209" y="388"/>
                      <a:pt x="209" y="387"/>
                      <a:pt x="209" y="386"/>
                    </a:cubicBezTo>
                    <a:cubicBezTo>
                      <a:pt x="210" y="386"/>
                      <a:pt x="210" y="385"/>
                      <a:pt x="210" y="384"/>
                    </a:cubicBezTo>
                    <a:cubicBezTo>
                      <a:pt x="211" y="384"/>
                      <a:pt x="211" y="383"/>
                      <a:pt x="211" y="383"/>
                    </a:cubicBezTo>
                    <a:cubicBezTo>
                      <a:pt x="212" y="383"/>
                      <a:pt x="213" y="385"/>
                      <a:pt x="214" y="386"/>
                    </a:cubicBezTo>
                    <a:cubicBezTo>
                      <a:pt x="214" y="386"/>
                      <a:pt x="214" y="387"/>
                      <a:pt x="214" y="387"/>
                    </a:cubicBezTo>
                    <a:cubicBezTo>
                      <a:pt x="215" y="388"/>
                      <a:pt x="215" y="388"/>
                      <a:pt x="215" y="388"/>
                    </a:cubicBezTo>
                    <a:cubicBezTo>
                      <a:pt x="322" y="388"/>
                      <a:pt x="322" y="388"/>
                      <a:pt x="322" y="388"/>
                    </a:cubicBezTo>
                    <a:cubicBezTo>
                      <a:pt x="327" y="367"/>
                      <a:pt x="327" y="367"/>
                      <a:pt x="327" y="367"/>
                    </a:cubicBezTo>
                    <a:cubicBezTo>
                      <a:pt x="327" y="366"/>
                      <a:pt x="330" y="360"/>
                      <a:pt x="320" y="355"/>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03" name="Freeform 32">
                <a:extLst>
                  <a:ext uri="{FF2B5EF4-FFF2-40B4-BE49-F238E27FC236}">
                    <a16:creationId xmlns:a16="http://schemas.microsoft.com/office/drawing/2014/main" id="{BA5D5FE8-92CD-3958-DB92-E9AA9795F6A2}"/>
                  </a:ext>
                </a:extLst>
              </p:cNvPr>
              <p:cNvSpPr>
                <a:spLocks/>
              </p:cNvSpPr>
              <p:nvPr/>
            </p:nvSpPr>
            <p:spPr bwMode="auto">
              <a:xfrm>
                <a:off x="1494456" y="240969"/>
                <a:ext cx="1170707" cy="1116730"/>
              </a:xfrm>
              <a:custGeom>
                <a:avLst/>
                <a:gdLst>
                  <a:gd name="T0" fmla="*/ 537 w 578"/>
                  <a:gd name="T1" fmla="*/ 418 h 599"/>
                  <a:gd name="T2" fmla="*/ 530 w 578"/>
                  <a:gd name="T3" fmla="*/ 410 h 599"/>
                  <a:gd name="T4" fmla="*/ 525 w 578"/>
                  <a:gd name="T5" fmla="*/ 405 h 599"/>
                  <a:gd name="T6" fmla="*/ 508 w 578"/>
                  <a:gd name="T7" fmla="*/ 366 h 599"/>
                  <a:gd name="T8" fmla="*/ 520 w 578"/>
                  <a:gd name="T9" fmla="*/ 350 h 599"/>
                  <a:gd name="T10" fmla="*/ 522 w 578"/>
                  <a:gd name="T11" fmla="*/ 303 h 599"/>
                  <a:gd name="T12" fmla="*/ 517 w 578"/>
                  <a:gd name="T13" fmla="*/ 260 h 599"/>
                  <a:gd name="T14" fmla="*/ 504 w 578"/>
                  <a:gd name="T15" fmla="*/ 234 h 599"/>
                  <a:gd name="T16" fmla="*/ 479 w 578"/>
                  <a:gd name="T17" fmla="*/ 155 h 599"/>
                  <a:gd name="T18" fmla="*/ 459 w 578"/>
                  <a:gd name="T19" fmla="*/ 126 h 599"/>
                  <a:gd name="T20" fmla="*/ 454 w 578"/>
                  <a:gd name="T21" fmla="*/ 113 h 599"/>
                  <a:gd name="T22" fmla="*/ 465 w 578"/>
                  <a:gd name="T23" fmla="*/ 91 h 599"/>
                  <a:gd name="T24" fmla="*/ 477 w 578"/>
                  <a:gd name="T25" fmla="*/ 69 h 599"/>
                  <a:gd name="T26" fmla="*/ 475 w 578"/>
                  <a:gd name="T27" fmla="*/ 47 h 599"/>
                  <a:gd name="T28" fmla="*/ 475 w 578"/>
                  <a:gd name="T29" fmla="*/ 20 h 599"/>
                  <a:gd name="T30" fmla="*/ 483 w 578"/>
                  <a:gd name="T31" fmla="*/ 11 h 599"/>
                  <a:gd name="T32" fmla="*/ 476 w 578"/>
                  <a:gd name="T33" fmla="*/ 6 h 599"/>
                  <a:gd name="T34" fmla="*/ 464 w 578"/>
                  <a:gd name="T35" fmla="*/ 8 h 599"/>
                  <a:gd name="T36" fmla="*/ 456 w 578"/>
                  <a:gd name="T37" fmla="*/ 3 h 599"/>
                  <a:gd name="T38" fmla="*/ 439 w 578"/>
                  <a:gd name="T39" fmla="*/ 7 h 599"/>
                  <a:gd name="T40" fmla="*/ 434 w 578"/>
                  <a:gd name="T41" fmla="*/ 7 h 599"/>
                  <a:gd name="T42" fmla="*/ 418 w 578"/>
                  <a:gd name="T43" fmla="*/ 5 h 599"/>
                  <a:gd name="T44" fmla="*/ 397 w 578"/>
                  <a:gd name="T45" fmla="*/ 13 h 599"/>
                  <a:gd name="T46" fmla="*/ 389 w 578"/>
                  <a:gd name="T47" fmla="*/ 11 h 599"/>
                  <a:gd name="T48" fmla="*/ 363 w 578"/>
                  <a:gd name="T49" fmla="*/ 7 h 599"/>
                  <a:gd name="T50" fmla="*/ 355 w 578"/>
                  <a:gd name="T51" fmla="*/ 6 h 599"/>
                  <a:gd name="T52" fmla="*/ 335 w 578"/>
                  <a:gd name="T53" fmla="*/ 8 h 599"/>
                  <a:gd name="T54" fmla="*/ 317 w 578"/>
                  <a:gd name="T55" fmla="*/ 15 h 599"/>
                  <a:gd name="T56" fmla="*/ 279 w 578"/>
                  <a:gd name="T57" fmla="*/ 20 h 599"/>
                  <a:gd name="T58" fmla="*/ 250 w 578"/>
                  <a:gd name="T59" fmla="*/ 37 h 599"/>
                  <a:gd name="T60" fmla="*/ 233 w 578"/>
                  <a:gd name="T61" fmla="*/ 42 h 599"/>
                  <a:gd name="T62" fmla="*/ 206 w 578"/>
                  <a:gd name="T63" fmla="*/ 59 h 599"/>
                  <a:gd name="T64" fmla="*/ 200 w 578"/>
                  <a:gd name="T65" fmla="*/ 78 h 599"/>
                  <a:gd name="T66" fmla="*/ 200 w 578"/>
                  <a:gd name="T67" fmla="*/ 85 h 599"/>
                  <a:gd name="T68" fmla="*/ 201 w 578"/>
                  <a:gd name="T69" fmla="*/ 109 h 599"/>
                  <a:gd name="T70" fmla="*/ 203 w 578"/>
                  <a:gd name="T71" fmla="*/ 131 h 599"/>
                  <a:gd name="T72" fmla="*/ 214 w 578"/>
                  <a:gd name="T73" fmla="*/ 156 h 599"/>
                  <a:gd name="T74" fmla="*/ 199 w 578"/>
                  <a:gd name="T75" fmla="*/ 165 h 599"/>
                  <a:gd name="T76" fmla="*/ 175 w 578"/>
                  <a:gd name="T77" fmla="*/ 166 h 599"/>
                  <a:gd name="T78" fmla="*/ 155 w 578"/>
                  <a:gd name="T79" fmla="*/ 178 h 599"/>
                  <a:gd name="T80" fmla="*/ 138 w 578"/>
                  <a:gd name="T81" fmla="*/ 181 h 599"/>
                  <a:gd name="T82" fmla="*/ 144 w 578"/>
                  <a:gd name="T83" fmla="*/ 200 h 599"/>
                  <a:gd name="T84" fmla="*/ 126 w 578"/>
                  <a:gd name="T85" fmla="*/ 211 h 599"/>
                  <a:gd name="T86" fmla="*/ 108 w 578"/>
                  <a:gd name="T87" fmla="*/ 218 h 599"/>
                  <a:gd name="T88" fmla="*/ 74 w 578"/>
                  <a:gd name="T89" fmla="*/ 240 h 599"/>
                  <a:gd name="T90" fmla="*/ 58 w 578"/>
                  <a:gd name="T91" fmla="*/ 247 h 599"/>
                  <a:gd name="T92" fmla="*/ 39 w 578"/>
                  <a:gd name="T93" fmla="*/ 252 h 599"/>
                  <a:gd name="T94" fmla="*/ 15 w 578"/>
                  <a:gd name="T95" fmla="*/ 267 h 599"/>
                  <a:gd name="T96" fmla="*/ 5 w 578"/>
                  <a:gd name="T97" fmla="*/ 329 h 599"/>
                  <a:gd name="T98" fmla="*/ 88 w 578"/>
                  <a:gd name="T99" fmla="*/ 390 h 599"/>
                  <a:gd name="T100" fmla="*/ 201 w 578"/>
                  <a:gd name="T101" fmla="*/ 474 h 599"/>
                  <a:gd name="T102" fmla="*/ 261 w 578"/>
                  <a:gd name="T103" fmla="*/ 519 h 599"/>
                  <a:gd name="T104" fmla="*/ 273 w 578"/>
                  <a:gd name="T105" fmla="*/ 541 h 599"/>
                  <a:gd name="T106" fmla="*/ 286 w 578"/>
                  <a:gd name="T107" fmla="*/ 547 h 599"/>
                  <a:gd name="T108" fmla="*/ 296 w 578"/>
                  <a:gd name="T109" fmla="*/ 558 h 599"/>
                  <a:gd name="T110" fmla="*/ 305 w 578"/>
                  <a:gd name="T111" fmla="*/ 559 h 599"/>
                  <a:gd name="T112" fmla="*/ 330 w 578"/>
                  <a:gd name="T113" fmla="*/ 574 h 599"/>
                  <a:gd name="T114" fmla="*/ 328 w 578"/>
                  <a:gd name="T115" fmla="*/ 591 h 599"/>
                  <a:gd name="T116" fmla="*/ 406 w 578"/>
                  <a:gd name="T117" fmla="*/ 583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8" h="599">
                    <a:moveTo>
                      <a:pt x="569" y="424"/>
                    </a:moveTo>
                    <a:cubicBezTo>
                      <a:pt x="547" y="417"/>
                      <a:pt x="547" y="417"/>
                      <a:pt x="547" y="417"/>
                    </a:cubicBezTo>
                    <a:cubicBezTo>
                      <a:pt x="546" y="417"/>
                      <a:pt x="545" y="416"/>
                      <a:pt x="544" y="416"/>
                    </a:cubicBezTo>
                    <a:cubicBezTo>
                      <a:pt x="542" y="416"/>
                      <a:pt x="541" y="417"/>
                      <a:pt x="540" y="417"/>
                    </a:cubicBezTo>
                    <a:cubicBezTo>
                      <a:pt x="539" y="417"/>
                      <a:pt x="538" y="418"/>
                      <a:pt x="538" y="418"/>
                    </a:cubicBezTo>
                    <a:cubicBezTo>
                      <a:pt x="537" y="418"/>
                      <a:pt x="537" y="418"/>
                      <a:pt x="537" y="418"/>
                    </a:cubicBezTo>
                    <a:cubicBezTo>
                      <a:pt x="535" y="418"/>
                      <a:pt x="535" y="417"/>
                      <a:pt x="534" y="416"/>
                    </a:cubicBezTo>
                    <a:cubicBezTo>
                      <a:pt x="533" y="416"/>
                      <a:pt x="533" y="416"/>
                      <a:pt x="533" y="416"/>
                    </a:cubicBezTo>
                    <a:cubicBezTo>
                      <a:pt x="533" y="416"/>
                      <a:pt x="533" y="415"/>
                      <a:pt x="532" y="415"/>
                    </a:cubicBezTo>
                    <a:cubicBezTo>
                      <a:pt x="532" y="415"/>
                      <a:pt x="531" y="415"/>
                      <a:pt x="531" y="414"/>
                    </a:cubicBezTo>
                    <a:cubicBezTo>
                      <a:pt x="530" y="413"/>
                      <a:pt x="530" y="413"/>
                      <a:pt x="530" y="412"/>
                    </a:cubicBezTo>
                    <a:cubicBezTo>
                      <a:pt x="530" y="412"/>
                      <a:pt x="530" y="411"/>
                      <a:pt x="530" y="410"/>
                    </a:cubicBezTo>
                    <a:cubicBezTo>
                      <a:pt x="530" y="409"/>
                      <a:pt x="529" y="409"/>
                      <a:pt x="528" y="408"/>
                    </a:cubicBezTo>
                    <a:cubicBezTo>
                      <a:pt x="528" y="408"/>
                      <a:pt x="528" y="408"/>
                      <a:pt x="527" y="408"/>
                    </a:cubicBezTo>
                    <a:cubicBezTo>
                      <a:pt x="527" y="407"/>
                      <a:pt x="527" y="407"/>
                      <a:pt x="526" y="406"/>
                    </a:cubicBezTo>
                    <a:cubicBezTo>
                      <a:pt x="526" y="406"/>
                      <a:pt x="526" y="406"/>
                      <a:pt x="526" y="405"/>
                    </a:cubicBezTo>
                    <a:cubicBezTo>
                      <a:pt x="526" y="405"/>
                      <a:pt x="526" y="405"/>
                      <a:pt x="526" y="405"/>
                    </a:cubicBezTo>
                    <a:cubicBezTo>
                      <a:pt x="525" y="405"/>
                      <a:pt x="525" y="405"/>
                      <a:pt x="525" y="405"/>
                    </a:cubicBezTo>
                    <a:cubicBezTo>
                      <a:pt x="525" y="403"/>
                      <a:pt x="525" y="400"/>
                      <a:pt x="524" y="398"/>
                    </a:cubicBezTo>
                    <a:cubicBezTo>
                      <a:pt x="524" y="394"/>
                      <a:pt x="524" y="391"/>
                      <a:pt x="523" y="388"/>
                    </a:cubicBezTo>
                    <a:cubicBezTo>
                      <a:pt x="522" y="385"/>
                      <a:pt x="520" y="382"/>
                      <a:pt x="518" y="379"/>
                    </a:cubicBezTo>
                    <a:cubicBezTo>
                      <a:pt x="517" y="378"/>
                      <a:pt x="516" y="377"/>
                      <a:pt x="515" y="376"/>
                    </a:cubicBezTo>
                    <a:cubicBezTo>
                      <a:pt x="514" y="374"/>
                      <a:pt x="513" y="373"/>
                      <a:pt x="512" y="372"/>
                    </a:cubicBezTo>
                    <a:cubicBezTo>
                      <a:pt x="511" y="370"/>
                      <a:pt x="509" y="368"/>
                      <a:pt x="508" y="366"/>
                    </a:cubicBezTo>
                    <a:cubicBezTo>
                      <a:pt x="507" y="364"/>
                      <a:pt x="506" y="362"/>
                      <a:pt x="507" y="361"/>
                    </a:cubicBezTo>
                    <a:cubicBezTo>
                      <a:pt x="507" y="358"/>
                      <a:pt x="510" y="357"/>
                      <a:pt x="512" y="356"/>
                    </a:cubicBezTo>
                    <a:cubicBezTo>
                      <a:pt x="513" y="355"/>
                      <a:pt x="514" y="355"/>
                      <a:pt x="515" y="354"/>
                    </a:cubicBezTo>
                    <a:cubicBezTo>
                      <a:pt x="516" y="353"/>
                      <a:pt x="517" y="352"/>
                      <a:pt x="519" y="352"/>
                    </a:cubicBezTo>
                    <a:cubicBezTo>
                      <a:pt x="520" y="351"/>
                      <a:pt x="520" y="351"/>
                      <a:pt x="520" y="351"/>
                    </a:cubicBezTo>
                    <a:cubicBezTo>
                      <a:pt x="520" y="350"/>
                      <a:pt x="520" y="350"/>
                      <a:pt x="520" y="350"/>
                    </a:cubicBezTo>
                    <a:cubicBezTo>
                      <a:pt x="520" y="345"/>
                      <a:pt x="520" y="341"/>
                      <a:pt x="519" y="337"/>
                    </a:cubicBezTo>
                    <a:cubicBezTo>
                      <a:pt x="519" y="335"/>
                      <a:pt x="518" y="333"/>
                      <a:pt x="517" y="331"/>
                    </a:cubicBezTo>
                    <a:cubicBezTo>
                      <a:pt x="514" y="327"/>
                      <a:pt x="516" y="322"/>
                      <a:pt x="517" y="318"/>
                    </a:cubicBezTo>
                    <a:cubicBezTo>
                      <a:pt x="518" y="316"/>
                      <a:pt x="519" y="314"/>
                      <a:pt x="519" y="313"/>
                    </a:cubicBezTo>
                    <a:cubicBezTo>
                      <a:pt x="520" y="310"/>
                      <a:pt x="520" y="310"/>
                      <a:pt x="520" y="310"/>
                    </a:cubicBezTo>
                    <a:cubicBezTo>
                      <a:pt x="521" y="307"/>
                      <a:pt x="522" y="305"/>
                      <a:pt x="522" y="303"/>
                    </a:cubicBezTo>
                    <a:cubicBezTo>
                      <a:pt x="521" y="302"/>
                      <a:pt x="520" y="301"/>
                      <a:pt x="519" y="300"/>
                    </a:cubicBezTo>
                    <a:cubicBezTo>
                      <a:pt x="518" y="299"/>
                      <a:pt x="518" y="299"/>
                      <a:pt x="517" y="298"/>
                    </a:cubicBezTo>
                    <a:cubicBezTo>
                      <a:pt x="515" y="294"/>
                      <a:pt x="517" y="287"/>
                      <a:pt x="518" y="284"/>
                    </a:cubicBezTo>
                    <a:cubicBezTo>
                      <a:pt x="519" y="279"/>
                      <a:pt x="519" y="275"/>
                      <a:pt x="519" y="269"/>
                    </a:cubicBezTo>
                    <a:cubicBezTo>
                      <a:pt x="519" y="266"/>
                      <a:pt x="518" y="264"/>
                      <a:pt x="517" y="262"/>
                    </a:cubicBezTo>
                    <a:cubicBezTo>
                      <a:pt x="517" y="261"/>
                      <a:pt x="517" y="261"/>
                      <a:pt x="517" y="260"/>
                    </a:cubicBezTo>
                    <a:cubicBezTo>
                      <a:pt x="516" y="259"/>
                      <a:pt x="516" y="258"/>
                      <a:pt x="516" y="256"/>
                    </a:cubicBezTo>
                    <a:cubicBezTo>
                      <a:pt x="516" y="256"/>
                      <a:pt x="516" y="255"/>
                      <a:pt x="516" y="255"/>
                    </a:cubicBezTo>
                    <a:cubicBezTo>
                      <a:pt x="516" y="254"/>
                      <a:pt x="516" y="253"/>
                      <a:pt x="516" y="252"/>
                    </a:cubicBezTo>
                    <a:cubicBezTo>
                      <a:pt x="515" y="250"/>
                      <a:pt x="514" y="248"/>
                      <a:pt x="512" y="246"/>
                    </a:cubicBezTo>
                    <a:cubicBezTo>
                      <a:pt x="511" y="245"/>
                      <a:pt x="511" y="244"/>
                      <a:pt x="510" y="243"/>
                    </a:cubicBezTo>
                    <a:cubicBezTo>
                      <a:pt x="508" y="240"/>
                      <a:pt x="506" y="237"/>
                      <a:pt x="504" y="234"/>
                    </a:cubicBezTo>
                    <a:cubicBezTo>
                      <a:pt x="505" y="233"/>
                      <a:pt x="506" y="231"/>
                      <a:pt x="508" y="230"/>
                    </a:cubicBezTo>
                    <a:cubicBezTo>
                      <a:pt x="510" y="229"/>
                      <a:pt x="510" y="229"/>
                      <a:pt x="510" y="229"/>
                    </a:cubicBezTo>
                    <a:cubicBezTo>
                      <a:pt x="496" y="167"/>
                      <a:pt x="496" y="167"/>
                      <a:pt x="496" y="167"/>
                    </a:cubicBezTo>
                    <a:cubicBezTo>
                      <a:pt x="496" y="166"/>
                      <a:pt x="496" y="166"/>
                      <a:pt x="496" y="166"/>
                    </a:cubicBezTo>
                    <a:cubicBezTo>
                      <a:pt x="493" y="163"/>
                      <a:pt x="489" y="161"/>
                      <a:pt x="485" y="158"/>
                    </a:cubicBezTo>
                    <a:cubicBezTo>
                      <a:pt x="483" y="157"/>
                      <a:pt x="481" y="156"/>
                      <a:pt x="479" y="155"/>
                    </a:cubicBezTo>
                    <a:cubicBezTo>
                      <a:pt x="476" y="153"/>
                      <a:pt x="476" y="150"/>
                      <a:pt x="475" y="147"/>
                    </a:cubicBezTo>
                    <a:cubicBezTo>
                      <a:pt x="475" y="144"/>
                      <a:pt x="475" y="142"/>
                      <a:pt x="473" y="139"/>
                    </a:cubicBezTo>
                    <a:cubicBezTo>
                      <a:pt x="472" y="137"/>
                      <a:pt x="470" y="135"/>
                      <a:pt x="467" y="133"/>
                    </a:cubicBezTo>
                    <a:cubicBezTo>
                      <a:pt x="467" y="132"/>
                      <a:pt x="465" y="132"/>
                      <a:pt x="464" y="131"/>
                    </a:cubicBezTo>
                    <a:cubicBezTo>
                      <a:pt x="462" y="131"/>
                      <a:pt x="461" y="131"/>
                      <a:pt x="460" y="130"/>
                    </a:cubicBezTo>
                    <a:cubicBezTo>
                      <a:pt x="459" y="129"/>
                      <a:pt x="459" y="127"/>
                      <a:pt x="459" y="126"/>
                    </a:cubicBezTo>
                    <a:cubicBezTo>
                      <a:pt x="459" y="124"/>
                      <a:pt x="459" y="123"/>
                      <a:pt x="459" y="122"/>
                    </a:cubicBezTo>
                    <a:cubicBezTo>
                      <a:pt x="459" y="121"/>
                      <a:pt x="458" y="120"/>
                      <a:pt x="458" y="120"/>
                    </a:cubicBezTo>
                    <a:cubicBezTo>
                      <a:pt x="457" y="120"/>
                      <a:pt x="457" y="119"/>
                      <a:pt x="457" y="119"/>
                    </a:cubicBezTo>
                    <a:cubicBezTo>
                      <a:pt x="456" y="118"/>
                      <a:pt x="456" y="118"/>
                      <a:pt x="456" y="117"/>
                    </a:cubicBezTo>
                    <a:cubicBezTo>
                      <a:pt x="456" y="116"/>
                      <a:pt x="456" y="116"/>
                      <a:pt x="455" y="115"/>
                    </a:cubicBezTo>
                    <a:cubicBezTo>
                      <a:pt x="455" y="114"/>
                      <a:pt x="455" y="113"/>
                      <a:pt x="454" y="113"/>
                    </a:cubicBezTo>
                    <a:cubicBezTo>
                      <a:pt x="453" y="111"/>
                      <a:pt x="453" y="110"/>
                      <a:pt x="452" y="108"/>
                    </a:cubicBezTo>
                    <a:cubicBezTo>
                      <a:pt x="452" y="104"/>
                      <a:pt x="452" y="103"/>
                      <a:pt x="455" y="100"/>
                    </a:cubicBezTo>
                    <a:cubicBezTo>
                      <a:pt x="456" y="100"/>
                      <a:pt x="457" y="99"/>
                      <a:pt x="458" y="99"/>
                    </a:cubicBezTo>
                    <a:cubicBezTo>
                      <a:pt x="459" y="98"/>
                      <a:pt x="460" y="97"/>
                      <a:pt x="461" y="96"/>
                    </a:cubicBezTo>
                    <a:cubicBezTo>
                      <a:pt x="462" y="95"/>
                      <a:pt x="462" y="94"/>
                      <a:pt x="463" y="93"/>
                    </a:cubicBezTo>
                    <a:cubicBezTo>
                      <a:pt x="463" y="92"/>
                      <a:pt x="464" y="91"/>
                      <a:pt x="465" y="91"/>
                    </a:cubicBezTo>
                    <a:cubicBezTo>
                      <a:pt x="465" y="90"/>
                      <a:pt x="466" y="90"/>
                      <a:pt x="467" y="89"/>
                    </a:cubicBezTo>
                    <a:cubicBezTo>
                      <a:pt x="468" y="89"/>
                      <a:pt x="469" y="88"/>
                      <a:pt x="470" y="88"/>
                    </a:cubicBezTo>
                    <a:cubicBezTo>
                      <a:pt x="472" y="86"/>
                      <a:pt x="474" y="82"/>
                      <a:pt x="474" y="80"/>
                    </a:cubicBezTo>
                    <a:cubicBezTo>
                      <a:pt x="475" y="79"/>
                      <a:pt x="475" y="77"/>
                      <a:pt x="475" y="76"/>
                    </a:cubicBezTo>
                    <a:cubicBezTo>
                      <a:pt x="475" y="75"/>
                      <a:pt x="475" y="74"/>
                      <a:pt x="475" y="73"/>
                    </a:cubicBezTo>
                    <a:cubicBezTo>
                      <a:pt x="475" y="71"/>
                      <a:pt x="476" y="70"/>
                      <a:pt x="477" y="69"/>
                    </a:cubicBezTo>
                    <a:cubicBezTo>
                      <a:pt x="477" y="68"/>
                      <a:pt x="478" y="68"/>
                      <a:pt x="478" y="67"/>
                    </a:cubicBezTo>
                    <a:cubicBezTo>
                      <a:pt x="479" y="66"/>
                      <a:pt x="479" y="64"/>
                      <a:pt x="479" y="63"/>
                    </a:cubicBezTo>
                    <a:cubicBezTo>
                      <a:pt x="479" y="62"/>
                      <a:pt x="478" y="62"/>
                      <a:pt x="477" y="61"/>
                    </a:cubicBezTo>
                    <a:cubicBezTo>
                      <a:pt x="477" y="61"/>
                      <a:pt x="477" y="61"/>
                      <a:pt x="477" y="60"/>
                    </a:cubicBezTo>
                    <a:cubicBezTo>
                      <a:pt x="475" y="59"/>
                      <a:pt x="476" y="56"/>
                      <a:pt x="476" y="54"/>
                    </a:cubicBezTo>
                    <a:cubicBezTo>
                      <a:pt x="476" y="51"/>
                      <a:pt x="476" y="49"/>
                      <a:pt x="475" y="47"/>
                    </a:cubicBezTo>
                    <a:cubicBezTo>
                      <a:pt x="475" y="45"/>
                      <a:pt x="474" y="42"/>
                      <a:pt x="475" y="40"/>
                    </a:cubicBezTo>
                    <a:cubicBezTo>
                      <a:pt x="475" y="38"/>
                      <a:pt x="475" y="36"/>
                      <a:pt x="476" y="34"/>
                    </a:cubicBezTo>
                    <a:cubicBezTo>
                      <a:pt x="476" y="32"/>
                      <a:pt x="477" y="29"/>
                      <a:pt x="476" y="26"/>
                    </a:cubicBezTo>
                    <a:cubicBezTo>
                      <a:pt x="476" y="25"/>
                      <a:pt x="476" y="24"/>
                      <a:pt x="475" y="23"/>
                    </a:cubicBezTo>
                    <a:cubicBezTo>
                      <a:pt x="475" y="22"/>
                      <a:pt x="475" y="22"/>
                      <a:pt x="475" y="22"/>
                    </a:cubicBezTo>
                    <a:cubicBezTo>
                      <a:pt x="475" y="21"/>
                      <a:pt x="474" y="21"/>
                      <a:pt x="475" y="20"/>
                    </a:cubicBezTo>
                    <a:cubicBezTo>
                      <a:pt x="475" y="20"/>
                      <a:pt x="475" y="19"/>
                      <a:pt x="476" y="19"/>
                    </a:cubicBezTo>
                    <a:cubicBezTo>
                      <a:pt x="476" y="19"/>
                      <a:pt x="477" y="19"/>
                      <a:pt x="477" y="18"/>
                    </a:cubicBezTo>
                    <a:cubicBezTo>
                      <a:pt x="477" y="18"/>
                      <a:pt x="477" y="17"/>
                      <a:pt x="478" y="17"/>
                    </a:cubicBezTo>
                    <a:cubicBezTo>
                      <a:pt x="478" y="17"/>
                      <a:pt x="478" y="16"/>
                      <a:pt x="478" y="16"/>
                    </a:cubicBezTo>
                    <a:cubicBezTo>
                      <a:pt x="479" y="15"/>
                      <a:pt x="480" y="14"/>
                      <a:pt x="481" y="13"/>
                    </a:cubicBezTo>
                    <a:cubicBezTo>
                      <a:pt x="482" y="13"/>
                      <a:pt x="483" y="12"/>
                      <a:pt x="483" y="11"/>
                    </a:cubicBezTo>
                    <a:cubicBezTo>
                      <a:pt x="484" y="11"/>
                      <a:pt x="484" y="11"/>
                      <a:pt x="484" y="10"/>
                    </a:cubicBezTo>
                    <a:cubicBezTo>
                      <a:pt x="485" y="7"/>
                      <a:pt x="485" y="7"/>
                      <a:pt x="485" y="7"/>
                    </a:cubicBezTo>
                    <a:cubicBezTo>
                      <a:pt x="482" y="7"/>
                      <a:pt x="482" y="7"/>
                      <a:pt x="482" y="7"/>
                    </a:cubicBezTo>
                    <a:cubicBezTo>
                      <a:pt x="481" y="7"/>
                      <a:pt x="480" y="7"/>
                      <a:pt x="480" y="7"/>
                    </a:cubicBezTo>
                    <a:cubicBezTo>
                      <a:pt x="479" y="6"/>
                      <a:pt x="478" y="6"/>
                      <a:pt x="477" y="6"/>
                    </a:cubicBezTo>
                    <a:cubicBezTo>
                      <a:pt x="477" y="6"/>
                      <a:pt x="476" y="6"/>
                      <a:pt x="476" y="6"/>
                    </a:cubicBezTo>
                    <a:cubicBezTo>
                      <a:pt x="475" y="5"/>
                      <a:pt x="474" y="5"/>
                      <a:pt x="473" y="5"/>
                    </a:cubicBezTo>
                    <a:cubicBezTo>
                      <a:pt x="472" y="5"/>
                      <a:pt x="472" y="5"/>
                      <a:pt x="471" y="5"/>
                    </a:cubicBezTo>
                    <a:cubicBezTo>
                      <a:pt x="470" y="5"/>
                      <a:pt x="470" y="5"/>
                      <a:pt x="470" y="5"/>
                    </a:cubicBezTo>
                    <a:cubicBezTo>
                      <a:pt x="469" y="6"/>
                      <a:pt x="467" y="7"/>
                      <a:pt x="466" y="8"/>
                    </a:cubicBezTo>
                    <a:cubicBezTo>
                      <a:pt x="466" y="8"/>
                      <a:pt x="466" y="8"/>
                      <a:pt x="466" y="8"/>
                    </a:cubicBezTo>
                    <a:cubicBezTo>
                      <a:pt x="465" y="8"/>
                      <a:pt x="465" y="8"/>
                      <a:pt x="464" y="8"/>
                    </a:cubicBezTo>
                    <a:cubicBezTo>
                      <a:pt x="463" y="8"/>
                      <a:pt x="463" y="8"/>
                      <a:pt x="463" y="7"/>
                    </a:cubicBezTo>
                    <a:cubicBezTo>
                      <a:pt x="463" y="7"/>
                      <a:pt x="463" y="7"/>
                      <a:pt x="463" y="7"/>
                    </a:cubicBezTo>
                    <a:cubicBezTo>
                      <a:pt x="463" y="6"/>
                      <a:pt x="462" y="5"/>
                      <a:pt x="460" y="4"/>
                    </a:cubicBezTo>
                    <a:cubicBezTo>
                      <a:pt x="460" y="4"/>
                      <a:pt x="459" y="4"/>
                      <a:pt x="459" y="4"/>
                    </a:cubicBezTo>
                    <a:cubicBezTo>
                      <a:pt x="458" y="4"/>
                      <a:pt x="458" y="4"/>
                      <a:pt x="458" y="4"/>
                    </a:cubicBezTo>
                    <a:cubicBezTo>
                      <a:pt x="457" y="3"/>
                      <a:pt x="457" y="3"/>
                      <a:pt x="456" y="3"/>
                    </a:cubicBezTo>
                    <a:cubicBezTo>
                      <a:pt x="455" y="2"/>
                      <a:pt x="455" y="1"/>
                      <a:pt x="453" y="1"/>
                    </a:cubicBezTo>
                    <a:cubicBezTo>
                      <a:pt x="452" y="1"/>
                      <a:pt x="451" y="0"/>
                      <a:pt x="450" y="0"/>
                    </a:cubicBezTo>
                    <a:cubicBezTo>
                      <a:pt x="448" y="0"/>
                      <a:pt x="447" y="1"/>
                      <a:pt x="446" y="1"/>
                    </a:cubicBezTo>
                    <a:cubicBezTo>
                      <a:pt x="445" y="2"/>
                      <a:pt x="445" y="3"/>
                      <a:pt x="444" y="4"/>
                    </a:cubicBezTo>
                    <a:cubicBezTo>
                      <a:pt x="444" y="5"/>
                      <a:pt x="444" y="5"/>
                      <a:pt x="444" y="5"/>
                    </a:cubicBezTo>
                    <a:cubicBezTo>
                      <a:pt x="443" y="6"/>
                      <a:pt x="441" y="7"/>
                      <a:pt x="439" y="7"/>
                    </a:cubicBezTo>
                    <a:cubicBezTo>
                      <a:pt x="439" y="7"/>
                      <a:pt x="438" y="6"/>
                      <a:pt x="438" y="6"/>
                    </a:cubicBezTo>
                    <a:cubicBezTo>
                      <a:pt x="438" y="6"/>
                      <a:pt x="438" y="6"/>
                      <a:pt x="437" y="5"/>
                    </a:cubicBezTo>
                    <a:cubicBezTo>
                      <a:pt x="436" y="5"/>
                      <a:pt x="435" y="5"/>
                      <a:pt x="435" y="5"/>
                    </a:cubicBezTo>
                    <a:cubicBezTo>
                      <a:pt x="435" y="5"/>
                      <a:pt x="435" y="5"/>
                      <a:pt x="435" y="5"/>
                    </a:cubicBezTo>
                    <a:cubicBezTo>
                      <a:pt x="434" y="7"/>
                      <a:pt x="434" y="7"/>
                      <a:pt x="434" y="7"/>
                    </a:cubicBezTo>
                    <a:cubicBezTo>
                      <a:pt x="434" y="7"/>
                      <a:pt x="434" y="7"/>
                      <a:pt x="434" y="7"/>
                    </a:cubicBezTo>
                    <a:cubicBezTo>
                      <a:pt x="434" y="5"/>
                      <a:pt x="434" y="5"/>
                      <a:pt x="434" y="5"/>
                    </a:cubicBezTo>
                    <a:cubicBezTo>
                      <a:pt x="434" y="5"/>
                      <a:pt x="433" y="5"/>
                      <a:pt x="433" y="4"/>
                    </a:cubicBezTo>
                    <a:cubicBezTo>
                      <a:pt x="432" y="4"/>
                      <a:pt x="432" y="4"/>
                      <a:pt x="431" y="4"/>
                    </a:cubicBezTo>
                    <a:cubicBezTo>
                      <a:pt x="430" y="3"/>
                      <a:pt x="430" y="3"/>
                      <a:pt x="429" y="2"/>
                    </a:cubicBezTo>
                    <a:cubicBezTo>
                      <a:pt x="428" y="1"/>
                      <a:pt x="426" y="0"/>
                      <a:pt x="424" y="0"/>
                    </a:cubicBezTo>
                    <a:cubicBezTo>
                      <a:pt x="421" y="0"/>
                      <a:pt x="419" y="3"/>
                      <a:pt x="418" y="5"/>
                    </a:cubicBezTo>
                    <a:cubicBezTo>
                      <a:pt x="417" y="6"/>
                      <a:pt x="417" y="7"/>
                      <a:pt x="417" y="7"/>
                    </a:cubicBezTo>
                    <a:cubicBezTo>
                      <a:pt x="416" y="8"/>
                      <a:pt x="414" y="8"/>
                      <a:pt x="412" y="8"/>
                    </a:cubicBezTo>
                    <a:cubicBezTo>
                      <a:pt x="411" y="8"/>
                      <a:pt x="411" y="9"/>
                      <a:pt x="410" y="9"/>
                    </a:cubicBezTo>
                    <a:cubicBezTo>
                      <a:pt x="407" y="9"/>
                      <a:pt x="404" y="10"/>
                      <a:pt x="401" y="11"/>
                    </a:cubicBezTo>
                    <a:cubicBezTo>
                      <a:pt x="401" y="12"/>
                      <a:pt x="400" y="12"/>
                      <a:pt x="400" y="12"/>
                    </a:cubicBezTo>
                    <a:cubicBezTo>
                      <a:pt x="399" y="12"/>
                      <a:pt x="398" y="12"/>
                      <a:pt x="397" y="13"/>
                    </a:cubicBezTo>
                    <a:cubicBezTo>
                      <a:pt x="397" y="13"/>
                      <a:pt x="397" y="14"/>
                      <a:pt x="396" y="14"/>
                    </a:cubicBezTo>
                    <a:cubicBezTo>
                      <a:pt x="396" y="14"/>
                      <a:pt x="396" y="14"/>
                      <a:pt x="395" y="14"/>
                    </a:cubicBezTo>
                    <a:cubicBezTo>
                      <a:pt x="395" y="14"/>
                      <a:pt x="394" y="14"/>
                      <a:pt x="394" y="14"/>
                    </a:cubicBezTo>
                    <a:cubicBezTo>
                      <a:pt x="393" y="14"/>
                      <a:pt x="392" y="14"/>
                      <a:pt x="392" y="14"/>
                    </a:cubicBezTo>
                    <a:cubicBezTo>
                      <a:pt x="392" y="14"/>
                      <a:pt x="391" y="13"/>
                      <a:pt x="391" y="13"/>
                    </a:cubicBezTo>
                    <a:cubicBezTo>
                      <a:pt x="391" y="12"/>
                      <a:pt x="390" y="11"/>
                      <a:pt x="389" y="11"/>
                    </a:cubicBezTo>
                    <a:cubicBezTo>
                      <a:pt x="388" y="10"/>
                      <a:pt x="388" y="10"/>
                      <a:pt x="387" y="10"/>
                    </a:cubicBezTo>
                    <a:cubicBezTo>
                      <a:pt x="386" y="9"/>
                      <a:pt x="384" y="7"/>
                      <a:pt x="381" y="7"/>
                    </a:cubicBezTo>
                    <a:cubicBezTo>
                      <a:pt x="379" y="7"/>
                      <a:pt x="376" y="7"/>
                      <a:pt x="374" y="7"/>
                    </a:cubicBezTo>
                    <a:cubicBezTo>
                      <a:pt x="372" y="7"/>
                      <a:pt x="372" y="7"/>
                      <a:pt x="372" y="7"/>
                    </a:cubicBezTo>
                    <a:cubicBezTo>
                      <a:pt x="371" y="7"/>
                      <a:pt x="369" y="7"/>
                      <a:pt x="367" y="7"/>
                    </a:cubicBezTo>
                    <a:cubicBezTo>
                      <a:pt x="366" y="7"/>
                      <a:pt x="365" y="7"/>
                      <a:pt x="363" y="7"/>
                    </a:cubicBezTo>
                    <a:cubicBezTo>
                      <a:pt x="363" y="7"/>
                      <a:pt x="362" y="7"/>
                      <a:pt x="362" y="7"/>
                    </a:cubicBezTo>
                    <a:cubicBezTo>
                      <a:pt x="361" y="7"/>
                      <a:pt x="361" y="7"/>
                      <a:pt x="360" y="7"/>
                    </a:cubicBezTo>
                    <a:cubicBezTo>
                      <a:pt x="360" y="7"/>
                      <a:pt x="360" y="7"/>
                      <a:pt x="359" y="7"/>
                    </a:cubicBezTo>
                    <a:cubicBezTo>
                      <a:pt x="359" y="7"/>
                      <a:pt x="359" y="7"/>
                      <a:pt x="358" y="7"/>
                    </a:cubicBezTo>
                    <a:cubicBezTo>
                      <a:pt x="357" y="6"/>
                      <a:pt x="356" y="6"/>
                      <a:pt x="355" y="6"/>
                    </a:cubicBezTo>
                    <a:cubicBezTo>
                      <a:pt x="355" y="6"/>
                      <a:pt x="355" y="6"/>
                      <a:pt x="355" y="6"/>
                    </a:cubicBezTo>
                    <a:cubicBezTo>
                      <a:pt x="352" y="6"/>
                      <a:pt x="349" y="8"/>
                      <a:pt x="346" y="10"/>
                    </a:cubicBezTo>
                    <a:cubicBezTo>
                      <a:pt x="345" y="11"/>
                      <a:pt x="344" y="11"/>
                      <a:pt x="343" y="11"/>
                    </a:cubicBezTo>
                    <a:cubicBezTo>
                      <a:pt x="343" y="11"/>
                      <a:pt x="343" y="11"/>
                      <a:pt x="343" y="11"/>
                    </a:cubicBezTo>
                    <a:cubicBezTo>
                      <a:pt x="343" y="11"/>
                      <a:pt x="343" y="11"/>
                      <a:pt x="342" y="10"/>
                    </a:cubicBezTo>
                    <a:cubicBezTo>
                      <a:pt x="342" y="10"/>
                      <a:pt x="341" y="9"/>
                      <a:pt x="340" y="9"/>
                    </a:cubicBezTo>
                    <a:cubicBezTo>
                      <a:pt x="338" y="9"/>
                      <a:pt x="336" y="8"/>
                      <a:pt x="335" y="8"/>
                    </a:cubicBezTo>
                    <a:cubicBezTo>
                      <a:pt x="330" y="8"/>
                      <a:pt x="327" y="10"/>
                      <a:pt x="323" y="13"/>
                    </a:cubicBezTo>
                    <a:cubicBezTo>
                      <a:pt x="322" y="13"/>
                      <a:pt x="322" y="14"/>
                      <a:pt x="322" y="14"/>
                    </a:cubicBezTo>
                    <a:cubicBezTo>
                      <a:pt x="321" y="15"/>
                      <a:pt x="321" y="15"/>
                      <a:pt x="320" y="15"/>
                    </a:cubicBezTo>
                    <a:cubicBezTo>
                      <a:pt x="320" y="15"/>
                      <a:pt x="320" y="16"/>
                      <a:pt x="319" y="16"/>
                    </a:cubicBezTo>
                    <a:cubicBezTo>
                      <a:pt x="319" y="16"/>
                      <a:pt x="318" y="16"/>
                      <a:pt x="318" y="15"/>
                    </a:cubicBezTo>
                    <a:cubicBezTo>
                      <a:pt x="317" y="15"/>
                      <a:pt x="317" y="15"/>
                      <a:pt x="317" y="15"/>
                    </a:cubicBezTo>
                    <a:cubicBezTo>
                      <a:pt x="316" y="15"/>
                      <a:pt x="314" y="15"/>
                      <a:pt x="313" y="15"/>
                    </a:cubicBezTo>
                    <a:cubicBezTo>
                      <a:pt x="311" y="15"/>
                      <a:pt x="309" y="15"/>
                      <a:pt x="308" y="16"/>
                    </a:cubicBezTo>
                    <a:cubicBezTo>
                      <a:pt x="304" y="16"/>
                      <a:pt x="300" y="16"/>
                      <a:pt x="297" y="16"/>
                    </a:cubicBezTo>
                    <a:cubicBezTo>
                      <a:pt x="295" y="17"/>
                      <a:pt x="293" y="17"/>
                      <a:pt x="292" y="17"/>
                    </a:cubicBezTo>
                    <a:cubicBezTo>
                      <a:pt x="290" y="17"/>
                      <a:pt x="289" y="17"/>
                      <a:pt x="288" y="17"/>
                    </a:cubicBezTo>
                    <a:cubicBezTo>
                      <a:pt x="284" y="18"/>
                      <a:pt x="281" y="19"/>
                      <a:pt x="279" y="20"/>
                    </a:cubicBezTo>
                    <a:cubicBezTo>
                      <a:pt x="277" y="20"/>
                      <a:pt x="276" y="21"/>
                      <a:pt x="275" y="21"/>
                    </a:cubicBezTo>
                    <a:cubicBezTo>
                      <a:pt x="274" y="21"/>
                      <a:pt x="272" y="22"/>
                      <a:pt x="271" y="23"/>
                    </a:cubicBezTo>
                    <a:cubicBezTo>
                      <a:pt x="269" y="23"/>
                      <a:pt x="267" y="24"/>
                      <a:pt x="265" y="25"/>
                    </a:cubicBezTo>
                    <a:cubicBezTo>
                      <a:pt x="264" y="26"/>
                      <a:pt x="263" y="27"/>
                      <a:pt x="262" y="28"/>
                    </a:cubicBezTo>
                    <a:cubicBezTo>
                      <a:pt x="259" y="29"/>
                      <a:pt x="256" y="31"/>
                      <a:pt x="254" y="33"/>
                    </a:cubicBezTo>
                    <a:cubicBezTo>
                      <a:pt x="252" y="34"/>
                      <a:pt x="251" y="36"/>
                      <a:pt x="250" y="37"/>
                    </a:cubicBezTo>
                    <a:cubicBezTo>
                      <a:pt x="248" y="40"/>
                      <a:pt x="247" y="41"/>
                      <a:pt x="245" y="41"/>
                    </a:cubicBezTo>
                    <a:cubicBezTo>
                      <a:pt x="244" y="41"/>
                      <a:pt x="244" y="41"/>
                      <a:pt x="243" y="41"/>
                    </a:cubicBezTo>
                    <a:cubicBezTo>
                      <a:pt x="243" y="41"/>
                      <a:pt x="242" y="41"/>
                      <a:pt x="242" y="40"/>
                    </a:cubicBezTo>
                    <a:cubicBezTo>
                      <a:pt x="240" y="40"/>
                      <a:pt x="239" y="39"/>
                      <a:pt x="238" y="39"/>
                    </a:cubicBezTo>
                    <a:cubicBezTo>
                      <a:pt x="237" y="39"/>
                      <a:pt x="236" y="39"/>
                      <a:pt x="235" y="40"/>
                    </a:cubicBezTo>
                    <a:cubicBezTo>
                      <a:pt x="234" y="40"/>
                      <a:pt x="233" y="41"/>
                      <a:pt x="233" y="42"/>
                    </a:cubicBezTo>
                    <a:cubicBezTo>
                      <a:pt x="232" y="42"/>
                      <a:pt x="231" y="43"/>
                      <a:pt x="230" y="43"/>
                    </a:cubicBezTo>
                    <a:cubicBezTo>
                      <a:pt x="228" y="43"/>
                      <a:pt x="228" y="43"/>
                      <a:pt x="228" y="43"/>
                    </a:cubicBezTo>
                    <a:cubicBezTo>
                      <a:pt x="226" y="43"/>
                      <a:pt x="223" y="44"/>
                      <a:pt x="220" y="45"/>
                    </a:cubicBezTo>
                    <a:cubicBezTo>
                      <a:pt x="218" y="47"/>
                      <a:pt x="216" y="50"/>
                      <a:pt x="214" y="53"/>
                    </a:cubicBezTo>
                    <a:cubicBezTo>
                      <a:pt x="213" y="55"/>
                      <a:pt x="211" y="57"/>
                      <a:pt x="209" y="58"/>
                    </a:cubicBezTo>
                    <a:cubicBezTo>
                      <a:pt x="208" y="58"/>
                      <a:pt x="207" y="58"/>
                      <a:pt x="206" y="59"/>
                    </a:cubicBezTo>
                    <a:cubicBezTo>
                      <a:pt x="205" y="59"/>
                      <a:pt x="203" y="60"/>
                      <a:pt x="202" y="61"/>
                    </a:cubicBezTo>
                    <a:cubicBezTo>
                      <a:pt x="198" y="64"/>
                      <a:pt x="194" y="66"/>
                      <a:pt x="191" y="66"/>
                    </a:cubicBezTo>
                    <a:cubicBezTo>
                      <a:pt x="189" y="66"/>
                      <a:pt x="189" y="66"/>
                      <a:pt x="189" y="66"/>
                    </a:cubicBezTo>
                    <a:cubicBezTo>
                      <a:pt x="189" y="68"/>
                      <a:pt x="189" y="68"/>
                      <a:pt x="189" y="68"/>
                    </a:cubicBezTo>
                    <a:cubicBezTo>
                      <a:pt x="190" y="70"/>
                      <a:pt x="190" y="71"/>
                      <a:pt x="192" y="73"/>
                    </a:cubicBezTo>
                    <a:cubicBezTo>
                      <a:pt x="194" y="75"/>
                      <a:pt x="197" y="77"/>
                      <a:pt x="200" y="78"/>
                    </a:cubicBezTo>
                    <a:cubicBezTo>
                      <a:pt x="200" y="79"/>
                      <a:pt x="200" y="80"/>
                      <a:pt x="199" y="81"/>
                    </a:cubicBezTo>
                    <a:cubicBezTo>
                      <a:pt x="199" y="82"/>
                      <a:pt x="199" y="82"/>
                      <a:pt x="199" y="83"/>
                    </a:cubicBezTo>
                    <a:cubicBezTo>
                      <a:pt x="198" y="84"/>
                      <a:pt x="198" y="84"/>
                      <a:pt x="198" y="84"/>
                    </a:cubicBezTo>
                    <a:cubicBezTo>
                      <a:pt x="198" y="84"/>
                      <a:pt x="198" y="85"/>
                      <a:pt x="198" y="85"/>
                    </a:cubicBezTo>
                    <a:cubicBezTo>
                      <a:pt x="198" y="86"/>
                      <a:pt x="198" y="86"/>
                      <a:pt x="198" y="86"/>
                    </a:cubicBezTo>
                    <a:cubicBezTo>
                      <a:pt x="200" y="85"/>
                      <a:pt x="200" y="85"/>
                      <a:pt x="200" y="85"/>
                    </a:cubicBezTo>
                    <a:cubicBezTo>
                      <a:pt x="199" y="86"/>
                      <a:pt x="199" y="86"/>
                      <a:pt x="199" y="86"/>
                    </a:cubicBezTo>
                    <a:cubicBezTo>
                      <a:pt x="199" y="87"/>
                      <a:pt x="199" y="87"/>
                      <a:pt x="199" y="87"/>
                    </a:cubicBezTo>
                    <a:cubicBezTo>
                      <a:pt x="200" y="90"/>
                      <a:pt x="200" y="92"/>
                      <a:pt x="200" y="96"/>
                    </a:cubicBezTo>
                    <a:cubicBezTo>
                      <a:pt x="200" y="97"/>
                      <a:pt x="200" y="99"/>
                      <a:pt x="200" y="100"/>
                    </a:cubicBezTo>
                    <a:cubicBezTo>
                      <a:pt x="201" y="103"/>
                      <a:pt x="201" y="105"/>
                      <a:pt x="201" y="107"/>
                    </a:cubicBezTo>
                    <a:cubicBezTo>
                      <a:pt x="201" y="108"/>
                      <a:pt x="201" y="108"/>
                      <a:pt x="201" y="109"/>
                    </a:cubicBezTo>
                    <a:cubicBezTo>
                      <a:pt x="201" y="110"/>
                      <a:pt x="201" y="111"/>
                      <a:pt x="201" y="112"/>
                    </a:cubicBezTo>
                    <a:cubicBezTo>
                      <a:pt x="201" y="113"/>
                      <a:pt x="201" y="114"/>
                      <a:pt x="202" y="115"/>
                    </a:cubicBezTo>
                    <a:cubicBezTo>
                      <a:pt x="202" y="116"/>
                      <a:pt x="203" y="116"/>
                      <a:pt x="203" y="117"/>
                    </a:cubicBezTo>
                    <a:cubicBezTo>
                      <a:pt x="203" y="119"/>
                      <a:pt x="202" y="120"/>
                      <a:pt x="202" y="122"/>
                    </a:cubicBezTo>
                    <a:cubicBezTo>
                      <a:pt x="201" y="123"/>
                      <a:pt x="200" y="125"/>
                      <a:pt x="200" y="126"/>
                    </a:cubicBezTo>
                    <a:cubicBezTo>
                      <a:pt x="200" y="129"/>
                      <a:pt x="201" y="130"/>
                      <a:pt x="203" y="131"/>
                    </a:cubicBezTo>
                    <a:cubicBezTo>
                      <a:pt x="203" y="132"/>
                      <a:pt x="204" y="133"/>
                      <a:pt x="205" y="134"/>
                    </a:cubicBezTo>
                    <a:cubicBezTo>
                      <a:pt x="205" y="135"/>
                      <a:pt x="205" y="137"/>
                      <a:pt x="205" y="139"/>
                    </a:cubicBezTo>
                    <a:cubicBezTo>
                      <a:pt x="205" y="141"/>
                      <a:pt x="205" y="143"/>
                      <a:pt x="206" y="144"/>
                    </a:cubicBezTo>
                    <a:cubicBezTo>
                      <a:pt x="207" y="145"/>
                      <a:pt x="208" y="146"/>
                      <a:pt x="209" y="146"/>
                    </a:cubicBezTo>
                    <a:cubicBezTo>
                      <a:pt x="211" y="147"/>
                      <a:pt x="212" y="148"/>
                      <a:pt x="213" y="149"/>
                    </a:cubicBezTo>
                    <a:cubicBezTo>
                      <a:pt x="216" y="152"/>
                      <a:pt x="216" y="153"/>
                      <a:pt x="214" y="156"/>
                    </a:cubicBezTo>
                    <a:cubicBezTo>
                      <a:pt x="214" y="157"/>
                      <a:pt x="213" y="157"/>
                      <a:pt x="213" y="157"/>
                    </a:cubicBezTo>
                    <a:cubicBezTo>
                      <a:pt x="212" y="158"/>
                      <a:pt x="212" y="158"/>
                      <a:pt x="211" y="160"/>
                    </a:cubicBezTo>
                    <a:cubicBezTo>
                      <a:pt x="211" y="161"/>
                      <a:pt x="211" y="162"/>
                      <a:pt x="211" y="164"/>
                    </a:cubicBezTo>
                    <a:cubicBezTo>
                      <a:pt x="211" y="165"/>
                      <a:pt x="211" y="165"/>
                      <a:pt x="211" y="166"/>
                    </a:cubicBezTo>
                    <a:cubicBezTo>
                      <a:pt x="211" y="166"/>
                      <a:pt x="211" y="166"/>
                      <a:pt x="209" y="166"/>
                    </a:cubicBezTo>
                    <a:cubicBezTo>
                      <a:pt x="205" y="166"/>
                      <a:pt x="200" y="166"/>
                      <a:pt x="199" y="165"/>
                    </a:cubicBezTo>
                    <a:cubicBezTo>
                      <a:pt x="197" y="165"/>
                      <a:pt x="195" y="165"/>
                      <a:pt x="192" y="165"/>
                    </a:cubicBezTo>
                    <a:cubicBezTo>
                      <a:pt x="190" y="165"/>
                      <a:pt x="188" y="165"/>
                      <a:pt x="186" y="165"/>
                    </a:cubicBezTo>
                    <a:cubicBezTo>
                      <a:pt x="183" y="165"/>
                      <a:pt x="183" y="165"/>
                      <a:pt x="183" y="165"/>
                    </a:cubicBezTo>
                    <a:cubicBezTo>
                      <a:pt x="182" y="165"/>
                      <a:pt x="182" y="165"/>
                      <a:pt x="181" y="165"/>
                    </a:cubicBezTo>
                    <a:cubicBezTo>
                      <a:pt x="181" y="165"/>
                      <a:pt x="181" y="165"/>
                      <a:pt x="181" y="165"/>
                    </a:cubicBezTo>
                    <a:cubicBezTo>
                      <a:pt x="179" y="165"/>
                      <a:pt x="177" y="165"/>
                      <a:pt x="175" y="166"/>
                    </a:cubicBezTo>
                    <a:cubicBezTo>
                      <a:pt x="173" y="167"/>
                      <a:pt x="170" y="167"/>
                      <a:pt x="168" y="167"/>
                    </a:cubicBezTo>
                    <a:cubicBezTo>
                      <a:pt x="165" y="168"/>
                      <a:pt x="164" y="169"/>
                      <a:pt x="164" y="172"/>
                    </a:cubicBezTo>
                    <a:cubicBezTo>
                      <a:pt x="164" y="172"/>
                      <a:pt x="164" y="173"/>
                      <a:pt x="165" y="174"/>
                    </a:cubicBezTo>
                    <a:cubicBezTo>
                      <a:pt x="164" y="174"/>
                      <a:pt x="162" y="175"/>
                      <a:pt x="162" y="175"/>
                    </a:cubicBezTo>
                    <a:cubicBezTo>
                      <a:pt x="161" y="176"/>
                      <a:pt x="160" y="177"/>
                      <a:pt x="158" y="177"/>
                    </a:cubicBezTo>
                    <a:cubicBezTo>
                      <a:pt x="157" y="178"/>
                      <a:pt x="156" y="178"/>
                      <a:pt x="155" y="178"/>
                    </a:cubicBezTo>
                    <a:cubicBezTo>
                      <a:pt x="154" y="178"/>
                      <a:pt x="153" y="178"/>
                      <a:pt x="152" y="179"/>
                    </a:cubicBezTo>
                    <a:cubicBezTo>
                      <a:pt x="151" y="179"/>
                      <a:pt x="150" y="179"/>
                      <a:pt x="149" y="179"/>
                    </a:cubicBezTo>
                    <a:cubicBezTo>
                      <a:pt x="148" y="179"/>
                      <a:pt x="147" y="179"/>
                      <a:pt x="147" y="179"/>
                    </a:cubicBezTo>
                    <a:cubicBezTo>
                      <a:pt x="146" y="179"/>
                      <a:pt x="145" y="178"/>
                      <a:pt x="145" y="178"/>
                    </a:cubicBezTo>
                    <a:cubicBezTo>
                      <a:pt x="144" y="178"/>
                      <a:pt x="143" y="178"/>
                      <a:pt x="143" y="178"/>
                    </a:cubicBezTo>
                    <a:cubicBezTo>
                      <a:pt x="141" y="178"/>
                      <a:pt x="139" y="179"/>
                      <a:pt x="138" y="181"/>
                    </a:cubicBezTo>
                    <a:cubicBezTo>
                      <a:pt x="137" y="183"/>
                      <a:pt x="138" y="184"/>
                      <a:pt x="139" y="185"/>
                    </a:cubicBezTo>
                    <a:cubicBezTo>
                      <a:pt x="139" y="186"/>
                      <a:pt x="140" y="187"/>
                      <a:pt x="140" y="187"/>
                    </a:cubicBezTo>
                    <a:cubicBezTo>
                      <a:pt x="140" y="189"/>
                      <a:pt x="140" y="190"/>
                      <a:pt x="139" y="191"/>
                    </a:cubicBezTo>
                    <a:cubicBezTo>
                      <a:pt x="139" y="192"/>
                      <a:pt x="138" y="194"/>
                      <a:pt x="139" y="195"/>
                    </a:cubicBezTo>
                    <a:cubicBezTo>
                      <a:pt x="140" y="196"/>
                      <a:pt x="141" y="197"/>
                      <a:pt x="142" y="197"/>
                    </a:cubicBezTo>
                    <a:cubicBezTo>
                      <a:pt x="143" y="198"/>
                      <a:pt x="144" y="198"/>
                      <a:pt x="144" y="200"/>
                    </a:cubicBezTo>
                    <a:cubicBezTo>
                      <a:pt x="145" y="202"/>
                      <a:pt x="143" y="203"/>
                      <a:pt x="141" y="203"/>
                    </a:cubicBezTo>
                    <a:cubicBezTo>
                      <a:pt x="141" y="203"/>
                      <a:pt x="140" y="204"/>
                      <a:pt x="140" y="204"/>
                    </a:cubicBezTo>
                    <a:cubicBezTo>
                      <a:pt x="138" y="204"/>
                      <a:pt x="138" y="204"/>
                      <a:pt x="138" y="204"/>
                    </a:cubicBezTo>
                    <a:cubicBezTo>
                      <a:pt x="136" y="205"/>
                      <a:pt x="133" y="205"/>
                      <a:pt x="132" y="206"/>
                    </a:cubicBezTo>
                    <a:cubicBezTo>
                      <a:pt x="131" y="207"/>
                      <a:pt x="130" y="208"/>
                      <a:pt x="129" y="209"/>
                    </a:cubicBezTo>
                    <a:cubicBezTo>
                      <a:pt x="129" y="210"/>
                      <a:pt x="128" y="211"/>
                      <a:pt x="126" y="211"/>
                    </a:cubicBezTo>
                    <a:cubicBezTo>
                      <a:pt x="125" y="212"/>
                      <a:pt x="123" y="213"/>
                      <a:pt x="122" y="214"/>
                    </a:cubicBezTo>
                    <a:cubicBezTo>
                      <a:pt x="120" y="214"/>
                      <a:pt x="120" y="214"/>
                      <a:pt x="120" y="214"/>
                    </a:cubicBezTo>
                    <a:cubicBezTo>
                      <a:pt x="119" y="215"/>
                      <a:pt x="118" y="215"/>
                      <a:pt x="117" y="215"/>
                    </a:cubicBezTo>
                    <a:cubicBezTo>
                      <a:pt x="116" y="216"/>
                      <a:pt x="115" y="216"/>
                      <a:pt x="114" y="216"/>
                    </a:cubicBezTo>
                    <a:cubicBezTo>
                      <a:pt x="114" y="216"/>
                      <a:pt x="113" y="216"/>
                      <a:pt x="112" y="217"/>
                    </a:cubicBezTo>
                    <a:cubicBezTo>
                      <a:pt x="111" y="217"/>
                      <a:pt x="109" y="217"/>
                      <a:pt x="108" y="218"/>
                    </a:cubicBezTo>
                    <a:cubicBezTo>
                      <a:pt x="107" y="219"/>
                      <a:pt x="104" y="223"/>
                      <a:pt x="103" y="224"/>
                    </a:cubicBezTo>
                    <a:cubicBezTo>
                      <a:pt x="101" y="229"/>
                      <a:pt x="98" y="232"/>
                      <a:pt x="94" y="236"/>
                    </a:cubicBezTo>
                    <a:cubicBezTo>
                      <a:pt x="91" y="239"/>
                      <a:pt x="87" y="239"/>
                      <a:pt x="83" y="239"/>
                    </a:cubicBezTo>
                    <a:cubicBezTo>
                      <a:pt x="82" y="240"/>
                      <a:pt x="82" y="240"/>
                      <a:pt x="81" y="240"/>
                    </a:cubicBezTo>
                    <a:cubicBezTo>
                      <a:pt x="80" y="240"/>
                      <a:pt x="79" y="240"/>
                      <a:pt x="78" y="240"/>
                    </a:cubicBezTo>
                    <a:cubicBezTo>
                      <a:pt x="77" y="240"/>
                      <a:pt x="75" y="240"/>
                      <a:pt x="74" y="240"/>
                    </a:cubicBezTo>
                    <a:cubicBezTo>
                      <a:pt x="72" y="240"/>
                      <a:pt x="70" y="239"/>
                      <a:pt x="69" y="239"/>
                    </a:cubicBezTo>
                    <a:cubicBezTo>
                      <a:pt x="68" y="239"/>
                      <a:pt x="67" y="239"/>
                      <a:pt x="66" y="240"/>
                    </a:cubicBezTo>
                    <a:cubicBezTo>
                      <a:pt x="64" y="240"/>
                      <a:pt x="64" y="240"/>
                      <a:pt x="64" y="240"/>
                    </a:cubicBezTo>
                    <a:cubicBezTo>
                      <a:pt x="64" y="242"/>
                      <a:pt x="64" y="242"/>
                      <a:pt x="64" y="242"/>
                    </a:cubicBezTo>
                    <a:cubicBezTo>
                      <a:pt x="64" y="245"/>
                      <a:pt x="63" y="246"/>
                      <a:pt x="62" y="247"/>
                    </a:cubicBezTo>
                    <a:cubicBezTo>
                      <a:pt x="61" y="247"/>
                      <a:pt x="59" y="247"/>
                      <a:pt x="58" y="247"/>
                    </a:cubicBezTo>
                    <a:cubicBezTo>
                      <a:pt x="55" y="247"/>
                      <a:pt x="55" y="247"/>
                      <a:pt x="55" y="247"/>
                    </a:cubicBezTo>
                    <a:cubicBezTo>
                      <a:pt x="55" y="247"/>
                      <a:pt x="54" y="247"/>
                      <a:pt x="54" y="247"/>
                    </a:cubicBezTo>
                    <a:cubicBezTo>
                      <a:pt x="53" y="247"/>
                      <a:pt x="52" y="247"/>
                      <a:pt x="51" y="247"/>
                    </a:cubicBezTo>
                    <a:cubicBezTo>
                      <a:pt x="50" y="247"/>
                      <a:pt x="46" y="247"/>
                      <a:pt x="46" y="247"/>
                    </a:cubicBezTo>
                    <a:cubicBezTo>
                      <a:pt x="43" y="247"/>
                      <a:pt x="41" y="248"/>
                      <a:pt x="39" y="251"/>
                    </a:cubicBezTo>
                    <a:cubicBezTo>
                      <a:pt x="39" y="251"/>
                      <a:pt x="39" y="252"/>
                      <a:pt x="39" y="252"/>
                    </a:cubicBezTo>
                    <a:cubicBezTo>
                      <a:pt x="38" y="254"/>
                      <a:pt x="37" y="255"/>
                      <a:pt x="35" y="256"/>
                    </a:cubicBezTo>
                    <a:cubicBezTo>
                      <a:pt x="34" y="256"/>
                      <a:pt x="33" y="256"/>
                      <a:pt x="32" y="256"/>
                    </a:cubicBezTo>
                    <a:cubicBezTo>
                      <a:pt x="30" y="256"/>
                      <a:pt x="29" y="256"/>
                      <a:pt x="27" y="257"/>
                    </a:cubicBezTo>
                    <a:cubicBezTo>
                      <a:pt x="25" y="258"/>
                      <a:pt x="23" y="260"/>
                      <a:pt x="21" y="262"/>
                    </a:cubicBezTo>
                    <a:cubicBezTo>
                      <a:pt x="20" y="263"/>
                      <a:pt x="19" y="264"/>
                      <a:pt x="18" y="265"/>
                    </a:cubicBezTo>
                    <a:cubicBezTo>
                      <a:pt x="17" y="266"/>
                      <a:pt x="16" y="266"/>
                      <a:pt x="15" y="267"/>
                    </a:cubicBezTo>
                    <a:cubicBezTo>
                      <a:pt x="13" y="269"/>
                      <a:pt x="11" y="272"/>
                      <a:pt x="8" y="273"/>
                    </a:cubicBezTo>
                    <a:cubicBezTo>
                      <a:pt x="6" y="274"/>
                      <a:pt x="4" y="275"/>
                      <a:pt x="3" y="276"/>
                    </a:cubicBezTo>
                    <a:cubicBezTo>
                      <a:pt x="1" y="277"/>
                      <a:pt x="1" y="277"/>
                      <a:pt x="1" y="277"/>
                    </a:cubicBezTo>
                    <a:cubicBezTo>
                      <a:pt x="0" y="325"/>
                      <a:pt x="0" y="325"/>
                      <a:pt x="0" y="325"/>
                    </a:cubicBezTo>
                    <a:cubicBezTo>
                      <a:pt x="0" y="325"/>
                      <a:pt x="0" y="325"/>
                      <a:pt x="0" y="325"/>
                    </a:cubicBezTo>
                    <a:cubicBezTo>
                      <a:pt x="2" y="327"/>
                      <a:pt x="4" y="328"/>
                      <a:pt x="5" y="329"/>
                    </a:cubicBezTo>
                    <a:cubicBezTo>
                      <a:pt x="7" y="330"/>
                      <a:pt x="7" y="330"/>
                      <a:pt x="7" y="330"/>
                    </a:cubicBezTo>
                    <a:cubicBezTo>
                      <a:pt x="9" y="332"/>
                      <a:pt x="12" y="334"/>
                      <a:pt x="15" y="336"/>
                    </a:cubicBezTo>
                    <a:cubicBezTo>
                      <a:pt x="16" y="337"/>
                      <a:pt x="16" y="337"/>
                      <a:pt x="16" y="337"/>
                    </a:cubicBezTo>
                    <a:cubicBezTo>
                      <a:pt x="19" y="339"/>
                      <a:pt x="22" y="342"/>
                      <a:pt x="25" y="344"/>
                    </a:cubicBezTo>
                    <a:cubicBezTo>
                      <a:pt x="36" y="352"/>
                      <a:pt x="45" y="359"/>
                      <a:pt x="53" y="365"/>
                    </a:cubicBezTo>
                    <a:cubicBezTo>
                      <a:pt x="63" y="372"/>
                      <a:pt x="74" y="380"/>
                      <a:pt x="88" y="390"/>
                    </a:cubicBezTo>
                    <a:cubicBezTo>
                      <a:pt x="94" y="395"/>
                      <a:pt x="100" y="399"/>
                      <a:pt x="107" y="404"/>
                    </a:cubicBezTo>
                    <a:cubicBezTo>
                      <a:pt x="108" y="405"/>
                      <a:pt x="108" y="405"/>
                      <a:pt x="108" y="405"/>
                    </a:cubicBezTo>
                    <a:cubicBezTo>
                      <a:pt x="114" y="409"/>
                      <a:pt x="120" y="414"/>
                      <a:pt x="126" y="418"/>
                    </a:cubicBezTo>
                    <a:cubicBezTo>
                      <a:pt x="126" y="419"/>
                      <a:pt x="126" y="419"/>
                      <a:pt x="126" y="419"/>
                    </a:cubicBezTo>
                    <a:cubicBezTo>
                      <a:pt x="139" y="428"/>
                      <a:pt x="152" y="438"/>
                      <a:pt x="164" y="447"/>
                    </a:cubicBezTo>
                    <a:cubicBezTo>
                      <a:pt x="178" y="457"/>
                      <a:pt x="190" y="466"/>
                      <a:pt x="201" y="474"/>
                    </a:cubicBezTo>
                    <a:cubicBezTo>
                      <a:pt x="209" y="480"/>
                      <a:pt x="217" y="486"/>
                      <a:pt x="225" y="492"/>
                    </a:cubicBezTo>
                    <a:cubicBezTo>
                      <a:pt x="233" y="498"/>
                      <a:pt x="233" y="498"/>
                      <a:pt x="233" y="498"/>
                    </a:cubicBezTo>
                    <a:cubicBezTo>
                      <a:pt x="235" y="499"/>
                      <a:pt x="236" y="500"/>
                      <a:pt x="239" y="502"/>
                    </a:cubicBezTo>
                    <a:cubicBezTo>
                      <a:pt x="241" y="503"/>
                      <a:pt x="244" y="505"/>
                      <a:pt x="246" y="507"/>
                    </a:cubicBezTo>
                    <a:cubicBezTo>
                      <a:pt x="250" y="511"/>
                      <a:pt x="253" y="513"/>
                      <a:pt x="257" y="515"/>
                    </a:cubicBezTo>
                    <a:cubicBezTo>
                      <a:pt x="259" y="516"/>
                      <a:pt x="260" y="518"/>
                      <a:pt x="261" y="519"/>
                    </a:cubicBezTo>
                    <a:cubicBezTo>
                      <a:pt x="262" y="520"/>
                      <a:pt x="263" y="521"/>
                      <a:pt x="264" y="522"/>
                    </a:cubicBezTo>
                    <a:cubicBezTo>
                      <a:pt x="265" y="522"/>
                      <a:pt x="266" y="523"/>
                      <a:pt x="267" y="523"/>
                    </a:cubicBezTo>
                    <a:cubicBezTo>
                      <a:pt x="269" y="525"/>
                      <a:pt x="271" y="526"/>
                      <a:pt x="272" y="528"/>
                    </a:cubicBezTo>
                    <a:cubicBezTo>
                      <a:pt x="273" y="530"/>
                      <a:pt x="273" y="534"/>
                      <a:pt x="273" y="537"/>
                    </a:cubicBezTo>
                    <a:cubicBezTo>
                      <a:pt x="273" y="538"/>
                      <a:pt x="273" y="539"/>
                      <a:pt x="273" y="539"/>
                    </a:cubicBezTo>
                    <a:cubicBezTo>
                      <a:pt x="273" y="541"/>
                      <a:pt x="273" y="541"/>
                      <a:pt x="273" y="541"/>
                    </a:cubicBezTo>
                    <a:cubicBezTo>
                      <a:pt x="274" y="541"/>
                      <a:pt x="274" y="541"/>
                      <a:pt x="274" y="541"/>
                    </a:cubicBezTo>
                    <a:cubicBezTo>
                      <a:pt x="275" y="541"/>
                      <a:pt x="276" y="542"/>
                      <a:pt x="276" y="542"/>
                    </a:cubicBezTo>
                    <a:cubicBezTo>
                      <a:pt x="277" y="542"/>
                      <a:pt x="277" y="543"/>
                      <a:pt x="278" y="543"/>
                    </a:cubicBezTo>
                    <a:cubicBezTo>
                      <a:pt x="278" y="543"/>
                      <a:pt x="279" y="543"/>
                      <a:pt x="280" y="543"/>
                    </a:cubicBezTo>
                    <a:cubicBezTo>
                      <a:pt x="281" y="544"/>
                      <a:pt x="282" y="544"/>
                      <a:pt x="282" y="544"/>
                    </a:cubicBezTo>
                    <a:cubicBezTo>
                      <a:pt x="283" y="545"/>
                      <a:pt x="284" y="546"/>
                      <a:pt x="286" y="547"/>
                    </a:cubicBezTo>
                    <a:cubicBezTo>
                      <a:pt x="286" y="548"/>
                      <a:pt x="287" y="549"/>
                      <a:pt x="287" y="550"/>
                    </a:cubicBezTo>
                    <a:cubicBezTo>
                      <a:pt x="287" y="551"/>
                      <a:pt x="287" y="552"/>
                      <a:pt x="288" y="553"/>
                    </a:cubicBezTo>
                    <a:cubicBezTo>
                      <a:pt x="288" y="554"/>
                      <a:pt x="289" y="554"/>
                      <a:pt x="291" y="555"/>
                    </a:cubicBezTo>
                    <a:cubicBezTo>
                      <a:pt x="292" y="556"/>
                      <a:pt x="292" y="556"/>
                      <a:pt x="293" y="556"/>
                    </a:cubicBezTo>
                    <a:cubicBezTo>
                      <a:pt x="294" y="557"/>
                      <a:pt x="295" y="557"/>
                      <a:pt x="296" y="557"/>
                    </a:cubicBezTo>
                    <a:cubicBezTo>
                      <a:pt x="296" y="558"/>
                      <a:pt x="296" y="558"/>
                      <a:pt x="296" y="558"/>
                    </a:cubicBezTo>
                    <a:cubicBezTo>
                      <a:pt x="297" y="558"/>
                      <a:pt x="297" y="558"/>
                      <a:pt x="297" y="558"/>
                    </a:cubicBezTo>
                    <a:cubicBezTo>
                      <a:pt x="298" y="558"/>
                      <a:pt x="298" y="557"/>
                      <a:pt x="299" y="557"/>
                    </a:cubicBezTo>
                    <a:cubicBezTo>
                      <a:pt x="300" y="557"/>
                      <a:pt x="301" y="556"/>
                      <a:pt x="302" y="556"/>
                    </a:cubicBezTo>
                    <a:cubicBezTo>
                      <a:pt x="302" y="556"/>
                      <a:pt x="302" y="556"/>
                      <a:pt x="302" y="556"/>
                    </a:cubicBezTo>
                    <a:cubicBezTo>
                      <a:pt x="304" y="556"/>
                      <a:pt x="304" y="557"/>
                      <a:pt x="305" y="558"/>
                    </a:cubicBezTo>
                    <a:cubicBezTo>
                      <a:pt x="305" y="559"/>
                      <a:pt x="305" y="559"/>
                      <a:pt x="305" y="559"/>
                    </a:cubicBezTo>
                    <a:cubicBezTo>
                      <a:pt x="306" y="561"/>
                      <a:pt x="308" y="562"/>
                      <a:pt x="310" y="563"/>
                    </a:cubicBezTo>
                    <a:cubicBezTo>
                      <a:pt x="311" y="564"/>
                      <a:pt x="313" y="564"/>
                      <a:pt x="315" y="564"/>
                    </a:cubicBezTo>
                    <a:cubicBezTo>
                      <a:pt x="316" y="564"/>
                      <a:pt x="317" y="564"/>
                      <a:pt x="318" y="564"/>
                    </a:cubicBezTo>
                    <a:cubicBezTo>
                      <a:pt x="320" y="565"/>
                      <a:pt x="322" y="565"/>
                      <a:pt x="323" y="566"/>
                    </a:cubicBezTo>
                    <a:cubicBezTo>
                      <a:pt x="324" y="567"/>
                      <a:pt x="325" y="567"/>
                      <a:pt x="325" y="567"/>
                    </a:cubicBezTo>
                    <a:cubicBezTo>
                      <a:pt x="329" y="569"/>
                      <a:pt x="329" y="571"/>
                      <a:pt x="330" y="574"/>
                    </a:cubicBezTo>
                    <a:cubicBezTo>
                      <a:pt x="330" y="576"/>
                      <a:pt x="330" y="576"/>
                      <a:pt x="330" y="576"/>
                    </a:cubicBezTo>
                    <a:cubicBezTo>
                      <a:pt x="330" y="577"/>
                      <a:pt x="330" y="578"/>
                      <a:pt x="330" y="579"/>
                    </a:cubicBezTo>
                    <a:cubicBezTo>
                      <a:pt x="331" y="580"/>
                      <a:pt x="331" y="580"/>
                      <a:pt x="331" y="581"/>
                    </a:cubicBezTo>
                    <a:cubicBezTo>
                      <a:pt x="332" y="582"/>
                      <a:pt x="332" y="582"/>
                      <a:pt x="332" y="583"/>
                    </a:cubicBezTo>
                    <a:cubicBezTo>
                      <a:pt x="332" y="585"/>
                      <a:pt x="331" y="587"/>
                      <a:pt x="329" y="589"/>
                    </a:cubicBezTo>
                    <a:cubicBezTo>
                      <a:pt x="329" y="589"/>
                      <a:pt x="328" y="590"/>
                      <a:pt x="328" y="591"/>
                    </a:cubicBezTo>
                    <a:cubicBezTo>
                      <a:pt x="327" y="593"/>
                      <a:pt x="327" y="593"/>
                      <a:pt x="327" y="593"/>
                    </a:cubicBezTo>
                    <a:cubicBezTo>
                      <a:pt x="328" y="594"/>
                      <a:pt x="328" y="594"/>
                      <a:pt x="328" y="594"/>
                    </a:cubicBezTo>
                    <a:cubicBezTo>
                      <a:pt x="329" y="594"/>
                      <a:pt x="329" y="594"/>
                      <a:pt x="329" y="594"/>
                    </a:cubicBezTo>
                    <a:cubicBezTo>
                      <a:pt x="330" y="595"/>
                      <a:pt x="331" y="596"/>
                      <a:pt x="332" y="598"/>
                    </a:cubicBezTo>
                    <a:cubicBezTo>
                      <a:pt x="333" y="599"/>
                      <a:pt x="333" y="599"/>
                      <a:pt x="333" y="599"/>
                    </a:cubicBezTo>
                    <a:cubicBezTo>
                      <a:pt x="406" y="583"/>
                      <a:pt x="406" y="583"/>
                      <a:pt x="406" y="583"/>
                    </a:cubicBezTo>
                    <a:cubicBezTo>
                      <a:pt x="407" y="583"/>
                      <a:pt x="407" y="583"/>
                      <a:pt x="407" y="583"/>
                    </a:cubicBezTo>
                    <a:cubicBezTo>
                      <a:pt x="411" y="578"/>
                      <a:pt x="446" y="539"/>
                      <a:pt x="461" y="530"/>
                    </a:cubicBezTo>
                    <a:cubicBezTo>
                      <a:pt x="578" y="450"/>
                      <a:pt x="578" y="450"/>
                      <a:pt x="578" y="450"/>
                    </a:cubicBezTo>
                    <a:lnTo>
                      <a:pt x="569" y="424"/>
                    </a:ln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04" name="Freeform 33">
                <a:extLst>
                  <a:ext uri="{FF2B5EF4-FFF2-40B4-BE49-F238E27FC236}">
                    <a16:creationId xmlns:a16="http://schemas.microsoft.com/office/drawing/2014/main" id="{D37E29EE-F356-ACE6-2C65-5049AA01D937}"/>
                  </a:ext>
                </a:extLst>
              </p:cNvPr>
              <p:cNvSpPr>
                <a:spLocks/>
              </p:cNvSpPr>
              <p:nvPr/>
            </p:nvSpPr>
            <p:spPr bwMode="auto">
              <a:xfrm>
                <a:off x="1648467" y="1593989"/>
                <a:ext cx="467613" cy="345190"/>
              </a:xfrm>
              <a:custGeom>
                <a:avLst/>
                <a:gdLst>
                  <a:gd name="T0" fmla="*/ 225 w 231"/>
                  <a:gd name="T1" fmla="*/ 98 h 185"/>
                  <a:gd name="T2" fmla="*/ 226 w 231"/>
                  <a:gd name="T3" fmla="*/ 86 h 185"/>
                  <a:gd name="T4" fmla="*/ 215 w 231"/>
                  <a:gd name="T5" fmla="*/ 80 h 185"/>
                  <a:gd name="T6" fmla="*/ 206 w 231"/>
                  <a:gd name="T7" fmla="*/ 80 h 185"/>
                  <a:gd name="T8" fmla="*/ 189 w 231"/>
                  <a:gd name="T9" fmla="*/ 60 h 185"/>
                  <a:gd name="T10" fmla="*/ 200 w 231"/>
                  <a:gd name="T11" fmla="*/ 58 h 185"/>
                  <a:gd name="T12" fmla="*/ 191 w 231"/>
                  <a:gd name="T13" fmla="*/ 51 h 185"/>
                  <a:gd name="T14" fmla="*/ 177 w 231"/>
                  <a:gd name="T15" fmla="*/ 41 h 185"/>
                  <a:gd name="T16" fmla="*/ 173 w 231"/>
                  <a:gd name="T17" fmla="*/ 29 h 185"/>
                  <a:gd name="T18" fmla="*/ 167 w 231"/>
                  <a:gd name="T19" fmla="*/ 22 h 185"/>
                  <a:gd name="T20" fmla="*/ 166 w 231"/>
                  <a:gd name="T21" fmla="*/ 3 h 185"/>
                  <a:gd name="T22" fmla="*/ 153 w 231"/>
                  <a:gd name="T23" fmla="*/ 2 h 185"/>
                  <a:gd name="T24" fmla="*/ 142 w 231"/>
                  <a:gd name="T25" fmla="*/ 0 h 185"/>
                  <a:gd name="T26" fmla="*/ 130 w 231"/>
                  <a:gd name="T27" fmla="*/ 9 h 185"/>
                  <a:gd name="T28" fmla="*/ 112 w 231"/>
                  <a:gd name="T29" fmla="*/ 18 h 185"/>
                  <a:gd name="T30" fmla="*/ 104 w 231"/>
                  <a:gd name="T31" fmla="*/ 25 h 185"/>
                  <a:gd name="T32" fmla="*/ 96 w 231"/>
                  <a:gd name="T33" fmla="*/ 27 h 185"/>
                  <a:gd name="T34" fmla="*/ 81 w 231"/>
                  <a:gd name="T35" fmla="*/ 31 h 185"/>
                  <a:gd name="T36" fmla="*/ 75 w 231"/>
                  <a:gd name="T37" fmla="*/ 46 h 185"/>
                  <a:gd name="T38" fmla="*/ 70 w 231"/>
                  <a:gd name="T39" fmla="*/ 45 h 185"/>
                  <a:gd name="T40" fmla="*/ 67 w 231"/>
                  <a:gd name="T41" fmla="*/ 56 h 185"/>
                  <a:gd name="T42" fmla="*/ 63 w 231"/>
                  <a:gd name="T43" fmla="*/ 60 h 185"/>
                  <a:gd name="T44" fmla="*/ 54 w 231"/>
                  <a:gd name="T45" fmla="*/ 57 h 185"/>
                  <a:gd name="T46" fmla="*/ 45 w 231"/>
                  <a:gd name="T47" fmla="*/ 54 h 185"/>
                  <a:gd name="T48" fmla="*/ 40 w 231"/>
                  <a:gd name="T49" fmla="*/ 76 h 185"/>
                  <a:gd name="T50" fmla="*/ 33 w 231"/>
                  <a:gd name="T51" fmla="*/ 76 h 185"/>
                  <a:gd name="T52" fmla="*/ 34 w 231"/>
                  <a:gd name="T53" fmla="*/ 88 h 185"/>
                  <a:gd name="T54" fmla="*/ 18 w 231"/>
                  <a:gd name="T55" fmla="*/ 101 h 185"/>
                  <a:gd name="T56" fmla="*/ 10 w 231"/>
                  <a:gd name="T57" fmla="*/ 120 h 185"/>
                  <a:gd name="T58" fmla="*/ 3 w 231"/>
                  <a:gd name="T59" fmla="*/ 136 h 185"/>
                  <a:gd name="T60" fmla="*/ 2 w 231"/>
                  <a:gd name="T61" fmla="*/ 151 h 185"/>
                  <a:gd name="T62" fmla="*/ 2 w 231"/>
                  <a:gd name="T63" fmla="*/ 156 h 185"/>
                  <a:gd name="T64" fmla="*/ 20 w 231"/>
                  <a:gd name="T65" fmla="*/ 171 h 185"/>
                  <a:gd name="T66" fmla="*/ 31 w 231"/>
                  <a:gd name="T67" fmla="*/ 178 h 185"/>
                  <a:gd name="T68" fmla="*/ 35 w 231"/>
                  <a:gd name="T69" fmla="*/ 180 h 185"/>
                  <a:gd name="T70" fmla="*/ 45 w 231"/>
                  <a:gd name="T71" fmla="*/ 173 h 185"/>
                  <a:gd name="T72" fmla="*/ 71 w 231"/>
                  <a:gd name="T73" fmla="*/ 174 h 185"/>
                  <a:gd name="T74" fmla="*/ 80 w 231"/>
                  <a:gd name="T75" fmla="*/ 155 h 185"/>
                  <a:gd name="T76" fmla="*/ 144 w 231"/>
                  <a:gd name="T77" fmla="*/ 137 h 185"/>
                  <a:gd name="T78" fmla="*/ 163 w 231"/>
                  <a:gd name="T79" fmla="*/ 133 h 185"/>
                  <a:gd name="T80" fmla="*/ 170 w 231"/>
                  <a:gd name="T81" fmla="*/ 134 h 185"/>
                  <a:gd name="T82" fmla="*/ 177 w 231"/>
                  <a:gd name="T83" fmla="*/ 137 h 185"/>
                  <a:gd name="T84" fmla="*/ 188 w 231"/>
                  <a:gd name="T85" fmla="*/ 133 h 185"/>
                  <a:gd name="T86" fmla="*/ 195 w 231"/>
                  <a:gd name="T87" fmla="*/ 127 h 185"/>
                  <a:gd name="T88" fmla="*/ 201 w 231"/>
                  <a:gd name="T89" fmla="*/ 121 h 185"/>
                  <a:gd name="T90" fmla="*/ 205 w 231"/>
                  <a:gd name="T91" fmla="*/ 121 h 185"/>
                  <a:gd name="T92" fmla="*/ 209 w 231"/>
                  <a:gd name="T93" fmla="*/ 121 h 185"/>
                  <a:gd name="T94" fmla="*/ 216 w 231"/>
                  <a:gd name="T95" fmla="*/ 122 h 185"/>
                  <a:gd name="T96" fmla="*/ 224 w 231"/>
                  <a:gd name="T97" fmla="*/ 115 h 185"/>
                  <a:gd name="T98" fmla="*/ 227 w 231"/>
                  <a:gd name="T99" fmla="*/ 10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1" h="185">
                    <a:moveTo>
                      <a:pt x="227" y="100"/>
                    </a:moveTo>
                    <a:cubicBezTo>
                      <a:pt x="226" y="99"/>
                      <a:pt x="226" y="99"/>
                      <a:pt x="226" y="99"/>
                    </a:cubicBezTo>
                    <a:cubicBezTo>
                      <a:pt x="226" y="99"/>
                      <a:pt x="226" y="98"/>
                      <a:pt x="225" y="98"/>
                    </a:cubicBezTo>
                    <a:cubicBezTo>
                      <a:pt x="223" y="96"/>
                      <a:pt x="221" y="93"/>
                      <a:pt x="221" y="92"/>
                    </a:cubicBezTo>
                    <a:cubicBezTo>
                      <a:pt x="221" y="91"/>
                      <a:pt x="222" y="90"/>
                      <a:pt x="224" y="89"/>
                    </a:cubicBezTo>
                    <a:cubicBezTo>
                      <a:pt x="225" y="88"/>
                      <a:pt x="226" y="88"/>
                      <a:pt x="226" y="86"/>
                    </a:cubicBezTo>
                    <a:cubicBezTo>
                      <a:pt x="227" y="84"/>
                      <a:pt x="224" y="79"/>
                      <a:pt x="222" y="78"/>
                    </a:cubicBezTo>
                    <a:cubicBezTo>
                      <a:pt x="221" y="78"/>
                      <a:pt x="221" y="78"/>
                      <a:pt x="220" y="78"/>
                    </a:cubicBezTo>
                    <a:cubicBezTo>
                      <a:pt x="218" y="78"/>
                      <a:pt x="217" y="79"/>
                      <a:pt x="215" y="80"/>
                    </a:cubicBezTo>
                    <a:cubicBezTo>
                      <a:pt x="215" y="81"/>
                      <a:pt x="214" y="81"/>
                      <a:pt x="214" y="82"/>
                    </a:cubicBezTo>
                    <a:cubicBezTo>
                      <a:pt x="213" y="83"/>
                      <a:pt x="212" y="83"/>
                      <a:pt x="211" y="83"/>
                    </a:cubicBezTo>
                    <a:cubicBezTo>
                      <a:pt x="209" y="83"/>
                      <a:pt x="207" y="81"/>
                      <a:pt x="206" y="80"/>
                    </a:cubicBezTo>
                    <a:cubicBezTo>
                      <a:pt x="204" y="79"/>
                      <a:pt x="203" y="77"/>
                      <a:pt x="201" y="76"/>
                    </a:cubicBezTo>
                    <a:cubicBezTo>
                      <a:pt x="199" y="72"/>
                      <a:pt x="196" y="69"/>
                      <a:pt x="191" y="67"/>
                    </a:cubicBezTo>
                    <a:cubicBezTo>
                      <a:pt x="190" y="65"/>
                      <a:pt x="189" y="62"/>
                      <a:pt x="189" y="60"/>
                    </a:cubicBezTo>
                    <a:cubicBezTo>
                      <a:pt x="191" y="60"/>
                      <a:pt x="191" y="60"/>
                      <a:pt x="191" y="60"/>
                    </a:cubicBezTo>
                    <a:cubicBezTo>
                      <a:pt x="195" y="60"/>
                      <a:pt x="196" y="60"/>
                      <a:pt x="197" y="59"/>
                    </a:cubicBezTo>
                    <a:cubicBezTo>
                      <a:pt x="200" y="58"/>
                      <a:pt x="200" y="58"/>
                      <a:pt x="200" y="58"/>
                    </a:cubicBezTo>
                    <a:cubicBezTo>
                      <a:pt x="200" y="58"/>
                      <a:pt x="197" y="56"/>
                      <a:pt x="197" y="56"/>
                    </a:cubicBezTo>
                    <a:cubicBezTo>
                      <a:pt x="197" y="56"/>
                      <a:pt x="197" y="55"/>
                      <a:pt x="196" y="55"/>
                    </a:cubicBezTo>
                    <a:cubicBezTo>
                      <a:pt x="195" y="53"/>
                      <a:pt x="193" y="52"/>
                      <a:pt x="191" y="51"/>
                    </a:cubicBezTo>
                    <a:cubicBezTo>
                      <a:pt x="189" y="50"/>
                      <a:pt x="188" y="49"/>
                      <a:pt x="187" y="49"/>
                    </a:cubicBezTo>
                    <a:cubicBezTo>
                      <a:pt x="184" y="47"/>
                      <a:pt x="181" y="44"/>
                      <a:pt x="178" y="42"/>
                    </a:cubicBezTo>
                    <a:cubicBezTo>
                      <a:pt x="177" y="41"/>
                      <a:pt x="177" y="41"/>
                      <a:pt x="177" y="41"/>
                    </a:cubicBezTo>
                    <a:cubicBezTo>
                      <a:pt x="173" y="38"/>
                      <a:pt x="173" y="36"/>
                      <a:pt x="173" y="33"/>
                    </a:cubicBezTo>
                    <a:cubicBezTo>
                      <a:pt x="173" y="32"/>
                      <a:pt x="173" y="31"/>
                      <a:pt x="173" y="29"/>
                    </a:cubicBezTo>
                    <a:cubicBezTo>
                      <a:pt x="173" y="29"/>
                      <a:pt x="173" y="29"/>
                      <a:pt x="173" y="29"/>
                    </a:cubicBezTo>
                    <a:cubicBezTo>
                      <a:pt x="172" y="27"/>
                      <a:pt x="172" y="26"/>
                      <a:pt x="171" y="25"/>
                    </a:cubicBezTo>
                    <a:cubicBezTo>
                      <a:pt x="171" y="24"/>
                      <a:pt x="170" y="24"/>
                      <a:pt x="169" y="23"/>
                    </a:cubicBezTo>
                    <a:cubicBezTo>
                      <a:pt x="169" y="23"/>
                      <a:pt x="168" y="23"/>
                      <a:pt x="167" y="22"/>
                    </a:cubicBezTo>
                    <a:cubicBezTo>
                      <a:pt x="166" y="21"/>
                      <a:pt x="166" y="20"/>
                      <a:pt x="167" y="18"/>
                    </a:cubicBezTo>
                    <a:cubicBezTo>
                      <a:pt x="167" y="18"/>
                      <a:pt x="167" y="16"/>
                      <a:pt x="167" y="16"/>
                    </a:cubicBezTo>
                    <a:cubicBezTo>
                      <a:pt x="169" y="10"/>
                      <a:pt x="169" y="4"/>
                      <a:pt x="166" y="3"/>
                    </a:cubicBezTo>
                    <a:cubicBezTo>
                      <a:pt x="165" y="2"/>
                      <a:pt x="163" y="2"/>
                      <a:pt x="160" y="2"/>
                    </a:cubicBezTo>
                    <a:cubicBezTo>
                      <a:pt x="159" y="2"/>
                      <a:pt x="158" y="2"/>
                      <a:pt x="157" y="2"/>
                    </a:cubicBezTo>
                    <a:cubicBezTo>
                      <a:pt x="156" y="2"/>
                      <a:pt x="155" y="2"/>
                      <a:pt x="153" y="2"/>
                    </a:cubicBezTo>
                    <a:cubicBezTo>
                      <a:pt x="152" y="2"/>
                      <a:pt x="151" y="2"/>
                      <a:pt x="150" y="2"/>
                    </a:cubicBezTo>
                    <a:cubicBezTo>
                      <a:pt x="148" y="1"/>
                      <a:pt x="148" y="1"/>
                      <a:pt x="148" y="1"/>
                    </a:cubicBezTo>
                    <a:cubicBezTo>
                      <a:pt x="146" y="1"/>
                      <a:pt x="144" y="0"/>
                      <a:pt x="142" y="0"/>
                    </a:cubicBezTo>
                    <a:cubicBezTo>
                      <a:pt x="140" y="0"/>
                      <a:pt x="137" y="1"/>
                      <a:pt x="135" y="4"/>
                    </a:cubicBezTo>
                    <a:cubicBezTo>
                      <a:pt x="135" y="5"/>
                      <a:pt x="135" y="5"/>
                      <a:pt x="135" y="5"/>
                    </a:cubicBezTo>
                    <a:cubicBezTo>
                      <a:pt x="133" y="6"/>
                      <a:pt x="132" y="8"/>
                      <a:pt x="130" y="9"/>
                    </a:cubicBezTo>
                    <a:cubicBezTo>
                      <a:pt x="129" y="9"/>
                      <a:pt x="128" y="9"/>
                      <a:pt x="128" y="9"/>
                    </a:cubicBezTo>
                    <a:cubicBezTo>
                      <a:pt x="126" y="10"/>
                      <a:pt x="124" y="11"/>
                      <a:pt x="122" y="12"/>
                    </a:cubicBezTo>
                    <a:cubicBezTo>
                      <a:pt x="119" y="15"/>
                      <a:pt x="115" y="17"/>
                      <a:pt x="112" y="18"/>
                    </a:cubicBezTo>
                    <a:cubicBezTo>
                      <a:pt x="111" y="19"/>
                      <a:pt x="110" y="19"/>
                      <a:pt x="110" y="19"/>
                    </a:cubicBezTo>
                    <a:cubicBezTo>
                      <a:pt x="107" y="20"/>
                      <a:pt x="105" y="20"/>
                      <a:pt x="104" y="23"/>
                    </a:cubicBezTo>
                    <a:cubicBezTo>
                      <a:pt x="104" y="23"/>
                      <a:pt x="104" y="24"/>
                      <a:pt x="104" y="25"/>
                    </a:cubicBezTo>
                    <a:cubicBezTo>
                      <a:pt x="104" y="27"/>
                      <a:pt x="104" y="28"/>
                      <a:pt x="102" y="29"/>
                    </a:cubicBezTo>
                    <a:cubicBezTo>
                      <a:pt x="102" y="29"/>
                      <a:pt x="101" y="29"/>
                      <a:pt x="101" y="29"/>
                    </a:cubicBezTo>
                    <a:cubicBezTo>
                      <a:pt x="100" y="29"/>
                      <a:pt x="98" y="28"/>
                      <a:pt x="96" y="27"/>
                    </a:cubicBezTo>
                    <a:cubicBezTo>
                      <a:pt x="94" y="26"/>
                      <a:pt x="93" y="26"/>
                      <a:pt x="92" y="26"/>
                    </a:cubicBezTo>
                    <a:cubicBezTo>
                      <a:pt x="91" y="26"/>
                      <a:pt x="91" y="26"/>
                      <a:pt x="91" y="26"/>
                    </a:cubicBezTo>
                    <a:cubicBezTo>
                      <a:pt x="88" y="27"/>
                      <a:pt x="83" y="29"/>
                      <a:pt x="81" y="31"/>
                    </a:cubicBezTo>
                    <a:cubicBezTo>
                      <a:pt x="78" y="34"/>
                      <a:pt x="78" y="37"/>
                      <a:pt x="77" y="40"/>
                    </a:cubicBezTo>
                    <a:cubicBezTo>
                      <a:pt x="77" y="41"/>
                      <a:pt x="77" y="42"/>
                      <a:pt x="77" y="43"/>
                    </a:cubicBezTo>
                    <a:cubicBezTo>
                      <a:pt x="76" y="46"/>
                      <a:pt x="76" y="46"/>
                      <a:pt x="75" y="46"/>
                    </a:cubicBezTo>
                    <a:cubicBezTo>
                      <a:pt x="75" y="46"/>
                      <a:pt x="75" y="47"/>
                      <a:pt x="75" y="47"/>
                    </a:cubicBezTo>
                    <a:cubicBezTo>
                      <a:pt x="74" y="47"/>
                      <a:pt x="73" y="46"/>
                      <a:pt x="73" y="46"/>
                    </a:cubicBezTo>
                    <a:cubicBezTo>
                      <a:pt x="72" y="46"/>
                      <a:pt x="71" y="45"/>
                      <a:pt x="70" y="45"/>
                    </a:cubicBezTo>
                    <a:cubicBezTo>
                      <a:pt x="68" y="45"/>
                      <a:pt x="68" y="45"/>
                      <a:pt x="68" y="45"/>
                    </a:cubicBezTo>
                    <a:cubicBezTo>
                      <a:pt x="68" y="49"/>
                      <a:pt x="68" y="49"/>
                      <a:pt x="68" y="49"/>
                    </a:cubicBezTo>
                    <a:cubicBezTo>
                      <a:pt x="68" y="51"/>
                      <a:pt x="68" y="54"/>
                      <a:pt x="67" y="56"/>
                    </a:cubicBezTo>
                    <a:cubicBezTo>
                      <a:pt x="67" y="58"/>
                      <a:pt x="66" y="58"/>
                      <a:pt x="66" y="58"/>
                    </a:cubicBezTo>
                    <a:cubicBezTo>
                      <a:pt x="65" y="58"/>
                      <a:pt x="65" y="58"/>
                      <a:pt x="64" y="59"/>
                    </a:cubicBezTo>
                    <a:cubicBezTo>
                      <a:pt x="64" y="59"/>
                      <a:pt x="63" y="59"/>
                      <a:pt x="63" y="60"/>
                    </a:cubicBezTo>
                    <a:cubicBezTo>
                      <a:pt x="62" y="61"/>
                      <a:pt x="61" y="62"/>
                      <a:pt x="61" y="62"/>
                    </a:cubicBezTo>
                    <a:cubicBezTo>
                      <a:pt x="60" y="62"/>
                      <a:pt x="60" y="62"/>
                      <a:pt x="60" y="62"/>
                    </a:cubicBezTo>
                    <a:cubicBezTo>
                      <a:pt x="58" y="62"/>
                      <a:pt x="56" y="59"/>
                      <a:pt x="54" y="57"/>
                    </a:cubicBezTo>
                    <a:cubicBezTo>
                      <a:pt x="53" y="55"/>
                      <a:pt x="51" y="54"/>
                      <a:pt x="50" y="53"/>
                    </a:cubicBezTo>
                    <a:cubicBezTo>
                      <a:pt x="49" y="53"/>
                      <a:pt x="49" y="53"/>
                      <a:pt x="48" y="53"/>
                    </a:cubicBezTo>
                    <a:cubicBezTo>
                      <a:pt x="47" y="53"/>
                      <a:pt x="46" y="53"/>
                      <a:pt x="45" y="54"/>
                    </a:cubicBezTo>
                    <a:cubicBezTo>
                      <a:pt x="41" y="56"/>
                      <a:pt x="37" y="61"/>
                      <a:pt x="37" y="64"/>
                    </a:cubicBezTo>
                    <a:cubicBezTo>
                      <a:pt x="37" y="66"/>
                      <a:pt x="38" y="68"/>
                      <a:pt x="39" y="69"/>
                    </a:cubicBezTo>
                    <a:cubicBezTo>
                      <a:pt x="40" y="71"/>
                      <a:pt x="41" y="73"/>
                      <a:pt x="40" y="76"/>
                    </a:cubicBezTo>
                    <a:cubicBezTo>
                      <a:pt x="39" y="76"/>
                      <a:pt x="38" y="76"/>
                      <a:pt x="38" y="76"/>
                    </a:cubicBezTo>
                    <a:cubicBezTo>
                      <a:pt x="37" y="76"/>
                      <a:pt x="36" y="76"/>
                      <a:pt x="35" y="76"/>
                    </a:cubicBezTo>
                    <a:cubicBezTo>
                      <a:pt x="33" y="76"/>
                      <a:pt x="33" y="76"/>
                      <a:pt x="33" y="76"/>
                    </a:cubicBezTo>
                    <a:cubicBezTo>
                      <a:pt x="33" y="78"/>
                      <a:pt x="33" y="78"/>
                      <a:pt x="33" y="78"/>
                    </a:cubicBezTo>
                    <a:cubicBezTo>
                      <a:pt x="33" y="79"/>
                      <a:pt x="34" y="80"/>
                      <a:pt x="34" y="81"/>
                    </a:cubicBezTo>
                    <a:cubicBezTo>
                      <a:pt x="34" y="83"/>
                      <a:pt x="35" y="85"/>
                      <a:pt x="34" y="88"/>
                    </a:cubicBezTo>
                    <a:cubicBezTo>
                      <a:pt x="33" y="90"/>
                      <a:pt x="31" y="92"/>
                      <a:pt x="29" y="95"/>
                    </a:cubicBezTo>
                    <a:cubicBezTo>
                      <a:pt x="28" y="96"/>
                      <a:pt x="28" y="96"/>
                      <a:pt x="28" y="96"/>
                    </a:cubicBezTo>
                    <a:cubicBezTo>
                      <a:pt x="26" y="100"/>
                      <a:pt x="22" y="100"/>
                      <a:pt x="18" y="101"/>
                    </a:cubicBezTo>
                    <a:cubicBezTo>
                      <a:pt x="16" y="102"/>
                      <a:pt x="14" y="102"/>
                      <a:pt x="11" y="103"/>
                    </a:cubicBezTo>
                    <a:cubicBezTo>
                      <a:pt x="6" y="106"/>
                      <a:pt x="8" y="110"/>
                      <a:pt x="9" y="113"/>
                    </a:cubicBezTo>
                    <a:cubicBezTo>
                      <a:pt x="10" y="116"/>
                      <a:pt x="11" y="118"/>
                      <a:pt x="10" y="120"/>
                    </a:cubicBezTo>
                    <a:cubicBezTo>
                      <a:pt x="10" y="124"/>
                      <a:pt x="9" y="128"/>
                      <a:pt x="8" y="130"/>
                    </a:cubicBezTo>
                    <a:cubicBezTo>
                      <a:pt x="7" y="131"/>
                      <a:pt x="6" y="131"/>
                      <a:pt x="5" y="132"/>
                    </a:cubicBezTo>
                    <a:cubicBezTo>
                      <a:pt x="3" y="132"/>
                      <a:pt x="3" y="134"/>
                      <a:pt x="3" y="136"/>
                    </a:cubicBezTo>
                    <a:cubicBezTo>
                      <a:pt x="3" y="137"/>
                      <a:pt x="3" y="138"/>
                      <a:pt x="3" y="140"/>
                    </a:cubicBezTo>
                    <a:cubicBezTo>
                      <a:pt x="3" y="142"/>
                      <a:pt x="3" y="144"/>
                      <a:pt x="3" y="146"/>
                    </a:cubicBezTo>
                    <a:cubicBezTo>
                      <a:pt x="3" y="148"/>
                      <a:pt x="2" y="149"/>
                      <a:pt x="2" y="151"/>
                    </a:cubicBezTo>
                    <a:cubicBezTo>
                      <a:pt x="1" y="152"/>
                      <a:pt x="1" y="153"/>
                      <a:pt x="1" y="154"/>
                    </a:cubicBezTo>
                    <a:cubicBezTo>
                      <a:pt x="0" y="156"/>
                      <a:pt x="0" y="156"/>
                      <a:pt x="0" y="156"/>
                    </a:cubicBezTo>
                    <a:cubicBezTo>
                      <a:pt x="2" y="156"/>
                      <a:pt x="2" y="156"/>
                      <a:pt x="2" y="156"/>
                    </a:cubicBezTo>
                    <a:cubicBezTo>
                      <a:pt x="3" y="157"/>
                      <a:pt x="4" y="157"/>
                      <a:pt x="5" y="157"/>
                    </a:cubicBezTo>
                    <a:cubicBezTo>
                      <a:pt x="6" y="157"/>
                      <a:pt x="6" y="157"/>
                      <a:pt x="7" y="157"/>
                    </a:cubicBezTo>
                    <a:cubicBezTo>
                      <a:pt x="13" y="158"/>
                      <a:pt x="18" y="168"/>
                      <a:pt x="20" y="171"/>
                    </a:cubicBezTo>
                    <a:cubicBezTo>
                      <a:pt x="21" y="175"/>
                      <a:pt x="22" y="175"/>
                      <a:pt x="25" y="176"/>
                    </a:cubicBezTo>
                    <a:cubicBezTo>
                      <a:pt x="26" y="176"/>
                      <a:pt x="26" y="176"/>
                      <a:pt x="27" y="176"/>
                    </a:cubicBezTo>
                    <a:cubicBezTo>
                      <a:pt x="28" y="176"/>
                      <a:pt x="29" y="177"/>
                      <a:pt x="31" y="178"/>
                    </a:cubicBezTo>
                    <a:cubicBezTo>
                      <a:pt x="32" y="180"/>
                      <a:pt x="33" y="180"/>
                      <a:pt x="34" y="180"/>
                    </a:cubicBezTo>
                    <a:cubicBezTo>
                      <a:pt x="34" y="180"/>
                      <a:pt x="34" y="180"/>
                      <a:pt x="34" y="180"/>
                    </a:cubicBezTo>
                    <a:cubicBezTo>
                      <a:pt x="35" y="180"/>
                      <a:pt x="35" y="180"/>
                      <a:pt x="35" y="180"/>
                    </a:cubicBezTo>
                    <a:cubicBezTo>
                      <a:pt x="36" y="180"/>
                      <a:pt x="37" y="179"/>
                      <a:pt x="39" y="177"/>
                    </a:cubicBezTo>
                    <a:cubicBezTo>
                      <a:pt x="40" y="176"/>
                      <a:pt x="41" y="174"/>
                      <a:pt x="42" y="174"/>
                    </a:cubicBezTo>
                    <a:cubicBezTo>
                      <a:pt x="43" y="173"/>
                      <a:pt x="44" y="173"/>
                      <a:pt x="45" y="173"/>
                    </a:cubicBezTo>
                    <a:cubicBezTo>
                      <a:pt x="47" y="171"/>
                      <a:pt x="49" y="170"/>
                      <a:pt x="52" y="170"/>
                    </a:cubicBezTo>
                    <a:cubicBezTo>
                      <a:pt x="54" y="169"/>
                      <a:pt x="56" y="169"/>
                      <a:pt x="59" y="169"/>
                    </a:cubicBezTo>
                    <a:cubicBezTo>
                      <a:pt x="64" y="169"/>
                      <a:pt x="68" y="171"/>
                      <a:pt x="71" y="174"/>
                    </a:cubicBezTo>
                    <a:cubicBezTo>
                      <a:pt x="73" y="176"/>
                      <a:pt x="75" y="178"/>
                      <a:pt x="77" y="180"/>
                    </a:cubicBezTo>
                    <a:cubicBezTo>
                      <a:pt x="80" y="185"/>
                      <a:pt x="80" y="185"/>
                      <a:pt x="80" y="185"/>
                    </a:cubicBezTo>
                    <a:cubicBezTo>
                      <a:pt x="80" y="155"/>
                      <a:pt x="80" y="155"/>
                      <a:pt x="80" y="155"/>
                    </a:cubicBezTo>
                    <a:cubicBezTo>
                      <a:pt x="80" y="155"/>
                      <a:pt x="80" y="155"/>
                      <a:pt x="80" y="155"/>
                    </a:cubicBezTo>
                    <a:cubicBezTo>
                      <a:pt x="73" y="148"/>
                      <a:pt x="80" y="135"/>
                      <a:pt x="80" y="135"/>
                    </a:cubicBezTo>
                    <a:cubicBezTo>
                      <a:pt x="144" y="137"/>
                      <a:pt x="144" y="137"/>
                      <a:pt x="144" y="137"/>
                    </a:cubicBezTo>
                    <a:cubicBezTo>
                      <a:pt x="155" y="129"/>
                      <a:pt x="155" y="129"/>
                      <a:pt x="155" y="129"/>
                    </a:cubicBezTo>
                    <a:cubicBezTo>
                      <a:pt x="163" y="132"/>
                      <a:pt x="163" y="132"/>
                      <a:pt x="163" y="132"/>
                    </a:cubicBezTo>
                    <a:cubicBezTo>
                      <a:pt x="163" y="133"/>
                      <a:pt x="163" y="133"/>
                      <a:pt x="163" y="133"/>
                    </a:cubicBezTo>
                    <a:cubicBezTo>
                      <a:pt x="163" y="133"/>
                      <a:pt x="163" y="133"/>
                      <a:pt x="163" y="133"/>
                    </a:cubicBezTo>
                    <a:cubicBezTo>
                      <a:pt x="165" y="133"/>
                      <a:pt x="165" y="133"/>
                      <a:pt x="165" y="133"/>
                    </a:cubicBezTo>
                    <a:cubicBezTo>
                      <a:pt x="167" y="133"/>
                      <a:pt x="169" y="133"/>
                      <a:pt x="170" y="134"/>
                    </a:cubicBezTo>
                    <a:cubicBezTo>
                      <a:pt x="171" y="134"/>
                      <a:pt x="172" y="134"/>
                      <a:pt x="173" y="135"/>
                    </a:cubicBezTo>
                    <a:cubicBezTo>
                      <a:pt x="174" y="136"/>
                      <a:pt x="175" y="136"/>
                      <a:pt x="176" y="137"/>
                    </a:cubicBezTo>
                    <a:cubicBezTo>
                      <a:pt x="177" y="137"/>
                      <a:pt x="177" y="137"/>
                      <a:pt x="177" y="137"/>
                    </a:cubicBezTo>
                    <a:cubicBezTo>
                      <a:pt x="178" y="137"/>
                      <a:pt x="180" y="136"/>
                      <a:pt x="181" y="136"/>
                    </a:cubicBezTo>
                    <a:cubicBezTo>
                      <a:pt x="182" y="136"/>
                      <a:pt x="183" y="136"/>
                      <a:pt x="183" y="136"/>
                    </a:cubicBezTo>
                    <a:cubicBezTo>
                      <a:pt x="186" y="136"/>
                      <a:pt x="187" y="135"/>
                      <a:pt x="188" y="133"/>
                    </a:cubicBezTo>
                    <a:cubicBezTo>
                      <a:pt x="189" y="133"/>
                      <a:pt x="189" y="132"/>
                      <a:pt x="190" y="132"/>
                    </a:cubicBezTo>
                    <a:cubicBezTo>
                      <a:pt x="191" y="131"/>
                      <a:pt x="191" y="129"/>
                      <a:pt x="193" y="129"/>
                    </a:cubicBezTo>
                    <a:cubicBezTo>
                      <a:pt x="193" y="128"/>
                      <a:pt x="194" y="128"/>
                      <a:pt x="195" y="127"/>
                    </a:cubicBezTo>
                    <a:cubicBezTo>
                      <a:pt x="196" y="127"/>
                      <a:pt x="197" y="126"/>
                      <a:pt x="198" y="126"/>
                    </a:cubicBezTo>
                    <a:cubicBezTo>
                      <a:pt x="199" y="125"/>
                      <a:pt x="199" y="124"/>
                      <a:pt x="199" y="123"/>
                    </a:cubicBezTo>
                    <a:cubicBezTo>
                      <a:pt x="200" y="122"/>
                      <a:pt x="200" y="121"/>
                      <a:pt x="201" y="121"/>
                    </a:cubicBezTo>
                    <a:cubicBezTo>
                      <a:pt x="201" y="120"/>
                      <a:pt x="202" y="119"/>
                      <a:pt x="203" y="119"/>
                    </a:cubicBezTo>
                    <a:cubicBezTo>
                      <a:pt x="204" y="119"/>
                      <a:pt x="205" y="120"/>
                      <a:pt x="205" y="120"/>
                    </a:cubicBezTo>
                    <a:cubicBezTo>
                      <a:pt x="205" y="121"/>
                      <a:pt x="205" y="121"/>
                      <a:pt x="205" y="121"/>
                    </a:cubicBezTo>
                    <a:cubicBezTo>
                      <a:pt x="206" y="121"/>
                      <a:pt x="206" y="121"/>
                      <a:pt x="206" y="121"/>
                    </a:cubicBezTo>
                    <a:cubicBezTo>
                      <a:pt x="206" y="121"/>
                      <a:pt x="207" y="121"/>
                      <a:pt x="208" y="121"/>
                    </a:cubicBezTo>
                    <a:cubicBezTo>
                      <a:pt x="208" y="121"/>
                      <a:pt x="209" y="121"/>
                      <a:pt x="209" y="121"/>
                    </a:cubicBezTo>
                    <a:cubicBezTo>
                      <a:pt x="210" y="121"/>
                      <a:pt x="210" y="121"/>
                      <a:pt x="211" y="121"/>
                    </a:cubicBezTo>
                    <a:cubicBezTo>
                      <a:pt x="212" y="121"/>
                      <a:pt x="213" y="121"/>
                      <a:pt x="214" y="121"/>
                    </a:cubicBezTo>
                    <a:cubicBezTo>
                      <a:pt x="214" y="122"/>
                      <a:pt x="215" y="122"/>
                      <a:pt x="216" y="122"/>
                    </a:cubicBezTo>
                    <a:cubicBezTo>
                      <a:pt x="216" y="122"/>
                      <a:pt x="217" y="122"/>
                      <a:pt x="217" y="122"/>
                    </a:cubicBezTo>
                    <a:cubicBezTo>
                      <a:pt x="217" y="121"/>
                      <a:pt x="217" y="121"/>
                      <a:pt x="217" y="121"/>
                    </a:cubicBezTo>
                    <a:cubicBezTo>
                      <a:pt x="221" y="119"/>
                      <a:pt x="222" y="118"/>
                      <a:pt x="224" y="115"/>
                    </a:cubicBezTo>
                    <a:cubicBezTo>
                      <a:pt x="225" y="114"/>
                      <a:pt x="226" y="113"/>
                      <a:pt x="227" y="112"/>
                    </a:cubicBezTo>
                    <a:cubicBezTo>
                      <a:pt x="228" y="111"/>
                      <a:pt x="229" y="109"/>
                      <a:pt x="230" y="107"/>
                    </a:cubicBezTo>
                    <a:cubicBezTo>
                      <a:pt x="231" y="104"/>
                      <a:pt x="229" y="102"/>
                      <a:pt x="227" y="100"/>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05" name="Freeform 34">
                <a:extLst>
                  <a:ext uri="{FF2B5EF4-FFF2-40B4-BE49-F238E27FC236}">
                    <a16:creationId xmlns:a16="http://schemas.microsoft.com/office/drawing/2014/main" id="{C595A80E-F4BB-3C95-F442-761FCB12FD39}"/>
                  </a:ext>
                </a:extLst>
              </p:cNvPr>
              <p:cNvSpPr>
                <a:spLocks/>
              </p:cNvSpPr>
              <p:nvPr/>
            </p:nvSpPr>
            <p:spPr bwMode="auto">
              <a:xfrm>
                <a:off x="2753329" y="1083396"/>
                <a:ext cx="618276" cy="982147"/>
              </a:xfrm>
              <a:custGeom>
                <a:avLst/>
                <a:gdLst>
                  <a:gd name="T0" fmla="*/ 304 w 305"/>
                  <a:gd name="T1" fmla="*/ 232 h 527"/>
                  <a:gd name="T2" fmla="*/ 302 w 305"/>
                  <a:gd name="T3" fmla="*/ 129 h 527"/>
                  <a:gd name="T4" fmla="*/ 49 w 305"/>
                  <a:gd name="T5" fmla="*/ 61 h 527"/>
                  <a:gd name="T6" fmla="*/ 73 w 305"/>
                  <a:gd name="T7" fmla="*/ 102 h 527"/>
                  <a:gd name="T8" fmla="*/ 46 w 305"/>
                  <a:gd name="T9" fmla="*/ 230 h 527"/>
                  <a:gd name="T10" fmla="*/ 15 w 305"/>
                  <a:gd name="T11" fmla="*/ 275 h 527"/>
                  <a:gd name="T12" fmla="*/ 0 w 305"/>
                  <a:gd name="T13" fmla="*/ 294 h 527"/>
                  <a:gd name="T14" fmla="*/ 5 w 305"/>
                  <a:gd name="T15" fmla="*/ 321 h 527"/>
                  <a:gd name="T16" fmla="*/ 14 w 305"/>
                  <a:gd name="T17" fmla="*/ 332 h 527"/>
                  <a:gd name="T18" fmla="*/ 25 w 305"/>
                  <a:gd name="T19" fmla="*/ 341 h 527"/>
                  <a:gd name="T20" fmla="*/ 37 w 305"/>
                  <a:gd name="T21" fmla="*/ 355 h 527"/>
                  <a:gd name="T22" fmla="*/ 47 w 305"/>
                  <a:gd name="T23" fmla="*/ 398 h 527"/>
                  <a:gd name="T24" fmla="*/ 62 w 305"/>
                  <a:gd name="T25" fmla="*/ 440 h 527"/>
                  <a:gd name="T26" fmla="*/ 58 w 305"/>
                  <a:gd name="T27" fmla="*/ 444 h 527"/>
                  <a:gd name="T28" fmla="*/ 41 w 305"/>
                  <a:gd name="T29" fmla="*/ 443 h 527"/>
                  <a:gd name="T30" fmla="*/ 27 w 305"/>
                  <a:gd name="T31" fmla="*/ 442 h 527"/>
                  <a:gd name="T32" fmla="*/ 17 w 305"/>
                  <a:gd name="T33" fmla="*/ 455 h 527"/>
                  <a:gd name="T34" fmla="*/ 39 w 305"/>
                  <a:gd name="T35" fmla="*/ 481 h 527"/>
                  <a:gd name="T36" fmla="*/ 62 w 305"/>
                  <a:gd name="T37" fmla="*/ 522 h 527"/>
                  <a:gd name="T38" fmla="*/ 70 w 305"/>
                  <a:gd name="T39" fmla="*/ 526 h 527"/>
                  <a:gd name="T40" fmla="*/ 74 w 305"/>
                  <a:gd name="T41" fmla="*/ 526 h 527"/>
                  <a:gd name="T42" fmla="*/ 81 w 305"/>
                  <a:gd name="T43" fmla="*/ 522 h 527"/>
                  <a:gd name="T44" fmla="*/ 91 w 305"/>
                  <a:gd name="T45" fmla="*/ 515 h 527"/>
                  <a:gd name="T46" fmla="*/ 97 w 305"/>
                  <a:gd name="T47" fmla="*/ 521 h 527"/>
                  <a:gd name="T48" fmla="*/ 102 w 305"/>
                  <a:gd name="T49" fmla="*/ 523 h 527"/>
                  <a:gd name="T50" fmla="*/ 117 w 305"/>
                  <a:gd name="T51" fmla="*/ 514 h 527"/>
                  <a:gd name="T52" fmla="*/ 139 w 305"/>
                  <a:gd name="T53" fmla="*/ 508 h 527"/>
                  <a:gd name="T54" fmla="*/ 148 w 305"/>
                  <a:gd name="T55" fmla="*/ 507 h 527"/>
                  <a:gd name="T56" fmla="*/ 153 w 305"/>
                  <a:gd name="T57" fmla="*/ 507 h 527"/>
                  <a:gd name="T58" fmla="*/ 156 w 305"/>
                  <a:gd name="T59" fmla="*/ 502 h 527"/>
                  <a:gd name="T60" fmla="*/ 165 w 305"/>
                  <a:gd name="T61" fmla="*/ 491 h 527"/>
                  <a:gd name="T62" fmla="*/ 161 w 305"/>
                  <a:gd name="T63" fmla="*/ 481 h 527"/>
                  <a:gd name="T64" fmla="*/ 187 w 305"/>
                  <a:gd name="T65" fmla="*/ 475 h 527"/>
                  <a:gd name="T66" fmla="*/ 201 w 305"/>
                  <a:gd name="T67" fmla="*/ 472 h 527"/>
                  <a:gd name="T68" fmla="*/ 206 w 305"/>
                  <a:gd name="T69" fmla="*/ 471 h 527"/>
                  <a:gd name="T70" fmla="*/ 211 w 305"/>
                  <a:gd name="T71" fmla="*/ 466 h 527"/>
                  <a:gd name="T72" fmla="*/ 221 w 305"/>
                  <a:gd name="T73" fmla="*/ 454 h 527"/>
                  <a:gd name="T74" fmla="*/ 231 w 305"/>
                  <a:gd name="T75" fmla="*/ 445 h 527"/>
                  <a:gd name="T76" fmla="*/ 238 w 305"/>
                  <a:gd name="T77" fmla="*/ 436 h 527"/>
                  <a:gd name="T78" fmla="*/ 250 w 305"/>
                  <a:gd name="T79" fmla="*/ 418 h 527"/>
                  <a:gd name="T80" fmla="*/ 258 w 305"/>
                  <a:gd name="T81" fmla="*/ 414 h 527"/>
                  <a:gd name="T82" fmla="*/ 274 w 305"/>
                  <a:gd name="T83" fmla="*/ 412 h 527"/>
                  <a:gd name="T84" fmla="*/ 276 w 305"/>
                  <a:gd name="T85" fmla="*/ 411 h 527"/>
                  <a:gd name="T86" fmla="*/ 267 w 305"/>
                  <a:gd name="T87" fmla="*/ 391 h 527"/>
                  <a:gd name="T88" fmla="*/ 261 w 305"/>
                  <a:gd name="T89" fmla="*/ 363 h 527"/>
                  <a:gd name="T90" fmla="*/ 253 w 305"/>
                  <a:gd name="T91" fmla="*/ 354 h 527"/>
                  <a:gd name="T92" fmla="*/ 246 w 305"/>
                  <a:gd name="T93" fmla="*/ 350 h 527"/>
                  <a:gd name="T94" fmla="*/ 255 w 305"/>
                  <a:gd name="T95" fmla="*/ 328 h 527"/>
                  <a:gd name="T96" fmla="*/ 261 w 305"/>
                  <a:gd name="T97" fmla="*/ 309 h 527"/>
                  <a:gd name="T98" fmla="*/ 263 w 305"/>
                  <a:gd name="T99" fmla="*/ 292 h 527"/>
                  <a:gd name="T100" fmla="*/ 272 w 305"/>
                  <a:gd name="T101" fmla="*/ 278 h 527"/>
                  <a:gd name="T102" fmla="*/ 281 w 305"/>
                  <a:gd name="T103" fmla="*/ 257 h 527"/>
                  <a:gd name="T104" fmla="*/ 296 w 305"/>
                  <a:gd name="T105" fmla="*/ 254 h 527"/>
                  <a:gd name="T106" fmla="*/ 304 w 305"/>
                  <a:gd name="T107" fmla="*/ 25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5" h="527">
                    <a:moveTo>
                      <a:pt x="305" y="248"/>
                    </a:moveTo>
                    <a:cubicBezTo>
                      <a:pt x="305" y="248"/>
                      <a:pt x="305" y="247"/>
                      <a:pt x="305" y="247"/>
                    </a:cubicBezTo>
                    <a:cubicBezTo>
                      <a:pt x="305" y="243"/>
                      <a:pt x="305" y="240"/>
                      <a:pt x="304" y="237"/>
                    </a:cubicBezTo>
                    <a:cubicBezTo>
                      <a:pt x="304" y="232"/>
                      <a:pt x="304" y="232"/>
                      <a:pt x="304" y="232"/>
                    </a:cubicBezTo>
                    <a:cubicBezTo>
                      <a:pt x="304" y="210"/>
                      <a:pt x="303" y="187"/>
                      <a:pt x="303" y="167"/>
                    </a:cubicBezTo>
                    <a:cubicBezTo>
                      <a:pt x="302" y="158"/>
                      <a:pt x="302" y="158"/>
                      <a:pt x="302" y="158"/>
                    </a:cubicBezTo>
                    <a:cubicBezTo>
                      <a:pt x="302" y="149"/>
                      <a:pt x="302" y="139"/>
                      <a:pt x="302" y="130"/>
                    </a:cubicBezTo>
                    <a:cubicBezTo>
                      <a:pt x="302" y="129"/>
                      <a:pt x="302" y="129"/>
                      <a:pt x="302" y="129"/>
                    </a:cubicBezTo>
                    <a:cubicBezTo>
                      <a:pt x="72" y="0"/>
                      <a:pt x="72" y="0"/>
                      <a:pt x="72" y="0"/>
                    </a:cubicBezTo>
                    <a:cubicBezTo>
                      <a:pt x="43" y="16"/>
                      <a:pt x="43" y="16"/>
                      <a:pt x="43" y="16"/>
                    </a:cubicBezTo>
                    <a:cubicBezTo>
                      <a:pt x="43" y="18"/>
                      <a:pt x="43" y="18"/>
                      <a:pt x="43" y="18"/>
                    </a:cubicBezTo>
                    <a:cubicBezTo>
                      <a:pt x="48" y="35"/>
                      <a:pt x="49" y="57"/>
                      <a:pt x="49" y="61"/>
                    </a:cubicBezTo>
                    <a:cubicBezTo>
                      <a:pt x="49" y="62"/>
                      <a:pt x="49" y="62"/>
                      <a:pt x="49" y="62"/>
                    </a:cubicBezTo>
                    <a:cubicBezTo>
                      <a:pt x="60" y="79"/>
                      <a:pt x="60" y="79"/>
                      <a:pt x="60" y="79"/>
                    </a:cubicBezTo>
                    <a:cubicBezTo>
                      <a:pt x="62" y="87"/>
                      <a:pt x="62" y="87"/>
                      <a:pt x="62" y="87"/>
                    </a:cubicBezTo>
                    <a:cubicBezTo>
                      <a:pt x="73" y="102"/>
                      <a:pt x="73" y="102"/>
                      <a:pt x="73" y="102"/>
                    </a:cubicBezTo>
                    <a:cubicBezTo>
                      <a:pt x="68" y="117"/>
                      <a:pt x="68" y="117"/>
                      <a:pt x="68" y="117"/>
                    </a:cubicBezTo>
                    <a:cubicBezTo>
                      <a:pt x="60" y="216"/>
                      <a:pt x="60" y="216"/>
                      <a:pt x="60" y="216"/>
                    </a:cubicBezTo>
                    <a:cubicBezTo>
                      <a:pt x="58" y="218"/>
                      <a:pt x="56" y="220"/>
                      <a:pt x="54" y="222"/>
                    </a:cubicBezTo>
                    <a:cubicBezTo>
                      <a:pt x="51" y="224"/>
                      <a:pt x="48" y="227"/>
                      <a:pt x="46" y="230"/>
                    </a:cubicBezTo>
                    <a:cubicBezTo>
                      <a:pt x="44" y="232"/>
                      <a:pt x="42" y="235"/>
                      <a:pt x="40" y="238"/>
                    </a:cubicBezTo>
                    <a:cubicBezTo>
                      <a:pt x="36" y="245"/>
                      <a:pt x="31" y="253"/>
                      <a:pt x="26" y="259"/>
                    </a:cubicBezTo>
                    <a:cubicBezTo>
                      <a:pt x="23" y="262"/>
                      <a:pt x="21" y="265"/>
                      <a:pt x="19" y="268"/>
                    </a:cubicBezTo>
                    <a:cubicBezTo>
                      <a:pt x="18" y="270"/>
                      <a:pt x="16" y="272"/>
                      <a:pt x="15" y="275"/>
                    </a:cubicBezTo>
                    <a:cubicBezTo>
                      <a:pt x="12" y="278"/>
                      <a:pt x="11" y="282"/>
                      <a:pt x="10" y="286"/>
                    </a:cubicBezTo>
                    <a:cubicBezTo>
                      <a:pt x="9" y="287"/>
                      <a:pt x="9" y="289"/>
                      <a:pt x="8" y="290"/>
                    </a:cubicBezTo>
                    <a:cubicBezTo>
                      <a:pt x="7" y="294"/>
                      <a:pt x="6" y="294"/>
                      <a:pt x="3" y="294"/>
                    </a:cubicBezTo>
                    <a:cubicBezTo>
                      <a:pt x="0" y="294"/>
                      <a:pt x="0" y="294"/>
                      <a:pt x="0" y="294"/>
                    </a:cubicBezTo>
                    <a:cubicBezTo>
                      <a:pt x="0" y="296"/>
                      <a:pt x="0" y="296"/>
                      <a:pt x="0" y="296"/>
                    </a:cubicBezTo>
                    <a:cubicBezTo>
                      <a:pt x="0" y="299"/>
                      <a:pt x="2" y="303"/>
                      <a:pt x="3" y="306"/>
                    </a:cubicBezTo>
                    <a:cubicBezTo>
                      <a:pt x="5" y="311"/>
                      <a:pt x="7" y="315"/>
                      <a:pt x="5" y="319"/>
                    </a:cubicBezTo>
                    <a:cubicBezTo>
                      <a:pt x="5" y="321"/>
                      <a:pt x="5" y="321"/>
                      <a:pt x="5" y="321"/>
                    </a:cubicBezTo>
                    <a:cubicBezTo>
                      <a:pt x="6" y="322"/>
                      <a:pt x="6" y="322"/>
                      <a:pt x="6" y="322"/>
                    </a:cubicBezTo>
                    <a:cubicBezTo>
                      <a:pt x="7" y="323"/>
                      <a:pt x="9" y="324"/>
                      <a:pt x="10" y="326"/>
                    </a:cubicBezTo>
                    <a:cubicBezTo>
                      <a:pt x="11" y="327"/>
                      <a:pt x="11" y="328"/>
                      <a:pt x="12" y="329"/>
                    </a:cubicBezTo>
                    <a:cubicBezTo>
                      <a:pt x="13" y="330"/>
                      <a:pt x="13" y="331"/>
                      <a:pt x="14" y="332"/>
                    </a:cubicBezTo>
                    <a:cubicBezTo>
                      <a:pt x="16" y="335"/>
                      <a:pt x="18" y="337"/>
                      <a:pt x="19" y="340"/>
                    </a:cubicBezTo>
                    <a:cubicBezTo>
                      <a:pt x="20" y="342"/>
                      <a:pt x="20" y="342"/>
                      <a:pt x="20" y="342"/>
                    </a:cubicBezTo>
                    <a:cubicBezTo>
                      <a:pt x="22" y="341"/>
                      <a:pt x="22" y="341"/>
                      <a:pt x="22" y="341"/>
                    </a:cubicBezTo>
                    <a:cubicBezTo>
                      <a:pt x="23" y="341"/>
                      <a:pt x="24" y="341"/>
                      <a:pt x="25" y="341"/>
                    </a:cubicBezTo>
                    <a:cubicBezTo>
                      <a:pt x="28" y="341"/>
                      <a:pt x="30" y="342"/>
                      <a:pt x="31" y="344"/>
                    </a:cubicBezTo>
                    <a:cubicBezTo>
                      <a:pt x="32" y="345"/>
                      <a:pt x="32" y="347"/>
                      <a:pt x="32" y="348"/>
                    </a:cubicBezTo>
                    <a:cubicBezTo>
                      <a:pt x="33" y="350"/>
                      <a:pt x="33" y="352"/>
                      <a:pt x="36" y="354"/>
                    </a:cubicBezTo>
                    <a:cubicBezTo>
                      <a:pt x="37" y="355"/>
                      <a:pt x="37" y="355"/>
                      <a:pt x="37" y="355"/>
                    </a:cubicBezTo>
                    <a:cubicBezTo>
                      <a:pt x="40" y="357"/>
                      <a:pt x="41" y="358"/>
                      <a:pt x="42" y="363"/>
                    </a:cubicBezTo>
                    <a:cubicBezTo>
                      <a:pt x="42" y="364"/>
                      <a:pt x="42" y="365"/>
                      <a:pt x="42" y="366"/>
                    </a:cubicBezTo>
                    <a:cubicBezTo>
                      <a:pt x="43" y="369"/>
                      <a:pt x="43" y="372"/>
                      <a:pt x="44" y="374"/>
                    </a:cubicBezTo>
                    <a:cubicBezTo>
                      <a:pt x="47" y="382"/>
                      <a:pt x="50" y="389"/>
                      <a:pt x="47" y="398"/>
                    </a:cubicBezTo>
                    <a:cubicBezTo>
                      <a:pt x="46" y="402"/>
                      <a:pt x="45" y="405"/>
                      <a:pt x="47" y="410"/>
                    </a:cubicBezTo>
                    <a:cubicBezTo>
                      <a:pt x="48" y="414"/>
                      <a:pt x="49" y="417"/>
                      <a:pt x="49" y="421"/>
                    </a:cubicBezTo>
                    <a:cubicBezTo>
                      <a:pt x="50" y="427"/>
                      <a:pt x="54" y="434"/>
                      <a:pt x="60" y="439"/>
                    </a:cubicBezTo>
                    <a:cubicBezTo>
                      <a:pt x="60" y="439"/>
                      <a:pt x="61" y="439"/>
                      <a:pt x="62" y="440"/>
                    </a:cubicBezTo>
                    <a:cubicBezTo>
                      <a:pt x="63" y="440"/>
                      <a:pt x="64" y="441"/>
                      <a:pt x="65" y="442"/>
                    </a:cubicBezTo>
                    <a:cubicBezTo>
                      <a:pt x="65" y="443"/>
                      <a:pt x="64" y="443"/>
                      <a:pt x="64" y="444"/>
                    </a:cubicBezTo>
                    <a:cubicBezTo>
                      <a:pt x="63" y="444"/>
                      <a:pt x="63" y="445"/>
                      <a:pt x="62" y="445"/>
                    </a:cubicBezTo>
                    <a:cubicBezTo>
                      <a:pt x="61" y="445"/>
                      <a:pt x="59" y="444"/>
                      <a:pt x="58" y="444"/>
                    </a:cubicBezTo>
                    <a:cubicBezTo>
                      <a:pt x="57" y="443"/>
                      <a:pt x="57" y="443"/>
                      <a:pt x="57" y="443"/>
                    </a:cubicBezTo>
                    <a:cubicBezTo>
                      <a:pt x="55" y="442"/>
                      <a:pt x="53" y="442"/>
                      <a:pt x="50" y="442"/>
                    </a:cubicBezTo>
                    <a:cubicBezTo>
                      <a:pt x="49" y="442"/>
                      <a:pt x="48" y="442"/>
                      <a:pt x="47" y="442"/>
                    </a:cubicBezTo>
                    <a:cubicBezTo>
                      <a:pt x="45" y="443"/>
                      <a:pt x="43" y="443"/>
                      <a:pt x="41" y="443"/>
                    </a:cubicBezTo>
                    <a:cubicBezTo>
                      <a:pt x="40" y="443"/>
                      <a:pt x="39" y="443"/>
                      <a:pt x="38" y="442"/>
                    </a:cubicBezTo>
                    <a:cubicBezTo>
                      <a:pt x="36" y="442"/>
                      <a:pt x="36" y="442"/>
                      <a:pt x="36" y="442"/>
                    </a:cubicBezTo>
                    <a:cubicBezTo>
                      <a:pt x="34" y="442"/>
                      <a:pt x="32" y="441"/>
                      <a:pt x="30" y="441"/>
                    </a:cubicBezTo>
                    <a:cubicBezTo>
                      <a:pt x="29" y="441"/>
                      <a:pt x="28" y="441"/>
                      <a:pt x="27" y="442"/>
                    </a:cubicBezTo>
                    <a:cubicBezTo>
                      <a:pt x="25" y="443"/>
                      <a:pt x="24" y="445"/>
                      <a:pt x="23" y="447"/>
                    </a:cubicBezTo>
                    <a:cubicBezTo>
                      <a:pt x="22" y="447"/>
                      <a:pt x="22" y="448"/>
                      <a:pt x="21" y="449"/>
                    </a:cubicBezTo>
                    <a:cubicBezTo>
                      <a:pt x="21" y="450"/>
                      <a:pt x="20" y="450"/>
                      <a:pt x="19" y="451"/>
                    </a:cubicBezTo>
                    <a:cubicBezTo>
                      <a:pt x="18" y="452"/>
                      <a:pt x="16" y="453"/>
                      <a:pt x="17" y="455"/>
                    </a:cubicBezTo>
                    <a:cubicBezTo>
                      <a:pt x="17" y="457"/>
                      <a:pt x="19" y="458"/>
                      <a:pt x="20" y="460"/>
                    </a:cubicBezTo>
                    <a:cubicBezTo>
                      <a:pt x="21" y="460"/>
                      <a:pt x="21" y="461"/>
                      <a:pt x="22" y="461"/>
                    </a:cubicBezTo>
                    <a:cubicBezTo>
                      <a:pt x="23" y="463"/>
                      <a:pt x="25" y="465"/>
                      <a:pt x="27" y="467"/>
                    </a:cubicBezTo>
                    <a:cubicBezTo>
                      <a:pt x="31" y="472"/>
                      <a:pt x="34" y="477"/>
                      <a:pt x="39" y="481"/>
                    </a:cubicBezTo>
                    <a:cubicBezTo>
                      <a:pt x="41" y="482"/>
                      <a:pt x="42" y="482"/>
                      <a:pt x="43" y="483"/>
                    </a:cubicBezTo>
                    <a:cubicBezTo>
                      <a:pt x="46" y="485"/>
                      <a:pt x="49" y="487"/>
                      <a:pt x="51" y="490"/>
                    </a:cubicBezTo>
                    <a:cubicBezTo>
                      <a:pt x="56" y="498"/>
                      <a:pt x="59" y="509"/>
                      <a:pt x="61" y="517"/>
                    </a:cubicBezTo>
                    <a:cubicBezTo>
                      <a:pt x="62" y="519"/>
                      <a:pt x="62" y="520"/>
                      <a:pt x="62" y="522"/>
                    </a:cubicBezTo>
                    <a:cubicBezTo>
                      <a:pt x="62" y="524"/>
                      <a:pt x="62" y="524"/>
                      <a:pt x="62" y="524"/>
                    </a:cubicBezTo>
                    <a:cubicBezTo>
                      <a:pt x="63" y="524"/>
                      <a:pt x="63" y="524"/>
                      <a:pt x="63" y="524"/>
                    </a:cubicBezTo>
                    <a:cubicBezTo>
                      <a:pt x="64" y="524"/>
                      <a:pt x="66" y="525"/>
                      <a:pt x="67" y="525"/>
                    </a:cubicBezTo>
                    <a:cubicBezTo>
                      <a:pt x="68" y="525"/>
                      <a:pt x="69" y="526"/>
                      <a:pt x="70" y="526"/>
                    </a:cubicBezTo>
                    <a:cubicBezTo>
                      <a:pt x="71" y="526"/>
                      <a:pt x="71" y="526"/>
                      <a:pt x="71" y="526"/>
                    </a:cubicBezTo>
                    <a:cubicBezTo>
                      <a:pt x="72" y="527"/>
                      <a:pt x="72" y="527"/>
                      <a:pt x="72" y="527"/>
                    </a:cubicBezTo>
                    <a:cubicBezTo>
                      <a:pt x="73" y="526"/>
                      <a:pt x="73" y="526"/>
                      <a:pt x="73" y="526"/>
                    </a:cubicBezTo>
                    <a:cubicBezTo>
                      <a:pt x="74" y="526"/>
                      <a:pt x="74" y="526"/>
                      <a:pt x="74" y="526"/>
                    </a:cubicBezTo>
                    <a:cubicBezTo>
                      <a:pt x="75" y="525"/>
                      <a:pt x="75" y="525"/>
                      <a:pt x="76" y="525"/>
                    </a:cubicBezTo>
                    <a:cubicBezTo>
                      <a:pt x="76" y="525"/>
                      <a:pt x="77" y="524"/>
                      <a:pt x="77" y="524"/>
                    </a:cubicBezTo>
                    <a:cubicBezTo>
                      <a:pt x="78" y="524"/>
                      <a:pt x="78" y="524"/>
                      <a:pt x="79" y="523"/>
                    </a:cubicBezTo>
                    <a:cubicBezTo>
                      <a:pt x="79" y="523"/>
                      <a:pt x="80" y="522"/>
                      <a:pt x="81" y="522"/>
                    </a:cubicBezTo>
                    <a:cubicBezTo>
                      <a:pt x="81" y="522"/>
                      <a:pt x="82" y="522"/>
                      <a:pt x="82" y="521"/>
                    </a:cubicBezTo>
                    <a:cubicBezTo>
                      <a:pt x="83" y="521"/>
                      <a:pt x="84" y="521"/>
                      <a:pt x="85" y="520"/>
                    </a:cubicBezTo>
                    <a:cubicBezTo>
                      <a:pt x="87" y="520"/>
                      <a:pt x="88" y="518"/>
                      <a:pt x="88" y="517"/>
                    </a:cubicBezTo>
                    <a:cubicBezTo>
                      <a:pt x="89" y="516"/>
                      <a:pt x="90" y="515"/>
                      <a:pt x="91" y="515"/>
                    </a:cubicBezTo>
                    <a:cubicBezTo>
                      <a:pt x="92" y="515"/>
                      <a:pt x="92" y="514"/>
                      <a:pt x="92" y="514"/>
                    </a:cubicBezTo>
                    <a:cubicBezTo>
                      <a:pt x="93" y="514"/>
                      <a:pt x="93" y="514"/>
                      <a:pt x="93" y="515"/>
                    </a:cubicBezTo>
                    <a:cubicBezTo>
                      <a:pt x="94" y="515"/>
                      <a:pt x="95" y="517"/>
                      <a:pt x="96" y="520"/>
                    </a:cubicBezTo>
                    <a:cubicBezTo>
                      <a:pt x="96" y="520"/>
                      <a:pt x="96" y="521"/>
                      <a:pt x="97" y="521"/>
                    </a:cubicBezTo>
                    <a:cubicBezTo>
                      <a:pt x="97" y="523"/>
                      <a:pt x="98" y="523"/>
                      <a:pt x="99" y="523"/>
                    </a:cubicBezTo>
                    <a:cubicBezTo>
                      <a:pt x="100" y="524"/>
                      <a:pt x="100" y="524"/>
                      <a:pt x="100" y="524"/>
                    </a:cubicBezTo>
                    <a:cubicBezTo>
                      <a:pt x="100" y="523"/>
                      <a:pt x="100" y="523"/>
                      <a:pt x="100" y="523"/>
                    </a:cubicBezTo>
                    <a:cubicBezTo>
                      <a:pt x="101" y="523"/>
                      <a:pt x="101" y="523"/>
                      <a:pt x="102" y="523"/>
                    </a:cubicBezTo>
                    <a:cubicBezTo>
                      <a:pt x="103" y="521"/>
                      <a:pt x="105" y="521"/>
                      <a:pt x="107" y="520"/>
                    </a:cubicBezTo>
                    <a:cubicBezTo>
                      <a:pt x="108" y="520"/>
                      <a:pt x="109" y="519"/>
                      <a:pt x="111" y="518"/>
                    </a:cubicBezTo>
                    <a:cubicBezTo>
                      <a:pt x="112" y="518"/>
                      <a:pt x="113" y="517"/>
                      <a:pt x="113" y="516"/>
                    </a:cubicBezTo>
                    <a:cubicBezTo>
                      <a:pt x="114" y="515"/>
                      <a:pt x="115" y="514"/>
                      <a:pt x="117" y="514"/>
                    </a:cubicBezTo>
                    <a:cubicBezTo>
                      <a:pt x="119" y="513"/>
                      <a:pt x="120" y="513"/>
                      <a:pt x="122" y="512"/>
                    </a:cubicBezTo>
                    <a:cubicBezTo>
                      <a:pt x="123" y="512"/>
                      <a:pt x="125" y="511"/>
                      <a:pt x="126" y="511"/>
                    </a:cubicBezTo>
                    <a:cubicBezTo>
                      <a:pt x="129" y="510"/>
                      <a:pt x="132" y="510"/>
                      <a:pt x="135" y="508"/>
                    </a:cubicBezTo>
                    <a:cubicBezTo>
                      <a:pt x="136" y="508"/>
                      <a:pt x="138" y="508"/>
                      <a:pt x="139" y="508"/>
                    </a:cubicBezTo>
                    <a:cubicBezTo>
                      <a:pt x="142" y="508"/>
                      <a:pt x="142" y="508"/>
                      <a:pt x="142" y="508"/>
                    </a:cubicBezTo>
                    <a:cubicBezTo>
                      <a:pt x="143" y="508"/>
                      <a:pt x="143" y="508"/>
                      <a:pt x="144" y="508"/>
                    </a:cubicBezTo>
                    <a:cubicBezTo>
                      <a:pt x="144" y="507"/>
                      <a:pt x="145" y="507"/>
                      <a:pt x="146" y="507"/>
                    </a:cubicBezTo>
                    <a:cubicBezTo>
                      <a:pt x="147" y="507"/>
                      <a:pt x="147" y="507"/>
                      <a:pt x="148" y="507"/>
                    </a:cubicBezTo>
                    <a:cubicBezTo>
                      <a:pt x="149" y="507"/>
                      <a:pt x="149" y="507"/>
                      <a:pt x="150" y="507"/>
                    </a:cubicBezTo>
                    <a:cubicBezTo>
                      <a:pt x="150" y="507"/>
                      <a:pt x="151" y="507"/>
                      <a:pt x="152" y="507"/>
                    </a:cubicBezTo>
                    <a:cubicBezTo>
                      <a:pt x="152" y="507"/>
                      <a:pt x="152" y="507"/>
                      <a:pt x="152" y="507"/>
                    </a:cubicBezTo>
                    <a:cubicBezTo>
                      <a:pt x="153" y="507"/>
                      <a:pt x="153" y="507"/>
                      <a:pt x="153" y="507"/>
                    </a:cubicBezTo>
                    <a:cubicBezTo>
                      <a:pt x="153" y="507"/>
                      <a:pt x="153" y="507"/>
                      <a:pt x="153" y="507"/>
                    </a:cubicBezTo>
                    <a:cubicBezTo>
                      <a:pt x="154" y="506"/>
                      <a:pt x="154" y="505"/>
                      <a:pt x="154" y="504"/>
                    </a:cubicBezTo>
                    <a:cubicBezTo>
                      <a:pt x="154" y="504"/>
                      <a:pt x="154" y="503"/>
                      <a:pt x="155" y="503"/>
                    </a:cubicBezTo>
                    <a:cubicBezTo>
                      <a:pt x="155" y="502"/>
                      <a:pt x="156" y="502"/>
                      <a:pt x="156" y="502"/>
                    </a:cubicBezTo>
                    <a:cubicBezTo>
                      <a:pt x="157" y="501"/>
                      <a:pt x="157" y="501"/>
                      <a:pt x="158" y="501"/>
                    </a:cubicBezTo>
                    <a:cubicBezTo>
                      <a:pt x="160" y="500"/>
                      <a:pt x="162" y="497"/>
                      <a:pt x="163" y="494"/>
                    </a:cubicBezTo>
                    <a:cubicBezTo>
                      <a:pt x="164" y="494"/>
                      <a:pt x="164" y="494"/>
                      <a:pt x="164" y="494"/>
                    </a:cubicBezTo>
                    <a:cubicBezTo>
                      <a:pt x="164" y="493"/>
                      <a:pt x="165" y="492"/>
                      <a:pt x="165" y="491"/>
                    </a:cubicBezTo>
                    <a:cubicBezTo>
                      <a:pt x="166" y="490"/>
                      <a:pt x="167" y="488"/>
                      <a:pt x="167" y="486"/>
                    </a:cubicBezTo>
                    <a:cubicBezTo>
                      <a:pt x="167" y="485"/>
                      <a:pt x="167" y="485"/>
                      <a:pt x="167" y="485"/>
                    </a:cubicBezTo>
                    <a:cubicBezTo>
                      <a:pt x="166" y="484"/>
                      <a:pt x="166" y="484"/>
                      <a:pt x="166" y="484"/>
                    </a:cubicBezTo>
                    <a:cubicBezTo>
                      <a:pt x="164" y="484"/>
                      <a:pt x="161" y="482"/>
                      <a:pt x="161" y="481"/>
                    </a:cubicBezTo>
                    <a:cubicBezTo>
                      <a:pt x="161" y="480"/>
                      <a:pt x="161" y="479"/>
                      <a:pt x="162" y="478"/>
                    </a:cubicBezTo>
                    <a:cubicBezTo>
                      <a:pt x="165" y="476"/>
                      <a:pt x="170" y="475"/>
                      <a:pt x="173" y="475"/>
                    </a:cubicBezTo>
                    <a:cubicBezTo>
                      <a:pt x="178" y="475"/>
                      <a:pt x="178" y="475"/>
                      <a:pt x="178" y="475"/>
                    </a:cubicBezTo>
                    <a:cubicBezTo>
                      <a:pt x="180" y="475"/>
                      <a:pt x="184" y="475"/>
                      <a:pt x="187" y="475"/>
                    </a:cubicBezTo>
                    <a:cubicBezTo>
                      <a:pt x="189" y="475"/>
                      <a:pt x="191" y="474"/>
                      <a:pt x="193" y="473"/>
                    </a:cubicBezTo>
                    <a:cubicBezTo>
                      <a:pt x="194" y="472"/>
                      <a:pt x="196" y="472"/>
                      <a:pt x="198" y="471"/>
                    </a:cubicBezTo>
                    <a:cubicBezTo>
                      <a:pt x="198" y="471"/>
                      <a:pt x="198" y="471"/>
                      <a:pt x="199" y="471"/>
                    </a:cubicBezTo>
                    <a:cubicBezTo>
                      <a:pt x="200" y="471"/>
                      <a:pt x="200" y="471"/>
                      <a:pt x="201" y="472"/>
                    </a:cubicBezTo>
                    <a:cubicBezTo>
                      <a:pt x="202" y="472"/>
                      <a:pt x="203" y="472"/>
                      <a:pt x="204" y="472"/>
                    </a:cubicBezTo>
                    <a:cubicBezTo>
                      <a:pt x="204" y="472"/>
                      <a:pt x="204" y="472"/>
                      <a:pt x="204" y="472"/>
                    </a:cubicBezTo>
                    <a:cubicBezTo>
                      <a:pt x="205" y="472"/>
                      <a:pt x="206" y="472"/>
                      <a:pt x="206" y="471"/>
                    </a:cubicBezTo>
                    <a:cubicBezTo>
                      <a:pt x="206" y="471"/>
                      <a:pt x="206" y="471"/>
                      <a:pt x="206" y="471"/>
                    </a:cubicBezTo>
                    <a:cubicBezTo>
                      <a:pt x="206" y="471"/>
                      <a:pt x="206" y="471"/>
                      <a:pt x="206" y="471"/>
                    </a:cubicBezTo>
                    <a:cubicBezTo>
                      <a:pt x="207" y="471"/>
                      <a:pt x="207" y="470"/>
                      <a:pt x="207" y="470"/>
                    </a:cubicBezTo>
                    <a:cubicBezTo>
                      <a:pt x="207" y="469"/>
                      <a:pt x="207" y="469"/>
                      <a:pt x="208" y="468"/>
                    </a:cubicBezTo>
                    <a:cubicBezTo>
                      <a:pt x="209" y="467"/>
                      <a:pt x="210" y="467"/>
                      <a:pt x="211" y="466"/>
                    </a:cubicBezTo>
                    <a:cubicBezTo>
                      <a:pt x="211" y="466"/>
                      <a:pt x="212" y="466"/>
                      <a:pt x="213" y="465"/>
                    </a:cubicBezTo>
                    <a:cubicBezTo>
                      <a:pt x="214" y="464"/>
                      <a:pt x="215" y="463"/>
                      <a:pt x="215" y="462"/>
                    </a:cubicBezTo>
                    <a:cubicBezTo>
                      <a:pt x="216" y="461"/>
                      <a:pt x="216" y="461"/>
                      <a:pt x="216" y="460"/>
                    </a:cubicBezTo>
                    <a:cubicBezTo>
                      <a:pt x="218" y="458"/>
                      <a:pt x="220" y="456"/>
                      <a:pt x="221" y="454"/>
                    </a:cubicBezTo>
                    <a:cubicBezTo>
                      <a:pt x="223" y="453"/>
                      <a:pt x="224" y="451"/>
                      <a:pt x="225" y="450"/>
                    </a:cubicBezTo>
                    <a:cubicBezTo>
                      <a:pt x="226" y="449"/>
                      <a:pt x="226" y="449"/>
                      <a:pt x="226" y="448"/>
                    </a:cubicBezTo>
                    <a:cubicBezTo>
                      <a:pt x="227" y="447"/>
                      <a:pt x="227" y="446"/>
                      <a:pt x="229" y="445"/>
                    </a:cubicBezTo>
                    <a:cubicBezTo>
                      <a:pt x="229" y="445"/>
                      <a:pt x="230" y="445"/>
                      <a:pt x="231" y="445"/>
                    </a:cubicBezTo>
                    <a:cubicBezTo>
                      <a:pt x="232" y="445"/>
                      <a:pt x="233" y="445"/>
                      <a:pt x="234" y="443"/>
                    </a:cubicBezTo>
                    <a:cubicBezTo>
                      <a:pt x="234" y="442"/>
                      <a:pt x="234" y="442"/>
                      <a:pt x="235" y="441"/>
                    </a:cubicBezTo>
                    <a:cubicBezTo>
                      <a:pt x="235" y="439"/>
                      <a:pt x="235" y="438"/>
                      <a:pt x="236" y="437"/>
                    </a:cubicBezTo>
                    <a:cubicBezTo>
                      <a:pt x="237" y="437"/>
                      <a:pt x="237" y="436"/>
                      <a:pt x="238" y="436"/>
                    </a:cubicBezTo>
                    <a:cubicBezTo>
                      <a:pt x="239" y="435"/>
                      <a:pt x="240" y="435"/>
                      <a:pt x="241" y="433"/>
                    </a:cubicBezTo>
                    <a:cubicBezTo>
                      <a:pt x="242" y="431"/>
                      <a:pt x="242" y="430"/>
                      <a:pt x="242" y="429"/>
                    </a:cubicBezTo>
                    <a:cubicBezTo>
                      <a:pt x="242" y="428"/>
                      <a:pt x="242" y="428"/>
                      <a:pt x="242" y="427"/>
                    </a:cubicBezTo>
                    <a:cubicBezTo>
                      <a:pt x="241" y="422"/>
                      <a:pt x="246" y="420"/>
                      <a:pt x="250" y="418"/>
                    </a:cubicBezTo>
                    <a:cubicBezTo>
                      <a:pt x="252" y="418"/>
                      <a:pt x="253" y="417"/>
                      <a:pt x="254" y="416"/>
                    </a:cubicBezTo>
                    <a:cubicBezTo>
                      <a:pt x="255" y="416"/>
                      <a:pt x="256" y="415"/>
                      <a:pt x="256" y="415"/>
                    </a:cubicBezTo>
                    <a:cubicBezTo>
                      <a:pt x="257" y="415"/>
                      <a:pt x="257" y="414"/>
                      <a:pt x="258" y="414"/>
                    </a:cubicBezTo>
                    <a:cubicBezTo>
                      <a:pt x="258" y="414"/>
                      <a:pt x="258" y="414"/>
                      <a:pt x="258" y="414"/>
                    </a:cubicBezTo>
                    <a:cubicBezTo>
                      <a:pt x="261" y="412"/>
                      <a:pt x="263" y="411"/>
                      <a:pt x="266" y="411"/>
                    </a:cubicBezTo>
                    <a:cubicBezTo>
                      <a:pt x="267" y="411"/>
                      <a:pt x="268" y="411"/>
                      <a:pt x="268" y="411"/>
                    </a:cubicBezTo>
                    <a:cubicBezTo>
                      <a:pt x="269" y="411"/>
                      <a:pt x="269" y="411"/>
                      <a:pt x="270" y="412"/>
                    </a:cubicBezTo>
                    <a:cubicBezTo>
                      <a:pt x="272" y="412"/>
                      <a:pt x="273" y="412"/>
                      <a:pt x="274" y="412"/>
                    </a:cubicBezTo>
                    <a:cubicBezTo>
                      <a:pt x="275" y="412"/>
                      <a:pt x="275" y="412"/>
                      <a:pt x="275" y="412"/>
                    </a:cubicBezTo>
                    <a:cubicBezTo>
                      <a:pt x="275" y="412"/>
                      <a:pt x="275" y="412"/>
                      <a:pt x="275" y="412"/>
                    </a:cubicBezTo>
                    <a:cubicBezTo>
                      <a:pt x="276" y="412"/>
                      <a:pt x="276" y="412"/>
                      <a:pt x="276" y="412"/>
                    </a:cubicBezTo>
                    <a:cubicBezTo>
                      <a:pt x="276" y="411"/>
                      <a:pt x="276" y="411"/>
                      <a:pt x="276" y="411"/>
                    </a:cubicBezTo>
                    <a:cubicBezTo>
                      <a:pt x="277" y="408"/>
                      <a:pt x="278" y="406"/>
                      <a:pt x="278" y="402"/>
                    </a:cubicBezTo>
                    <a:cubicBezTo>
                      <a:pt x="278" y="399"/>
                      <a:pt x="278" y="397"/>
                      <a:pt x="275" y="395"/>
                    </a:cubicBezTo>
                    <a:cubicBezTo>
                      <a:pt x="274" y="394"/>
                      <a:pt x="273" y="394"/>
                      <a:pt x="272" y="394"/>
                    </a:cubicBezTo>
                    <a:cubicBezTo>
                      <a:pt x="270" y="393"/>
                      <a:pt x="269" y="393"/>
                      <a:pt x="267" y="391"/>
                    </a:cubicBezTo>
                    <a:cubicBezTo>
                      <a:pt x="265" y="389"/>
                      <a:pt x="266" y="386"/>
                      <a:pt x="267" y="383"/>
                    </a:cubicBezTo>
                    <a:cubicBezTo>
                      <a:pt x="267" y="380"/>
                      <a:pt x="268" y="378"/>
                      <a:pt x="267" y="375"/>
                    </a:cubicBezTo>
                    <a:cubicBezTo>
                      <a:pt x="266" y="373"/>
                      <a:pt x="265" y="372"/>
                      <a:pt x="263" y="371"/>
                    </a:cubicBezTo>
                    <a:cubicBezTo>
                      <a:pt x="261" y="368"/>
                      <a:pt x="260" y="366"/>
                      <a:pt x="261" y="363"/>
                    </a:cubicBezTo>
                    <a:cubicBezTo>
                      <a:pt x="262" y="360"/>
                      <a:pt x="262" y="357"/>
                      <a:pt x="260" y="355"/>
                    </a:cubicBezTo>
                    <a:cubicBezTo>
                      <a:pt x="260" y="354"/>
                      <a:pt x="258" y="353"/>
                      <a:pt x="255" y="353"/>
                    </a:cubicBezTo>
                    <a:cubicBezTo>
                      <a:pt x="254" y="353"/>
                      <a:pt x="254" y="353"/>
                      <a:pt x="254" y="353"/>
                    </a:cubicBezTo>
                    <a:cubicBezTo>
                      <a:pt x="253" y="354"/>
                      <a:pt x="253" y="354"/>
                      <a:pt x="253" y="354"/>
                    </a:cubicBezTo>
                    <a:cubicBezTo>
                      <a:pt x="253" y="355"/>
                      <a:pt x="252" y="356"/>
                      <a:pt x="251" y="356"/>
                    </a:cubicBezTo>
                    <a:cubicBezTo>
                      <a:pt x="251" y="356"/>
                      <a:pt x="250" y="356"/>
                      <a:pt x="250" y="356"/>
                    </a:cubicBezTo>
                    <a:cubicBezTo>
                      <a:pt x="249" y="356"/>
                      <a:pt x="249" y="356"/>
                      <a:pt x="248" y="356"/>
                    </a:cubicBezTo>
                    <a:cubicBezTo>
                      <a:pt x="246" y="355"/>
                      <a:pt x="246" y="353"/>
                      <a:pt x="246" y="350"/>
                    </a:cubicBezTo>
                    <a:cubicBezTo>
                      <a:pt x="246" y="345"/>
                      <a:pt x="249" y="340"/>
                      <a:pt x="252" y="337"/>
                    </a:cubicBezTo>
                    <a:cubicBezTo>
                      <a:pt x="253" y="337"/>
                      <a:pt x="254" y="336"/>
                      <a:pt x="254" y="336"/>
                    </a:cubicBezTo>
                    <a:cubicBezTo>
                      <a:pt x="256" y="336"/>
                      <a:pt x="257" y="335"/>
                      <a:pt x="257" y="333"/>
                    </a:cubicBezTo>
                    <a:cubicBezTo>
                      <a:pt x="257" y="331"/>
                      <a:pt x="256" y="330"/>
                      <a:pt x="255" y="328"/>
                    </a:cubicBezTo>
                    <a:cubicBezTo>
                      <a:pt x="255" y="328"/>
                      <a:pt x="254" y="327"/>
                      <a:pt x="254" y="327"/>
                    </a:cubicBezTo>
                    <a:cubicBezTo>
                      <a:pt x="252" y="322"/>
                      <a:pt x="250" y="319"/>
                      <a:pt x="254" y="315"/>
                    </a:cubicBezTo>
                    <a:cubicBezTo>
                      <a:pt x="256" y="313"/>
                      <a:pt x="257" y="311"/>
                      <a:pt x="259" y="310"/>
                    </a:cubicBezTo>
                    <a:cubicBezTo>
                      <a:pt x="260" y="310"/>
                      <a:pt x="260" y="310"/>
                      <a:pt x="261" y="309"/>
                    </a:cubicBezTo>
                    <a:cubicBezTo>
                      <a:pt x="263" y="309"/>
                      <a:pt x="264" y="308"/>
                      <a:pt x="265" y="307"/>
                    </a:cubicBezTo>
                    <a:cubicBezTo>
                      <a:pt x="267" y="304"/>
                      <a:pt x="264" y="301"/>
                      <a:pt x="262" y="299"/>
                    </a:cubicBezTo>
                    <a:cubicBezTo>
                      <a:pt x="259" y="297"/>
                      <a:pt x="259" y="295"/>
                      <a:pt x="260" y="294"/>
                    </a:cubicBezTo>
                    <a:cubicBezTo>
                      <a:pt x="261" y="293"/>
                      <a:pt x="262" y="293"/>
                      <a:pt x="263" y="292"/>
                    </a:cubicBezTo>
                    <a:cubicBezTo>
                      <a:pt x="265" y="292"/>
                      <a:pt x="266" y="292"/>
                      <a:pt x="267" y="290"/>
                    </a:cubicBezTo>
                    <a:cubicBezTo>
                      <a:pt x="268" y="289"/>
                      <a:pt x="268" y="288"/>
                      <a:pt x="268" y="286"/>
                    </a:cubicBezTo>
                    <a:cubicBezTo>
                      <a:pt x="268" y="285"/>
                      <a:pt x="268" y="284"/>
                      <a:pt x="268" y="283"/>
                    </a:cubicBezTo>
                    <a:cubicBezTo>
                      <a:pt x="269" y="281"/>
                      <a:pt x="270" y="280"/>
                      <a:pt x="272" y="278"/>
                    </a:cubicBezTo>
                    <a:cubicBezTo>
                      <a:pt x="274" y="277"/>
                      <a:pt x="275" y="275"/>
                      <a:pt x="276" y="274"/>
                    </a:cubicBezTo>
                    <a:cubicBezTo>
                      <a:pt x="277" y="271"/>
                      <a:pt x="276" y="269"/>
                      <a:pt x="276" y="267"/>
                    </a:cubicBezTo>
                    <a:cubicBezTo>
                      <a:pt x="275" y="264"/>
                      <a:pt x="275" y="262"/>
                      <a:pt x="276" y="259"/>
                    </a:cubicBezTo>
                    <a:cubicBezTo>
                      <a:pt x="277" y="258"/>
                      <a:pt x="279" y="257"/>
                      <a:pt x="281" y="257"/>
                    </a:cubicBezTo>
                    <a:cubicBezTo>
                      <a:pt x="282" y="257"/>
                      <a:pt x="283" y="257"/>
                      <a:pt x="284" y="257"/>
                    </a:cubicBezTo>
                    <a:cubicBezTo>
                      <a:pt x="285" y="257"/>
                      <a:pt x="286" y="257"/>
                      <a:pt x="287" y="257"/>
                    </a:cubicBezTo>
                    <a:cubicBezTo>
                      <a:pt x="289" y="257"/>
                      <a:pt x="290" y="256"/>
                      <a:pt x="292" y="256"/>
                    </a:cubicBezTo>
                    <a:cubicBezTo>
                      <a:pt x="293" y="255"/>
                      <a:pt x="294" y="254"/>
                      <a:pt x="296" y="254"/>
                    </a:cubicBezTo>
                    <a:cubicBezTo>
                      <a:pt x="297" y="254"/>
                      <a:pt x="297" y="254"/>
                      <a:pt x="297" y="254"/>
                    </a:cubicBezTo>
                    <a:cubicBezTo>
                      <a:pt x="298" y="254"/>
                      <a:pt x="298" y="254"/>
                      <a:pt x="299" y="254"/>
                    </a:cubicBezTo>
                    <a:cubicBezTo>
                      <a:pt x="300" y="254"/>
                      <a:pt x="301" y="255"/>
                      <a:pt x="302" y="255"/>
                    </a:cubicBezTo>
                    <a:cubicBezTo>
                      <a:pt x="303" y="255"/>
                      <a:pt x="303" y="255"/>
                      <a:pt x="304" y="254"/>
                    </a:cubicBezTo>
                    <a:cubicBezTo>
                      <a:pt x="304" y="254"/>
                      <a:pt x="305" y="253"/>
                      <a:pt x="305" y="252"/>
                    </a:cubicBezTo>
                    <a:cubicBezTo>
                      <a:pt x="305" y="251"/>
                      <a:pt x="305" y="250"/>
                      <a:pt x="305" y="248"/>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06" name="Freeform 35">
                <a:extLst>
                  <a:ext uri="{FF2B5EF4-FFF2-40B4-BE49-F238E27FC236}">
                    <a16:creationId xmlns:a16="http://schemas.microsoft.com/office/drawing/2014/main" id="{F35D7506-DCD2-E5FE-716A-2FD37D944F17}"/>
                  </a:ext>
                </a:extLst>
              </p:cNvPr>
              <p:cNvSpPr>
                <a:spLocks/>
              </p:cNvSpPr>
              <p:nvPr/>
            </p:nvSpPr>
            <p:spPr bwMode="auto">
              <a:xfrm>
                <a:off x="2818058" y="1847745"/>
                <a:ext cx="761127" cy="547578"/>
              </a:xfrm>
              <a:custGeom>
                <a:avLst/>
                <a:gdLst>
                  <a:gd name="T0" fmla="*/ 366 w 376"/>
                  <a:gd name="T1" fmla="*/ 170 h 294"/>
                  <a:gd name="T2" fmla="*/ 353 w 376"/>
                  <a:gd name="T3" fmla="*/ 164 h 294"/>
                  <a:gd name="T4" fmla="*/ 346 w 376"/>
                  <a:gd name="T5" fmla="*/ 147 h 294"/>
                  <a:gd name="T6" fmla="*/ 343 w 376"/>
                  <a:gd name="T7" fmla="*/ 140 h 294"/>
                  <a:gd name="T8" fmla="*/ 330 w 376"/>
                  <a:gd name="T9" fmla="*/ 127 h 294"/>
                  <a:gd name="T10" fmla="*/ 314 w 376"/>
                  <a:gd name="T11" fmla="*/ 110 h 294"/>
                  <a:gd name="T12" fmla="*/ 303 w 376"/>
                  <a:gd name="T13" fmla="*/ 95 h 294"/>
                  <a:gd name="T14" fmla="*/ 283 w 376"/>
                  <a:gd name="T15" fmla="*/ 83 h 294"/>
                  <a:gd name="T16" fmla="*/ 264 w 376"/>
                  <a:gd name="T17" fmla="*/ 75 h 294"/>
                  <a:gd name="T18" fmla="*/ 263 w 376"/>
                  <a:gd name="T19" fmla="*/ 60 h 294"/>
                  <a:gd name="T20" fmla="*/ 266 w 376"/>
                  <a:gd name="T21" fmla="*/ 46 h 294"/>
                  <a:gd name="T22" fmla="*/ 248 w 376"/>
                  <a:gd name="T23" fmla="*/ 11 h 294"/>
                  <a:gd name="T24" fmla="*/ 238 w 376"/>
                  <a:gd name="T25" fmla="*/ 1 h 294"/>
                  <a:gd name="T26" fmla="*/ 222 w 376"/>
                  <a:gd name="T27" fmla="*/ 6 h 294"/>
                  <a:gd name="T28" fmla="*/ 206 w 376"/>
                  <a:gd name="T29" fmla="*/ 26 h 294"/>
                  <a:gd name="T30" fmla="*/ 196 w 376"/>
                  <a:gd name="T31" fmla="*/ 35 h 294"/>
                  <a:gd name="T32" fmla="*/ 183 w 376"/>
                  <a:gd name="T33" fmla="*/ 52 h 294"/>
                  <a:gd name="T34" fmla="*/ 172 w 376"/>
                  <a:gd name="T35" fmla="*/ 61 h 294"/>
                  <a:gd name="T36" fmla="*/ 160 w 376"/>
                  <a:gd name="T37" fmla="*/ 63 h 294"/>
                  <a:gd name="T38" fmla="*/ 129 w 376"/>
                  <a:gd name="T39" fmla="*/ 71 h 294"/>
                  <a:gd name="T40" fmla="*/ 126 w 376"/>
                  <a:gd name="T41" fmla="*/ 91 h 294"/>
                  <a:gd name="T42" fmla="*/ 120 w 376"/>
                  <a:gd name="T43" fmla="*/ 97 h 294"/>
                  <a:gd name="T44" fmla="*/ 112 w 376"/>
                  <a:gd name="T45" fmla="*/ 97 h 294"/>
                  <a:gd name="T46" fmla="*/ 90 w 376"/>
                  <a:gd name="T47" fmla="*/ 102 h 294"/>
                  <a:gd name="T48" fmla="*/ 70 w 376"/>
                  <a:gd name="T49" fmla="*/ 112 h 294"/>
                  <a:gd name="T50" fmla="*/ 61 w 376"/>
                  <a:gd name="T51" fmla="*/ 104 h 294"/>
                  <a:gd name="T52" fmla="*/ 50 w 376"/>
                  <a:gd name="T53" fmla="*/ 111 h 294"/>
                  <a:gd name="T54" fmla="*/ 42 w 376"/>
                  <a:gd name="T55" fmla="*/ 115 h 294"/>
                  <a:gd name="T56" fmla="*/ 35 w 376"/>
                  <a:gd name="T57" fmla="*/ 115 h 294"/>
                  <a:gd name="T58" fmla="*/ 20 w 376"/>
                  <a:gd name="T59" fmla="*/ 130 h 294"/>
                  <a:gd name="T60" fmla="*/ 1 w 376"/>
                  <a:gd name="T61" fmla="*/ 164 h 294"/>
                  <a:gd name="T62" fmla="*/ 6 w 376"/>
                  <a:gd name="T63" fmla="*/ 191 h 294"/>
                  <a:gd name="T64" fmla="*/ 15 w 376"/>
                  <a:gd name="T65" fmla="*/ 216 h 294"/>
                  <a:gd name="T66" fmla="*/ 34 w 376"/>
                  <a:gd name="T67" fmla="*/ 253 h 294"/>
                  <a:gd name="T68" fmla="*/ 49 w 376"/>
                  <a:gd name="T69" fmla="*/ 288 h 294"/>
                  <a:gd name="T70" fmla="*/ 59 w 376"/>
                  <a:gd name="T71" fmla="*/ 274 h 294"/>
                  <a:gd name="T72" fmla="*/ 86 w 376"/>
                  <a:gd name="T73" fmla="*/ 243 h 294"/>
                  <a:gd name="T74" fmla="*/ 112 w 376"/>
                  <a:gd name="T75" fmla="*/ 246 h 294"/>
                  <a:gd name="T76" fmla="*/ 122 w 376"/>
                  <a:gd name="T77" fmla="*/ 233 h 294"/>
                  <a:gd name="T78" fmla="*/ 130 w 376"/>
                  <a:gd name="T79" fmla="*/ 210 h 294"/>
                  <a:gd name="T80" fmla="*/ 174 w 376"/>
                  <a:gd name="T81" fmla="*/ 211 h 294"/>
                  <a:gd name="T82" fmla="*/ 193 w 376"/>
                  <a:gd name="T83" fmla="*/ 219 h 294"/>
                  <a:gd name="T84" fmla="*/ 220 w 376"/>
                  <a:gd name="T85" fmla="*/ 225 h 294"/>
                  <a:gd name="T86" fmla="*/ 247 w 376"/>
                  <a:gd name="T87" fmla="*/ 205 h 294"/>
                  <a:gd name="T88" fmla="*/ 269 w 376"/>
                  <a:gd name="T89" fmla="*/ 208 h 294"/>
                  <a:gd name="T90" fmla="*/ 295 w 376"/>
                  <a:gd name="T91" fmla="*/ 199 h 294"/>
                  <a:gd name="T92" fmla="*/ 318 w 376"/>
                  <a:gd name="T93" fmla="*/ 192 h 294"/>
                  <a:gd name="T94" fmla="*/ 334 w 376"/>
                  <a:gd name="T95" fmla="*/ 193 h 294"/>
                  <a:gd name="T96" fmla="*/ 346 w 376"/>
                  <a:gd name="T97" fmla="*/ 193 h 294"/>
                  <a:gd name="T98" fmla="*/ 357 w 376"/>
                  <a:gd name="T99" fmla="*/ 196 h 294"/>
                  <a:gd name="T100" fmla="*/ 370 w 376"/>
                  <a:gd name="T101" fmla="*/ 1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6" h="294">
                    <a:moveTo>
                      <a:pt x="375" y="191"/>
                    </a:moveTo>
                    <a:cubicBezTo>
                      <a:pt x="374" y="188"/>
                      <a:pt x="373" y="185"/>
                      <a:pt x="372" y="181"/>
                    </a:cubicBezTo>
                    <a:cubicBezTo>
                      <a:pt x="372" y="180"/>
                      <a:pt x="372" y="180"/>
                      <a:pt x="372" y="180"/>
                    </a:cubicBezTo>
                    <a:cubicBezTo>
                      <a:pt x="372" y="176"/>
                      <a:pt x="370" y="174"/>
                      <a:pt x="368" y="172"/>
                    </a:cubicBezTo>
                    <a:cubicBezTo>
                      <a:pt x="368" y="171"/>
                      <a:pt x="367" y="171"/>
                      <a:pt x="366" y="170"/>
                    </a:cubicBezTo>
                    <a:cubicBezTo>
                      <a:pt x="366" y="170"/>
                      <a:pt x="365" y="170"/>
                      <a:pt x="365" y="170"/>
                    </a:cubicBezTo>
                    <a:cubicBezTo>
                      <a:pt x="364" y="169"/>
                      <a:pt x="363" y="169"/>
                      <a:pt x="363" y="168"/>
                    </a:cubicBezTo>
                    <a:cubicBezTo>
                      <a:pt x="362" y="168"/>
                      <a:pt x="362" y="168"/>
                      <a:pt x="362" y="167"/>
                    </a:cubicBezTo>
                    <a:cubicBezTo>
                      <a:pt x="360" y="166"/>
                      <a:pt x="359" y="166"/>
                      <a:pt x="357" y="166"/>
                    </a:cubicBezTo>
                    <a:cubicBezTo>
                      <a:pt x="356" y="165"/>
                      <a:pt x="354" y="165"/>
                      <a:pt x="353" y="164"/>
                    </a:cubicBezTo>
                    <a:cubicBezTo>
                      <a:pt x="351" y="163"/>
                      <a:pt x="351" y="162"/>
                      <a:pt x="351" y="160"/>
                    </a:cubicBezTo>
                    <a:cubicBezTo>
                      <a:pt x="351" y="158"/>
                      <a:pt x="351" y="157"/>
                      <a:pt x="350" y="155"/>
                    </a:cubicBezTo>
                    <a:cubicBezTo>
                      <a:pt x="349" y="155"/>
                      <a:pt x="348" y="154"/>
                      <a:pt x="347" y="154"/>
                    </a:cubicBezTo>
                    <a:cubicBezTo>
                      <a:pt x="345" y="153"/>
                      <a:pt x="344" y="152"/>
                      <a:pt x="344" y="150"/>
                    </a:cubicBezTo>
                    <a:cubicBezTo>
                      <a:pt x="345" y="149"/>
                      <a:pt x="345" y="148"/>
                      <a:pt x="346" y="147"/>
                    </a:cubicBezTo>
                    <a:cubicBezTo>
                      <a:pt x="346" y="147"/>
                      <a:pt x="347" y="146"/>
                      <a:pt x="347" y="146"/>
                    </a:cubicBezTo>
                    <a:cubicBezTo>
                      <a:pt x="348" y="143"/>
                      <a:pt x="348" y="143"/>
                      <a:pt x="348" y="143"/>
                    </a:cubicBezTo>
                    <a:cubicBezTo>
                      <a:pt x="346" y="143"/>
                      <a:pt x="346" y="143"/>
                      <a:pt x="346" y="143"/>
                    </a:cubicBezTo>
                    <a:cubicBezTo>
                      <a:pt x="346" y="143"/>
                      <a:pt x="345" y="142"/>
                      <a:pt x="345" y="142"/>
                    </a:cubicBezTo>
                    <a:cubicBezTo>
                      <a:pt x="344" y="141"/>
                      <a:pt x="343" y="141"/>
                      <a:pt x="343" y="140"/>
                    </a:cubicBezTo>
                    <a:cubicBezTo>
                      <a:pt x="342" y="140"/>
                      <a:pt x="342" y="140"/>
                      <a:pt x="342" y="140"/>
                    </a:cubicBezTo>
                    <a:cubicBezTo>
                      <a:pt x="341" y="139"/>
                      <a:pt x="340" y="138"/>
                      <a:pt x="339" y="137"/>
                    </a:cubicBezTo>
                    <a:cubicBezTo>
                      <a:pt x="338" y="136"/>
                      <a:pt x="337" y="134"/>
                      <a:pt x="336" y="133"/>
                    </a:cubicBezTo>
                    <a:cubicBezTo>
                      <a:pt x="336" y="131"/>
                      <a:pt x="335" y="130"/>
                      <a:pt x="334" y="129"/>
                    </a:cubicBezTo>
                    <a:cubicBezTo>
                      <a:pt x="333" y="128"/>
                      <a:pt x="331" y="128"/>
                      <a:pt x="330" y="127"/>
                    </a:cubicBezTo>
                    <a:cubicBezTo>
                      <a:pt x="328" y="127"/>
                      <a:pt x="326" y="127"/>
                      <a:pt x="325" y="126"/>
                    </a:cubicBezTo>
                    <a:cubicBezTo>
                      <a:pt x="323" y="124"/>
                      <a:pt x="320" y="121"/>
                      <a:pt x="318" y="119"/>
                    </a:cubicBezTo>
                    <a:cubicBezTo>
                      <a:pt x="317" y="119"/>
                      <a:pt x="317" y="119"/>
                      <a:pt x="317" y="119"/>
                    </a:cubicBezTo>
                    <a:cubicBezTo>
                      <a:pt x="316" y="117"/>
                      <a:pt x="313" y="115"/>
                      <a:pt x="313" y="114"/>
                    </a:cubicBezTo>
                    <a:cubicBezTo>
                      <a:pt x="313" y="113"/>
                      <a:pt x="313" y="112"/>
                      <a:pt x="314" y="110"/>
                    </a:cubicBezTo>
                    <a:cubicBezTo>
                      <a:pt x="315" y="109"/>
                      <a:pt x="316" y="107"/>
                      <a:pt x="315" y="105"/>
                    </a:cubicBezTo>
                    <a:cubicBezTo>
                      <a:pt x="314" y="103"/>
                      <a:pt x="312" y="103"/>
                      <a:pt x="311" y="103"/>
                    </a:cubicBezTo>
                    <a:cubicBezTo>
                      <a:pt x="310" y="103"/>
                      <a:pt x="309" y="102"/>
                      <a:pt x="308" y="102"/>
                    </a:cubicBezTo>
                    <a:cubicBezTo>
                      <a:pt x="306" y="101"/>
                      <a:pt x="306" y="99"/>
                      <a:pt x="305" y="98"/>
                    </a:cubicBezTo>
                    <a:cubicBezTo>
                      <a:pt x="304" y="97"/>
                      <a:pt x="304" y="96"/>
                      <a:pt x="303" y="95"/>
                    </a:cubicBezTo>
                    <a:cubicBezTo>
                      <a:pt x="301" y="92"/>
                      <a:pt x="297" y="91"/>
                      <a:pt x="293" y="90"/>
                    </a:cubicBezTo>
                    <a:cubicBezTo>
                      <a:pt x="292" y="90"/>
                      <a:pt x="291" y="90"/>
                      <a:pt x="290" y="90"/>
                    </a:cubicBezTo>
                    <a:cubicBezTo>
                      <a:pt x="288" y="90"/>
                      <a:pt x="288" y="90"/>
                      <a:pt x="288" y="90"/>
                    </a:cubicBezTo>
                    <a:cubicBezTo>
                      <a:pt x="287" y="90"/>
                      <a:pt x="285" y="90"/>
                      <a:pt x="284" y="90"/>
                    </a:cubicBezTo>
                    <a:cubicBezTo>
                      <a:pt x="282" y="88"/>
                      <a:pt x="282" y="87"/>
                      <a:pt x="283" y="83"/>
                    </a:cubicBezTo>
                    <a:cubicBezTo>
                      <a:pt x="284" y="81"/>
                      <a:pt x="285" y="79"/>
                      <a:pt x="284" y="78"/>
                    </a:cubicBezTo>
                    <a:cubicBezTo>
                      <a:pt x="283" y="75"/>
                      <a:pt x="281" y="74"/>
                      <a:pt x="279" y="74"/>
                    </a:cubicBezTo>
                    <a:cubicBezTo>
                      <a:pt x="277" y="74"/>
                      <a:pt x="275" y="75"/>
                      <a:pt x="273" y="76"/>
                    </a:cubicBezTo>
                    <a:cubicBezTo>
                      <a:pt x="271" y="76"/>
                      <a:pt x="269" y="77"/>
                      <a:pt x="267" y="77"/>
                    </a:cubicBezTo>
                    <a:cubicBezTo>
                      <a:pt x="266" y="77"/>
                      <a:pt x="265" y="76"/>
                      <a:pt x="264" y="75"/>
                    </a:cubicBezTo>
                    <a:cubicBezTo>
                      <a:pt x="264" y="74"/>
                      <a:pt x="264" y="73"/>
                      <a:pt x="264" y="72"/>
                    </a:cubicBezTo>
                    <a:cubicBezTo>
                      <a:pt x="264" y="71"/>
                      <a:pt x="264" y="70"/>
                      <a:pt x="264" y="69"/>
                    </a:cubicBezTo>
                    <a:cubicBezTo>
                      <a:pt x="264" y="68"/>
                      <a:pt x="263" y="68"/>
                      <a:pt x="262" y="67"/>
                    </a:cubicBezTo>
                    <a:cubicBezTo>
                      <a:pt x="262" y="67"/>
                      <a:pt x="261" y="66"/>
                      <a:pt x="261" y="66"/>
                    </a:cubicBezTo>
                    <a:cubicBezTo>
                      <a:pt x="260" y="63"/>
                      <a:pt x="261" y="62"/>
                      <a:pt x="263" y="60"/>
                    </a:cubicBezTo>
                    <a:cubicBezTo>
                      <a:pt x="264" y="60"/>
                      <a:pt x="265" y="59"/>
                      <a:pt x="266" y="57"/>
                    </a:cubicBezTo>
                    <a:cubicBezTo>
                      <a:pt x="267" y="55"/>
                      <a:pt x="266" y="54"/>
                      <a:pt x="266" y="53"/>
                    </a:cubicBezTo>
                    <a:cubicBezTo>
                      <a:pt x="266" y="53"/>
                      <a:pt x="266" y="52"/>
                      <a:pt x="266" y="51"/>
                    </a:cubicBezTo>
                    <a:cubicBezTo>
                      <a:pt x="265" y="50"/>
                      <a:pt x="265" y="49"/>
                      <a:pt x="266" y="47"/>
                    </a:cubicBezTo>
                    <a:cubicBezTo>
                      <a:pt x="266" y="46"/>
                      <a:pt x="266" y="46"/>
                      <a:pt x="266" y="46"/>
                    </a:cubicBezTo>
                    <a:cubicBezTo>
                      <a:pt x="268" y="40"/>
                      <a:pt x="265" y="36"/>
                      <a:pt x="262" y="32"/>
                    </a:cubicBezTo>
                    <a:cubicBezTo>
                      <a:pt x="261" y="30"/>
                      <a:pt x="260" y="29"/>
                      <a:pt x="259" y="27"/>
                    </a:cubicBezTo>
                    <a:cubicBezTo>
                      <a:pt x="258" y="26"/>
                      <a:pt x="257" y="24"/>
                      <a:pt x="256" y="22"/>
                    </a:cubicBezTo>
                    <a:cubicBezTo>
                      <a:pt x="254" y="19"/>
                      <a:pt x="253" y="16"/>
                      <a:pt x="250" y="13"/>
                    </a:cubicBezTo>
                    <a:cubicBezTo>
                      <a:pt x="250" y="12"/>
                      <a:pt x="249" y="11"/>
                      <a:pt x="248" y="11"/>
                    </a:cubicBezTo>
                    <a:cubicBezTo>
                      <a:pt x="246" y="9"/>
                      <a:pt x="244" y="7"/>
                      <a:pt x="244" y="4"/>
                    </a:cubicBezTo>
                    <a:cubicBezTo>
                      <a:pt x="244" y="2"/>
                      <a:pt x="244" y="2"/>
                      <a:pt x="244" y="2"/>
                    </a:cubicBezTo>
                    <a:cubicBezTo>
                      <a:pt x="242" y="2"/>
                      <a:pt x="242" y="2"/>
                      <a:pt x="242" y="2"/>
                    </a:cubicBezTo>
                    <a:cubicBezTo>
                      <a:pt x="241" y="2"/>
                      <a:pt x="239" y="1"/>
                      <a:pt x="238" y="1"/>
                    </a:cubicBezTo>
                    <a:cubicBezTo>
                      <a:pt x="238" y="1"/>
                      <a:pt x="238" y="1"/>
                      <a:pt x="238" y="1"/>
                    </a:cubicBezTo>
                    <a:cubicBezTo>
                      <a:pt x="237" y="1"/>
                      <a:pt x="237" y="1"/>
                      <a:pt x="236" y="1"/>
                    </a:cubicBezTo>
                    <a:cubicBezTo>
                      <a:pt x="236" y="1"/>
                      <a:pt x="235" y="0"/>
                      <a:pt x="234" y="0"/>
                    </a:cubicBezTo>
                    <a:cubicBezTo>
                      <a:pt x="231" y="0"/>
                      <a:pt x="229" y="2"/>
                      <a:pt x="226" y="3"/>
                    </a:cubicBezTo>
                    <a:cubicBezTo>
                      <a:pt x="225" y="4"/>
                      <a:pt x="225" y="4"/>
                      <a:pt x="224" y="5"/>
                    </a:cubicBezTo>
                    <a:cubicBezTo>
                      <a:pt x="223" y="5"/>
                      <a:pt x="223" y="5"/>
                      <a:pt x="222" y="6"/>
                    </a:cubicBezTo>
                    <a:cubicBezTo>
                      <a:pt x="221" y="6"/>
                      <a:pt x="220" y="7"/>
                      <a:pt x="218" y="8"/>
                    </a:cubicBezTo>
                    <a:cubicBezTo>
                      <a:pt x="214" y="9"/>
                      <a:pt x="209" y="12"/>
                      <a:pt x="209" y="17"/>
                    </a:cubicBezTo>
                    <a:cubicBezTo>
                      <a:pt x="209" y="18"/>
                      <a:pt x="209" y="18"/>
                      <a:pt x="209" y="19"/>
                    </a:cubicBezTo>
                    <a:cubicBezTo>
                      <a:pt x="210" y="20"/>
                      <a:pt x="210" y="21"/>
                      <a:pt x="209" y="23"/>
                    </a:cubicBezTo>
                    <a:cubicBezTo>
                      <a:pt x="208" y="24"/>
                      <a:pt x="207" y="25"/>
                      <a:pt x="206" y="26"/>
                    </a:cubicBezTo>
                    <a:cubicBezTo>
                      <a:pt x="205" y="26"/>
                      <a:pt x="204" y="26"/>
                      <a:pt x="204" y="27"/>
                    </a:cubicBezTo>
                    <a:cubicBezTo>
                      <a:pt x="203" y="28"/>
                      <a:pt x="202" y="29"/>
                      <a:pt x="202" y="31"/>
                    </a:cubicBezTo>
                    <a:cubicBezTo>
                      <a:pt x="202" y="31"/>
                      <a:pt x="202" y="32"/>
                      <a:pt x="201" y="33"/>
                    </a:cubicBezTo>
                    <a:cubicBezTo>
                      <a:pt x="201" y="34"/>
                      <a:pt x="200" y="34"/>
                      <a:pt x="199" y="34"/>
                    </a:cubicBezTo>
                    <a:cubicBezTo>
                      <a:pt x="198" y="34"/>
                      <a:pt x="197" y="35"/>
                      <a:pt x="196" y="35"/>
                    </a:cubicBezTo>
                    <a:cubicBezTo>
                      <a:pt x="195" y="35"/>
                      <a:pt x="195" y="37"/>
                      <a:pt x="194" y="38"/>
                    </a:cubicBezTo>
                    <a:cubicBezTo>
                      <a:pt x="194" y="38"/>
                      <a:pt x="193" y="39"/>
                      <a:pt x="193" y="40"/>
                    </a:cubicBezTo>
                    <a:cubicBezTo>
                      <a:pt x="192" y="41"/>
                      <a:pt x="190" y="42"/>
                      <a:pt x="189" y="44"/>
                    </a:cubicBezTo>
                    <a:cubicBezTo>
                      <a:pt x="187" y="46"/>
                      <a:pt x="186" y="48"/>
                      <a:pt x="184" y="50"/>
                    </a:cubicBezTo>
                    <a:cubicBezTo>
                      <a:pt x="184" y="50"/>
                      <a:pt x="183" y="51"/>
                      <a:pt x="183" y="52"/>
                    </a:cubicBezTo>
                    <a:cubicBezTo>
                      <a:pt x="182" y="53"/>
                      <a:pt x="182" y="54"/>
                      <a:pt x="181" y="55"/>
                    </a:cubicBezTo>
                    <a:cubicBezTo>
                      <a:pt x="180" y="55"/>
                      <a:pt x="179" y="56"/>
                      <a:pt x="178" y="56"/>
                    </a:cubicBezTo>
                    <a:cubicBezTo>
                      <a:pt x="177" y="56"/>
                      <a:pt x="176" y="57"/>
                      <a:pt x="176" y="58"/>
                    </a:cubicBezTo>
                    <a:cubicBezTo>
                      <a:pt x="175" y="58"/>
                      <a:pt x="175" y="59"/>
                      <a:pt x="175" y="60"/>
                    </a:cubicBezTo>
                    <a:cubicBezTo>
                      <a:pt x="174" y="61"/>
                      <a:pt x="174" y="61"/>
                      <a:pt x="172" y="61"/>
                    </a:cubicBezTo>
                    <a:cubicBezTo>
                      <a:pt x="172" y="61"/>
                      <a:pt x="172" y="61"/>
                      <a:pt x="172" y="61"/>
                    </a:cubicBezTo>
                    <a:cubicBezTo>
                      <a:pt x="171" y="61"/>
                      <a:pt x="170" y="61"/>
                      <a:pt x="169" y="61"/>
                    </a:cubicBezTo>
                    <a:cubicBezTo>
                      <a:pt x="168" y="61"/>
                      <a:pt x="168" y="61"/>
                      <a:pt x="167" y="61"/>
                    </a:cubicBezTo>
                    <a:cubicBezTo>
                      <a:pt x="166" y="61"/>
                      <a:pt x="166" y="61"/>
                      <a:pt x="166" y="61"/>
                    </a:cubicBezTo>
                    <a:cubicBezTo>
                      <a:pt x="164" y="61"/>
                      <a:pt x="162" y="62"/>
                      <a:pt x="160" y="63"/>
                    </a:cubicBezTo>
                    <a:cubicBezTo>
                      <a:pt x="158" y="64"/>
                      <a:pt x="157" y="64"/>
                      <a:pt x="155" y="65"/>
                    </a:cubicBezTo>
                    <a:cubicBezTo>
                      <a:pt x="152" y="65"/>
                      <a:pt x="149" y="65"/>
                      <a:pt x="146" y="65"/>
                    </a:cubicBezTo>
                    <a:cubicBezTo>
                      <a:pt x="141" y="65"/>
                      <a:pt x="141" y="65"/>
                      <a:pt x="141" y="65"/>
                    </a:cubicBezTo>
                    <a:cubicBezTo>
                      <a:pt x="138" y="65"/>
                      <a:pt x="133" y="66"/>
                      <a:pt x="130" y="68"/>
                    </a:cubicBezTo>
                    <a:cubicBezTo>
                      <a:pt x="129" y="69"/>
                      <a:pt x="128" y="70"/>
                      <a:pt x="129" y="71"/>
                    </a:cubicBezTo>
                    <a:cubicBezTo>
                      <a:pt x="129" y="73"/>
                      <a:pt x="133" y="75"/>
                      <a:pt x="135" y="75"/>
                    </a:cubicBezTo>
                    <a:cubicBezTo>
                      <a:pt x="135" y="77"/>
                      <a:pt x="134" y="79"/>
                      <a:pt x="133" y="81"/>
                    </a:cubicBezTo>
                    <a:cubicBezTo>
                      <a:pt x="132" y="82"/>
                      <a:pt x="132" y="83"/>
                      <a:pt x="131" y="83"/>
                    </a:cubicBezTo>
                    <a:cubicBezTo>
                      <a:pt x="131" y="84"/>
                      <a:pt x="131" y="84"/>
                      <a:pt x="131" y="84"/>
                    </a:cubicBezTo>
                    <a:cubicBezTo>
                      <a:pt x="130" y="86"/>
                      <a:pt x="128" y="90"/>
                      <a:pt x="126" y="91"/>
                    </a:cubicBezTo>
                    <a:cubicBezTo>
                      <a:pt x="125" y="91"/>
                      <a:pt x="125" y="91"/>
                      <a:pt x="124" y="91"/>
                    </a:cubicBezTo>
                    <a:cubicBezTo>
                      <a:pt x="123" y="91"/>
                      <a:pt x="122" y="92"/>
                      <a:pt x="122" y="93"/>
                    </a:cubicBezTo>
                    <a:cubicBezTo>
                      <a:pt x="122" y="93"/>
                      <a:pt x="122" y="94"/>
                      <a:pt x="122" y="94"/>
                    </a:cubicBezTo>
                    <a:cubicBezTo>
                      <a:pt x="122" y="96"/>
                      <a:pt x="122" y="96"/>
                      <a:pt x="121" y="97"/>
                    </a:cubicBezTo>
                    <a:cubicBezTo>
                      <a:pt x="120" y="97"/>
                      <a:pt x="120" y="97"/>
                      <a:pt x="120" y="97"/>
                    </a:cubicBezTo>
                    <a:cubicBezTo>
                      <a:pt x="119" y="97"/>
                      <a:pt x="118" y="97"/>
                      <a:pt x="118" y="97"/>
                    </a:cubicBezTo>
                    <a:cubicBezTo>
                      <a:pt x="117" y="97"/>
                      <a:pt x="117" y="96"/>
                      <a:pt x="116" y="96"/>
                    </a:cubicBezTo>
                    <a:cubicBezTo>
                      <a:pt x="116" y="96"/>
                      <a:pt x="116" y="96"/>
                      <a:pt x="116" y="96"/>
                    </a:cubicBezTo>
                    <a:cubicBezTo>
                      <a:pt x="115" y="96"/>
                      <a:pt x="115" y="97"/>
                      <a:pt x="114" y="97"/>
                    </a:cubicBezTo>
                    <a:cubicBezTo>
                      <a:pt x="113" y="97"/>
                      <a:pt x="112" y="97"/>
                      <a:pt x="112" y="97"/>
                    </a:cubicBezTo>
                    <a:cubicBezTo>
                      <a:pt x="111" y="97"/>
                      <a:pt x="111" y="97"/>
                      <a:pt x="110" y="97"/>
                    </a:cubicBezTo>
                    <a:cubicBezTo>
                      <a:pt x="107" y="97"/>
                      <a:pt x="107" y="97"/>
                      <a:pt x="107" y="97"/>
                    </a:cubicBezTo>
                    <a:cubicBezTo>
                      <a:pt x="106" y="97"/>
                      <a:pt x="104" y="97"/>
                      <a:pt x="103" y="98"/>
                    </a:cubicBezTo>
                    <a:cubicBezTo>
                      <a:pt x="100" y="99"/>
                      <a:pt x="97" y="100"/>
                      <a:pt x="94" y="101"/>
                    </a:cubicBezTo>
                    <a:cubicBezTo>
                      <a:pt x="93" y="101"/>
                      <a:pt x="91" y="101"/>
                      <a:pt x="90" y="102"/>
                    </a:cubicBezTo>
                    <a:cubicBezTo>
                      <a:pt x="88" y="102"/>
                      <a:pt x="87" y="103"/>
                      <a:pt x="85" y="103"/>
                    </a:cubicBezTo>
                    <a:cubicBezTo>
                      <a:pt x="83" y="104"/>
                      <a:pt x="82" y="105"/>
                      <a:pt x="81" y="106"/>
                    </a:cubicBezTo>
                    <a:cubicBezTo>
                      <a:pt x="80" y="107"/>
                      <a:pt x="79" y="107"/>
                      <a:pt x="78" y="108"/>
                    </a:cubicBezTo>
                    <a:cubicBezTo>
                      <a:pt x="77" y="109"/>
                      <a:pt x="76" y="109"/>
                      <a:pt x="75" y="110"/>
                    </a:cubicBezTo>
                    <a:cubicBezTo>
                      <a:pt x="73" y="110"/>
                      <a:pt x="71" y="111"/>
                      <a:pt x="70" y="112"/>
                    </a:cubicBezTo>
                    <a:cubicBezTo>
                      <a:pt x="69" y="113"/>
                      <a:pt x="68" y="113"/>
                      <a:pt x="67" y="113"/>
                    </a:cubicBezTo>
                    <a:cubicBezTo>
                      <a:pt x="67" y="113"/>
                      <a:pt x="67" y="113"/>
                      <a:pt x="67" y="113"/>
                    </a:cubicBezTo>
                    <a:cubicBezTo>
                      <a:pt x="66" y="113"/>
                      <a:pt x="66" y="112"/>
                      <a:pt x="65" y="111"/>
                    </a:cubicBezTo>
                    <a:cubicBezTo>
                      <a:pt x="65" y="111"/>
                      <a:pt x="64" y="110"/>
                      <a:pt x="64" y="109"/>
                    </a:cubicBezTo>
                    <a:cubicBezTo>
                      <a:pt x="63" y="106"/>
                      <a:pt x="62" y="105"/>
                      <a:pt x="61" y="104"/>
                    </a:cubicBezTo>
                    <a:cubicBezTo>
                      <a:pt x="60" y="104"/>
                      <a:pt x="60" y="104"/>
                      <a:pt x="60" y="104"/>
                    </a:cubicBezTo>
                    <a:cubicBezTo>
                      <a:pt x="59" y="104"/>
                      <a:pt x="59" y="104"/>
                      <a:pt x="59" y="104"/>
                    </a:cubicBezTo>
                    <a:cubicBezTo>
                      <a:pt x="58" y="105"/>
                      <a:pt x="57" y="106"/>
                      <a:pt x="56" y="107"/>
                    </a:cubicBezTo>
                    <a:cubicBezTo>
                      <a:pt x="55" y="108"/>
                      <a:pt x="54" y="109"/>
                      <a:pt x="53" y="110"/>
                    </a:cubicBezTo>
                    <a:cubicBezTo>
                      <a:pt x="52" y="110"/>
                      <a:pt x="51" y="111"/>
                      <a:pt x="50" y="111"/>
                    </a:cubicBezTo>
                    <a:cubicBezTo>
                      <a:pt x="50" y="111"/>
                      <a:pt x="49" y="111"/>
                      <a:pt x="49" y="112"/>
                    </a:cubicBezTo>
                    <a:cubicBezTo>
                      <a:pt x="48" y="112"/>
                      <a:pt x="47" y="112"/>
                      <a:pt x="46" y="113"/>
                    </a:cubicBezTo>
                    <a:cubicBezTo>
                      <a:pt x="46" y="113"/>
                      <a:pt x="46" y="113"/>
                      <a:pt x="45" y="114"/>
                    </a:cubicBezTo>
                    <a:cubicBezTo>
                      <a:pt x="45" y="114"/>
                      <a:pt x="44" y="114"/>
                      <a:pt x="44" y="114"/>
                    </a:cubicBezTo>
                    <a:cubicBezTo>
                      <a:pt x="43" y="115"/>
                      <a:pt x="42" y="115"/>
                      <a:pt x="42" y="115"/>
                    </a:cubicBezTo>
                    <a:cubicBezTo>
                      <a:pt x="41" y="116"/>
                      <a:pt x="41" y="116"/>
                      <a:pt x="41" y="116"/>
                    </a:cubicBezTo>
                    <a:cubicBezTo>
                      <a:pt x="40" y="116"/>
                      <a:pt x="40" y="116"/>
                      <a:pt x="40" y="116"/>
                    </a:cubicBezTo>
                    <a:cubicBezTo>
                      <a:pt x="40" y="116"/>
                      <a:pt x="39" y="116"/>
                      <a:pt x="39" y="116"/>
                    </a:cubicBezTo>
                    <a:cubicBezTo>
                      <a:pt x="38" y="116"/>
                      <a:pt x="38" y="116"/>
                      <a:pt x="38" y="116"/>
                    </a:cubicBezTo>
                    <a:cubicBezTo>
                      <a:pt x="38" y="115"/>
                      <a:pt x="36" y="115"/>
                      <a:pt x="35" y="115"/>
                    </a:cubicBezTo>
                    <a:cubicBezTo>
                      <a:pt x="34" y="114"/>
                      <a:pt x="32" y="114"/>
                      <a:pt x="32" y="114"/>
                    </a:cubicBezTo>
                    <a:cubicBezTo>
                      <a:pt x="30" y="113"/>
                      <a:pt x="30" y="113"/>
                      <a:pt x="30" y="113"/>
                    </a:cubicBezTo>
                    <a:cubicBezTo>
                      <a:pt x="29" y="115"/>
                      <a:pt x="29" y="115"/>
                      <a:pt x="29" y="115"/>
                    </a:cubicBezTo>
                    <a:cubicBezTo>
                      <a:pt x="28" y="117"/>
                      <a:pt x="27" y="119"/>
                      <a:pt x="25" y="121"/>
                    </a:cubicBezTo>
                    <a:cubicBezTo>
                      <a:pt x="24" y="123"/>
                      <a:pt x="21" y="126"/>
                      <a:pt x="20" y="130"/>
                    </a:cubicBezTo>
                    <a:cubicBezTo>
                      <a:pt x="19" y="134"/>
                      <a:pt x="18" y="137"/>
                      <a:pt x="15" y="141"/>
                    </a:cubicBezTo>
                    <a:cubicBezTo>
                      <a:pt x="14" y="143"/>
                      <a:pt x="13" y="145"/>
                      <a:pt x="12" y="147"/>
                    </a:cubicBezTo>
                    <a:cubicBezTo>
                      <a:pt x="12" y="148"/>
                      <a:pt x="11" y="150"/>
                      <a:pt x="11" y="151"/>
                    </a:cubicBezTo>
                    <a:cubicBezTo>
                      <a:pt x="10" y="153"/>
                      <a:pt x="8" y="155"/>
                      <a:pt x="6" y="156"/>
                    </a:cubicBezTo>
                    <a:cubicBezTo>
                      <a:pt x="2" y="160"/>
                      <a:pt x="0" y="162"/>
                      <a:pt x="1" y="164"/>
                    </a:cubicBezTo>
                    <a:cubicBezTo>
                      <a:pt x="1" y="166"/>
                      <a:pt x="3" y="167"/>
                      <a:pt x="6" y="167"/>
                    </a:cubicBezTo>
                    <a:cubicBezTo>
                      <a:pt x="6" y="172"/>
                      <a:pt x="6" y="176"/>
                      <a:pt x="5" y="180"/>
                    </a:cubicBezTo>
                    <a:cubicBezTo>
                      <a:pt x="5" y="181"/>
                      <a:pt x="5" y="181"/>
                      <a:pt x="5" y="181"/>
                    </a:cubicBezTo>
                    <a:cubicBezTo>
                      <a:pt x="4" y="184"/>
                      <a:pt x="4" y="187"/>
                      <a:pt x="5" y="190"/>
                    </a:cubicBezTo>
                    <a:cubicBezTo>
                      <a:pt x="6" y="191"/>
                      <a:pt x="6" y="191"/>
                      <a:pt x="6" y="191"/>
                    </a:cubicBezTo>
                    <a:cubicBezTo>
                      <a:pt x="7" y="192"/>
                      <a:pt x="7" y="192"/>
                      <a:pt x="8" y="194"/>
                    </a:cubicBezTo>
                    <a:cubicBezTo>
                      <a:pt x="8" y="195"/>
                      <a:pt x="8" y="197"/>
                      <a:pt x="8" y="198"/>
                    </a:cubicBezTo>
                    <a:cubicBezTo>
                      <a:pt x="8" y="201"/>
                      <a:pt x="8" y="201"/>
                      <a:pt x="8" y="201"/>
                    </a:cubicBezTo>
                    <a:cubicBezTo>
                      <a:pt x="8" y="205"/>
                      <a:pt x="9" y="209"/>
                      <a:pt x="11" y="212"/>
                    </a:cubicBezTo>
                    <a:cubicBezTo>
                      <a:pt x="12" y="214"/>
                      <a:pt x="13" y="215"/>
                      <a:pt x="15" y="216"/>
                    </a:cubicBezTo>
                    <a:cubicBezTo>
                      <a:pt x="17" y="217"/>
                      <a:pt x="18" y="218"/>
                      <a:pt x="19" y="221"/>
                    </a:cubicBezTo>
                    <a:cubicBezTo>
                      <a:pt x="20" y="224"/>
                      <a:pt x="20" y="226"/>
                      <a:pt x="20" y="229"/>
                    </a:cubicBezTo>
                    <a:cubicBezTo>
                      <a:pt x="20" y="232"/>
                      <a:pt x="19" y="236"/>
                      <a:pt x="21" y="239"/>
                    </a:cubicBezTo>
                    <a:cubicBezTo>
                      <a:pt x="24" y="242"/>
                      <a:pt x="26" y="245"/>
                      <a:pt x="29" y="248"/>
                    </a:cubicBezTo>
                    <a:cubicBezTo>
                      <a:pt x="31" y="250"/>
                      <a:pt x="33" y="251"/>
                      <a:pt x="34" y="253"/>
                    </a:cubicBezTo>
                    <a:cubicBezTo>
                      <a:pt x="36" y="255"/>
                      <a:pt x="38" y="256"/>
                      <a:pt x="40" y="258"/>
                    </a:cubicBezTo>
                    <a:cubicBezTo>
                      <a:pt x="43" y="260"/>
                      <a:pt x="46" y="262"/>
                      <a:pt x="48" y="265"/>
                    </a:cubicBezTo>
                    <a:cubicBezTo>
                      <a:pt x="50" y="269"/>
                      <a:pt x="49" y="273"/>
                      <a:pt x="49" y="278"/>
                    </a:cubicBezTo>
                    <a:cubicBezTo>
                      <a:pt x="49" y="280"/>
                      <a:pt x="48" y="282"/>
                      <a:pt x="48" y="284"/>
                    </a:cubicBezTo>
                    <a:cubicBezTo>
                      <a:pt x="48" y="286"/>
                      <a:pt x="49" y="287"/>
                      <a:pt x="49" y="288"/>
                    </a:cubicBezTo>
                    <a:cubicBezTo>
                      <a:pt x="50" y="294"/>
                      <a:pt x="50" y="294"/>
                      <a:pt x="50" y="294"/>
                    </a:cubicBezTo>
                    <a:cubicBezTo>
                      <a:pt x="53" y="289"/>
                      <a:pt x="53" y="289"/>
                      <a:pt x="53" y="289"/>
                    </a:cubicBezTo>
                    <a:cubicBezTo>
                      <a:pt x="53" y="288"/>
                      <a:pt x="54" y="287"/>
                      <a:pt x="54" y="286"/>
                    </a:cubicBezTo>
                    <a:cubicBezTo>
                      <a:pt x="54" y="285"/>
                      <a:pt x="55" y="284"/>
                      <a:pt x="55" y="284"/>
                    </a:cubicBezTo>
                    <a:cubicBezTo>
                      <a:pt x="57" y="281"/>
                      <a:pt x="58" y="277"/>
                      <a:pt x="59" y="274"/>
                    </a:cubicBezTo>
                    <a:cubicBezTo>
                      <a:pt x="60" y="271"/>
                      <a:pt x="61" y="268"/>
                      <a:pt x="61" y="265"/>
                    </a:cubicBezTo>
                    <a:cubicBezTo>
                      <a:pt x="62" y="261"/>
                      <a:pt x="63" y="257"/>
                      <a:pt x="65" y="253"/>
                    </a:cubicBezTo>
                    <a:cubicBezTo>
                      <a:pt x="68" y="246"/>
                      <a:pt x="70" y="246"/>
                      <a:pt x="75" y="246"/>
                    </a:cubicBezTo>
                    <a:cubicBezTo>
                      <a:pt x="77" y="246"/>
                      <a:pt x="79" y="246"/>
                      <a:pt x="82" y="245"/>
                    </a:cubicBezTo>
                    <a:cubicBezTo>
                      <a:pt x="83" y="245"/>
                      <a:pt x="85" y="244"/>
                      <a:pt x="86" y="243"/>
                    </a:cubicBezTo>
                    <a:cubicBezTo>
                      <a:pt x="88" y="242"/>
                      <a:pt x="90" y="241"/>
                      <a:pt x="92" y="241"/>
                    </a:cubicBezTo>
                    <a:cubicBezTo>
                      <a:pt x="93" y="241"/>
                      <a:pt x="96" y="243"/>
                      <a:pt x="98" y="244"/>
                    </a:cubicBezTo>
                    <a:cubicBezTo>
                      <a:pt x="99" y="244"/>
                      <a:pt x="100" y="245"/>
                      <a:pt x="101" y="245"/>
                    </a:cubicBezTo>
                    <a:cubicBezTo>
                      <a:pt x="103" y="246"/>
                      <a:pt x="106" y="247"/>
                      <a:pt x="108" y="247"/>
                    </a:cubicBezTo>
                    <a:cubicBezTo>
                      <a:pt x="110" y="247"/>
                      <a:pt x="111" y="246"/>
                      <a:pt x="112" y="246"/>
                    </a:cubicBezTo>
                    <a:cubicBezTo>
                      <a:pt x="114" y="246"/>
                      <a:pt x="115" y="246"/>
                      <a:pt x="116" y="246"/>
                    </a:cubicBezTo>
                    <a:cubicBezTo>
                      <a:pt x="117" y="246"/>
                      <a:pt x="118" y="246"/>
                      <a:pt x="118" y="246"/>
                    </a:cubicBezTo>
                    <a:cubicBezTo>
                      <a:pt x="120" y="246"/>
                      <a:pt x="120" y="246"/>
                      <a:pt x="120" y="246"/>
                    </a:cubicBezTo>
                    <a:cubicBezTo>
                      <a:pt x="120" y="245"/>
                      <a:pt x="120" y="245"/>
                      <a:pt x="120" y="245"/>
                    </a:cubicBezTo>
                    <a:cubicBezTo>
                      <a:pt x="121" y="240"/>
                      <a:pt x="122" y="237"/>
                      <a:pt x="122" y="233"/>
                    </a:cubicBezTo>
                    <a:cubicBezTo>
                      <a:pt x="122" y="232"/>
                      <a:pt x="122" y="232"/>
                      <a:pt x="122" y="232"/>
                    </a:cubicBezTo>
                    <a:cubicBezTo>
                      <a:pt x="122" y="228"/>
                      <a:pt x="122" y="225"/>
                      <a:pt x="124" y="221"/>
                    </a:cubicBezTo>
                    <a:cubicBezTo>
                      <a:pt x="125" y="219"/>
                      <a:pt x="126" y="217"/>
                      <a:pt x="127" y="215"/>
                    </a:cubicBezTo>
                    <a:cubicBezTo>
                      <a:pt x="128" y="214"/>
                      <a:pt x="129" y="213"/>
                      <a:pt x="129" y="212"/>
                    </a:cubicBezTo>
                    <a:cubicBezTo>
                      <a:pt x="130" y="210"/>
                      <a:pt x="130" y="210"/>
                      <a:pt x="130" y="210"/>
                    </a:cubicBezTo>
                    <a:cubicBezTo>
                      <a:pt x="132" y="207"/>
                      <a:pt x="134" y="204"/>
                      <a:pt x="136" y="202"/>
                    </a:cubicBezTo>
                    <a:cubicBezTo>
                      <a:pt x="139" y="198"/>
                      <a:pt x="144" y="194"/>
                      <a:pt x="150" y="194"/>
                    </a:cubicBezTo>
                    <a:cubicBezTo>
                      <a:pt x="152" y="194"/>
                      <a:pt x="154" y="195"/>
                      <a:pt x="156" y="196"/>
                    </a:cubicBezTo>
                    <a:cubicBezTo>
                      <a:pt x="163" y="199"/>
                      <a:pt x="169" y="203"/>
                      <a:pt x="173" y="209"/>
                    </a:cubicBezTo>
                    <a:cubicBezTo>
                      <a:pt x="173" y="210"/>
                      <a:pt x="174" y="211"/>
                      <a:pt x="174" y="211"/>
                    </a:cubicBezTo>
                    <a:cubicBezTo>
                      <a:pt x="176" y="214"/>
                      <a:pt x="177" y="216"/>
                      <a:pt x="180" y="217"/>
                    </a:cubicBezTo>
                    <a:cubicBezTo>
                      <a:pt x="181" y="217"/>
                      <a:pt x="182" y="217"/>
                      <a:pt x="183" y="217"/>
                    </a:cubicBezTo>
                    <a:cubicBezTo>
                      <a:pt x="185" y="217"/>
                      <a:pt x="185" y="217"/>
                      <a:pt x="185" y="217"/>
                    </a:cubicBezTo>
                    <a:cubicBezTo>
                      <a:pt x="188" y="217"/>
                      <a:pt x="190" y="217"/>
                      <a:pt x="192" y="218"/>
                    </a:cubicBezTo>
                    <a:cubicBezTo>
                      <a:pt x="193" y="219"/>
                      <a:pt x="193" y="219"/>
                      <a:pt x="193" y="219"/>
                    </a:cubicBezTo>
                    <a:cubicBezTo>
                      <a:pt x="196" y="221"/>
                      <a:pt x="198" y="222"/>
                      <a:pt x="202" y="223"/>
                    </a:cubicBezTo>
                    <a:cubicBezTo>
                      <a:pt x="203" y="223"/>
                      <a:pt x="204" y="223"/>
                      <a:pt x="206" y="223"/>
                    </a:cubicBezTo>
                    <a:cubicBezTo>
                      <a:pt x="209" y="223"/>
                      <a:pt x="209" y="223"/>
                      <a:pt x="209" y="223"/>
                    </a:cubicBezTo>
                    <a:cubicBezTo>
                      <a:pt x="211" y="223"/>
                      <a:pt x="212" y="223"/>
                      <a:pt x="213" y="223"/>
                    </a:cubicBezTo>
                    <a:cubicBezTo>
                      <a:pt x="216" y="223"/>
                      <a:pt x="218" y="224"/>
                      <a:pt x="220" y="225"/>
                    </a:cubicBezTo>
                    <a:cubicBezTo>
                      <a:pt x="223" y="225"/>
                      <a:pt x="226" y="226"/>
                      <a:pt x="229" y="226"/>
                    </a:cubicBezTo>
                    <a:cubicBezTo>
                      <a:pt x="232" y="226"/>
                      <a:pt x="234" y="225"/>
                      <a:pt x="236" y="223"/>
                    </a:cubicBezTo>
                    <a:cubicBezTo>
                      <a:pt x="237" y="221"/>
                      <a:pt x="238" y="219"/>
                      <a:pt x="239" y="216"/>
                    </a:cubicBezTo>
                    <a:cubicBezTo>
                      <a:pt x="240" y="212"/>
                      <a:pt x="242" y="207"/>
                      <a:pt x="245" y="206"/>
                    </a:cubicBezTo>
                    <a:cubicBezTo>
                      <a:pt x="246" y="205"/>
                      <a:pt x="247" y="205"/>
                      <a:pt x="247" y="205"/>
                    </a:cubicBezTo>
                    <a:cubicBezTo>
                      <a:pt x="248" y="205"/>
                      <a:pt x="249" y="206"/>
                      <a:pt x="250" y="206"/>
                    </a:cubicBezTo>
                    <a:cubicBezTo>
                      <a:pt x="252" y="207"/>
                      <a:pt x="253" y="207"/>
                      <a:pt x="254" y="208"/>
                    </a:cubicBezTo>
                    <a:cubicBezTo>
                      <a:pt x="256" y="210"/>
                      <a:pt x="257" y="211"/>
                      <a:pt x="260" y="211"/>
                    </a:cubicBezTo>
                    <a:cubicBezTo>
                      <a:pt x="260" y="211"/>
                      <a:pt x="261" y="211"/>
                      <a:pt x="261" y="211"/>
                    </a:cubicBezTo>
                    <a:cubicBezTo>
                      <a:pt x="264" y="211"/>
                      <a:pt x="266" y="209"/>
                      <a:pt x="269" y="208"/>
                    </a:cubicBezTo>
                    <a:cubicBezTo>
                      <a:pt x="270" y="207"/>
                      <a:pt x="272" y="206"/>
                      <a:pt x="273" y="205"/>
                    </a:cubicBezTo>
                    <a:cubicBezTo>
                      <a:pt x="278" y="203"/>
                      <a:pt x="282" y="201"/>
                      <a:pt x="285" y="199"/>
                    </a:cubicBezTo>
                    <a:cubicBezTo>
                      <a:pt x="287" y="197"/>
                      <a:pt x="288" y="197"/>
                      <a:pt x="290" y="197"/>
                    </a:cubicBezTo>
                    <a:cubicBezTo>
                      <a:pt x="291" y="197"/>
                      <a:pt x="293" y="198"/>
                      <a:pt x="295" y="198"/>
                    </a:cubicBezTo>
                    <a:cubicBezTo>
                      <a:pt x="295" y="199"/>
                      <a:pt x="295" y="199"/>
                      <a:pt x="295" y="199"/>
                    </a:cubicBezTo>
                    <a:cubicBezTo>
                      <a:pt x="298" y="199"/>
                      <a:pt x="299" y="200"/>
                      <a:pt x="301" y="200"/>
                    </a:cubicBezTo>
                    <a:cubicBezTo>
                      <a:pt x="303" y="200"/>
                      <a:pt x="304" y="200"/>
                      <a:pt x="307" y="199"/>
                    </a:cubicBezTo>
                    <a:cubicBezTo>
                      <a:pt x="308" y="199"/>
                      <a:pt x="309" y="199"/>
                      <a:pt x="310" y="199"/>
                    </a:cubicBezTo>
                    <a:cubicBezTo>
                      <a:pt x="312" y="198"/>
                      <a:pt x="313" y="198"/>
                      <a:pt x="315" y="198"/>
                    </a:cubicBezTo>
                    <a:cubicBezTo>
                      <a:pt x="317" y="197"/>
                      <a:pt x="317" y="194"/>
                      <a:pt x="318" y="192"/>
                    </a:cubicBezTo>
                    <a:cubicBezTo>
                      <a:pt x="318" y="189"/>
                      <a:pt x="319" y="186"/>
                      <a:pt x="322" y="186"/>
                    </a:cubicBezTo>
                    <a:cubicBezTo>
                      <a:pt x="323" y="186"/>
                      <a:pt x="323" y="186"/>
                      <a:pt x="323" y="186"/>
                    </a:cubicBezTo>
                    <a:cubicBezTo>
                      <a:pt x="325" y="186"/>
                      <a:pt x="326" y="188"/>
                      <a:pt x="328" y="190"/>
                    </a:cubicBezTo>
                    <a:cubicBezTo>
                      <a:pt x="329" y="192"/>
                      <a:pt x="330" y="193"/>
                      <a:pt x="332" y="193"/>
                    </a:cubicBezTo>
                    <a:cubicBezTo>
                      <a:pt x="333" y="193"/>
                      <a:pt x="333" y="193"/>
                      <a:pt x="334" y="193"/>
                    </a:cubicBezTo>
                    <a:cubicBezTo>
                      <a:pt x="335" y="192"/>
                      <a:pt x="335" y="192"/>
                      <a:pt x="336" y="191"/>
                    </a:cubicBezTo>
                    <a:cubicBezTo>
                      <a:pt x="337" y="190"/>
                      <a:pt x="338" y="190"/>
                      <a:pt x="340" y="190"/>
                    </a:cubicBezTo>
                    <a:cubicBezTo>
                      <a:pt x="340" y="190"/>
                      <a:pt x="340" y="190"/>
                      <a:pt x="340" y="190"/>
                    </a:cubicBezTo>
                    <a:cubicBezTo>
                      <a:pt x="342" y="190"/>
                      <a:pt x="343" y="191"/>
                      <a:pt x="345" y="192"/>
                    </a:cubicBezTo>
                    <a:cubicBezTo>
                      <a:pt x="346" y="193"/>
                      <a:pt x="346" y="193"/>
                      <a:pt x="346" y="193"/>
                    </a:cubicBezTo>
                    <a:cubicBezTo>
                      <a:pt x="348" y="196"/>
                      <a:pt x="350" y="196"/>
                      <a:pt x="353" y="196"/>
                    </a:cubicBezTo>
                    <a:cubicBezTo>
                      <a:pt x="353" y="196"/>
                      <a:pt x="353" y="196"/>
                      <a:pt x="353" y="196"/>
                    </a:cubicBezTo>
                    <a:cubicBezTo>
                      <a:pt x="354" y="196"/>
                      <a:pt x="354" y="196"/>
                      <a:pt x="355" y="196"/>
                    </a:cubicBezTo>
                    <a:cubicBezTo>
                      <a:pt x="356" y="196"/>
                      <a:pt x="356" y="196"/>
                      <a:pt x="357" y="196"/>
                    </a:cubicBezTo>
                    <a:cubicBezTo>
                      <a:pt x="357" y="196"/>
                      <a:pt x="357" y="196"/>
                      <a:pt x="357" y="196"/>
                    </a:cubicBezTo>
                    <a:cubicBezTo>
                      <a:pt x="358" y="196"/>
                      <a:pt x="359" y="196"/>
                      <a:pt x="360" y="196"/>
                    </a:cubicBezTo>
                    <a:cubicBezTo>
                      <a:pt x="362" y="197"/>
                      <a:pt x="362" y="197"/>
                      <a:pt x="362" y="197"/>
                    </a:cubicBezTo>
                    <a:cubicBezTo>
                      <a:pt x="363" y="196"/>
                      <a:pt x="363" y="196"/>
                      <a:pt x="363" y="196"/>
                    </a:cubicBezTo>
                    <a:cubicBezTo>
                      <a:pt x="364" y="194"/>
                      <a:pt x="365" y="193"/>
                      <a:pt x="367" y="193"/>
                    </a:cubicBezTo>
                    <a:cubicBezTo>
                      <a:pt x="368" y="193"/>
                      <a:pt x="369" y="194"/>
                      <a:pt x="370" y="194"/>
                    </a:cubicBezTo>
                    <a:cubicBezTo>
                      <a:pt x="371" y="194"/>
                      <a:pt x="372" y="194"/>
                      <a:pt x="373" y="194"/>
                    </a:cubicBezTo>
                    <a:cubicBezTo>
                      <a:pt x="376" y="194"/>
                      <a:pt x="376" y="194"/>
                      <a:pt x="376" y="194"/>
                    </a:cubicBezTo>
                    <a:lnTo>
                      <a:pt x="375" y="191"/>
                    </a:ln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07" name="Freeform 36">
                <a:extLst>
                  <a:ext uri="{FF2B5EF4-FFF2-40B4-BE49-F238E27FC236}">
                    <a16:creationId xmlns:a16="http://schemas.microsoft.com/office/drawing/2014/main" id="{5E29C32E-28AA-723F-3F9C-AC666B902356}"/>
                  </a:ext>
                </a:extLst>
              </p:cNvPr>
              <p:cNvSpPr>
                <a:spLocks/>
              </p:cNvSpPr>
              <p:nvPr/>
            </p:nvSpPr>
            <p:spPr bwMode="auto">
              <a:xfrm>
                <a:off x="3666235" y="2590519"/>
                <a:ext cx="121646" cy="104790"/>
              </a:xfrm>
              <a:custGeom>
                <a:avLst/>
                <a:gdLst>
                  <a:gd name="T0" fmla="*/ 59 w 60"/>
                  <a:gd name="T1" fmla="*/ 23 h 56"/>
                  <a:gd name="T2" fmla="*/ 59 w 60"/>
                  <a:gd name="T3" fmla="*/ 21 h 56"/>
                  <a:gd name="T4" fmla="*/ 55 w 60"/>
                  <a:gd name="T5" fmla="*/ 10 h 56"/>
                  <a:gd name="T6" fmla="*/ 53 w 60"/>
                  <a:gd name="T7" fmla="*/ 8 h 56"/>
                  <a:gd name="T8" fmla="*/ 51 w 60"/>
                  <a:gd name="T9" fmla="*/ 5 h 56"/>
                  <a:gd name="T10" fmla="*/ 50 w 60"/>
                  <a:gd name="T11" fmla="*/ 3 h 56"/>
                  <a:gd name="T12" fmla="*/ 49 w 60"/>
                  <a:gd name="T13" fmla="*/ 2 h 56"/>
                  <a:gd name="T14" fmla="*/ 49 w 60"/>
                  <a:gd name="T15" fmla="*/ 0 h 56"/>
                  <a:gd name="T16" fmla="*/ 47 w 60"/>
                  <a:gd name="T17" fmla="*/ 0 h 56"/>
                  <a:gd name="T18" fmla="*/ 46 w 60"/>
                  <a:gd name="T19" fmla="*/ 1 h 56"/>
                  <a:gd name="T20" fmla="*/ 42 w 60"/>
                  <a:gd name="T21" fmla="*/ 5 h 56"/>
                  <a:gd name="T22" fmla="*/ 40 w 60"/>
                  <a:gd name="T23" fmla="*/ 8 h 56"/>
                  <a:gd name="T24" fmla="*/ 33 w 60"/>
                  <a:gd name="T25" fmla="*/ 12 h 56"/>
                  <a:gd name="T26" fmla="*/ 33 w 60"/>
                  <a:gd name="T27" fmla="*/ 12 h 56"/>
                  <a:gd name="T28" fmla="*/ 31 w 60"/>
                  <a:gd name="T29" fmla="*/ 11 h 56"/>
                  <a:gd name="T30" fmla="*/ 31 w 60"/>
                  <a:gd name="T31" fmla="*/ 9 h 56"/>
                  <a:gd name="T32" fmla="*/ 30 w 60"/>
                  <a:gd name="T33" fmla="*/ 7 h 56"/>
                  <a:gd name="T34" fmla="*/ 28 w 60"/>
                  <a:gd name="T35" fmla="*/ 7 h 56"/>
                  <a:gd name="T36" fmla="*/ 25 w 60"/>
                  <a:gd name="T37" fmla="*/ 8 h 56"/>
                  <a:gd name="T38" fmla="*/ 24 w 60"/>
                  <a:gd name="T39" fmla="*/ 8 h 56"/>
                  <a:gd name="T40" fmla="*/ 24 w 60"/>
                  <a:gd name="T41" fmla="*/ 8 h 56"/>
                  <a:gd name="T42" fmla="*/ 23 w 60"/>
                  <a:gd name="T43" fmla="*/ 8 h 56"/>
                  <a:gd name="T44" fmla="*/ 9 w 60"/>
                  <a:gd name="T45" fmla="*/ 22 h 56"/>
                  <a:gd name="T46" fmla="*/ 9 w 60"/>
                  <a:gd name="T47" fmla="*/ 29 h 56"/>
                  <a:gd name="T48" fmla="*/ 6 w 60"/>
                  <a:gd name="T49" fmla="*/ 39 h 56"/>
                  <a:gd name="T50" fmla="*/ 2 w 60"/>
                  <a:gd name="T51" fmla="*/ 51 h 56"/>
                  <a:gd name="T52" fmla="*/ 3 w 60"/>
                  <a:gd name="T53" fmla="*/ 54 h 56"/>
                  <a:gd name="T54" fmla="*/ 5 w 60"/>
                  <a:gd name="T55" fmla="*/ 51 h 56"/>
                  <a:gd name="T56" fmla="*/ 10 w 60"/>
                  <a:gd name="T57" fmla="*/ 49 h 56"/>
                  <a:gd name="T58" fmla="*/ 11 w 60"/>
                  <a:gd name="T59" fmla="*/ 49 h 56"/>
                  <a:gd name="T60" fmla="*/ 15 w 60"/>
                  <a:gd name="T61" fmla="*/ 52 h 56"/>
                  <a:gd name="T62" fmla="*/ 17 w 60"/>
                  <a:gd name="T63" fmla="*/ 55 h 56"/>
                  <a:gd name="T64" fmla="*/ 21 w 60"/>
                  <a:gd name="T65" fmla="*/ 56 h 56"/>
                  <a:gd name="T66" fmla="*/ 28 w 60"/>
                  <a:gd name="T67" fmla="*/ 55 h 56"/>
                  <a:gd name="T68" fmla="*/ 32 w 60"/>
                  <a:gd name="T69" fmla="*/ 48 h 56"/>
                  <a:gd name="T70" fmla="*/ 33 w 60"/>
                  <a:gd name="T71" fmla="*/ 46 h 56"/>
                  <a:gd name="T72" fmla="*/ 36 w 60"/>
                  <a:gd name="T73" fmla="*/ 43 h 56"/>
                  <a:gd name="T74" fmla="*/ 38 w 60"/>
                  <a:gd name="T75" fmla="*/ 43 h 56"/>
                  <a:gd name="T76" fmla="*/ 41 w 60"/>
                  <a:gd name="T77" fmla="*/ 42 h 56"/>
                  <a:gd name="T78" fmla="*/ 46 w 60"/>
                  <a:gd name="T79" fmla="*/ 40 h 56"/>
                  <a:gd name="T80" fmla="*/ 46 w 60"/>
                  <a:gd name="T81" fmla="*/ 40 h 56"/>
                  <a:gd name="T82" fmla="*/ 49 w 60"/>
                  <a:gd name="T83" fmla="*/ 42 h 56"/>
                  <a:gd name="T84" fmla="*/ 50 w 60"/>
                  <a:gd name="T85" fmla="*/ 43 h 56"/>
                  <a:gd name="T86" fmla="*/ 51 w 60"/>
                  <a:gd name="T87" fmla="*/ 43 h 56"/>
                  <a:gd name="T88" fmla="*/ 51 w 60"/>
                  <a:gd name="T89" fmla="*/ 43 h 56"/>
                  <a:gd name="T90" fmla="*/ 52 w 60"/>
                  <a:gd name="T91" fmla="*/ 43 h 56"/>
                  <a:gd name="T92" fmla="*/ 53 w 60"/>
                  <a:gd name="T93" fmla="*/ 43 h 56"/>
                  <a:gd name="T94" fmla="*/ 55 w 60"/>
                  <a:gd name="T95" fmla="*/ 43 h 56"/>
                  <a:gd name="T96" fmla="*/ 56 w 60"/>
                  <a:gd name="T97" fmla="*/ 43 h 56"/>
                  <a:gd name="T98" fmla="*/ 56 w 60"/>
                  <a:gd name="T99" fmla="*/ 43 h 56"/>
                  <a:gd name="T100" fmla="*/ 59 w 60"/>
                  <a:gd name="T10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 h="56">
                    <a:moveTo>
                      <a:pt x="59" y="23"/>
                    </a:moveTo>
                    <a:cubicBezTo>
                      <a:pt x="59" y="22"/>
                      <a:pt x="59" y="22"/>
                      <a:pt x="59" y="21"/>
                    </a:cubicBezTo>
                    <a:cubicBezTo>
                      <a:pt x="58" y="18"/>
                      <a:pt x="57" y="13"/>
                      <a:pt x="55" y="10"/>
                    </a:cubicBezTo>
                    <a:cubicBezTo>
                      <a:pt x="54" y="9"/>
                      <a:pt x="54" y="9"/>
                      <a:pt x="53" y="8"/>
                    </a:cubicBezTo>
                    <a:cubicBezTo>
                      <a:pt x="52" y="7"/>
                      <a:pt x="51" y="6"/>
                      <a:pt x="51" y="5"/>
                    </a:cubicBezTo>
                    <a:cubicBezTo>
                      <a:pt x="50" y="5"/>
                      <a:pt x="50" y="4"/>
                      <a:pt x="50" y="3"/>
                    </a:cubicBezTo>
                    <a:cubicBezTo>
                      <a:pt x="50" y="3"/>
                      <a:pt x="50" y="2"/>
                      <a:pt x="49" y="2"/>
                    </a:cubicBezTo>
                    <a:cubicBezTo>
                      <a:pt x="49" y="0"/>
                      <a:pt x="49" y="0"/>
                      <a:pt x="49" y="0"/>
                    </a:cubicBezTo>
                    <a:cubicBezTo>
                      <a:pt x="47" y="0"/>
                      <a:pt x="47" y="0"/>
                      <a:pt x="47" y="0"/>
                    </a:cubicBezTo>
                    <a:cubicBezTo>
                      <a:pt x="47" y="0"/>
                      <a:pt x="46" y="0"/>
                      <a:pt x="46" y="1"/>
                    </a:cubicBezTo>
                    <a:cubicBezTo>
                      <a:pt x="44" y="1"/>
                      <a:pt x="43" y="3"/>
                      <a:pt x="42" y="5"/>
                    </a:cubicBezTo>
                    <a:cubicBezTo>
                      <a:pt x="41" y="6"/>
                      <a:pt x="40" y="7"/>
                      <a:pt x="40" y="8"/>
                    </a:cubicBezTo>
                    <a:cubicBezTo>
                      <a:pt x="38" y="10"/>
                      <a:pt x="36" y="12"/>
                      <a:pt x="33" y="12"/>
                    </a:cubicBezTo>
                    <a:cubicBezTo>
                      <a:pt x="33" y="12"/>
                      <a:pt x="33" y="12"/>
                      <a:pt x="33" y="12"/>
                    </a:cubicBezTo>
                    <a:cubicBezTo>
                      <a:pt x="33" y="12"/>
                      <a:pt x="32" y="11"/>
                      <a:pt x="31" y="11"/>
                    </a:cubicBezTo>
                    <a:cubicBezTo>
                      <a:pt x="31" y="10"/>
                      <a:pt x="31" y="9"/>
                      <a:pt x="31" y="9"/>
                    </a:cubicBezTo>
                    <a:cubicBezTo>
                      <a:pt x="30" y="7"/>
                      <a:pt x="30" y="7"/>
                      <a:pt x="30" y="7"/>
                    </a:cubicBezTo>
                    <a:cubicBezTo>
                      <a:pt x="28" y="7"/>
                      <a:pt x="28" y="7"/>
                      <a:pt x="28" y="7"/>
                    </a:cubicBezTo>
                    <a:cubicBezTo>
                      <a:pt x="27" y="7"/>
                      <a:pt x="26" y="8"/>
                      <a:pt x="25" y="8"/>
                    </a:cubicBezTo>
                    <a:cubicBezTo>
                      <a:pt x="25" y="8"/>
                      <a:pt x="24" y="8"/>
                      <a:pt x="24" y="8"/>
                    </a:cubicBezTo>
                    <a:cubicBezTo>
                      <a:pt x="24" y="8"/>
                      <a:pt x="24" y="8"/>
                      <a:pt x="24" y="8"/>
                    </a:cubicBezTo>
                    <a:cubicBezTo>
                      <a:pt x="23" y="8"/>
                      <a:pt x="23" y="8"/>
                      <a:pt x="23" y="8"/>
                    </a:cubicBezTo>
                    <a:cubicBezTo>
                      <a:pt x="20" y="10"/>
                      <a:pt x="10" y="14"/>
                      <a:pt x="9" y="22"/>
                    </a:cubicBezTo>
                    <a:cubicBezTo>
                      <a:pt x="8" y="24"/>
                      <a:pt x="9" y="27"/>
                      <a:pt x="9" y="29"/>
                    </a:cubicBezTo>
                    <a:cubicBezTo>
                      <a:pt x="10" y="34"/>
                      <a:pt x="10" y="37"/>
                      <a:pt x="6" y="39"/>
                    </a:cubicBezTo>
                    <a:cubicBezTo>
                      <a:pt x="2" y="42"/>
                      <a:pt x="0" y="45"/>
                      <a:pt x="2" y="51"/>
                    </a:cubicBezTo>
                    <a:cubicBezTo>
                      <a:pt x="3" y="54"/>
                      <a:pt x="3" y="54"/>
                      <a:pt x="3" y="54"/>
                    </a:cubicBezTo>
                    <a:cubicBezTo>
                      <a:pt x="5" y="51"/>
                      <a:pt x="5" y="51"/>
                      <a:pt x="5" y="51"/>
                    </a:cubicBezTo>
                    <a:cubicBezTo>
                      <a:pt x="7" y="50"/>
                      <a:pt x="9" y="49"/>
                      <a:pt x="10" y="49"/>
                    </a:cubicBezTo>
                    <a:cubicBezTo>
                      <a:pt x="10" y="49"/>
                      <a:pt x="10" y="49"/>
                      <a:pt x="11" y="49"/>
                    </a:cubicBezTo>
                    <a:cubicBezTo>
                      <a:pt x="13" y="49"/>
                      <a:pt x="14" y="50"/>
                      <a:pt x="15" y="52"/>
                    </a:cubicBezTo>
                    <a:cubicBezTo>
                      <a:pt x="16" y="53"/>
                      <a:pt x="16" y="54"/>
                      <a:pt x="17" y="55"/>
                    </a:cubicBezTo>
                    <a:cubicBezTo>
                      <a:pt x="18" y="56"/>
                      <a:pt x="20" y="56"/>
                      <a:pt x="21" y="56"/>
                    </a:cubicBezTo>
                    <a:cubicBezTo>
                      <a:pt x="23" y="56"/>
                      <a:pt x="25" y="56"/>
                      <a:pt x="28" y="55"/>
                    </a:cubicBezTo>
                    <a:cubicBezTo>
                      <a:pt x="32" y="54"/>
                      <a:pt x="32" y="51"/>
                      <a:pt x="32" y="48"/>
                    </a:cubicBezTo>
                    <a:cubicBezTo>
                      <a:pt x="32" y="48"/>
                      <a:pt x="32" y="47"/>
                      <a:pt x="33" y="46"/>
                    </a:cubicBezTo>
                    <a:cubicBezTo>
                      <a:pt x="33" y="44"/>
                      <a:pt x="34" y="43"/>
                      <a:pt x="36" y="43"/>
                    </a:cubicBezTo>
                    <a:cubicBezTo>
                      <a:pt x="37" y="43"/>
                      <a:pt x="38" y="43"/>
                      <a:pt x="38" y="43"/>
                    </a:cubicBezTo>
                    <a:cubicBezTo>
                      <a:pt x="39" y="43"/>
                      <a:pt x="40" y="42"/>
                      <a:pt x="41" y="42"/>
                    </a:cubicBezTo>
                    <a:cubicBezTo>
                      <a:pt x="43" y="41"/>
                      <a:pt x="44" y="40"/>
                      <a:pt x="46" y="40"/>
                    </a:cubicBezTo>
                    <a:cubicBezTo>
                      <a:pt x="46" y="40"/>
                      <a:pt x="46" y="40"/>
                      <a:pt x="46" y="40"/>
                    </a:cubicBezTo>
                    <a:cubicBezTo>
                      <a:pt x="48" y="41"/>
                      <a:pt x="48" y="41"/>
                      <a:pt x="49" y="42"/>
                    </a:cubicBezTo>
                    <a:cubicBezTo>
                      <a:pt x="49" y="42"/>
                      <a:pt x="50" y="42"/>
                      <a:pt x="50" y="43"/>
                    </a:cubicBezTo>
                    <a:cubicBezTo>
                      <a:pt x="51" y="43"/>
                      <a:pt x="51" y="43"/>
                      <a:pt x="51" y="43"/>
                    </a:cubicBezTo>
                    <a:cubicBezTo>
                      <a:pt x="51" y="43"/>
                      <a:pt x="51" y="43"/>
                      <a:pt x="51" y="43"/>
                    </a:cubicBezTo>
                    <a:cubicBezTo>
                      <a:pt x="52" y="43"/>
                      <a:pt x="52" y="43"/>
                      <a:pt x="52" y="43"/>
                    </a:cubicBezTo>
                    <a:cubicBezTo>
                      <a:pt x="52" y="43"/>
                      <a:pt x="53" y="43"/>
                      <a:pt x="53" y="43"/>
                    </a:cubicBezTo>
                    <a:cubicBezTo>
                      <a:pt x="54" y="43"/>
                      <a:pt x="54" y="43"/>
                      <a:pt x="55" y="43"/>
                    </a:cubicBezTo>
                    <a:cubicBezTo>
                      <a:pt x="56" y="43"/>
                      <a:pt x="56" y="43"/>
                      <a:pt x="56" y="43"/>
                    </a:cubicBezTo>
                    <a:cubicBezTo>
                      <a:pt x="56" y="43"/>
                      <a:pt x="56" y="43"/>
                      <a:pt x="56" y="43"/>
                    </a:cubicBezTo>
                    <a:cubicBezTo>
                      <a:pt x="60" y="42"/>
                      <a:pt x="60" y="36"/>
                      <a:pt x="59" y="23"/>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08" name="Freeform 37">
                <a:extLst>
                  <a:ext uri="{FF2B5EF4-FFF2-40B4-BE49-F238E27FC236}">
                    <a16:creationId xmlns:a16="http://schemas.microsoft.com/office/drawing/2014/main" id="{A01A242D-3035-2AC0-685C-6B0BC3BE89CC}"/>
                  </a:ext>
                </a:extLst>
              </p:cNvPr>
              <p:cNvSpPr>
                <a:spLocks noEditPoints="1"/>
              </p:cNvSpPr>
              <p:nvPr/>
            </p:nvSpPr>
            <p:spPr bwMode="auto">
              <a:xfrm>
                <a:off x="2409594" y="226586"/>
                <a:ext cx="233249" cy="443815"/>
              </a:xfrm>
              <a:custGeom>
                <a:avLst/>
                <a:gdLst>
                  <a:gd name="T0" fmla="*/ 111 w 115"/>
                  <a:gd name="T1" fmla="*/ 156 h 238"/>
                  <a:gd name="T2" fmla="*/ 110 w 115"/>
                  <a:gd name="T3" fmla="*/ 136 h 238"/>
                  <a:gd name="T4" fmla="*/ 107 w 115"/>
                  <a:gd name="T5" fmla="*/ 134 h 238"/>
                  <a:gd name="T6" fmla="*/ 102 w 115"/>
                  <a:gd name="T7" fmla="*/ 128 h 238"/>
                  <a:gd name="T8" fmla="*/ 98 w 115"/>
                  <a:gd name="T9" fmla="*/ 122 h 238"/>
                  <a:gd name="T10" fmla="*/ 102 w 115"/>
                  <a:gd name="T11" fmla="*/ 121 h 238"/>
                  <a:gd name="T12" fmla="*/ 94 w 115"/>
                  <a:gd name="T13" fmla="*/ 114 h 238"/>
                  <a:gd name="T14" fmla="*/ 90 w 115"/>
                  <a:gd name="T15" fmla="*/ 113 h 238"/>
                  <a:gd name="T16" fmla="*/ 85 w 115"/>
                  <a:gd name="T17" fmla="*/ 120 h 238"/>
                  <a:gd name="T18" fmla="*/ 79 w 115"/>
                  <a:gd name="T19" fmla="*/ 119 h 238"/>
                  <a:gd name="T20" fmla="*/ 75 w 115"/>
                  <a:gd name="T21" fmla="*/ 103 h 238"/>
                  <a:gd name="T22" fmla="*/ 88 w 115"/>
                  <a:gd name="T23" fmla="*/ 92 h 238"/>
                  <a:gd name="T24" fmla="*/ 95 w 115"/>
                  <a:gd name="T25" fmla="*/ 86 h 238"/>
                  <a:gd name="T26" fmla="*/ 98 w 115"/>
                  <a:gd name="T27" fmla="*/ 81 h 238"/>
                  <a:gd name="T28" fmla="*/ 101 w 115"/>
                  <a:gd name="T29" fmla="*/ 71 h 238"/>
                  <a:gd name="T30" fmla="*/ 93 w 115"/>
                  <a:gd name="T31" fmla="*/ 53 h 238"/>
                  <a:gd name="T32" fmla="*/ 85 w 115"/>
                  <a:gd name="T33" fmla="*/ 41 h 238"/>
                  <a:gd name="T34" fmla="*/ 89 w 115"/>
                  <a:gd name="T35" fmla="*/ 33 h 238"/>
                  <a:gd name="T36" fmla="*/ 98 w 115"/>
                  <a:gd name="T37" fmla="*/ 22 h 238"/>
                  <a:gd name="T38" fmla="*/ 100 w 115"/>
                  <a:gd name="T39" fmla="*/ 12 h 238"/>
                  <a:gd name="T40" fmla="*/ 97 w 115"/>
                  <a:gd name="T41" fmla="*/ 9 h 238"/>
                  <a:gd name="T42" fmla="*/ 89 w 115"/>
                  <a:gd name="T43" fmla="*/ 14 h 238"/>
                  <a:gd name="T44" fmla="*/ 83 w 115"/>
                  <a:gd name="T45" fmla="*/ 18 h 238"/>
                  <a:gd name="T46" fmla="*/ 77 w 115"/>
                  <a:gd name="T47" fmla="*/ 16 h 238"/>
                  <a:gd name="T48" fmla="*/ 74 w 115"/>
                  <a:gd name="T49" fmla="*/ 4 h 238"/>
                  <a:gd name="T50" fmla="*/ 68 w 115"/>
                  <a:gd name="T51" fmla="*/ 2 h 238"/>
                  <a:gd name="T52" fmla="*/ 54 w 115"/>
                  <a:gd name="T53" fmla="*/ 2 h 238"/>
                  <a:gd name="T54" fmla="*/ 44 w 115"/>
                  <a:gd name="T55" fmla="*/ 5 h 238"/>
                  <a:gd name="T56" fmla="*/ 34 w 115"/>
                  <a:gd name="T57" fmla="*/ 13 h 238"/>
                  <a:gd name="T58" fmla="*/ 31 w 115"/>
                  <a:gd name="T59" fmla="*/ 19 h 238"/>
                  <a:gd name="T60" fmla="*/ 25 w 115"/>
                  <a:gd name="T61" fmla="*/ 25 h 238"/>
                  <a:gd name="T62" fmla="*/ 23 w 115"/>
                  <a:gd name="T63" fmla="*/ 27 h 238"/>
                  <a:gd name="T64" fmla="*/ 23 w 115"/>
                  <a:gd name="T65" fmla="*/ 31 h 238"/>
                  <a:gd name="T66" fmla="*/ 22 w 115"/>
                  <a:gd name="T67" fmla="*/ 48 h 238"/>
                  <a:gd name="T68" fmla="*/ 24 w 115"/>
                  <a:gd name="T69" fmla="*/ 69 h 238"/>
                  <a:gd name="T70" fmla="*/ 26 w 115"/>
                  <a:gd name="T71" fmla="*/ 75 h 238"/>
                  <a:gd name="T72" fmla="*/ 22 w 115"/>
                  <a:gd name="T73" fmla="*/ 84 h 238"/>
                  <a:gd name="T74" fmla="*/ 15 w 115"/>
                  <a:gd name="T75" fmla="*/ 97 h 238"/>
                  <a:gd name="T76" fmla="*/ 9 w 115"/>
                  <a:gd name="T77" fmla="*/ 104 h 238"/>
                  <a:gd name="T78" fmla="*/ 0 w 115"/>
                  <a:gd name="T79" fmla="*/ 116 h 238"/>
                  <a:gd name="T80" fmla="*/ 4 w 115"/>
                  <a:gd name="T81" fmla="*/ 125 h 238"/>
                  <a:gd name="T82" fmla="*/ 6 w 115"/>
                  <a:gd name="T83" fmla="*/ 130 h 238"/>
                  <a:gd name="T84" fmla="*/ 12 w 115"/>
                  <a:gd name="T85" fmla="*/ 140 h 238"/>
                  <a:gd name="T86" fmla="*/ 23 w 115"/>
                  <a:gd name="T87" fmla="*/ 155 h 238"/>
                  <a:gd name="T88" fmla="*/ 44 w 115"/>
                  <a:gd name="T89" fmla="*/ 175 h 238"/>
                  <a:gd name="T90" fmla="*/ 66 w 115"/>
                  <a:gd name="T91" fmla="*/ 233 h 238"/>
                  <a:gd name="T92" fmla="*/ 72 w 115"/>
                  <a:gd name="T93" fmla="*/ 225 h 238"/>
                  <a:gd name="T94" fmla="*/ 77 w 115"/>
                  <a:gd name="T95" fmla="*/ 205 h 238"/>
                  <a:gd name="T96" fmla="*/ 75 w 115"/>
                  <a:gd name="T97" fmla="*/ 196 h 238"/>
                  <a:gd name="T98" fmla="*/ 81 w 115"/>
                  <a:gd name="T99" fmla="*/ 188 h 238"/>
                  <a:gd name="T100" fmla="*/ 87 w 115"/>
                  <a:gd name="T101" fmla="*/ 183 h 238"/>
                  <a:gd name="T102" fmla="*/ 93 w 115"/>
                  <a:gd name="T103" fmla="*/ 177 h 238"/>
                  <a:gd name="T104" fmla="*/ 104 w 115"/>
                  <a:gd name="T105" fmla="*/ 169 h 238"/>
                  <a:gd name="T106" fmla="*/ 110 w 115"/>
                  <a:gd name="T107" fmla="*/ 167 h 238"/>
                  <a:gd name="T108" fmla="*/ 92 w 115"/>
                  <a:gd name="T109" fmla="*/ 125 h 238"/>
                  <a:gd name="T110" fmla="*/ 91 w 115"/>
                  <a:gd name="T111" fmla="*/ 12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 h="238">
                    <a:moveTo>
                      <a:pt x="112" y="160"/>
                    </a:moveTo>
                    <a:cubicBezTo>
                      <a:pt x="112" y="160"/>
                      <a:pt x="112" y="159"/>
                      <a:pt x="112" y="159"/>
                    </a:cubicBezTo>
                    <a:cubicBezTo>
                      <a:pt x="111" y="158"/>
                      <a:pt x="111" y="158"/>
                      <a:pt x="111" y="156"/>
                    </a:cubicBezTo>
                    <a:cubicBezTo>
                      <a:pt x="111" y="151"/>
                      <a:pt x="111" y="145"/>
                      <a:pt x="112" y="139"/>
                    </a:cubicBezTo>
                    <a:cubicBezTo>
                      <a:pt x="112" y="136"/>
                      <a:pt x="112" y="136"/>
                      <a:pt x="112" y="136"/>
                    </a:cubicBezTo>
                    <a:cubicBezTo>
                      <a:pt x="110" y="136"/>
                      <a:pt x="110" y="136"/>
                      <a:pt x="110" y="136"/>
                    </a:cubicBezTo>
                    <a:cubicBezTo>
                      <a:pt x="110" y="136"/>
                      <a:pt x="110" y="136"/>
                      <a:pt x="110" y="136"/>
                    </a:cubicBezTo>
                    <a:cubicBezTo>
                      <a:pt x="109" y="136"/>
                      <a:pt x="109" y="136"/>
                      <a:pt x="109" y="136"/>
                    </a:cubicBezTo>
                    <a:cubicBezTo>
                      <a:pt x="108" y="135"/>
                      <a:pt x="108" y="134"/>
                      <a:pt x="107" y="134"/>
                    </a:cubicBezTo>
                    <a:cubicBezTo>
                      <a:pt x="106" y="133"/>
                      <a:pt x="105" y="133"/>
                      <a:pt x="105" y="133"/>
                    </a:cubicBezTo>
                    <a:cubicBezTo>
                      <a:pt x="104" y="133"/>
                      <a:pt x="104" y="133"/>
                      <a:pt x="104" y="132"/>
                    </a:cubicBezTo>
                    <a:cubicBezTo>
                      <a:pt x="103" y="132"/>
                      <a:pt x="102" y="130"/>
                      <a:pt x="102" y="128"/>
                    </a:cubicBezTo>
                    <a:cubicBezTo>
                      <a:pt x="102" y="128"/>
                      <a:pt x="102" y="127"/>
                      <a:pt x="102" y="127"/>
                    </a:cubicBezTo>
                    <a:cubicBezTo>
                      <a:pt x="102" y="126"/>
                      <a:pt x="102" y="125"/>
                      <a:pt x="100" y="123"/>
                    </a:cubicBezTo>
                    <a:cubicBezTo>
                      <a:pt x="100" y="123"/>
                      <a:pt x="98" y="122"/>
                      <a:pt x="98" y="122"/>
                    </a:cubicBezTo>
                    <a:cubicBezTo>
                      <a:pt x="98" y="122"/>
                      <a:pt x="98" y="122"/>
                      <a:pt x="98" y="122"/>
                    </a:cubicBezTo>
                    <a:cubicBezTo>
                      <a:pt x="98" y="122"/>
                      <a:pt x="99" y="121"/>
                      <a:pt x="99" y="121"/>
                    </a:cubicBezTo>
                    <a:cubicBezTo>
                      <a:pt x="102" y="121"/>
                      <a:pt x="102" y="121"/>
                      <a:pt x="102" y="121"/>
                    </a:cubicBezTo>
                    <a:cubicBezTo>
                      <a:pt x="101" y="119"/>
                      <a:pt x="101" y="119"/>
                      <a:pt x="101" y="119"/>
                    </a:cubicBezTo>
                    <a:cubicBezTo>
                      <a:pt x="101" y="117"/>
                      <a:pt x="100" y="116"/>
                      <a:pt x="98" y="114"/>
                    </a:cubicBezTo>
                    <a:cubicBezTo>
                      <a:pt x="96" y="114"/>
                      <a:pt x="95" y="114"/>
                      <a:pt x="94" y="114"/>
                    </a:cubicBezTo>
                    <a:cubicBezTo>
                      <a:pt x="93" y="114"/>
                      <a:pt x="93" y="114"/>
                      <a:pt x="92" y="113"/>
                    </a:cubicBezTo>
                    <a:cubicBezTo>
                      <a:pt x="92" y="113"/>
                      <a:pt x="92" y="113"/>
                      <a:pt x="92" y="113"/>
                    </a:cubicBezTo>
                    <a:cubicBezTo>
                      <a:pt x="91" y="113"/>
                      <a:pt x="91" y="113"/>
                      <a:pt x="90" y="113"/>
                    </a:cubicBezTo>
                    <a:cubicBezTo>
                      <a:pt x="90" y="113"/>
                      <a:pt x="88" y="113"/>
                      <a:pt x="87" y="115"/>
                    </a:cubicBezTo>
                    <a:cubicBezTo>
                      <a:pt x="87" y="117"/>
                      <a:pt x="87" y="118"/>
                      <a:pt x="88" y="119"/>
                    </a:cubicBezTo>
                    <a:cubicBezTo>
                      <a:pt x="87" y="120"/>
                      <a:pt x="86" y="120"/>
                      <a:pt x="85" y="120"/>
                    </a:cubicBezTo>
                    <a:cubicBezTo>
                      <a:pt x="84" y="121"/>
                      <a:pt x="84" y="121"/>
                      <a:pt x="83" y="121"/>
                    </a:cubicBezTo>
                    <a:cubicBezTo>
                      <a:pt x="82" y="121"/>
                      <a:pt x="82" y="121"/>
                      <a:pt x="81" y="120"/>
                    </a:cubicBezTo>
                    <a:cubicBezTo>
                      <a:pt x="81" y="120"/>
                      <a:pt x="80" y="119"/>
                      <a:pt x="79" y="119"/>
                    </a:cubicBezTo>
                    <a:cubicBezTo>
                      <a:pt x="78" y="118"/>
                      <a:pt x="76" y="117"/>
                      <a:pt x="75" y="115"/>
                    </a:cubicBezTo>
                    <a:cubicBezTo>
                      <a:pt x="74" y="113"/>
                      <a:pt x="72" y="110"/>
                      <a:pt x="72" y="107"/>
                    </a:cubicBezTo>
                    <a:cubicBezTo>
                      <a:pt x="71" y="105"/>
                      <a:pt x="72" y="104"/>
                      <a:pt x="75" y="103"/>
                    </a:cubicBezTo>
                    <a:cubicBezTo>
                      <a:pt x="76" y="102"/>
                      <a:pt x="76" y="102"/>
                      <a:pt x="76" y="102"/>
                    </a:cubicBezTo>
                    <a:cubicBezTo>
                      <a:pt x="79" y="100"/>
                      <a:pt x="82" y="97"/>
                      <a:pt x="85" y="95"/>
                    </a:cubicBezTo>
                    <a:cubicBezTo>
                      <a:pt x="86" y="94"/>
                      <a:pt x="87" y="93"/>
                      <a:pt x="88" y="92"/>
                    </a:cubicBezTo>
                    <a:cubicBezTo>
                      <a:pt x="89" y="91"/>
                      <a:pt x="91" y="89"/>
                      <a:pt x="92" y="88"/>
                    </a:cubicBezTo>
                    <a:cubicBezTo>
                      <a:pt x="92" y="88"/>
                      <a:pt x="92" y="88"/>
                      <a:pt x="93" y="88"/>
                    </a:cubicBezTo>
                    <a:cubicBezTo>
                      <a:pt x="93" y="88"/>
                      <a:pt x="94" y="87"/>
                      <a:pt x="95" y="86"/>
                    </a:cubicBezTo>
                    <a:cubicBezTo>
                      <a:pt x="95" y="86"/>
                      <a:pt x="95" y="85"/>
                      <a:pt x="95" y="84"/>
                    </a:cubicBezTo>
                    <a:cubicBezTo>
                      <a:pt x="96" y="84"/>
                      <a:pt x="96" y="84"/>
                      <a:pt x="96" y="84"/>
                    </a:cubicBezTo>
                    <a:cubicBezTo>
                      <a:pt x="97" y="83"/>
                      <a:pt x="98" y="82"/>
                      <a:pt x="98" y="81"/>
                    </a:cubicBezTo>
                    <a:cubicBezTo>
                      <a:pt x="98" y="80"/>
                      <a:pt x="99" y="79"/>
                      <a:pt x="99" y="78"/>
                    </a:cubicBezTo>
                    <a:cubicBezTo>
                      <a:pt x="99" y="77"/>
                      <a:pt x="100" y="77"/>
                      <a:pt x="100" y="76"/>
                    </a:cubicBezTo>
                    <a:cubicBezTo>
                      <a:pt x="101" y="74"/>
                      <a:pt x="101" y="72"/>
                      <a:pt x="101" y="71"/>
                    </a:cubicBezTo>
                    <a:cubicBezTo>
                      <a:pt x="101" y="70"/>
                      <a:pt x="101" y="70"/>
                      <a:pt x="101" y="70"/>
                    </a:cubicBezTo>
                    <a:cubicBezTo>
                      <a:pt x="101" y="67"/>
                      <a:pt x="101" y="63"/>
                      <a:pt x="99" y="59"/>
                    </a:cubicBezTo>
                    <a:cubicBezTo>
                      <a:pt x="98" y="56"/>
                      <a:pt x="96" y="54"/>
                      <a:pt x="93" y="53"/>
                    </a:cubicBezTo>
                    <a:cubicBezTo>
                      <a:pt x="91" y="51"/>
                      <a:pt x="91" y="51"/>
                      <a:pt x="91" y="51"/>
                    </a:cubicBezTo>
                    <a:cubicBezTo>
                      <a:pt x="90" y="50"/>
                      <a:pt x="88" y="49"/>
                      <a:pt x="87" y="48"/>
                    </a:cubicBezTo>
                    <a:cubicBezTo>
                      <a:pt x="85" y="46"/>
                      <a:pt x="85" y="44"/>
                      <a:pt x="85" y="41"/>
                    </a:cubicBezTo>
                    <a:cubicBezTo>
                      <a:pt x="85" y="40"/>
                      <a:pt x="85" y="40"/>
                      <a:pt x="85" y="40"/>
                    </a:cubicBezTo>
                    <a:cubicBezTo>
                      <a:pt x="85" y="36"/>
                      <a:pt x="85" y="36"/>
                      <a:pt x="88" y="34"/>
                    </a:cubicBezTo>
                    <a:cubicBezTo>
                      <a:pt x="88" y="33"/>
                      <a:pt x="89" y="33"/>
                      <a:pt x="89" y="33"/>
                    </a:cubicBezTo>
                    <a:cubicBezTo>
                      <a:pt x="90" y="33"/>
                      <a:pt x="91" y="32"/>
                      <a:pt x="92" y="32"/>
                    </a:cubicBezTo>
                    <a:cubicBezTo>
                      <a:pt x="94" y="30"/>
                      <a:pt x="95" y="28"/>
                      <a:pt x="96" y="25"/>
                    </a:cubicBezTo>
                    <a:cubicBezTo>
                      <a:pt x="97" y="24"/>
                      <a:pt x="97" y="23"/>
                      <a:pt x="98" y="22"/>
                    </a:cubicBezTo>
                    <a:cubicBezTo>
                      <a:pt x="98" y="22"/>
                      <a:pt x="98" y="22"/>
                      <a:pt x="99" y="21"/>
                    </a:cubicBezTo>
                    <a:cubicBezTo>
                      <a:pt x="100" y="20"/>
                      <a:pt x="101" y="19"/>
                      <a:pt x="101" y="18"/>
                    </a:cubicBezTo>
                    <a:cubicBezTo>
                      <a:pt x="102" y="16"/>
                      <a:pt x="101" y="13"/>
                      <a:pt x="100" y="12"/>
                    </a:cubicBezTo>
                    <a:cubicBezTo>
                      <a:pt x="100" y="11"/>
                      <a:pt x="100" y="10"/>
                      <a:pt x="99" y="10"/>
                    </a:cubicBezTo>
                    <a:cubicBezTo>
                      <a:pt x="99" y="8"/>
                      <a:pt x="99" y="8"/>
                      <a:pt x="99" y="8"/>
                    </a:cubicBezTo>
                    <a:cubicBezTo>
                      <a:pt x="97" y="9"/>
                      <a:pt x="97" y="9"/>
                      <a:pt x="97" y="9"/>
                    </a:cubicBezTo>
                    <a:cubicBezTo>
                      <a:pt x="96" y="9"/>
                      <a:pt x="95" y="9"/>
                      <a:pt x="94" y="10"/>
                    </a:cubicBezTo>
                    <a:cubicBezTo>
                      <a:pt x="93" y="11"/>
                      <a:pt x="92" y="11"/>
                      <a:pt x="92" y="12"/>
                    </a:cubicBezTo>
                    <a:cubicBezTo>
                      <a:pt x="91" y="12"/>
                      <a:pt x="90" y="13"/>
                      <a:pt x="89" y="14"/>
                    </a:cubicBezTo>
                    <a:cubicBezTo>
                      <a:pt x="89" y="14"/>
                      <a:pt x="88" y="15"/>
                      <a:pt x="87" y="15"/>
                    </a:cubicBezTo>
                    <a:cubicBezTo>
                      <a:pt x="86" y="16"/>
                      <a:pt x="85" y="16"/>
                      <a:pt x="84" y="17"/>
                    </a:cubicBezTo>
                    <a:cubicBezTo>
                      <a:pt x="83" y="18"/>
                      <a:pt x="83" y="18"/>
                      <a:pt x="83" y="18"/>
                    </a:cubicBezTo>
                    <a:cubicBezTo>
                      <a:pt x="83" y="19"/>
                      <a:pt x="81" y="20"/>
                      <a:pt x="80" y="21"/>
                    </a:cubicBezTo>
                    <a:cubicBezTo>
                      <a:pt x="80" y="21"/>
                      <a:pt x="79" y="20"/>
                      <a:pt x="79" y="19"/>
                    </a:cubicBezTo>
                    <a:cubicBezTo>
                      <a:pt x="78" y="18"/>
                      <a:pt x="78" y="17"/>
                      <a:pt x="77" y="16"/>
                    </a:cubicBezTo>
                    <a:cubicBezTo>
                      <a:pt x="76" y="13"/>
                      <a:pt x="75" y="11"/>
                      <a:pt x="77" y="10"/>
                    </a:cubicBezTo>
                    <a:cubicBezTo>
                      <a:pt x="77" y="9"/>
                      <a:pt x="78" y="7"/>
                      <a:pt x="78" y="6"/>
                    </a:cubicBezTo>
                    <a:cubicBezTo>
                      <a:pt x="77" y="5"/>
                      <a:pt x="76" y="4"/>
                      <a:pt x="74" y="4"/>
                    </a:cubicBezTo>
                    <a:cubicBezTo>
                      <a:pt x="73" y="3"/>
                      <a:pt x="72" y="3"/>
                      <a:pt x="71" y="3"/>
                    </a:cubicBezTo>
                    <a:cubicBezTo>
                      <a:pt x="70" y="3"/>
                      <a:pt x="69" y="3"/>
                      <a:pt x="69" y="3"/>
                    </a:cubicBezTo>
                    <a:cubicBezTo>
                      <a:pt x="68" y="3"/>
                      <a:pt x="68" y="2"/>
                      <a:pt x="68" y="2"/>
                    </a:cubicBezTo>
                    <a:cubicBezTo>
                      <a:pt x="67" y="0"/>
                      <a:pt x="65" y="0"/>
                      <a:pt x="63" y="0"/>
                    </a:cubicBezTo>
                    <a:cubicBezTo>
                      <a:pt x="61" y="0"/>
                      <a:pt x="57" y="1"/>
                      <a:pt x="56" y="1"/>
                    </a:cubicBezTo>
                    <a:cubicBezTo>
                      <a:pt x="56" y="1"/>
                      <a:pt x="55" y="1"/>
                      <a:pt x="54" y="2"/>
                    </a:cubicBezTo>
                    <a:cubicBezTo>
                      <a:pt x="53" y="2"/>
                      <a:pt x="52" y="3"/>
                      <a:pt x="50" y="3"/>
                    </a:cubicBezTo>
                    <a:cubicBezTo>
                      <a:pt x="50" y="4"/>
                      <a:pt x="49" y="4"/>
                      <a:pt x="48" y="4"/>
                    </a:cubicBezTo>
                    <a:cubicBezTo>
                      <a:pt x="47" y="4"/>
                      <a:pt x="46" y="4"/>
                      <a:pt x="44" y="5"/>
                    </a:cubicBezTo>
                    <a:cubicBezTo>
                      <a:pt x="43" y="6"/>
                      <a:pt x="42" y="7"/>
                      <a:pt x="41" y="8"/>
                    </a:cubicBezTo>
                    <a:cubicBezTo>
                      <a:pt x="39" y="10"/>
                      <a:pt x="37" y="12"/>
                      <a:pt x="35" y="12"/>
                    </a:cubicBezTo>
                    <a:cubicBezTo>
                      <a:pt x="34" y="13"/>
                      <a:pt x="34" y="13"/>
                      <a:pt x="34" y="13"/>
                    </a:cubicBezTo>
                    <a:cubicBezTo>
                      <a:pt x="33" y="13"/>
                      <a:pt x="33" y="13"/>
                      <a:pt x="33" y="13"/>
                    </a:cubicBezTo>
                    <a:cubicBezTo>
                      <a:pt x="32" y="15"/>
                      <a:pt x="32" y="15"/>
                      <a:pt x="32" y="15"/>
                    </a:cubicBezTo>
                    <a:cubicBezTo>
                      <a:pt x="32" y="16"/>
                      <a:pt x="32" y="18"/>
                      <a:pt x="31" y="19"/>
                    </a:cubicBezTo>
                    <a:cubicBezTo>
                      <a:pt x="30" y="20"/>
                      <a:pt x="29" y="20"/>
                      <a:pt x="28" y="21"/>
                    </a:cubicBezTo>
                    <a:cubicBezTo>
                      <a:pt x="28" y="22"/>
                      <a:pt x="27" y="23"/>
                      <a:pt x="26" y="23"/>
                    </a:cubicBezTo>
                    <a:cubicBezTo>
                      <a:pt x="26" y="24"/>
                      <a:pt x="25" y="24"/>
                      <a:pt x="25" y="25"/>
                    </a:cubicBezTo>
                    <a:cubicBezTo>
                      <a:pt x="25" y="25"/>
                      <a:pt x="25" y="26"/>
                      <a:pt x="25" y="26"/>
                    </a:cubicBezTo>
                    <a:cubicBezTo>
                      <a:pt x="24" y="26"/>
                      <a:pt x="24" y="27"/>
                      <a:pt x="23" y="27"/>
                    </a:cubicBezTo>
                    <a:cubicBezTo>
                      <a:pt x="23" y="27"/>
                      <a:pt x="23" y="27"/>
                      <a:pt x="23" y="27"/>
                    </a:cubicBezTo>
                    <a:cubicBezTo>
                      <a:pt x="22" y="29"/>
                      <a:pt x="22" y="29"/>
                      <a:pt x="22" y="29"/>
                    </a:cubicBezTo>
                    <a:cubicBezTo>
                      <a:pt x="23" y="30"/>
                      <a:pt x="23" y="30"/>
                      <a:pt x="23" y="30"/>
                    </a:cubicBezTo>
                    <a:cubicBezTo>
                      <a:pt x="23" y="30"/>
                      <a:pt x="23" y="30"/>
                      <a:pt x="23" y="31"/>
                    </a:cubicBezTo>
                    <a:cubicBezTo>
                      <a:pt x="24" y="32"/>
                      <a:pt x="24" y="33"/>
                      <a:pt x="24" y="34"/>
                    </a:cubicBezTo>
                    <a:cubicBezTo>
                      <a:pt x="25" y="37"/>
                      <a:pt x="24" y="40"/>
                      <a:pt x="23" y="42"/>
                    </a:cubicBezTo>
                    <a:cubicBezTo>
                      <a:pt x="23" y="44"/>
                      <a:pt x="22" y="46"/>
                      <a:pt x="22" y="48"/>
                    </a:cubicBezTo>
                    <a:cubicBezTo>
                      <a:pt x="22" y="50"/>
                      <a:pt x="22" y="53"/>
                      <a:pt x="23" y="55"/>
                    </a:cubicBezTo>
                    <a:cubicBezTo>
                      <a:pt x="23" y="57"/>
                      <a:pt x="24" y="59"/>
                      <a:pt x="23" y="62"/>
                    </a:cubicBezTo>
                    <a:cubicBezTo>
                      <a:pt x="23" y="64"/>
                      <a:pt x="23" y="67"/>
                      <a:pt x="24" y="69"/>
                    </a:cubicBezTo>
                    <a:cubicBezTo>
                      <a:pt x="25" y="69"/>
                      <a:pt x="25" y="69"/>
                      <a:pt x="25" y="70"/>
                    </a:cubicBezTo>
                    <a:cubicBezTo>
                      <a:pt x="26" y="70"/>
                      <a:pt x="26" y="70"/>
                      <a:pt x="26" y="71"/>
                    </a:cubicBezTo>
                    <a:cubicBezTo>
                      <a:pt x="27" y="72"/>
                      <a:pt x="26" y="74"/>
                      <a:pt x="26" y="75"/>
                    </a:cubicBezTo>
                    <a:cubicBezTo>
                      <a:pt x="25" y="75"/>
                      <a:pt x="25" y="76"/>
                      <a:pt x="24" y="77"/>
                    </a:cubicBezTo>
                    <a:cubicBezTo>
                      <a:pt x="24" y="78"/>
                      <a:pt x="23" y="79"/>
                      <a:pt x="22" y="81"/>
                    </a:cubicBezTo>
                    <a:cubicBezTo>
                      <a:pt x="22" y="82"/>
                      <a:pt x="22" y="83"/>
                      <a:pt x="22" y="84"/>
                    </a:cubicBezTo>
                    <a:cubicBezTo>
                      <a:pt x="22" y="86"/>
                      <a:pt x="22" y="87"/>
                      <a:pt x="22" y="88"/>
                    </a:cubicBezTo>
                    <a:cubicBezTo>
                      <a:pt x="22" y="90"/>
                      <a:pt x="19" y="94"/>
                      <a:pt x="18" y="95"/>
                    </a:cubicBezTo>
                    <a:cubicBezTo>
                      <a:pt x="17" y="96"/>
                      <a:pt x="16" y="96"/>
                      <a:pt x="15" y="97"/>
                    </a:cubicBezTo>
                    <a:cubicBezTo>
                      <a:pt x="14" y="97"/>
                      <a:pt x="13" y="98"/>
                      <a:pt x="12" y="98"/>
                    </a:cubicBezTo>
                    <a:cubicBezTo>
                      <a:pt x="11" y="99"/>
                      <a:pt x="11" y="100"/>
                      <a:pt x="10" y="101"/>
                    </a:cubicBezTo>
                    <a:cubicBezTo>
                      <a:pt x="10" y="102"/>
                      <a:pt x="9" y="103"/>
                      <a:pt x="9" y="104"/>
                    </a:cubicBezTo>
                    <a:cubicBezTo>
                      <a:pt x="8" y="105"/>
                      <a:pt x="7" y="106"/>
                      <a:pt x="5" y="107"/>
                    </a:cubicBezTo>
                    <a:cubicBezTo>
                      <a:pt x="5" y="107"/>
                      <a:pt x="4" y="108"/>
                      <a:pt x="3" y="108"/>
                    </a:cubicBezTo>
                    <a:cubicBezTo>
                      <a:pt x="0" y="111"/>
                      <a:pt x="0" y="112"/>
                      <a:pt x="0" y="116"/>
                    </a:cubicBezTo>
                    <a:cubicBezTo>
                      <a:pt x="0" y="118"/>
                      <a:pt x="1" y="119"/>
                      <a:pt x="2" y="121"/>
                    </a:cubicBezTo>
                    <a:cubicBezTo>
                      <a:pt x="2" y="122"/>
                      <a:pt x="3" y="122"/>
                      <a:pt x="3" y="123"/>
                    </a:cubicBezTo>
                    <a:cubicBezTo>
                      <a:pt x="3" y="124"/>
                      <a:pt x="3" y="124"/>
                      <a:pt x="4" y="125"/>
                    </a:cubicBezTo>
                    <a:cubicBezTo>
                      <a:pt x="4" y="126"/>
                      <a:pt x="4" y="127"/>
                      <a:pt x="4" y="127"/>
                    </a:cubicBezTo>
                    <a:cubicBezTo>
                      <a:pt x="5" y="128"/>
                      <a:pt x="5" y="128"/>
                      <a:pt x="5" y="128"/>
                    </a:cubicBezTo>
                    <a:cubicBezTo>
                      <a:pt x="6" y="129"/>
                      <a:pt x="6" y="129"/>
                      <a:pt x="6" y="130"/>
                    </a:cubicBezTo>
                    <a:cubicBezTo>
                      <a:pt x="7" y="131"/>
                      <a:pt x="7" y="132"/>
                      <a:pt x="7" y="134"/>
                    </a:cubicBezTo>
                    <a:cubicBezTo>
                      <a:pt x="7" y="135"/>
                      <a:pt x="7" y="137"/>
                      <a:pt x="8" y="138"/>
                    </a:cubicBezTo>
                    <a:cubicBezTo>
                      <a:pt x="8" y="139"/>
                      <a:pt x="10" y="139"/>
                      <a:pt x="12" y="140"/>
                    </a:cubicBezTo>
                    <a:cubicBezTo>
                      <a:pt x="13" y="140"/>
                      <a:pt x="14" y="140"/>
                      <a:pt x="15" y="141"/>
                    </a:cubicBezTo>
                    <a:cubicBezTo>
                      <a:pt x="18" y="143"/>
                      <a:pt x="19" y="145"/>
                      <a:pt x="21" y="147"/>
                    </a:cubicBezTo>
                    <a:cubicBezTo>
                      <a:pt x="23" y="150"/>
                      <a:pt x="23" y="152"/>
                      <a:pt x="23" y="155"/>
                    </a:cubicBezTo>
                    <a:cubicBezTo>
                      <a:pt x="23" y="158"/>
                      <a:pt x="24" y="161"/>
                      <a:pt x="27" y="163"/>
                    </a:cubicBezTo>
                    <a:cubicBezTo>
                      <a:pt x="29" y="165"/>
                      <a:pt x="31" y="166"/>
                      <a:pt x="33" y="167"/>
                    </a:cubicBezTo>
                    <a:cubicBezTo>
                      <a:pt x="37" y="169"/>
                      <a:pt x="41" y="171"/>
                      <a:pt x="44" y="175"/>
                    </a:cubicBezTo>
                    <a:cubicBezTo>
                      <a:pt x="57" y="238"/>
                      <a:pt x="57" y="238"/>
                      <a:pt x="57" y="238"/>
                    </a:cubicBezTo>
                    <a:cubicBezTo>
                      <a:pt x="60" y="236"/>
                      <a:pt x="60" y="236"/>
                      <a:pt x="60" y="236"/>
                    </a:cubicBezTo>
                    <a:cubicBezTo>
                      <a:pt x="62" y="235"/>
                      <a:pt x="64" y="234"/>
                      <a:pt x="66" y="233"/>
                    </a:cubicBezTo>
                    <a:cubicBezTo>
                      <a:pt x="67" y="232"/>
                      <a:pt x="68" y="231"/>
                      <a:pt x="68" y="230"/>
                    </a:cubicBezTo>
                    <a:cubicBezTo>
                      <a:pt x="69" y="229"/>
                      <a:pt x="69" y="228"/>
                      <a:pt x="70" y="227"/>
                    </a:cubicBezTo>
                    <a:cubicBezTo>
                      <a:pt x="71" y="226"/>
                      <a:pt x="72" y="225"/>
                      <a:pt x="72" y="225"/>
                    </a:cubicBezTo>
                    <a:cubicBezTo>
                      <a:pt x="74" y="223"/>
                      <a:pt x="75" y="222"/>
                      <a:pt x="76" y="221"/>
                    </a:cubicBezTo>
                    <a:cubicBezTo>
                      <a:pt x="78" y="217"/>
                      <a:pt x="79" y="210"/>
                      <a:pt x="77" y="206"/>
                    </a:cubicBezTo>
                    <a:cubicBezTo>
                      <a:pt x="77" y="205"/>
                      <a:pt x="77" y="205"/>
                      <a:pt x="77" y="205"/>
                    </a:cubicBezTo>
                    <a:cubicBezTo>
                      <a:pt x="76" y="204"/>
                      <a:pt x="76" y="203"/>
                      <a:pt x="75" y="201"/>
                    </a:cubicBezTo>
                    <a:cubicBezTo>
                      <a:pt x="75" y="200"/>
                      <a:pt x="75" y="199"/>
                      <a:pt x="75" y="198"/>
                    </a:cubicBezTo>
                    <a:cubicBezTo>
                      <a:pt x="75" y="197"/>
                      <a:pt x="75" y="196"/>
                      <a:pt x="75" y="196"/>
                    </a:cubicBezTo>
                    <a:cubicBezTo>
                      <a:pt x="74" y="194"/>
                      <a:pt x="75" y="193"/>
                      <a:pt x="76" y="192"/>
                    </a:cubicBezTo>
                    <a:cubicBezTo>
                      <a:pt x="76" y="192"/>
                      <a:pt x="76" y="191"/>
                      <a:pt x="76" y="191"/>
                    </a:cubicBezTo>
                    <a:cubicBezTo>
                      <a:pt x="78" y="189"/>
                      <a:pt x="79" y="188"/>
                      <a:pt x="81" y="188"/>
                    </a:cubicBezTo>
                    <a:cubicBezTo>
                      <a:pt x="82" y="188"/>
                      <a:pt x="83" y="188"/>
                      <a:pt x="84" y="187"/>
                    </a:cubicBezTo>
                    <a:cubicBezTo>
                      <a:pt x="86" y="186"/>
                      <a:pt x="86" y="186"/>
                      <a:pt x="86" y="184"/>
                    </a:cubicBezTo>
                    <a:cubicBezTo>
                      <a:pt x="87" y="184"/>
                      <a:pt x="87" y="183"/>
                      <a:pt x="87" y="183"/>
                    </a:cubicBezTo>
                    <a:cubicBezTo>
                      <a:pt x="87" y="181"/>
                      <a:pt x="88" y="181"/>
                      <a:pt x="89" y="181"/>
                    </a:cubicBezTo>
                    <a:cubicBezTo>
                      <a:pt x="89" y="180"/>
                      <a:pt x="89" y="180"/>
                      <a:pt x="90" y="180"/>
                    </a:cubicBezTo>
                    <a:cubicBezTo>
                      <a:pt x="91" y="179"/>
                      <a:pt x="92" y="178"/>
                      <a:pt x="93" y="177"/>
                    </a:cubicBezTo>
                    <a:cubicBezTo>
                      <a:pt x="94" y="176"/>
                      <a:pt x="95" y="175"/>
                      <a:pt x="96" y="174"/>
                    </a:cubicBezTo>
                    <a:cubicBezTo>
                      <a:pt x="98" y="173"/>
                      <a:pt x="99" y="172"/>
                      <a:pt x="101" y="171"/>
                    </a:cubicBezTo>
                    <a:cubicBezTo>
                      <a:pt x="102" y="171"/>
                      <a:pt x="103" y="170"/>
                      <a:pt x="104" y="169"/>
                    </a:cubicBezTo>
                    <a:cubicBezTo>
                      <a:pt x="105" y="169"/>
                      <a:pt x="106" y="169"/>
                      <a:pt x="107" y="168"/>
                    </a:cubicBezTo>
                    <a:cubicBezTo>
                      <a:pt x="107" y="168"/>
                      <a:pt x="108" y="168"/>
                      <a:pt x="108" y="167"/>
                    </a:cubicBezTo>
                    <a:cubicBezTo>
                      <a:pt x="109" y="167"/>
                      <a:pt x="109" y="167"/>
                      <a:pt x="110" y="167"/>
                    </a:cubicBezTo>
                    <a:cubicBezTo>
                      <a:pt x="112" y="166"/>
                      <a:pt x="112" y="165"/>
                      <a:pt x="113" y="165"/>
                    </a:cubicBezTo>
                    <a:cubicBezTo>
                      <a:pt x="115" y="163"/>
                      <a:pt x="113" y="161"/>
                      <a:pt x="112" y="160"/>
                    </a:cubicBezTo>
                    <a:close/>
                    <a:moveTo>
                      <a:pt x="92" y="125"/>
                    </a:moveTo>
                    <a:cubicBezTo>
                      <a:pt x="92" y="125"/>
                      <a:pt x="91" y="126"/>
                      <a:pt x="91" y="126"/>
                    </a:cubicBezTo>
                    <a:cubicBezTo>
                      <a:pt x="91" y="126"/>
                      <a:pt x="91" y="125"/>
                      <a:pt x="91" y="125"/>
                    </a:cubicBezTo>
                    <a:cubicBezTo>
                      <a:pt x="91" y="124"/>
                      <a:pt x="91" y="124"/>
                      <a:pt x="91" y="123"/>
                    </a:cubicBezTo>
                    <a:cubicBezTo>
                      <a:pt x="91" y="123"/>
                      <a:pt x="91" y="123"/>
                      <a:pt x="91" y="123"/>
                    </a:cubicBezTo>
                    <a:cubicBezTo>
                      <a:pt x="92" y="124"/>
                      <a:pt x="92" y="125"/>
                      <a:pt x="92" y="125"/>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09" name="Freeform 38">
                <a:extLst>
                  <a:ext uri="{FF2B5EF4-FFF2-40B4-BE49-F238E27FC236}">
                    <a16:creationId xmlns:a16="http://schemas.microsoft.com/office/drawing/2014/main" id="{8016EA72-E4BC-9D31-A7F2-736398BC0A19}"/>
                  </a:ext>
                </a:extLst>
              </p:cNvPr>
              <p:cNvSpPr>
                <a:spLocks/>
              </p:cNvSpPr>
              <p:nvPr/>
            </p:nvSpPr>
            <p:spPr bwMode="auto">
              <a:xfrm>
                <a:off x="2513384" y="480342"/>
                <a:ext cx="908442" cy="843455"/>
              </a:xfrm>
              <a:custGeom>
                <a:avLst/>
                <a:gdLst>
                  <a:gd name="T0" fmla="*/ 430 w 449"/>
                  <a:gd name="T1" fmla="*/ 105 h 453"/>
                  <a:gd name="T2" fmla="*/ 434 w 449"/>
                  <a:gd name="T3" fmla="*/ 73 h 453"/>
                  <a:gd name="T4" fmla="*/ 440 w 449"/>
                  <a:gd name="T5" fmla="*/ 51 h 453"/>
                  <a:gd name="T6" fmla="*/ 438 w 449"/>
                  <a:gd name="T7" fmla="*/ 45 h 453"/>
                  <a:gd name="T8" fmla="*/ 431 w 449"/>
                  <a:gd name="T9" fmla="*/ 41 h 453"/>
                  <a:gd name="T10" fmla="*/ 422 w 449"/>
                  <a:gd name="T11" fmla="*/ 39 h 453"/>
                  <a:gd name="T12" fmla="*/ 411 w 449"/>
                  <a:gd name="T13" fmla="*/ 40 h 453"/>
                  <a:gd name="T14" fmla="*/ 405 w 449"/>
                  <a:gd name="T15" fmla="*/ 36 h 453"/>
                  <a:gd name="T16" fmla="*/ 397 w 449"/>
                  <a:gd name="T17" fmla="*/ 34 h 453"/>
                  <a:gd name="T18" fmla="*/ 388 w 449"/>
                  <a:gd name="T19" fmla="*/ 34 h 453"/>
                  <a:gd name="T20" fmla="*/ 383 w 449"/>
                  <a:gd name="T21" fmla="*/ 26 h 453"/>
                  <a:gd name="T22" fmla="*/ 369 w 449"/>
                  <a:gd name="T23" fmla="*/ 16 h 453"/>
                  <a:gd name="T24" fmla="*/ 336 w 449"/>
                  <a:gd name="T25" fmla="*/ 11 h 453"/>
                  <a:gd name="T26" fmla="*/ 322 w 449"/>
                  <a:gd name="T27" fmla="*/ 15 h 453"/>
                  <a:gd name="T28" fmla="*/ 296 w 449"/>
                  <a:gd name="T29" fmla="*/ 64 h 453"/>
                  <a:gd name="T30" fmla="*/ 273 w 449"/>
                  <a:gd name="T31" fmla="*/ 97 h 453"/>
                  <a:gd name="T32" fmla="*/ 260 w 449"/>
                  <a:gd name="T33" fmla="*/ 91 h 453"/>
                  <a:gd name="T34" fmla="*/ 251 w 449"/>
                  <a:gd name="T35" fmla="*/ 83 h 453"/>
                  <a:gd name="T36" fmla="*/ 234 w 449"/>
                  <a:gd name="T37" fmla="*/ 75 h 453"/>
                  <a:gd name="T38" fmla="*/ 210 w 449"/>
                  <a:gd name="T39" fmla="*/ 67 h 453"/>
                  <a:gd name="T40" fmla="*/ 189 w 449"/>
                  <a:gd name="T41" fmla="*/ 64 h 453"/>
                  <a:gd name="T42" fmla="*/ 173 w 449"/>
                  <a:gd name="T43" fmla="*/ 52 h 453"/>
                  <a:gd name="T44" fmla="*/ 154 w 449"/>
                  <a:gd name="T45" fmla="*/ 25 h 453"/>
                  <a:gd name="T46" fmla="*/ 130 w 449"/>
                  <a:gd name="T47" fmla="*/ 15 h 453"/>
                  <a:gd name="T48" fmla="*/ 107 w 449"/>
                  <a:gd name="T49" fmla="*/ 10 h 453"/>
                  <a:gd name="T50" fmla="*/ 95 w 449"/>
                  <a:gd name="T51" fmla="*/ 14 h 453"/>
                  <a:gd name="T52" fmla="*/ 74 w 449"/>
                  <a:gd name="T53" fmla="*/ 6 h 453"/>
                  <a:gd name="T54" fmla="*/ 61 w 449"/>
                  <a:gd name="T55" fmla="*/ 0 h 453"/>
                  <a:gd name="T56" fmla="*/ 61 w 449"/>
                  <a:gd name="T57" fmla="*/ 24 h 453"/>
                  <a:gd name="T58" fmla="*/ 55 w 449"/>
                  <a:gd name="T59" fmla="*/ 32 h 453"/>
                  <a:gd name="T60" fmla="*/ 42 w 449"/>
                  <a:gd name="T61" fmla="*/ 41 h 453"/>
                  <a:gd name="T62" fmla="*/ 35 w 449"/>
                  <a:gd name="T63" fmla="*/ 48 h 453"/>
                  <a:gd name="T64" fmla="*/ 24 w 449"/>
                  <a:gd name="T65" fmla="*/ 56 h 453"/>
                  <a:gd name="T66" fmla="*/ 25 w 449"/>
                  <a:gd name="T67" fmla="*/ 69 h 453"/>
                  <a:gd name="T68" fmla="*/ 19 w 449"/>
                  <a:gd name="T69" fmla="*/ 91 h 453"/>
                  <a:gd name="T70" fmla="*/ 2 w 449"/>
                  <a:gd name="T71" fmla="*/ 104 h 453"/>
                  <a:gd name="T72" fmla="*/ 9 w 449"/>
                  <a:gd name="T73" fmla="*/ 118 h 453"/>
                  <a:gd name="T74" fmla="*/ 13 w 449"/>
                  <a:gd name="T75" fmla="*/ 133 h 453"/>
                  <a:gd name="T76" fmla="*/ 14 w 449"/>
                  <a:gd name="T77" fmla="*/ 170 h 453"/>
                  <a:gd name="T78" fmla="*/ 16 w 449"/>
                  <a:gd name="T79" fmla="*/ 185 h 453"/>
                  <a:gd name="T80" fmla="*/ 17 w 449"/>
                  <a:gd name="T81" fmla="*/ 223 h 453"/>
                  <a:gd name="T82" fmla="*/ 5 w 449"/>
                  <a:gd name="T83" fmla="*/ 238 h 453"/>
                  <a:gd name="T84" fmla="*/ 20 w 449"/>
                  <a:gd name="T85" fmla="*/ 260 h 453"/>
                  <a:gd name="T86" fmla="*/ 22 w 449"/>
                  <a:gd name="T87" fmla="*/ 278 h 453"/>
                  <a:gd name="T88" fmla="*/ 27 w 449"/>
                  <a:gd name="T89" fmla="*/ 282 h 453"/>
                  <a:gd name="T90" fmla="*/ 30 w 449"/>
                  <a:gd name="T91" fmla="*/ 288 h 453"/>
                  <a:gd name="T92" fmla="*/ 37 w 449"/>
                  <a:gd name="T93" fmla="*/ 290 h 453"/>
                  <a:gd name="T94" fmla="*/ 75 w 449"/>
                  <a:gd name="T95" fmla="*/ 322 h 453"/>
                  <a:gd name="T96" fmla="*/ 190 w 449"/>
                  <a:gd name="T97" fmla="*/ 32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9" h="453">
                    <a:moveTo>
                      <a:pt x="420" y="438"/>
                    </a:moveTo>
                    <a:cubicBezTo>
                      <a:pt x="449" y="438"/>
                      <a:pt x="449" y="438"/>
                      <a:pt x="449" y="438"/>
                    </a:cubicBezTo>
                    <a:cubicBezTo>
                      <a:pt x="439" y="133"/>
                      <a:pt x="439" y="133"/>
                      <a:pt x="439" y="133"/>
                    </a:cubicBezTo>
                    <a:cubicBezTo>
                      <a:pt x="430" y="105"/>
                      <a:pt x="430" y="105"/>
                      <a:pt x="430" y="105"/>
                    </a:cubicBezTo>
                    <a:cubicBezTo>
                      <a:pt x="429" y="101"/>
                      <a:pt x="431" y="99"/>
                      <a:pt x="433" y="97"/>
                    </a:cubicBezTo>
                    <a:cubicBezTo>
                      <a:pt x="434" y="96"/>
                      <a:pt x="435" y="94"/>
                      <a:pt x="436" y="92"/>
                    </a:cubicBezTo>
                    <a:cubicBezTo>
                      <a:pt x="438" y="87"/>
                      <a:pt x="437" y="82"/>
                      <a:pt x="435" y="76"/>
                    </a:cubicBezTo>
                    <a:cubicBezTo>
                      <a:pt x="435" y="75"/>
                      <a:pt x="434" y="74"/>
                      <a:pt x="434" y="73"/>
                    </a:cubicBezTo>
                    <a:cubicBezTo>
                      <a:pt x="433" y="70"/>
                      <a:pt x="431" y="66"/>
                      <a:pt x="433" y="62"/>
                    </a:cubicBezTo>
                    <a:cubicBezTo>
                      <a:pt x="434" y="61"/>
                      <a:pt x="437" y="56"/>
                      <a:pt x="440" y="54"/>
                    </a:cubicBezTo>
                    <a:cubicBezTo>
                      <a:pt x="441" y="53"/>
                      <a:pt x="441" y="53"/>
                      <a:pt x="441" y="53"/>
                    </a:cubicBezTo>
                    <a:cubicBezTo>
                      <a:pt x="440" y="51"/>
                      <a:pt x="440" y="51"/>
                      <a:pt x="440" y="51"/>
                    </a:cubicBezTo>
                    <a:cubicBezTo>
                      <a:pt x="440" y="51"/>
                      <a:pt x="440" y="50"/>
                      <a:pt x="440" y="50"/>
                    </a:cubicBezTo>
                    <a:cubicBezTo>
                      <a:pt x="440" y="49"/>
                      <a:pt x="440" y="49"/>
                      <a:pt x="440" y="48"/>
                    </a:cubicBezTo>
                    <a:cubicBezTo>
                      <a:pt x="439" y="47"/>
                      <a:pt x="439" y="47"/>
                      <a:pt x="438" y="46"/>
                    </a:cubicBezTo>
                    <a:cubicBezTo>
                      <a:pt x="438" y="45"/>
                      <a:pt x="438" y="45"/>
                      <a:pt x="438" y="45"/>
                    </a:cubicBezTo>
                    <a:cubicBezTo>
                      <a:pt x="438" y="45"/>
                      <a:pt x="438" y="45"/>
                      <a:pt x="438" y="44"/>
                    </a:cubicBezTo>
                    <a:cubicBezTo>
                      <a:pt x="437" y="44"/>
                      <a:pt x="437" y="43"/>
                      <a:pt x="437" y="42"/>
                    </a:cubicBezTo>
                    <a:cubicBezTo>
                      <a:pt x="436" y="41"/>
                      <a:pt x="434" y="40"/>
                      <a:pt x="433" y="40"/>
                    </a:cubicBezTo>
                    <a:cubicBezTo>
                      <a:pt x="432" y="40"/>
                      <a:pt x="431" y="40"/>
                      <a:pt x="431" y="41"/>
                    </a:cubicBezTo>
                    <a:cubicBezTo>
                      <a:pt x="430" y="41"/>
                      <a:pt x="430" y="41"/>
                      <a:pt x="429" y="41"/>
                    </a:cubicBezTo>
                    <a:cubicBezTo>
                      <a:pt x="428" y="41"/>
                      <a:pt x="427" y="40"/>
                      <a:pt x="426" y="40"/>
                    </a:cubicBezTo>
                    <a:cubicBezTo>
                      <a:pt x="425" y="40"/>
                      <a:pt x="425" y="40"/>
                      <a:pt x="424" y="40"/>
                    </a:cubicBezTo>
                    <a:cubicBezTo>
                      <a:pt x="423" y="39"/>
                      <a:pt x="422" y="39"/>
                      <a:pt x="422" y="39"/>
                    </a:cubicBezTo>
                    <a:cubicBezTo>
                      <a:pt x="420" y="39"/>
                      <a:pt x="418" y="40"/>
                      <a:pt x="417" y="40"/>
                    </a:cubicBezTo>
                    <a:cubicBezTo>
                      <a:pt x="416" y="40"/>
                      <a:pt x="416" y="40"/>
                      <a:pt x="415" y="40"/>
                    </a:cubicBezTo>
                    <a:cubicBezTo>
                      <a:pt x="414" y="40"/>
                      <a:pt x="414" y="40"/>
                      <a:pt x="413" y="40"/>
                    </a:cubicBezTo>
                    <a:cubicBezTo>
                      <a:pt x="412" y="40"/>
                      <a:pt x="412" y="40"/>
                      <a:pt x="411" y="40"/>
                    </a:cubicBezTo>
                    <a:cubicBezTo>
                      <a:pt x="410" y="40"/>
                      <a:pt x="410" y="40"/>
                      <a:pt x="409" y="39"/>
                    </a:cubicBezTo>
                    <a:cubicBezTo>
                      <a:pt x="409" y="39"/>
                      <a:pt x="409" y="38"/>
                      <a:pt x="408" y="38"/>
                    </a:cubicBezTo>
                    <a:cubicBezTo>
                      <a:pt x="407" y="37"/>
                      <a:pt x="407" y="37"/>
                      <a:pt x="406" y="37"/>
                    </a:cubicBezTo>
                    <a:cubicBezTo>
                      <a:pt x="406" y="37"/>
                      <a:pt x="405" y="36"/>
                      <a:pt x="405" y="36"/>
                    </a:cubicBezTo>
                    <a:cubicBezTo>
                      <a:pt x="405" y="36"/>
                      <a:pt x="405" y="36"/>
                      <a:pt x="404" y="36"/>
                    </a:cubicBezTo>
                    <a:cubicBezTo>
                      <a:pt x="404" y="35"/>
                      <a:pt x="403" y="35"/>
                      <a:pt x="403" y="34"/>
                    </a:cubicBezTo>
                    <a:cubicBezTo>
                      <a:pt x="402" y="34"/>
                      <a:pt x="401" y="33"/>
                      <a:pt x="399" y="33"/>
                    </a:cubicBezTo>
                    <a:cubicBezTo>
                      <a:pt x="399" y="33"/>
                      <a:pt x="398" y="34"/>
                      <a:pt x="397" y="34"/>
                    </a:cubicBezTo>
                    <a:cubicBezTo>
                      <a:pt x="396" y="34"/>
                      <a:pt x="396" y="34"/>
                      <a:pt x="396" y="34"/>
                    </a:cubicBezTo>
                    <a:cubicBezTo>
                      <a:pt x="395" y="34"/>
                      <a:pt x="395" y="34"/>
                      <a:pt x="395" y="34"/>
                    </a:cubicBezTo>
                    <a:cubicBezTo>
                      <a:pt x="393" y="34"/>
                      <a:pt x="391" y="34"/>
                      <a:pt x="389" y="34"/>
                    </a:cubicBezTo>
                    <a:cubicBezTo>
                      <a:pt x="388" y="34"/>
                      <a:pt x="388" y="34"/>
                      <a:pt x="388" y="34"/>
                    </a:cubicBezTo>
                    <a:cubicBezTo>
                      <a:pt x="387" y="34"/>
                      <a:pt x="387" y="34"/>
                      <a:pt x="386" y="33"/>
                    </a:cubicBezTo>
                    <a:cubicBezTo>
                      <a:pt x="385" y="32"/>
                      <a:pt x="385" y="32"/>
                      <a:pt x="384" y="31"/>
                    </a:cubicBezTo>
                    <a:cubicBezTo>
                      <a:pt x="383" y="30"/>
                      <a:pt x="383" y="30"/>
                      <a:pt x="383" y="29"/>
                    </a:cubicBezTo>
                    <a:cubicBezTo>
                      <a:pt x="382" y="28"/>
                      <a:pt x="383" y="27"/>
                      <a:pt x="383" y="26"/>
                    </a:cubicBezTo>
                    <a:cubicBezTo>
                      <a:pt x="383" y="25"/>
                      <a:pt x="383" y="24"/>
                      <a:pt x="383" y="23"/>
                    </a:cubicBezTo>
                    <a:cubicBezTo>
                      <a:pt x="383" y="21"/>
                      <a:pt x="382" y="18"/>
                      <a:pt x="376" y="17"/>
                    </a:cubicBezTo>
                    <a:cubicBezTo>
                      <a:pt x="375" y="17"/>
                      <a:pt x="375" y="17"/>
                      <a:pt x="375" y="17"/>
                    </a:cubicBezTo>
                    <a:cubicBezTo>
                      <a:pt x="373" y="17"/>
                      <a:pt x="371" y="17"/>
                      <a:pt x="369" y="16"/>
                    </a:cubicBezTo>
                    <a:cubicBezTo>
                      <a:pt x="367" y="15"/>
                      <a:pt x="366" y="15"/>
                      <a:pt x="364" y="14"/>
                    </a:cubicBezTo>
                    <a:cubicBezTo>
                      <a:pt x="361" y="12"/>
                      <a:pt x="358" y="10"/>
                      <a:pt x="354" y="10"/>
                    </a:cubicBezTo>
                    <a:cubicBezTo>
                      <a:pt x="351" y="9"/>
                      <a:pt x="348" y="9"/>
                      <a:pt x="346" y="9"/>
                    </a:cubicBezTo>
                    <a:cubicBezTo>
                      <a:pt x="342" y="9"/>
                      <a:pt x="339" y="10"/>
                      <a:pt x="336" y="11"/>
                    </a:cubicBezTo>
                    <a:cubicBezTo>
                      <a:pt x="335" y="12"/>
                      <a:pt x="335" y="12"/>
                      <a:pt x="335" y="12"/>
                    </a:cubicBezTo>
                    <a:cubicBezTo>
                      <a:pt x="333" y="13"/>
                      <a:pt x="332" y="14"/>
                      <a:pt x="330" y="15"/>
                    </a:cubicBezTo>
                    <a:cubicBezTo>
                      <a:pt x="329" y="15"/>
                      <a:pt x="327" y="15"/>
                      <a:pt x="326" y="15"/>
                    </a:cubicBezTo>
                    <a:cubicBezTo>
                      <a:pt x="325" y="15"/>
                      <a:pt x="323" y="15"/>
                      <a:pt x="322" y="15"/>
                    </a:cubicBezTo>
                    <a:cubicBezTo>
                      <a:pt x="318" y="16"/>
                      <a:pt x="314" y="19"/>
                      <a:pt x="310" y="21"/>
                    </a:cubicBezTo>
                    <a:cubicBezTo>
                      <a:pt x="309" y="22"/>
                      <a:pt x="308" y="23"/>
                      <a:pt x="307" y="24"/>
                    </a:cubicBezTo>
                    <a:cubicBezTo>
                      <a:pt x="296" y="31"/>
                      <a:pt x="290" y="45"/>
                      <a:pt x="292" y="57"/>
                    </a:cubicBezTo>
                    <a:cubicBezTo>
                      <a:pt x="293" y="59"/>
                      <a:pt x="294" y="62"/>
                      <a:pt x="296" y="64"/>
                    </a:cubicBezTo>
                    <a:cubicBezTo>
                      <a:pt x="297" y="66"/>
                      <a:pt x="299" y="68"/>
                      <a:pt x="299" y="71"/>
                    </a:cubicBezTo>
                    <a:cubicBezTo>
                      <a:pt x="299" y="76"/>
                      <a:pt x="296" y="81"/>
                      <a:pt x="293" y="85"/>
                    </a:cubicBezTo>
                    <a:cubicBezTo>
                      <a:pt x="290" y="90"/>
                      <a:pt x="285" y="93"/>
                      <a:pt x="280" y="95"/>
                    </a:cubicBezTo>
                    <a:cubicBezTo>
                      <a:pt x="278" y="96"/>
                      <a:pt x="275" y="97"/>
                      <a:pt x="273" y="97"/>
                    </a:cubicBezTo>
                    <a:cubicBezTo>
                      <a:pt x="272" y="97"/>
                      <a:pt x="272" y="97"/>
                      <a:pt x="271" y="97"/>
                    </a:cubicBezTo>
                    <a:cubicBezTo>
                      <a:pt x="268" y="96"/>
                      <a:pt x="266" y="96"/>
                      <a:pt x="263" y="94"/>
                    </a:cubicBezTo>
                    <a:cubicBezTo>
                      <a:pt x="263" y="94"/>
                      <a:pt x="263" y="94"/>
                      <a:pt x="262" y="93"/>
                    </a:cubicBezTo>
                    <a:cubicBezTo>
                      <a:pt x="261" y="93"/>
                      <a:pt x="260" y="92"/>
                      <a:pt x="260" y="91"/>
                    </a:cubicBezTo>
                    <a:cubicBezTo>
                      <a:pt x="258" y="89"/>
                      <a:pt x="257" y="88"/>
                      <a:pt x="256" y="87"/>
                    </a:cubicBezTo>
                    <a:cubicBezTo>
                      <a:pt x="255" y="86"/>
                      <a:pt x="254" y="86"/>
                      <a:pt x="254" y="85"/>
                    </a:cubicBezTo>
                    <a:cubicBezTo>
                      <a:pt x="253" y="85"/>
                      <a:pt x="253" y="84"/>
                      <a:pt x="252" y="84"/>
                    </a:cubicBezTo>
                    <a:cubicBezTo>
                      <a:pt x="252" y="84"/>
                      <a:pt x="251" y="83"/>
                      <a:pt x="251" y="83"/>
                    </a:cubicBezTo>
                    <a:cubicBezTo>
                      <a:pt x="250" y="82"/>
                      <a:pt x="249" y="81"/>
                      <a:pt x="247" y="80"/>
                    </a:cubicBezTo>
                    <a:cubicBezTo>
                      <a:pt x="246" y="80"/>
                      <a:pt x="246" y="79"/>
                      <a:pt x="245" y="79"/>
                    </a:cubicBezTo>
                    <a:cubicBezTo>
                      <a:pt x="242" y="78"/>
                      <a:pt x="240" y="77"/>
                      <a:pt x="238" y="77"/>
                    </a:cubicBezTo>
                    <a:cubicBezTo>
                      <a:pt x="237" y="76"/>
                      <a:pt x="235" y="75"/>
                      <a:pt x="234" y="75"/>
                    </a:cubicBezTo>
                    <a:cubicBezTo>
                      <a:pt x="232" y="74"/>
                      <a:pt x="231" y="73"/>
                      <a:pt x="229" y="72"/>
                    </a:cubicBezTo>
                    <a:cubicBezTo>
                      <a:pt x="226" y="72"/>
                      <a:pt x="223" y="71"/>
                      <a:pt x="219" y="69"/>
                    </a:cubicBezTo>
                    <a:cubicBezTo>
                      <a:pt x="218" y="69"/>
                      <a:pt x="216" y="68"/>
                      <a:pt x="214" y="68"/>
                    </a:cubicBezTo>
                    <a:cubicBezTo>
                      <a:pt x="213" y="68"/>
                      <a:pt x="211" y="68"/>
                      <a:pt x="210" y="67"/>
                    </a:cubicBezTo>
                    <a:cubicBezTo>
                      <a:pt x="207" y="66"/>
                      <a:pt x="205" y="66"/>
                      <a:pt x="202" y="66"/>
                    </a:cubicBezTo>
                    <a:cubicBezTo>
                      <a:pt x="201" y="66"/>
                      <a:pt x="200" y="65"/>
                      <a:pt x="199" y="65"/>
                    </a:cubicBezTo>
                    <a:cubicBezTo>
                      <a:pt x="198" y="65"/>
                      <a:pt x="196" y="65"/>
                      <a:pt x="195" y="65"/>
                    </a:cubicBezTo>
                    <a:cubicBezTo>
                      <a:pt x="193" y="64"/>
                      <a:pt x="191" y="64"/>
                      <a:pt x="189" y="64"/>
                    </a:cubicBezTo>
                    <a:cubicBezTo>
                      <a:pt x="186" y="64"/>
                      <a:pt x="184" y="63"/>
                      <a:pt x="182" y="61"/>
                    </a:cubicBezTo>
                    <a:cubicBezTo>
                      <a:pt x="181" y="61"/>
                      <a:pt x="181" y="61"/>
                      <a:pt x="181" y="61"/>
                    </a:cubicBezTo>
                    <a:cubicBezTo>
                      <a:pt x="180" y="60"/>
                      <a:pt x="178" y="59"/>
                      <a:pt x="177" y="58"/>
                    </a:cubicBezTo>
                    <a:cubicBezTo>
                      <a:pt x="176" y="57"/>
                      <a:pt x="174" y="55"/>
                      <a:pt x="173" y="52"/>
                    </a:cubicBezTo>
                    <a:cubicBezTo>
                      <a:pt x="171" y="48"/>
                      <a:pt x="170" y="44"/>
                      <a:pt x="170" y="41"/>
                    </a:cubicBezTo>
                    <a:cubicBezTo>
                      <a:pt x="170" y="40"/>
                      <a:pt x="170" y="39"/>
                      <a:pt x="169" y="39"/>
                    </a:cubicBezTo>
                    <a:cubicBezTo>
                      <a:pt x="169" y="35"/>
                      <a:pt x="169" y="31"/>
                      <a:pt x="165" y="28"/>
                    </a:cubicBezTo>
                    <a:cubicBezTo>
                      <a:pt x="161" y="25"/>
                      <a:pt x="158" y="25"/>
                      <a:pt x="154" y="25"/>
                    </a:cubicBezTo>
                    <a:cubicBezTo>
                      <a:pt x="153" y="25"/>
                      <a:pt x="152" y="25"/>
                      <a:pt x="152" y="25"/>
                    </a:cubicBezTo>
                    <a:cubicBezTo>
                      <a:pt x="147" y="25"/>
                      <a:pt x="144" y="24"/>
                      <a:pt x="141" y="22"/>
                    </a:cubicBezTo>
                    <a:cubicBezTo>
                      <a:pt x="140" y="21"/>
                      <a:pt x="140" y="21"/>
                      <a:pt x="140" y="21"/>
                    </a:cubicBezTo>
                    <a:cubicBezTo>
                      <a:pt x="137" y="18"/>
                      <a:pt x="134" y="16"/>
                      <a:pt x="130" y="15"/>
                    </a:cubicBezTo>
                    <a:cubicBezTo>
                      <a:pt x="128" y="15"/>
                      <a:pt x="126" y="15"/>
                      <a:pt x="125" y="14"/>
                    </a:cubicBezTo>
                    <a:cubicBezTo>
                      <a:pt x="122" y="14"/>
                      <a:pt x="120" y="13"/>
                      <a:pt x="117" y="12"/>
                    </a:cubicBezTo>
                    <a:cubicBezTo>
                      <a:pt x="116" y="12"/>
                      <a:pt x="114" y="12"/>
                      <a:pt x="113" y="12"/>
                    </a:cubicBezTo>
                    <a:cubicBezTo>
                      <a:pt x="111" y="11"/>
                      <a:pt x="109" y="10"/>
                      <a:pt x="107" y="10"/>
                    </a:cubicBezTo>
                    <a:cubicBezTo>
                      <a:pt x="106" y="10"/>
                      <a:pt x="105" y="10"/>
                      <a:pt x="104" y="11"/>
                    </a:cubicBezTo>
                    <a:cubicBezTo>
                      <a:pt x="103" y="11"/>
                      <a:pt x="102" y="12"/>
                      <a:pt x="101" y="12"/>
                    </a:cubicBezTo>
                    <a:cubicBezTo>
                      <a:pt x="100" y="12"/>
                      <a:pt x="99" y="13"/>
                      <a:pt x="99" y="13"/>
                    </a:cubicBezTo>
                    <a:cubicBezTo>
                      <a:pt x="98" y="13"/>
                      <a:pt x="96" y="14"/>
                      <a:pt x="95" y="14"/>
                    </a:cubicBezTo>
                    <a:cubicBezTo>
                      <a:pt x="94" y="14"/>
                      <a:pt x="94" y="14"/>
                      <a:pt x="93" y="13"/>
                    </a:cubicBezTo>
                    <a:cubicBezTo>
                      <a:pt x="90" y="13"/>
                      <a:pt x="85" y="13"/>
                      <a:pt x="82" y="11"/>
                    </a:cubicBezTo>
                    <a:cubicBezTo>
                      <a:pt x="80" y="10"/>
                      <a:pt x="79" y="9"/>
                      <a:pt x="77" y="8"/>
                    </a:cubicBezTo>
                    <a:cubicBezTo>
                      <a:pt x="76" y="7"/>
                      <a:pt x="75" y="6"/>
                      <a:pt x="74" y="6"/>
                    </a:cubicBezTo>
                    <a:cubicBezTo>
                      <a:pt x="71" y="4"/>
                      <a:pt x="69" y="4"/>
                      <a:pt x="67" y="3"/>
                    </a:cubicBezTo>
                    <a:cubicBezTo>
                      <a:pt x="66" y="3"/>
                      <a:pt x="65" y="3"/>
                      <a:pt x="64" y="2"/>
                    </a:cubicBezTo>
                    <a:cubicBezTo>
                      <a:pt x="64" y="2"/>
                      <a:pt x="64" y="2"/>
                      <a:pt x="64" y="2"/>
                    </a:cubicBezTo>
                    <a:cubicBezTo>
                      <a:pt x="61" y="0"/>
                      <a:pt x="61" y="0"/>
                      <a:pt x="61" y="0"/>
                    </a:cubicBezTo>
                    <a:cubicBezTo>
                      <a:pt x="61" y="3"/>
                      <a:pt x="61" y="3"/>
                      <a:pt x="61" y="3"/>
                    </a:cubicBezTo>
                    <a:cubicBezTo>
                      <a:pt x="60" y="9"/>
                      <a:pt x="59" y="15"/>
                      <a:pt x="59" y="20"/>
                    </a:cubicBezTo>
                    <a:cubicBezTo>
                      <a:pt x="59" y="22"/>
                      <a:pt x="59" y="22"/>
                      <a:pt x="60" y="23"/>
                    </a:cubicBezTo>
                    <a:cubicBezTo>
                      <a:pt x="61" y="24"/>
                      <a:pt x="61" y="24"/>
                      <a:pt x="61" y="24"/>
                    </a:cubicBezTo>
                    <a:cubicBezTo>
                      <a:pt x="63" y="27"/>
                      <a:pt x="62" y="28"/>
                      <a:pt x="61" y="29"/>
                    </a:cubicBezTo>
                    <a:cubicBezTo>
                      <a:pt x="61" y="29"/>
                      <a:pt x="60" y="30"/>
                      <a:pt x="58" y="31"/>
                    </a:cubicBezTo>
                    <a:cubicBezTo>
                      <a:pt x="58" y="31"/>
                      <a:pt x="58" y="31"/>
                      <a:pt x="57" y="31"/>
                    </a:cubicBezTo>
                    <a:cubicBezTo>
                      <a:pt x="57" y="31"/>
                      <a:pt x="56" y="32"/>
                      <a:pt x="55" y="32"/>
                    </a:cubicBezTo>
                    <a:cubicBezTo>
                      <a:pt x="55" y="32"/>
                      <a:pt x="54" y="33"/>
                      <a:pt x="53" y="33"/>
                    </a:cubicBezTo>
                    <a:cubicBezTo>
                      <a:pt x="52" y="34"/>
                      <a:pt x="51" y="34"/>
                      <a:pt x="50" y="35"/>
                    </a:cubicBezTo>
                    <a:cubicBezTo>
                      <a:pt x="48" y="35"/>
                      <a:pt x="46" y="36"/>
                      <a:pt x="45" y="37"/>
                    </a:cubicBezTo>
                    <a:cubicBezTo>
                      <a:pt x="44" y="38"/>
                      <a:pt x="43" y="39"/>
                      <a:pt x="42" y="41"/>
                    </a:cubicBezTo>
                    <a:cubicBezTo>
                      <a:pt x="41" y="42"/>
                      <a:pt x="40" y="43"/>
                      <a:pt x="38" y="44"/>
                    </a:cubicBezTo>
                    <a:cubicBezTo>
                      <a:pt x="38" y="44"/>
                      <a:pt x="38" y="44"/>
                      <a:pt x="37" y="44"/>
                    </a:cubicBezTo>
                    <a:cubicBezTo>
                      <a:pt x="36" y="45"/>
                      <a:pt x="36" y="46"/>
                      <a:pt x="35" y="47"/>
                    </a:cubicBezTo>
                    <a:cubicBezTo>
                      <a:pt x="35" y="47"/>
                      <a:pt x="35" y="48"/>
                      <a:pt x="35" y="48"/>
                    </a:cubicBezTo>
                    <a:cubicBezTo>
                      <a:pt x="35" y="49"/>
                      <a:pt x="35" y="50"/>
                      <a:pt x="33" y="51"/>
                    </a:cubicBezTo>
                    <a:cubicBezTo>
                      <a:pt x="32" y="51"/>
                      <a:pt x="31" y="51"/>
                      <a:pt x="30" y="52"/>
                    </a:cubicBezTo>
                    <a:cubicBezTo>
                      <a:pt x="28" y="52"/>
                      <a:pt x="27" y="52"/>
                      <a:pt x="25" y="55"/>
                    </a:cubicBezTo>
                    <a:cubicBezTo>
                      <a:pt x="25" y="55"/>
                      <a:pt x="25" y="55"/>
                      <a:pt x="24" y="56"/>
                    </a:cubicBezTo>
                    <a:cubicBezTo>
                      <a:pt x="24" y="57"/>
                      <a:pt x="23" y="58"/>
                      <a:pt x="23" y="60"/>
                    </a:cubicBezTo>
                    <a:cubicBezTo>
                      <a:pt x="23" y="60"/>
                      <a:pt x="23" y="61"/>
                      <a:pt x="24" y="62"/>
                    </a:cubicBezTo>
                    <a:cubicBezTo>
                      <a:pt x="24" y="63"/>
                      <a:pt x="24" y="64"/>
                      <a:pt x="24" y="65"/>
                    </a:cubicBezTo>
                    <a:cubicBezTo>
                      <a:pt x="24" y="67"/>
                      <a:pt x="25" y="68"/>
                      <a:pt x="25" y="69"/>
                    </a:cubicBezTo>
                    <a:cubicBezTo>
                      <a:pt x="26" y="70"/>
                      <a:pt x="26" y="70"/>
                      <a:pt x="26" y="70"/>
                    </a:cubicBezTo>
                    <a:cubicBezTo>
                      <a:pt x="27" y="74"/>
                      <a:pt x="27" y="81"/>
                      <a:pt x="24" y="85"/>
                    </a:cubicBezTo>
                    <a:cubicBezTo>
                      <a:pt x="24" y="86"/>
                      <a:pt x="22" y="87"/>
                      <a:pt x="21" y="88"/>
                    </a:cubicBezTo>
                    <a:cubicBezTo>
                      <a:pt x="20" y="89"/>
                      <a:pt x="19" y="90"/>
                      <a:pt x="19" y="91"/>
                    </a:cubicBezTo>
                    <a:cubicBezTo>
                      <a:pt x="18" y="92"/>
                      <a:pt x="17" y="93"/>
                      <a:pt x="17" y="93"/>
                    </a:cubicBezTo>
                    <a:cubicBezTo>
                      <a:pt x="16" y="94"/>
                      <a:pt x="16" y="96"/>
                      <a:pt x="14" y="97"/>
                    </a:cubicBezTo>
                    <a:cubicBezTo>
                      <a:pt x="11" y="99"/>
                      <a:pt x="9" y="100"/>
                      <a:pt x="7" y="101"/>
                    </a:cubicBezTo>
                    <a:cubicBezTo>
                      <a:pt x="5" y="102"/>
                      <a:pt x="3" y="103"/>
                      <a:pt x="2" y="104"/>
                    </a:cubicBezTo>
                    <a:cubicBezTo>
                      <a:pt x="0" y="106"/>
                      <a:pt x="0" y="106"/>
                      <a:pt x="0" y="106"/>
                    </a:cubicBezTo>
                    <a:cubicBezTo>
                      <a:pt x="1" y="107"/>
                      <a:pt x="1" y="107"/>
                      <a:pt x="1" y="107"/>
                    </a:cubicBezTo>
                    <a:cubicBezTo>
                      <a:pt x="4" y="110"/>
                      <a:pt x="5" y="113"/>
                      <a:pt x="7" y="115"/>
                    </a:cubicBezTo>
                    <a:cubicBezTo>
                      <a:pt x="7" y="116"/>
                      <a:pt x="8" y="117"/>
                      <a:pt x="9" y="118"/>
                    </a:cubicBezTo>
                    <a:cubicBezTo>
                      <a:pt x="10" y="120"/>
                      <a:pt x="12" y="122"/>
                      <a:pt x="12" y="124"/>
                    </a:cubicBezTo>
                    <a:cubicBezTo>
                      <a:pt x="13" y="125"/>
                      <a:pt x="12" y="126"/>
                      <a:pt x="12" y="127"/>
                    </a:cubicBezTo>
                    <a:cubicBezTo>
                      <a:pt x="12" y="127"/>
                      <a:pt x="12" y="128"/>
                      <a:pt x="12" y="128"/>
                    </a:cubicBezTo>
                    <a:cubicBezTo>
                      <a:pt x="12" y="130"/>
                      <a:pt x="13" y="131"/>
                      <a:pt x="13" y="133"/>
                    </a:cubicBezTo>
                    <a:cubicBezTo>
                      <a:pt x="14" y="133"/>
                      <a:pt x="14" y="134"/>
                      <a:pt x="14" y="134"/>
                    </a:cubicBezTo>
                    <a:cubicBezTo>
                      <a:pt x="15" y="136"/>
                      <a:pt x="15" y="139"/>
                      <a:pt x="15" y="141"/>
                    </a:cubicBezTo>
                    <a:cubicBezTo>
                      <a:pt x="16" y="147"/>
                      <a:pt x="15" y="151"/>
                      <a:pt x="14" y="156"/>
                    </a:cubicBezTo>
                    <a:cubicBezTo>
                      <a:pt x="13" y="161"/>
                      <a:pt x="12" y="167"/>
                      <a:pt x="14" y="170"/>
                    </a:cubicBezTo>
                    <a:cubicBezTo>
                      <a:pt x="15" y="171"/>
                      <a:pt x="15" y="171"/>
                      <a:pt x="16" y="172"/>
                    </a:cubicBezTo>
                    <a:cubicBezTo>
                      <a:pt x="17" y="173"/>
                      <a:pt x="18" y="174"/>
                      <a:pt x="18" y="175"/>
                    </a:cubicBezTo>
                    <a:cubicBezTo>
                      <a:pt x="19" y="177"/>
                      <a:pt x="18" y="180"/>
                      <a:pt x="17" y="181"/>
                    </a:cubicBezTo>
                    <a:cubicBezTo>
                      <a:pt x="16" y="185"/>
                      <a:pt x="16" y="185"/>
                      <a:pt x="16" y="185"/>
                    </a:cubicBezTo>
                    <a:cubicBezTo>
                      <a:pt x="15" y="186"/>
                      <a:pt x="14" y="188"/>
                      <a:pt x="14" y="190"/>
                    </a:cubicBezTo>
                    <a:cubicBezTo>
                      <a:pt x="12" y="195"/>
                      <a:pt x="11" y="199"/>
                      <a:pt x="14" y="203"/>
                    </a:cubicBezTo>
                    <a:cubicBezTo>
                      <a:pt x="15" y="205"/>
                      <a:pt x="16" y="207"/>
                      <a:pt x="16" y="209"/>
                    </a:cubicBezTo>
                    <a:cubicBezTo>
                      <a:pt x="17" y="213"/>
                      <a:pt x="17" y="218"/>
                      <a:pt x="17" y="223"/>
                    </a:cubicBezTo>
                    <a:cubicBezTo>
                      <a:pt x="15" y="223"/>
                      <a:pt x="13" y="225"/>
                      <a:pt x="11" y="226"/>
                    </a:cubicBezTo>
                    <a:cubicBezTo>
                      <a:pt x="11" y="226"/>
                      <a:pt x="10" y="227"/>
                      <a:pt x="9" y="227"/>
                    </a:cubicBezTo>
                    <a:cubicBezTo>
                      <a:pt x="6" y="229"/>
                      <a:pt x="4" y="231"/>
                      <a:pt x="3" y="233"/>
                    </a:cubicBezTo>
                    <a:cubicBezTo>
                      <a:pt x="3" y="234"/>
                      <a:pt x="3" y="236"/>
                      <a:pt x="5" y="238"/>
                    </a:cubicBezTo>
                    <a:cubicBezTo>
                      <a:pt x="6" y="240"/>
                      <a:pt x="7" y="242"/>
                      <a:pt x="9" y="244"/>
                    </a:cubicBezTo>
                    <a:cubicBezTo>
                      <a:pt x="10" y="245"/>
                      <a:pt x="11" y="247"/>
                      <a:pt x="12" y="248"/>
                    </a:cubicBezTo>
                    <a:cubicBezTo>
                      <a:pt x="13" y="249"/>
                      <a:pt x="14" y="250"/>
                      <a:pt x="15" y="251"/>
                    </a:cubicBezTo>
                    <a:cubicBezTo>
                      <a:pt x="17" y="254"/>
                      <a:pt x="19" y="257"/>
                      <a:pt x="20" y="260"/>
                    </a:cubicBezTo>
                    <a:cubicBezTo>
                      <a:pt x="21" y="263"/>
                      <a:pt x="21" y="266"/>
                      <a:pt x="21" y="270"/>
                    </a:cubicBezTo>
                    <a:cubicBezTo>
                      <a:pt x="21" y="272"/>
                      <a:pt x="21" y="274"/>
                      <a:pt x="22" y="276"/>
                    </a:cubicBezTo>
                    <a:cubicBezTo>
                      <a:pt x="22" y="277"/>
                      <a:pt x="22" y="277"/>
                      <a:pt x="22" y="277"/>
                    </a:cubicBezTo>
                    <a:cubicBezTo>
                      <a:pt x="22" y="278"/>
                      <a:pt x="22" y="278"/>
                      <a:pt x="22" y="278"/>
                    </a:cubicBezTo>
                    <a:cubicBezTo>
                      <a:pt x="23" y="278"/>
                      <a:pt x="23" y="278"/>
                      <a:pt x="23" y="279"/>
                    </a:cubicBezTo>
                    <a:cubicBezTo>
                      <a:pt x="23" y="279"/>
                      <a:pt x="23" y="280"/>
                      <a:pt x="24" y="280"/>
                    </a:cubicBezTo>
                    <a:cubicBezTo>
                      <a:pt x="24" y="280"/>
                      <a:pt x="25" y="281"/>
                      <a:pt x="25" y="281"/>
                    </a:cubicBezTo>
                    <a:cubicBezTo>
                      <a:pt x="26" y="281"/>
                      <a:pt x="26" y="282"/>
                      <a:pt x="27" y="282"/>
                    </a:cubicBezTo>
                    <a:cubicBezTo>
                      <a:pt x="27" y="283"/>
                      <a:pt x="27" y="284"/>
                      <a:pt x="27" y="284"/>
                    </a:cubicBezTo>
                    <a:cubicBezTo>
                      <a:pt x="27" y="285"/>
                      <a:pt x="27" y="286"/>
                      <a:pt x="27" y="286"/>
                    </a:cubicBezTo>
                    <a:cubicBezTo>
                      <a:pt x="28" y="287"/>
                      <a:pt x="28" y="287"/>
                      <a:pt x="29" y="288"/>
                    </a:cubicBezTo>
                    <a:cubicBezTo>
                      <a:pt x="29" y="288"/>
                      <a:pt x="30" y="288"/>
                      <a:pt x="30" y="288"/>
                    </a:cubicBezTo>
                    <a:cubicBezTo>
                      <a:pt x="31" y="289"/>
                      <a:pt x="31" y="289"/>
                      <a:pt x="31" y="289"/>
                    </a:cubicBezTo>
                    <a:cubicBezTo>
                      <a:pt x="32" y="290"/>
                      <a:pt x="32" y="290"/>
                      <a:pt x="34" y="290"/>
                    </a:cubicBezTo>
                    <a:cubicBezTo>
                      <a:pt x="34" y="290"/>
                      <a:pt x="34" y="290"/>
                      <a:pt x="35" y="290"/>
                    </a:cubicBezTo>
                    <a:cubicBezTo>
                      <a:pt x="36" y="290"/>
                      <a:pt x="36" y="290"/>
                      <a:pt x="37" y="290"/>
                    </a:cubicBezTo>
                    <a:cubicBezTo>
                      <a:pt x="38" y="289"/>
                      <a:pt x="39" y="289"/>
                      <a:pt x="41" y="289"/>
                    </a:cubicBezTo>
                    <a:cubicBezTo>
                      <a:pt x="42" y="289"/>
                      <a:pt x="43" y="289"/>
                      <a:pt x="44" y="289"/>
                    </a:cubicBezTo>
                    <a:cubicBezTo>
                      <a:pt x="65" y="296"/>
                      <a:pt x="65" y="296"/>
                      <a:pt x="65" y="296"/>
                    </a:cubicBezTo>
                    <a:cubicBezTo>
                      <a:pt x="75" y="322"/>
                      <a:pt x="75" y="322"/>
                      <a:pt x="75" y="322"/>
                    </a:cubicBezTo>
                    <a:cubicBezTo>
                      <a:pt x="76" y="322"/>
                      <a:pt x="76" y="322"/>
                      <a:pt x="76" y="322"/>
                    </a:cubicBezTo>
                    <a:cubicBezTo>
                      <a:pt x="107" y="328"/>
                      <a:pt x="121" y="332"/>
                      <a:pt x="122" y="334"/>
                    </a:cubicBezTo>
                    <a:cubicBezTo>
                      <a:pt x="141" y="352"/>
                      <a:pt x="141" y="352"/>
                      <a:pt x="141" y="352"/>
                    </a:cubicBezTo>
                    <a:cubicBezTo>
                      <a:pt x="190" y="324"/>
                      <a:pt x="190" y="324"/>
                      <a:pt x="190" y="324"/>
                    </a:cubicBezTo>
                    <a:cubicBezTo>
                      <a:pt x="421" y="453"/>
                      <a:pt x="421" y="453"/>
                      <a:pt x="421" y="453"/>
                    </a:cubicBezTo>
                    <a:cubicBezTo>
                      <a:pt x="421" y="450"/>
                      <a:pt x="421" y="450"/>
                      <a:pt x="421" y="450"/>
                    </a:cubicBezTo>
                    <a:lnTo>
                      <a:pt x="420" y="438"/>
                    </a:ln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10" name="Freeform 39">
                <a:extLst>
                  <a:ext uri="{FF2B5EF4-FFF2-40B4-BE49-F238E27FC236}">
                    <a16:creationId xmlns:a16="http://schemas.microsoft.com/office/drawing/2014/main" id="{9C599758-8FDC-E988-E392-E46501494AE9}"/>
                  </a:ext>
                </a:extLst>
              </p:cNvPr>
              <p:cNvSpPr>
                <a:spLocks/>
              </p:cNvSpPr>
              <p:nvPr/>
            </p:nvSpPr>
            <p:spPr bwMode="auto">
              <a:xfrm>
                <a:off x="2677439" y="2793934"/>
                <a:ext cx="70309" cy="80133"/>
              </a:xfrm>
              <a:custGeom>
                <a:avLst/>
                <a:gdLst>
                  <a:gd name="T0" fmla="*/ 30 w 35"/>
                  <a:gd name="T1" fmla="*/ 5 h 43"/>
                  <a:gd name="T2" fmla="*/ 28 w 35"/>
                  <a:gd name="T3" fmla="*/ 0 h 43"/>
                  <a:gd name="T4" fmla="*/ 27 w 35"/>
                  <a:gd name="T5" fmla="*/ 0 h 43"/>
                  <a:gd name="T6" fmla="*/ 12 w 35"/>
                  <a:gd name="T7" fmla="*/ 8 h 43"/>
                  <a:gd name="T8" fmla="*/ 6 w 35"/>
                  <a:gd name="T9" fmla="*/ 12 h 43"/>
                  <a:gd name="T10" fmla="*/ 5 w 35"/>
                  <a:gd name="T11" fmla="*/ 12 h 43"/>
                  <a:gd name="T12" fmla="*/ 4 w 35"/>
                  <a:gd name="T13" fmla="*/ 13 h 43"/>
                  <a:gd name="T14" fmla="*/ 1 w 35"/>
                  <a:gd name="T15" fmla="*/ 20 h 43"/>
                  <a:gd name="T16" fmla="*/ 0 w 35"/>
                  <a:gd name="T17" fmla="*/ 21 h 43"/>
                  <a:gd name="T18" fmla="*/ 1 w 35"/>
                  <a:gd name="T19" fmla="*/ 22 h 43"/>
                  <a:gd name="T20" fmla="*/ 1 w 35"/>
                  <a:gd name="T21" fmla="*/ 23 h 43"/>
                  <a:gd name="T22" fmla="*/ 2 w 35"/>
                  <a:gd name="T23" fmla="*/ 26 h 43"/>
                  <a:gd name="T24" fmla="*/ 3 w 35"/>
                  <a:gd name="T25" fmla="*/ 27 h 43"/>
                  <a:gd name="T26" fmla="*/ 3 w 35"/>
                  <a:gd name="T27" fmla="*/ 28 h 43"/>
                  <a:gd name="T28" fmla="*/ 4 w 35"/>
                  <a:gd name="T29" fmla="*/ 36 h 43"/>
                  <a:gd name="T30" fmla="*/ 4 w 35"/>
                  <a:gd name="T31" fmla="*/ 42 h 43"/>
                  <a:gd name="T32" fmla="*/ 4 w 35"/>
                  <a:gd name="T33" fmla="*/ 43 h 43"/>
                  <a:gd name="T34" fmla="*/ 18 w 35"/>
                  <a:gd name="T35" fmla="*/ 43 h 43"/>
                  <a:gd name="T36" fmla="*/ 18 w 35"/>
                  <a:gd name="T37" fmla="*/ 41 h 43"/>
                  <a:gd name="T38" fmla="*/ 18 w 35"/>
                  <a:gd name="T39" fmla="*/ 36 h 43"/>
                  <a:gd name="T40" fmla="*/ 18 w 35"/>
                  <a:gd name="T41" fmla="*/ 25 h 43"/>
                  <a:gd name="T42" fmla="*/ 18 w 35"/>
                  <a:gd name="T43" fmla="*/ 23 h 43"/>
                  <a:gd name="T44" fmla="*/ 18 w 35"/>
                  <a:gd name="T45" fmla="*/ 21 h 43"/>
                  <a:gd name="T46" fmla="*/ 21 w 35"/>
                  <a:gd name="T47" fmla="*/ 17 h 43"/>
                  <a:gd name="T48" fmla="*/ 24 w 35"/>
                  <a:gd name="T49" fmla="*/ 14 h 43"/>
                  <a:gd name="T50" fmla="*/ 24 w 35"/>
                  <a:gd name="T51" fmla="*/ 12 h 43"/>
                  <a:gd name="T52" fmla="*/ 28 w 35"/>
                  <a:gd name="T53" fmla="*/ 9 h 43"/>
                  <a:gd name="T54" fmla="*/ 30 w 35"/>
                  <a:gd name="T55" fmla="*/ 8 h 43"/>
                  <a:gd name="T56" fmla="*/ 35 w 35"/>
                  <a:gd name="T57" fmla="*/ 8 h 43"/>
                  <a:gd name="T58" fmla="*/ 30 w 35"/>
                  <a:gd name="T5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43">
                    <a:moveTo>
                      <a:pt x="30" y="5"/>
                    </a:moveTo>
                    <a:cubicBezTo>
                      <a:pt x="30" y="3"/>
                      <a:pt x="30" y="1"/>
                      <a:pt x="28" y="0"/>
                    </a:cubicBezTo>
                    <a:cubicBezTo>
                      <a:pt x="28" y="0"/>
                      <a:pt x="27" y="0"/>
                      <a:pt x="27" y="0"/>
                    </a:cubicBezTo>
                    <a:cubicBezTo>
                      <a:pt x="23" y="0"/>
                      <a:pt x="18" y="4"/>
                      <a:pt x="12" y="8"/>
                    </a:cubicBezTo>
                    <a:cubicBezTo>
                      <a:pt x="9" y="10"/>
                      <a:pt x="7" y="11"/>
                      <a:pt x="6" y="12"/>
                    </a:cubicBezTo>
                    <a:cubicBezTo>
                      <a:pt x="5" y="12"/>
                      <a:pt x="5" y="12"/>
                      <a:pt x="5" y="12"/>
                    </a:cubicBezTo>
                    <a:cubicBezTo>
                      <a:pt x="4" y="13"/>
                      <a:pt x="4" y="13"/>
                      <a:pt x="4" y="13"/>
                    </a:cubicBezTo>
                    <a:cubicBezTo>
                      <a:pt x="4" y="15"/>
                      <a:pt x="2" y="18"/>
                      <a:pt x="1" y="20"/>
                    </a:cubicBezTo>
                    <a:cubicBezTo>
                      <a:pt x="0" y="21"/>
                      <a:pt x="0" y="21"/>
                      <a:pt x="0" y="21"/>
                    </a:cubicBezTo>
                    <a:cubicBezTo>
                      <a:pt x="1" y="22"/>
                      <a:pt x="1" y="22"/>
                      <a:pt x="1" y="22"/>
                    </a:cubicBezTo>
                    <a:cubicBezTo>
                      <a:pt x="1" y="22"/>
                      <a:pt x="1" y="23"/>
                      <a:pt x="1" y="23"/>
                    </a:cubicBezTo>
                    <a:cubicBezTo>
                      <a:pt x="1" y="24"/>
                      <a:pt x="2" y="25"/>
                      <a:pt x="2" y="26"/>
                    </a:cubicBezTo>
                    <a:cubicBezTo>
                      <a:pt x="3" y="27"/>
                      <a:pt x="3" y="27"/>
                      <a:pt x="3" y="27"/>
                    </a:cubicBezTo>
                    <a:cubicBezTo>
                      <a:pt x="3" y="28"/>
                      <a:pt x="3" y="28"/>
                      <a:pt x="3" y="28"/>
                    </a:cubicBezTo>
                    <a:cubicBezTo>
                      <a:pt x="5" y="31"/>
                      <a:pt x="5" y="33"/>
                      <a:pt x="4" y="36"/>
                    </a:cubicBezTo>
                    <a:cubicBezTo>
                      <a:pt x="4" y="38"/>
                      <a:pt x="4" y="40"/>
                      <a:pt x="4" y="42"/>
                    </a:cubicBezTo>
                    <a:cubicBezTo>
                      <a:pt x="4" y="43"/>
                      <a:pt x="4" y="43"/>
                      <a:pt x="4" y="43"/>
                    </a:cubicBezTo>
                    <a:cubicBezTo>
                      <a:pt x="18" y="43"/>
                      <a:pt x="18" y="43"/>
                      <a:pt x="18" y="43"/>
                    </a:cubicBezTo>
                    <a:cubicBezTo>
                      <a:pt x="18" y="41"/>
                      <a:pt x="18" y="41"/>
                      <a:pt x="18" y="41"/>
                    </a:cubicBezTo>
                    <a:cubicBezTo>
                      <a:pt x="18" y="40"/>
                      <a:pt x="18" y="38"/>
                      <a:pt x="18" y="36"/>
                    </a:cubicBezTo>
                    <a:cubicBezTo>
                      <a:pt x="18" y="33"/>
                      <a:pt x="17" y="29"/>
                      <a:pt x="18" y="25"/>
                    </a:cubicBezTo>
                    <a:cubicBezTo>
                      <a:pt x="18" y="24"/>
                      <a:pt x="18" y="24"/>
                      <a:pt x="18" y="23"/>
                    </a:cubicBezTo>
                    <a:cubicBezTo>
                      <a:pt x="18" y="22"/>
                      <a:pt x="17" y="21"/>
                      <a:pt x="18" y="21"/>
                    </a:cubicBezTo>
                    <a:cubicBezTo>
                      <a:pt x="18" y="19"/>
                      <a:pt x="20" y="18"/>
                      <a:pt x="21" y="17"/>
                    </a:cubicBezTo>
                    <a:cubicBezTo>
                      <a:pt x="22" y="16"/>
                      <a:pt x="23" y="15"/>
                      <a:pt x="24" y="14"/>
                    </a:cubicBezTo>
                    <a:cubicBezTo>
                      <a:pt x="24" y="13"/>
                      <a:pt x="24" y="13"/>
                      <a:pt x="24" y="12"/>
                    </a:cubicBezTo>
                    <a:cubicBezTo>
                      <a:pt x="25" y="11"/>
                      <a:pt x="26" y="10"/>
                      <a:pt x="28" y="9"/>
                    </a:cubicBezTo>
                    <a:cubicBezTo>
                      <a:pt x="28" y="9"/>
                      <a:pt x="29" y="8"/>
                      <a:pt x="30" y="8"/>
                    </a:cubicBezTo>
                    <a:cubicBezTo>
                      <a:pt x="35" y="8"/>
                      <a:pt x="35" y="8"/>
                      <a:pt x="35" y="8"/>
                    </a:cubicBezTo>
                    <a:lnTo>
                      <a:pt x="30" y="5"/>
                    </a:ln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11" name="Freeform 41">
                <a:extLst>
                  <a:ext uri="{FF2B5EF4-FFF2-40B4-BE49-F238E27FC236}">
                    <a16:creationId xmlns:a16="http://schemas.microsoft.com/office/drawing/2014/main" id="{B25F14E0-AFB2-5163-004A-9D7A93944A22}"/>
                  </a:ext>
                </a:extLst>
              </p:cNvPr>
              <p:cNvSpPr>
                <a:spLocks/>
              </p:cNvSpPr>
              <p:nvPr/>
            </p:nvSpPr>
            <p:spPr bwMode="auto">
              <a:xfrm>
                <a:off x="3672931" y="2665515"/>
                <a:ext cx="117182" cy="134583"/>
              </a:xfrm>
              <a:custGeom>
                <a:avLst/>
                <a:gdLst>
                  <a:gd name="T0" fmla="*/ 55 w 58"/>
                  <a:gd name="T1" fmla="*/ 24 h 72"/>
                  <a:gd name="T2" fmla="*/ 51 w 58"/>
                  <a:gd name="T3" fmla="*/ 21 h 72"/>
                  <a:gd name="T4" fmla="*/ 49 w 58"/>
                  <a:gd name="T5" fmla="*/ 20 h 72"/>
                  <a:gd name="T6" fmla="*/ 46 w 58"/>
                  <a:gd name="T7" fmla="*/ 19 h 72"/>
                  <a:gd name="T8" fmla="*/ 46 w 58"/>
                  <a:gd name="T9" fmla="*/ 12 h 72"/>
                  <a:gd name="T10" fmla="*/ 47 w 58"/>
                  <a:gd name="T11" fmla="*/ 9 h 72"/>
                  <a:gd name="T12" fmla="*/ 46 w 58"/>
                  <a:gd name="T13" fmla="*/ 7 h 72"/>
                  <a:gd name="T14" fmla="*/ 47 w 58"/>
                  <a:gd name="T15" fmla="*/ 4 h 72"/>
                  <a:gd name="T16" fmla="*/ 48 w 58"/>
                  <a:gd name="T17" fmla="*/ 2 h 72"/>
                  <a:gd name="T18" fmla="*/ 46 w 58"/>
                  <a:gd name="T19" fmla="*/ 1 h 72"/>
                  <a:gd name="T20" fmla="*/ 43 w 58"/>
                  <a:gd name="T21" fmla="*/ 0 h 72"/>
                  <a:gd name="T22" fmla="*/ 43 w 58"/>
                  <a:gd name="T23" fmla="*/ 0 h 72"/>
                  <a:gd name="T24" fmla="*/ 38 w 58"/>
                  <a:gd name="T25" fmla="*/ 1 h 72"/>
                  <a:gd name="T26" fmla="*/ 35 w 58"/>
                  <a:gd name="T27" fmla="*/ 3 h 72"/>
                  <a:gd name="T28" fmla="*/ 33 w 58"/>
                  <a:gd name="T29" fmla="*/ 3 h 72"/>
                  <a:gd name="T30" fmla="*/ 29 w 58"/>
                  <a:gd name="T31" fmla="*/ 6 h 72"/>
                  <a:gd name="T32" fmla="*/ 29 w 58"/>
                  <a:gd name="T33" fmla="*/ 9 h 72"/>
                  <a:gd name="T34" fmla="*/ 25 w 58"/>
                  <a:gd name="T35" fmla="*/ 14 h 72"/>
                  <a:gd name="T36" fmla="*/ 18 w 58"/>
                  <a:gd name="T37" fmla="*/ 16 h 72"/>
                  <a:gd name="T38" fmla="*/ 15 w 58"/>
                  <a:gd name="T39" fmla="*/ 15 h 72"/>
                  <a:gd name="T40" fmla="*/ 12 w 58"/>
                  <a:gd name="T41" fmla="*/ 12 h 72"/>
                  <a:gd name="T42" fmla="*/ 8 w 58"/>
                  <a:gd name="T43" fmla="*/ 8 h 72"/>
                  <a:gd name="T44" fmla="*/ 7 w 58"/>
                  <a:gd name="T45" fmla="*/ 8 h 72"/>
                  <a:gd name="T46" fmla="*/ 1 w 58"/>
                  <a:gd name="T47" fmla="*/ 13 h 72"/>
                  <a:gd name="T48" fmla="*/ 0 w 58"/>
                  <a:gd name="T49" fmla="*/ 14 h 72"/>
                  <a:gd name="T50" fmla="*/ 1 w 58"/>
                  <a:gd name="T51" fmla="*/ 15 h 72"/>
                  <a:gd name="T52" fmla="*/ 6 w 58"/>
                  <a:gd name="T53" fmla="*/ 23 h 72"/>
                  <a:gd name="T54" fmla="*/ 8 w 58"/>
                  <a:gd name="T55" fmla="*/ 30 h 72"/>
                  <a:gd name="T56" fmla="*/ 8 w 58"/>
                  <a:gd name="T57" fmla="*/ 32 h 72"/>
                  <a:gd name="T58" fmla="*/ 8 w 58"/>
                  <a:gd name="T59" fmla="*/ 36 h 72"/>
                  <a:gd name="T60" fmla="*/ 8 w 58"/>
                  <a:gd name="T61" fmla="*/ 49 h 72"/>
                  <a:gd name="T62" fmla="*/ 8 w 58"/>
                  <a:gd name="T63" fmla="*/ 51 h 72"/>
                  <a:gd name="T64" fmla="*/ 9 w 58"/>
                  <a:gd name="T65" fmla="*/ 51 h 72"/>
                  <a:gd name="T66" fmla="*/ 9 w 58"/>
                  <a:gd name="T67" fmla="*/ 51 h 72"/>
                  <a:gd name="T68" fmla="*/ 19 w 58"/>
                  <a:gd name="T69" fmla="*/ 68 h 72"/>
                  <a:gd name="T70" fmla="*/ 19 w 58"/>
                  <a:gd name="T71" fmla="*/ 70 h 72"/>
                  <a:gd name="T72" fmla="*/ 19 w 58"/>
                  <a:gd name="T73" fmla="*/ 72 h 72"/>
                  <a:gd name="T74" fmla="*/ 21 w 58"/>
                  <a:gd name="T75" fmla="*/ 72 h 72"/>
                  <a:gd name="T76" fmla="*/ 22 w 58"/>
                  <a:gd name="T77" fmla="*/ 72 h 72"/>
                  <a:gd name="T78" fmla="*/ 26 w 58"/>
                  <a:gd name="T79" fmla="*/ 70 h 72"/>
                  <a:gd name="T80" fmla="*/ 27 w 58"/>
                  <a:gd name="T81" fmla="*/ 69 h 72"/>
                  <a:gd name="T82" fmla="*/ 28 w 58"/>
                  <a:gd name="T83" fmla="*/ 68 h 72"/>
                  <a:gd name="T84" fmla="*/ 29 w 58"/>
                  <a:gd name="T85" fmla="*/ 68 h 72"/>
                  <a:gd name="T86" fmla="*/ 31 w 58"/>
                  <a:gd name="T87" fmla="*/ 67 h 72"/>
                  <a:gd name="T88" fmla="*/ 33 w 58"/>
                  <a:gd name="T89" fmla="*/ 65 h 72"/>
                  <a:gd name="T90" fmla="*/ 35 w 58"/>
                  <a:gd name="T91" fmla="*/ 63 h 72"/>
                  <a:gd name="T92" fmla="*/ 37 w 58"/>
                  <a:gd name="T93" fmla="*/ 59 h 72"/>
                  <a:gd name="T94" fmla="*/ 38 w 58"/>
                  <a:gd name="T95" fmla="*/ 57 h 72"/>
                  <a:gd name="T96" fmla="*/ 41 w 58"/>
                  <a:gd name="T97" fmla="*/ 51 h 72"/>
                  <a:gd name="T98" fmla="*/ 45 w 58"/>
                  <a:gd name="T99" fmla="*/ 41 h 72"/>
                  <a:gd name="T100" fmla="*/ 51 w 58"/>
                  <a:gd name="T101" fmla="*/ 35 h 72"/>
                  <a:gd name="T102" fmla="*/ 52 w 58"/>
                  <a:gd name="T103" fmla="*/ 34 h 72"/>
                  <a:gd name="T104" fmla="*/ 55 w 58"/>
                  <a:gd name="T105"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72">
                    <a:moveTo>
                      <a:pt x="55" y="24"/>
                    </a:moveTo>
                    <a:cubicBezTo>
                      <a:pt x="54" y="23"/>
                      <a:pt x="52" y="22"/>
                      <a:pt x="51" y="21"/>
                    </a:cubicBezTo>
                    <a:cubicBezTo>
                      <a:pt x="51" y="21"/>
                      <a:pt x="50" y="21"/>
                      <a:pt x="49" y="20"/>
                    </a:cubicBezTo>
                    <a:cubicBezTo>
                      <a:pt x="48" y="20"/>
                      <a:pt x="47" y="20"/>
                      <a:pt x="46" y="19"/>
                    </a:cubicBezTo>
                    <a:cubicBezTo>
                      <a:pt x="45" y="18"/>
                      <a:pt x="45" y="15"/>
                      <a:pt x="46" y="12"/>
                    </a:cubicBezTo>
                    <a:cubicBezTo>
                      <a:pt x="46" y="11"/>
                      <a:pt x="46" y="10"/>
                      <a:pt x="47" y="9"/>
                    </a:cubicBezTo>
                    <a:cubicBezTo>
                      <a:pt x="47" y="9"/>
                      <a:pt x="47" y="8"/>
                      <a:pt x="46" y="7"/>
                    </a:cubicBezTo>
                    <a:cubicBezTo>
                      <a:pt x="46" y="6"/>
                      <a:pt x="46" y="5"/>
                      <a:pt x="47" y="4"/>
                    </a:cubicBezTo>
                    <a:cubicBezTo>
                      <a:pt x="48" y="2"/>
                      <a:pt x="48" y="2"/>
                      <a:pt x="48" y="2"/>
                    </a:cubicBezTo>
                    <a:cubicBezTo>
                      <a:pt x="46" y="1"/>
                      <a:pt x="46" y="1"/>
                      <a:pt x="46" y="1"/>
                    </a:cubicBezTo>
                    <a:cubicBezTo>
                      <a:pt x="46" y="1"/>
                      <a:pt x="45" y="0"/>
                      <a:pt x="43" y="0"/>
                    </a:cubicBezTo>
                    <a:cubicBezTo>
                      <a:pt x="43" y="0"/>
                      <a:pt x="43" y="0"/>
                      <a:pt x="43" y="0"/>
                    </a:cubicBezTo>
                    <a:cubicBezTo>
                      <a:pt x="41" y="0"/>
                      <a:pt x="40" y="1"/>
                      <a:pt x="38" y="1"/>
                    </a:cubicBezTo>
                    <a:cubicBezTo>
                      <a:pt x="37" y="2"/>
                      <a:pt x="36" y="2"/>
                      <a:pt x="35" y="3"/>
                    </a:cubicBezTo>
                    <a:cubicBezTo>
                      <a:pt x="34" y="3"/>
                      <a:pt x="34" y="3"/>
                      <a:pt x="33" y="3"/>
                    </a:cubicBezTo>
                    <a:cubicBezTo>
                      <a:pt x="31" y="3"/>
                      <a:pt x="30" y="3"/>
                      <a:pt x="29" y="6"/>
                    </a:cubicBezTo>
                    <a:cubicBezTo>
                      <a:pt x="29" y="7"/>
                      <a:pt x="29" y="8"/>
                      <a:pt x="29" y="9"/>
                    </a:cubicBezTo>
                    <a:cubicBezTo>
                      <a:pt x="28" y="12"/>
                      <a:pt x="28" y="13"/>
                      <a:pt x="25" y="14"/>
                    </a:cubicBezTo>
                    <a:cubicBezTo>
                      <a:pt x="23" y="15"/>
                      <a:pt x="21" y="16"/>
                      <a:pt x="18" y="16"/>
                    </a:cubicBezTo>
                    <a:cubicBezTo>
                      <a:pt x="17" y="16"/>
                      <a:pt x="16" y="15"/>
                      <a:pt x="15" y="15"/>
                    </a:cubicBezTo>
                    <a:cubicBezTo>
                      <a:pt x="14" y="14"/>
                      <a:pt x="13" y="13"/>
                      <a:pt x="12" y="12"/>
                    </a:cubicBezTo>
                    <a:cubicBezTo>
                      <a:pt x="11" y="10"/>
                      <a:pt x="10" y="9"/>
                      <a:pt x="8" y="8"/>
                    </a:cubicBezTo>
                    <a:cubicBezTo>
                      <a:pt x="7" y="8"/>
                      <a:pt x="7" y="8"/>
                      <a:pt x="7" y="8"/>
                    </a:cubicBezTo>
                    <a:cubicBezTo>
                      <a:pt x="4" y="8"/>
                      <a:pt x="1" y="12"/>
                      <a:pt x="1" y="13"/>
                    </a:cubicBezTo>
                    <a:cubicBezTo>
                      <a:pt x="0" y="14"/>
                      <a:pt x="0" y="14"/>
                      <a:pt x="0" y="14"/>
                    </a:cubicBezTo>
                    <a:cubicBezTo>
                      <a:pt x="1" y="15"/>
                      <a:pt x="1" y="15"/>
                      <a:pt x="1" y="15"/>
                    </a:cubicBezTo>
                    <a:cubicBezTo>
                      <a:pt x="2" y="18"/>
                      <a:pt x="3" y="20"/>
                      <a:pt x="6" y="23"/>
                    </a:cubicBezTo>
                    <a:cubicBezTo>
                      <a:pt x="8" y="25"/>
                      <a:pt x="8" y="27"/>
                      <a:pt x="8" y="30"/>
                    </a:cubicBezTo>
                    <a:cubicBezTo>
                      <a:pt x="8" y="30"/>
                      <a:pt x="8" y="31"/>
                      <a:pt x="8" y="32"/>
                    </a:cubicBezTo>
                    <a:cubicBezTo>
                      <a:pt x="8" y="36"/>
                      <a:pt x="8" y="36"/>
                      <a:pt x="8" y="36"/>
                    </a:cubicBezTo>
                    <a:cubicBezTo>
                      <a:pt x="8" y="40"/>
                      <a:pt x="8" y="45"/>
                      <a:pt x="8" y="49"/>
                    </a:cubicBezTo>
                    <a:cubicBezTo>
                      <a:pt x="8" y="51"/>
                      <a:pt x="8" y="51"/>
                      <a:pt x="8" y="51"/>
                    </a:cubicBezTo>
                    <a:cubicBezTo>
                      <a:pt x="9" y="51"/>
                      <a:pt x="9" y="51"/>
                      <a:pt x="9" y="51"/>
                    </a:cubicBezTo>
                    <a:cubicBezTo>
                      <a:pt x="9" y="51"/>
                      <a:pt x="9" y="51"/>
                      <a:pt x="9" y="51"/>
                    </a:cubicBezTo>
                    <a:cubicBezTo>
                      <a:pt x="12" y="54"/>
                      <a:pt x="18" y="64"/>
                      <a:pt x="19" y="68"/>
                    </a:cubicBezTo>
                    <a:cubicBezTo>
                      <a:pt x="19" y="68"/>
                      <a:pt x="19" y="69"/>
                      <a:pt x="19" y="70"/>
                    </a:cubicBezTo>
                    <a:cubicBezTo>
                      <a:pt x="19" y="72"/>
                      <a:pt x="19" y="72"/>
                      <a:pt x="19" y="72"/>
                    </a:cubicBezTo>
                    <a:cubicBezTo>
                      <a:pt x="21" y="72"/>
                      <a:pt x="21" y="72"/>
                      <a:pt x="21" y="72"/>
                    </a:cubicBezTo>
                    <a:cubicBezTo>
                      <a:pt x="21" y="72"/>
                      <a:pt x="22" y="72"/>
                      <a:pt x="22" y="72"/>
                    </a:cubicBezTo>
                    <a:cubicBezTo>
                      <a:pt x="24" y="72"/>
                      <a:pt x="25" y="71"/>
                      <a:pt x="26" y="70"/>
                    </a:cubicBezTo>
                    <a:cubicBezTo>
                      <a:pt x="26" y="70"/>
                      <a:pt x="26" y="70"/>
                      <a:pt x="27" y="69"/>
                    </a:cubicBezTo>
                    <a:cubicBezTo>
                      <a:pt x="27" y="69"/>
                      <a:pt x="27" y="68"/>
                      <a:pt x="28" y="68"/>
                    </a:cubicBezTo>
                    <a:cubicBezTo>
                      <a:pt x="28" y="68"/>
                      <a:pt x="29" y="68"/>
                      <a:pt x="29" y="68"/>
                    </a:cubicBezTo>
                    <a:cubicBezTo>
                      <a:pt x="30" y="68"/>
                      <a:pt x="30" y="68"/>
                      <a:pt x="31" y="67"/>
                    </a:cubicBezTo>
                    <a:cubicBezTo>
                      <a:pt x="31" y="66"/>
                      <a:pt x="32" y="66"/>
                      <a:pt x="33" y="65"/>
                    </a:cubicBezTo>
                    <a:cubicBezTo>
                      <a:pt x="34" y="64"/>
                      <a:pt x="34" y="64"/>
                      <a:pt x="35" y="63"/>
                    </a:cubicBezTo>
                    <a:cubicBezTo>
                      <a:pt x="36" y="62"/>
                      <a:pt x="37" y="60"/>
                      <a:pt x="37" y="59"/>
                    </a:cubicBezTo>
                    <a:cubicBezTo>
                      <a:pt x="37" y="58"/>
                      <a:pt x="37" y="57"/>
                      <a:pt x="38" y="57"/>
                    </a:cubicBezTo>
                    <a:cubicBezTo>
                      <a:pt x="39" y="55"/>
                      <a:pt x="40" y="53"/>
                      <a:pt x="41" y="51"/>
                    </a:cubicBezTo>
                    <a:cubicBezTo>
                      <a:pt x="43" y="48"/>
                      <a:pt x="44" y="44"/>
                      <a:pt x="45" y="41"/>
                    </a:cubicBezTo>
                    <a:cubicBezTo>
                      <a:pt x="46" y="38"/>
                      <a:pt x="48" y="37"/>
                      <a:pt x="51" y="35"/>
                    </a:cubicBezTo>
                    <a:cubicBezTo>
                      <a:pt x="52" y="34"/>
                      <a:pt x="52" y="34"/>
                      <a:pt x="52" y="34"/>
                    </a:cubicBezTo>
                    <a:cubicBezTo>
                      <a:pt x="55" y="31"/>
                      <a:pt x="58" y="28"/>
                      <a:pt x="55" y="24"/>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12" name="Freeform 42">
                <a:extLst>
                  <a:ext uri="{FF2B5EF4-FFF2-40B4-BE49-F238E27FC236}">
                    <a16:creationId xmlns:a16="http://schemas.microsoft.com/office/drawing/2014/main" id="{EBAA62B0-FC98-7DE0-9C39-2E4695E1EA02}"/>
                  </a:ext>
                </a:extLst>
              </p:cNvPr>
              <p:cNvSpPr>
                <a:spLocks/>
              </p:cNvSpPr>
              <p:nvPr/>
            </p:nvSpPr>
            <p:spPr bwMode="auto">
              <a:xfrm>
                <a:off x="3249959" y="1103943"/>
                <a:ext cx="965359" cy="1204054"/>
              </a:xfrm>
              <a:custGeom>
                <a:avLst/>
                <a:gdLst>
                  <a:gd name="T0" fmla="*/ 465 w 477"/>
                  <a:gd name="T1" fmla="*/ 159 h 646"/>
                  <a:gd name="T2" fmla="*/ 455 w 477"/>
                  <a:gd name="T3" fmla="*/ 149 h 646"/>
                  <a:gd name="T4" fmla="*/ 443 w 477"/>
                  <a:gd name="T5" fmla="*/ 140 h 646"/>
                  <a:gd name="T6" fmla="*/ 436 w 477"/>
                  <a:gd name="T7" fmla="*/ 112 h 646"/>
                  <a:gd name="T8" fmla="*/ 431 w 477"/>
                  <a:gd name="T9" fmla="*/ 71 h 646"/>
                  <a:gd name="T10" fmla="*/ 419 w 477"/>
                  <a:gd name="T11" fmla="*/ 32 h 646"/>
                  <a:gd name="T12" fmla="*/ 393 w 477"/>
                  <a:gd name="T13" fmla="*/ 11 h 646"/>
                  <a:gd name="T14" fmla="*/ 371 w 477"/>
                  <a:gd name="T15" fmla="*/ 10 h 646"/>
                  <a:gd name="T16" fmla="*/ 341 w 477"/>
                  <a:gd name="T17" fmla="*/ 38 h 646"/>
                  <a:gd name="T18" fmla="*/ 302 w 477"/>
                  <a:gd name="T19" fmla="*/ 38 h 646"/>
                  <a:gd name="T20" fmla="*/ 267 w 477"/>
                  <a:gd name="T21" fmla="*/ 29 h 646"/>
                  <a:gd name="T22" fmla="*/ 256 w 477"/>
                  <a:gd name="T23" fmla="*/ 38 h 646"/>
                  <a:gd name="T24" fmla="*/ 158 w 477"/>
                  <a:gd name="T25" fmla="*/ 38 h 646"/>
                  <a:gd name="T26" fmla="*/ 56 w 477"/>
                  <a:gd name="T27" fmla="*/ 103 h 646"/>
                  <a:gd name="T28" fmla="*/ 59 w 477"/>
                  <a:gd name="T29" fmla="*/ 236 h 646"/>
                  <a:gd name="T30" fmla="*/ 52 w 477"/>
                  <a:gd name="T31" fmla="*/ 242 h 646"/>
                  <a:gd name="T32" fmla="*/ 36 w 477"/>
                  <a:gd name="T33" fmla="*/ 245 h 646"/>
                  <a:gd name="T34" fmla="*/ 22 w 477"/>
                  <a:gd name="T35" fmla="*/ 275 h 646"/>
                  <a:gd name="T36" fmla="*/ 16 w 477"/>
                  <a:gd name="T37" fmla="*/ 298 h 646"/>
                  <a:gd name="T38" fmla="*/ 9 w 477"/>
                  <a:gd name="T39" fmla="*/ 325 h 646"/>
                  <a:gd name="T40" fmla="*/ 9 w 477"/>
                  <a:gd name="T41" fmla="*/ 342 h 646"/>
                  <a:gd name="T42" fmla="*/ 21 w 477"/>
                  <a:gd name="T43" fmla="*/ 372 h 646"/>
                  <a:gd name="T44" fmla="*/ 31 w 477"/>
                  <a:gd name="T45" fmla="*/ 401 h 646"/>
                  <a:gd name="T46" fmla="*/ 53 w 477"/>
                  <a:gd name="T47" fmla="*/ 445 h 646"/>
                  <a:gd name="T48" fmla="*/ 47 w 477"/>
                  <a:gd name="T49" fmla="*/ 465 h 646"/>
                  <a:gd name="T50" fmla="*/ 60 w 477"/>
                  <a:gd name="T51" fmla="*/ 475 h 646"/>
                  <a:gd name="T52" fmla="*/ 77 w 477"/>
                  <a:gd name="T53" fmla="*/ 490 h 646"/>
                  <a:gd name="T54" fmla="*/ 101 w 477"/>
                  <a:gd name="T55" fmla="*/ 504 h 646"/>
                  <a:gd name="T56" fmla="*/ 116 w 477"/>
                  <a:gd name="T57" fmla="*/ 527 h 646"/>
                  <a:gd name="T58" fmla="*/ 133 w 477"/>
                  <a:gd name="T59" fmla="*/ 546 h 646"/>
                  <a:gd name="T60" fmla="*/ 144 w 477"/>
                  <a:gd name="T61" fmla="*/ 565 h 646"/>
                  <a:gd name="T62" fmla="*/ 159 w 477"/>
                  <a:gd name="T63" fmla="*/ 579 h 646"/>
                  <a:gd name="T64" fmla="*/ 175 w 477"/>
                  <a:gd name="T65" fmla="*/ 611 h 646"/>
                  <a:gd name="T66" fmla="*/ 198 w 477"/>
                  <a:gd name="T67" fmla="*/ 616 h 646"/>
                  <a:gd name="T68" fmla="*/ 216 w 477"/>
                  <a:gd name="T69" fmla="*/ 619 h 646"/>
                  <a:gd name="T70" fmla="*/ 232 w 477"/>
                  <a:gd name="T71" fmla="*/ 613 h 646"/>
                  <a:gd name="T72" fmla="*/ 255 w 477"/>
                  <a:gd name="T73" fmla="*/ 639 h 646"/>
                  <a:gd name="T74" fmla="*/ 284 w 477"/>
                  <a:gd name="T75" fmla="*/ 641 h 646"/>
                  <a:gd name="T76" fmla="*/ 297 w 477"/>
                  <a:gd name="T77" fmla="*/ 643 h 646"/>
                  <a:gd name="T78" fmla="*/ 304 w 477"/>
                  <a:gd name="T79" fmla="*/ 645 h 646"/>
                  <a:gd name="T80" fmla="*/ 327 w 477"/>
                  <a:gd name="T81" fmla="*/ 635 h 646"/>
                  <a:gd name="T82" fmla="*/ 367 w 477"/>
                  <a:gd name="T83" fmla="*/ 610 h 646"/>
                  <a:gd name="T84" fmla="*/ 400 w 477"/>
                  <a:gd name="T85" fmla="*/ 585 h 646"/>
                  <a:gd name="T86" fmla="*/ 387 w 477"/>
                  <a:gd name="T87" fmla="*/ 575 h 646"/>
                  <a:gd name="T88" fmla="*/ 369 w 477"/>
                  <a:gd name="T89" fmla="*/ 538 h 646"/>
                  <a:gd name="T90" fmla="*/ 343 w 477"/>
                  <a:gd name="T91" fmla="*/ 509 h 646"/>
                  <a:gd name="T92" fmla="*/ 328 w 477"/>
                  <a:gd name="T93" fmla="*/ 498 h 646"/>
                  <a:gd name="T94" fmla="*/ 344 w 477"/>
                  <a:gd name="T95" fmla="*/ 487 h 646"/>
                  <a:gd name="T96" fmla="*/ 356 w 477"/>
                  <a:gd name="T97" fmla="*/ 439 h 646"/>
                  <a:gd name="T98" fmla="*/ 373 w 477"/>
                  <a:gd name="T99" fmla="*/ 406 h 646"/>
                  <a:gd name="T100" fmla="*/ 379 w 477"/>
                  <a:gd name="T101" fmla="*/ 397 h 646"/>
                  <a:gd name="T102" fmla="*/ 395 w 477"/>
                  <a:gd name="T103" fmla="*/ 356 h 646"/>
                  <a:gd name="T104" fmla="*/ 413 w 477"/>
                  <a:gd name="T105" fmla="*/ 334 h 646"/>
                  <a:gd name="T106" fmla="*/ 420 w 477"/>
                  <a:gd name="T107" fmla="*/ 272 h 646"/>
                  <a:gd name="T108" fmla="*/ 430 w 477"/>
                  <a:gd name="T109" fmla="*/ 221 h 646"/>
                  <a:gd name="T110" fmla="*/ 436 w 477"/>
                  <a:gd name="T111" fmla="*/ 202 h 646"/>
                  <a:gd name="T112" fmla="*/ 456 w 477"/>
                  <a:gd name="T113" fmla="*/ 186 h 646"/>
                  <a:gd name="T114" fmla="*/ 477 w 477"/>
                  <a:gd name="T115" fmla="*/ 168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7" h="646">
                    <a:moveTo>
                      <a:pt x="476" y="166"/>
                    </a:moveTo>
                    <a:cubicBezTo>
                      <a:pt x="476" y="166"/>
                      <a:pt x="476" y="166"/>
                      <a:pt x="476" y="166"/>
                    </a:cubicBezTo>
                    <a:cubicBezTo>
                      <a:pt x="475" y="165"/>
                      <a:pt x="474" y="164"/>
                      <a:pt x="473" y="164"/>
                    </a:cubicBezTo>
                    <a:cubicBezTo>
                      <a:pt x="472" y="163"/>
                      <a:pt x="471" y="163"/>
                      <a:pt x="471" y="163"/>
                    </a:cubicBezTo>
                    <a:cubicBezTo>
                      <a:pt x="471" y="162"/>
                      <a:pt x="470" y="162"/>
                      <a:pt x="470" y="162"/>
                    </a:cubicBezTo>
                    <a:cubicBezTo>
                      <a:pt x="469" y="161"/>
                      <a:pt x="468" y="160"/>
                      <a:pt x="465" y="159"/>
                    </a:cubicBezTo>
                    <a:cubicBezTo>
                      <a:pt x="465" y="159"/>
                      <a:pt x="464" y="159"/>
                      <a:pt x="464" y="159"/>
                    </a:cubicBezTo>
                    <a:cubicBezTo>
                      <a:pt x="464" y="159"/>
                      <a:pt x="464" y="158"/>
                      <a:pt x="464" y="158"/>
                    </a:cubicBezTo>
                    <a:cubicBezTo>
                      <a:pt x="464" y="158"/>
                      <a:pt x="464" y="157"/>
                      <a:pt x="463" y="157"/>
                    </a:cubicBezTo>
                    <a:cubicBezTo>
                      <a:pt x="463" y="155"/>
                      <a:pt x="461" y="154"/>
                      <a:pt x="460" y="153"/>
                    </a:cubicBezTo>
                    <a:cubicBezTo>
                      <a:pt x="459" y="153"/>
                      <a:pt x="459" y="153"/>
                      <a:pt x="459" y="152"/>
                    </a:cubicBezTo>
                    <a:cubicBezTo>
                      <a:pt x="457" y="151"/>
                      <a:pt x="456" y="150"/>
                      <a:pt x="455" y="149"/>
                    </a:cubicBezTo>
                    <a:cubicBezTo>
                      <a:pt x="454" y="148"/>
                      <a:pt x="454" y="148"/>
                      <a:pt x="454" y="147"/>
                    </a:cubicBezTo>
                    <a:cubicBezTo>
                      <a:pt x="453" y="146"/>
                      <a:pt x="452" y="145"/>
                      <a:pt x="449" y="144"/>
                    </a:cubicBezTo>
                    <a:cubicBezTo>
                      <a:pt x="449" y="144"/>
                      <a:pt x="448" y="144"/>
                      <a:pt x="448" y="144"/>
                    </a:cubicBezTo>
                    <a:cubicBezTo>
                      <a:pt x="448" y="144"/>
                      <a:pt x="447" y="144"/>
                      <a:pt x="446" y="144"/>
                    </a:cubicBezTo>
                    <a:cubicBezTo>
                      <a:pt x="446" y="144"/>
                      <a:pt x="445" y="144"/>
                      <a:pt x="445" y="144"/>
                    </a:cubicBezTo>
                    <a:cubicBezTo>
                      <a:pt x="444" y="143"/>
                      <a:pt x="443" y="141"/>
                      <a:pt x="443" y="140"/>
                    </a:cubicBezTo>
                    <a:cubicBezTo>
                      <a:pt x="443" y="139"/>
                      <a:pt x="443" y="139"/>
                      <a:pt x="443" y="139"/>
                    </a:cubicBezTo>
                    <a:cubicBezTo>
                      <a:pt x="441" y="135"/>
                      <a:pt x="440" y="131"/>
                      <a:pt x="439" y="127"/>
                    </a:cubicBezTo>
                    <a:cubicBezTo>
                      <a:pt x="438" y="126"/>
                      <a:pt x="438" y="124"/>
                      <a:pt x="438" y="123"/>
                    </a:cubicBezTo>
                    <a:cubicBezTo>
                      <a:pt x="438" y="122"/>
                      <a:pt x="438" y="121"/>
                      <a:pt x="438" y="119"/>
                    </a:cubicBezTo>
                    <a:cubicBezTo>
                      <a:pt x="438" y="118"/>
                      <a:pt x="437" y="117"/>
                      <a:pt x="437" y="115"/>
                    </a:cubicBezTo>
                    <a:cubicBezTo>
                      <a:pt x="436" y="114"/>
                      <a:pt x="436" y="113"/>
                      <a:pt x="436" y="112"/>
                    </a:cubicBezTo>
                    <a:cubicBezTo>
                      <a:pt x="436" y="111"/>
                      <a:pt x="435" y="109"/>
                      <a:pt x="435" y="108"/>
                    </a:cubicBezTo>
                    <a:cubicBezTo>
                      <a:pt x="434" y="106"/>
                      <a:pt x="434" y="105"/>
                      <a:pt x="434" y="103"/>
                    </a:cubicBezTo>
                    <a:cubicBezTo>
                      <a:pt x="433" y="99"/>
                      <a:pt x="433" y="93"/>
                      <a:pt x="434" y="87"/>
                    </a:cubicBezTo>
                    <a:cubicBezTo>
                      <a:pt x="434" y="85"/>
                      <a:pt x="433" y="83"/>
                      <a:pt x="433" y="81"/>
                    </a:cubicBezTo>
                    <a:cubicBezTo>
                      <a:pt x="433" y="80"/>
                      <a:pt x="432" y="79"/>
                      <a:pt x="432" y="78"/>
                    </a:cubicBezTo>
                    <a:cubicBezTo>
                      <a:pt x="432" y="76"/>
                      <a:pt x="432" y="73"/>
                      <a:pt x="431" y="71"/>
                    </a:cubicBezTo>
                    <a:cubicBezTo>
                      <a:pt x="431" y="70"/>
                      <a:pt x="431" y="69"/>
                      <a:pt x="432" y="68"/>
                    </a:cubicBezTo>
                    <a:cubicBezTo>
                      <a:pt x="432" y="66"/>
                      <a:pt x="432" y="64"/>
                      <a:pt x="431" y="63"/>
                    </a:cubicBezTo>
                    <a:cubicBezTo>
                      <a:pt x="430" y="61"/>
                      <a:pt x="429" y="59"/>
                      <a:pt x="428" y="57"/>
                    </a:cubicBezTo>
                    <a:cubicBezTo>
                      <a:pt x="427" y="54"/>
                      <a:pt x="425" y="51"/>
                      <a:pt x="424" y="48"/>
                    </a:cubicBezTo>
                    <a:cubicBezTo>
                      <a:pt x="423" y="46"/>
                      <a:pt x="423" y="44"/>
                      <a:pt x="423" y="41"/>
                    </a:cubicBezTo>
                    <a:cubicBezTo>
                      <a:pt x="422" y="37"/>
                      <a:pt x="422" y="35"/>
                      <a:pt x="419" y="32"/>
                    </a:cubicBezTo>
                    <a:cubicBezTo>
                      <a:pt x="418" y="31"/>
                      <a:pt x="416" y="30"/>
                      <a:pt x="415" y="29"/>
                    </a:cubicBezTo>
                    <a:cubicBezTo>
                      <a:pt x="412" y="27"/>
                      <a:pt x="410" y="25"/>
                      <a:pt x="408" y="23"/>
                    </a:cubicBezTo>
                    <a:cubicBezTo>
                      <a:pt x="407" y="22"/>
                      <a:pt x="406" y="21"/>
                      <a:pt x="406" y="20"/>
                    </a:cubicBezTo>
                    <a:cubicBezTo>
                      <a:pt x="404" y="17"/>
                      <a:pt x="402" y="13"/>
                      <a:pt x="397" y="12"/>
                    </a:cubicBezTo>
                    <a:cubicBezTo>
                      <a:pt x="397" y="12"/>
                      <a:pt x="396" y="12"/>
                      <a:pt x="395" y="12"/>
                    </a:cubicBezTo>
                    <a:cubicBezTo>
                      <a:pt x="394" y="12"/>
                      <a:pt x="393" y="12"/>
                      <a:pt x="393" y="11"/>
                    </a:cubicBezTo>
                    <a:cubicBezTo>
                      <a:pt x="391" y="10"/>
                      <a:pt x="390" y="9"/>
                      <a:pt x="389" y="8"/>
                    </a:cubicBezTo>
                    <a:cubicBezTo>
                      <a:pt x="388" y="6"/>
                      <a:pt x="387" y="4"/>
                      <a:pt x="386" y="3"/>
                    </a:cubicBezTo>
                    <a:cubicBezTo>
                      <a:pt x="384" y="0"/>
                      <a:pt x="384" y="0"/>
                      <a:pt x="384" y="0"/>
                    </a:cubicBezTo>
                    <a:cubicBezTo>
                      <a:pt x="382" y="3"/>
                      <a:pt x="382" y="3"/>
                      <a:pt x="382" y="3"/>
                    </a:cubicBezTo>
                    <a:cubicBezTo>
                      <a:pt x="380" y="5"/>
                      <a:pt x="378" y="8"/>
                      <a:pt x="376" y="9"/>
                    </a:cubicBezTo>
                    <a:cubicBezTo>
                      <a:pt x="374" y="10"/>
                      <a:pt x="373" y="10"/>
                      <a:pt x="371" y="10"/>
                    </a:cubicBezTo>
                    <a:cubicBezTo>
                      <a:pt x="369" y="10"/>
                      <a:pt x="368" y="10"/>
                      <a:pt x="366" y="12"/>
                    </a:cubicBezTo>
                    <a:cubicBezTo>
                      <a:pt x="363" y="14"/>
                      <a:pt x="362" y="17"/>
                      <a:pt x="362" y="20"/>
                    </a:cubicBezTo>
                    <a:cubicBezTo>
                      <a:pt x="360" y="24"/>
                      <a:pt x="359" y="28"/>
                      <a:pt x="355" y="29"/>
                    </a:cubicBezTo>
                    <a:cubicBezTo>
                      <a:pt x="354" y="30"/>
                      <a:pt x="352" y="30"/>
                      <a:pt x="351" y="30"/>
                    </a:cubicBezTo>
                    <a:cubicBezTo>
                      <a:pt x="349" y="30"/>
                      <a:pt x="347" y="30"/>
                      <a:pt x="345" y="32"/>
                    </a:cubicBezTo>
                    <a:cubicBezTo>
                      <a:pt x="343" y="34"/>
                      <a:pt x="342" y="36"/>
                      <a:pt x="341" y="38"/>
                    </a:cubicBezTo>
                    <a:cubicBezTo>
                      <a:pt x="341" y="40"/>
                      <a:pt x="341" y="41"/>
                      <a:pt x="340" y="42"/>
                    </a:cubicBezTo>
                    <a:cubicBezTo>
                      <a:pt x="339" y="45"/>
                      <a:pt x="337" y="46"/>
                      <a:pt x="334" y="47"/>
                    </a:cubicBezTo>
                    <a:cubicBezTo>
                      <a:pt x="334" y="47"/>
                      <a:pt x="333" y="47"/>
                      <a:pt x="333" y="47"/>
                    </a:cubicBezTo>
                    <a:cubicBezTo>
                      <a:pt x="329" y="47"/>
                      <a:pt x="324" y="44"/>
                      <a:pt x="322" y="42"/>
                    </a:cubicBezTo>
                    <a:cubicBezTo>
                      <a:pt x="318" y="38"/>
                      <a:pt x="312" y="38"/>
                      <a:pt x="308" y="38"/>
                    </a:cubicBezTo>
                    <a:cubicBezTo>
                      <a:pt x="306" y="38"/>
                      <a:pt x="304" y="38"/>
                      <a:pt x="302" y="38"/>
                    </a:cubicBezTo>
                    <a:cubicBezTo>
                      <a:pt x="299" y="38"/>
                      <a:pt x="299" y="38"/>
                      <a:pt x="299" y="38"/>
                    </a:cubicBezTo>
                    <a:cubicBezTo>
                      <a:pt x="294" y="38"/>
                      <a:pt x="288" y="38"/>
                      <a:pt x="282" y="38"/>
                    </a:cubicBezTo>
                    <a:cubicBezTo>
                      <a:pt x="277" y="38"/>
                      <a:pt x="273" y="38"/>
                      <a:pt x="269" y="38"/>
                    </a:cubicBezTo>
                    <a:cubicBezTo>
                      <a:pt x="269" y="37"/>
                      <a:pt x="269" y="37"/>
                      <a:pt x="269" y="36"/>
                    </a:cubicBezTo>
                    <a:cubicBezTo>
                      <a:pt x="269" y="33"/>
                      <a:pt x="269" y="32"/>
                      <a:pt x="268" y="31"/>
                    </a:cubicBezTo>
                    <a:cubicBezTo>
                      <a:pt x="267" y="29"/>
                      <a:pt x="267" y="29"/>
                      <a:pt x="267" y="29"/>
                    </a:cubicBezTo>
                    <a:cubicBezTo>
                      <a:pt x="266" y="30"/>
                      <a:pt x="266" y="30"/>
                      <a:pt x="266" y="30"/>
                    </a:cubicBezTo>
                    <a:cubicBezTo>
                      <a:pt x="266" y="30"/>
                      <a:pt x="266" y="30"/>
                      <a:pt x="266" y="30"/>
                    </a:cubicBezTo>
                    <a:cubicBezTo>
                      <a:pt x="265" y="31"/>
                      <a:pt x="264" y="32"/>
                      <a:pt x="263" y="34"/>
                    </a:cubicBezTo>
                    <a:cubicBezTo>
                      <a:pt x="262" y="36"/>
                      <a:pt x="261" y="38"/>
                      <a:pt x="259" y="38"/>
                    </a:cubicBezTo>
                    <a:cubicBezTo>
                      <a:pt x="259" y="38"/>
                      <a:pt x="259" y="38"/>
                      <a:pt x="258" y="38"/>
                    </a:cubicBezTo>
                    <a:cubicBezTo>
                      <a:pt x="258" y="38"/>
                      <a:pt x="257" y="38"/>
                      <a:pt x="256" y="38"/>
                    </a:cubicBezTo>
                    <a:cubicBezTo>
                      <a:pt x="256" y="38"/>
                      <a:pt x="255" y="38"/>
                      <a:pt x="254" y="38"/>
                    </a:cubicBezTo>
                    <a:cubicBezTo>
                      <a:pt x="253" y="38"/>
                      <a:pt x="252" y="38"/>
                      <a:pt x="251" y="38"/>
                    </a:cubicBezTo>
                    <a:cubicBezTo>
                      <a:pt x="248" y="38"/>
                      <a:pt x="245" y="38"/>
                      <a:pt x="243" y="38"/>
                    </a:cubicBezTo>
                    <a:cubicBezTo>
                      <a:pt x="238" y="38"/>
                      <a:pt x="238" y="38"/>
                      <a:pt x="238" y="38"/>
                    </a:cubicBezTo>
                    <a:cubicBezTo>
                      <a:pt x="226" y="38"/>
                      <a:pt x="212" y="38"/>
                      <a:pt x="197" y="38"/>
                    </a:cubicBezTo>
                    <a:cubicBezTo>
                      <a:pt x="184" y="38"/>
                      <a:pt x="171" y="38"/>
                      <a:pt x="158" y="38"/>
                    </a:cubicBezTo>
                    <a:cubicBezTo>
                      <a:pt x="142" y="38"/>
                      <a:pt x="142" y="38"/>
                      <a:pt x="142" y="38"/>
                    </a:cubicBezTo>
                    <a:cubicBezTo>
                      <a:pt x="131" y="38"/>
                      <a:pt x="121" y="38"/>
                      <a:pt x="111" y="38"/>
                    </a:cubicBezTo>
                    <a:cubicBezTo>
                      <a:pt x="102" y="38"/>
                      <a:pt x="93" y="38"/>
                      <a:pt x="84" y="38"/>
                    </a:cubicBezTo>
                    <a:cubicBezTo>
                      <a:pt x="82" y="38"/>
                      <a:pt x="82" y="38"/>
                      <a:pt x="82" y="38"/>
                    </a:cubicBezTo>
                    <a:cubicBezTo>
                      <a:pt x="84" y="103"/>
                      <a:pt x="84" y="103"/>
                      <a:pt x="84" y="103"/>
                    </a:cubicBezTo>
                    <a:cubicBezTo>
                      <a:pt x="56" y="103"/>
                      <a:pt x="56" y="103"/>
                      <a:pt x="56" y="103"/>
                    </a:cubicBezTo>
                    <a:cubicBezTo>
                      <a:pt x="56" y="118"/>
                      <a:pt x="56" y="118"/>
                      <a:pt x="56" y="118"/>
                    </a:cubicBezTo>
                    <a:cubicBezTo>
                      <a:pt x="57" y="128"/>
                      <a:pt x="57" y="137"/>
                      <a:pt x="57" y="147"/>
                    </a:cubicBezTo>
                    <a:cubicBezTo>
                      <a:pt x="57" y="156"/>
                      <a:pt x="57" y="156"/>
                      <a:pt x="57" y="156"/>
                    </a:cubicBezTo>
                    <a:cubicBezTo>
                      <a:pt x="58" y="176"/>
                      <a:pt x="58" y="199"/>
                      <a:pt x="59" y="221"/>
                    </a:cubicBezTo>
                    <a:cubicBezTo>
                      <a:pt x="59" y="226"/>
                      <a:pt x="59" y="226"/>
                      <a:pt x="59" y="226"/>
                    </a:cubicBezTo>
                    <a:cubicBezTo>
                      <a:pt x="59" y="226"/>
                      <a:pt x="59" y="233"/>
                      <a:pt x="59" y="236"/>
                    </a:cubicBezTo>
                    <a:cubicBezTo>
                      <a:pt x="59" y="236"/>
                      <a:pt x="59" y="237"/>
                      <a:pt x="59" y="237"/>
                    </a:cubicBezTo>
                    <a:cubicBezTo>
                      <a:pt x="60" y="238"/>
                      <a:pt x="60" y="240"/>
                      <a:pt x="60" y="241"/>
                    </a:cubicBezTo>
                    <a:cubicBezTo>
                      <a:pt x="59" y="242"/>
                      <a:pt x="59" y="243"/>
                      <a:pt x="58" y="243"/>
                    </a:cubicBezTo>
                    <a:cubicBezTo>
                      <a:pt x="58" y="243"/>
                      <a:pt x="58" y="243"/>
                      <a:pt x="57" y="243"/>
                    </a:cubicBezTo>
                    <a:cubicBezTo>
                      <a:pt x="56" y="243"/>
                      <a:pt x="55" y="243"/>
                      <a:pt x="54" y="243"/>
                    </a:cubicBezTo>
                    <a:cubicBezTo>
                      <a:pt x="54" y="243"/>
                      <a:pt x="53" y="242"/>
                      <a:pt x="52" y="242"/>
                    </a:cubicBezTo>
                    <a:cubicBezTo>
                      <a:pt x="52" y="242"/>
                      <a:pt x="52" y="242"/>
                      <a:pt x="51" y="242"/>
                    </a:cubicBezTo>
                    <a:cubicBezTo>
                      <a:pt x="49" y="242"/>
                      <a:pt x="48" y="243"/>
                      <a:pt x="46" y="244"/>
                    </a:cubicBezTo>
                    <a:cubicBezTo>
                      <a:pt x="45" y="245"/>
                      <a:pt x="44" y="246"/>
                      <a:pt x="42" y="246"/>
                    </a:cubicBezTo>
                    <a:cubicBezTo>
                      <a:pt x="42" y="246"/>
                      <a:pt x="42" y="246"/>
                      <a:pt x="42" y="246"/>
                    </a:cubicBezTo>
                    <a:cubicBezTo>
                      <a:pt x="41" y="246"/>
                      <a:pt x="40" y="246"/>
                      <a:pt x="39" y="246"/>
                    </a:cubicBezTo>
                    <a:cubicBezTo>
                      <a:pt x="38" y="246"/>
                      <a:pt x="37" y="245"/>
                      <a:pt x="36" y="245"/>
                    </a:cubicBezTo>
                    <a:cubicBezTo>
                      <a:pt x="34" y="245"/>
                      <a:pt x="32" y="246"/>
                      <a:pt x="31" y="248"/>
                    </a:cubicBezTo>
                    <a:cubicBezTo>
                      <a:pt x="29" y="251"/>
                      <a:pt x="30" y="253"/>
                      <a:pt x="31" y="256"/>
                    </a:cubicBezTo>
                    <a:cubicBezTo>
                      <a:pt x="31" y="258"/>
                      <a:pt x="32" y="260"/>
                      <a:pt x="30" y="262"/>
                    </a:cubicBezTo>
                    <a:cubicBezTo>
                      <a:pt x="30" y="264"/>
                      <a:pt x="28" y="265"/>
                      <a:pt x="27" y="267"/>
                    </a:cubicBezTo>
                    <a:cubicBezTo>
                      <a:pt x="25" y="268"/>
                      <a:pt x="23" y="270"/>
                      <a:pt x="23" y="272"/>
                    </a:cubicBezTo>
                    <a:cubicBezTo>
                      <a:pt x="22" y="273"/>
                      <a:pt x="22" y="274"/>
                      <a:pt x="22" y="275"/>
                    </a:cubicBezTo>
                    <a:cubicBezTo>
                      <a:pt x="22" y="277"/>
                      <a:pt x="22" y="278"/>
                      <a:pt x="22" y="279"/>
                    </a:cubicBezTo>
                    <a:cubicBezTo>
                      <a:pt x="21" y="280"/>
                      <a:pt x="20" y="280"/>
                      <a:pt x="18" y="281"/>
                    </a:cubicBezTo>
                    <a:cubicBezTo>
                      <a:pt x="17" y="281"/>
                      <a:pt x="16" y="281"/>
                      <a:pt x="15" y="282"/>
                    </a:cubicBezTo>
                    <a:cubicBezTo>
                      <a:pt x="13" y="285"/>
                      <a:pt x="15" y="287"/>
                      <a:pt x="17" y="289"/>
                    </a:cubicBezTo>
                    <a:cubicBezTo>
                      <a:pt x="19" y="291"/>
                      <a:pt x="21" y="293"/>
                      <a:pt x="20" y="295"/>
                    </a:cubicBezTo>
                    <a:cubicBezTo>
                      <a:pt x="19" y="297"/>
                      <a:pt x="17" y="297"/>
                      <a:pt x="16" y="298"/>
                    </a:cubicBezTo>
                    <a:cubicBezTo>
                      <a:pt x="15" y="298"/>
                      <a:pt x="14" y="299"/>
                      <a:pt x="14" y="299"/>
                    </a:cubicBezTo>
                    <a:cubicBezTo>
                      <a:pt x="12" y="300"/>
                      <a:pt x="10" y="302"/>
                      <a:pt x="9" y="304"/>
                    </a:cubicBezTo>
                    <a:cubicBezTo>
                      <a:pt x="5" y="308"/>
                      <a:pt x="6" y="311"/>
                      <a:pt x="9" y="316"/>
                    </a:cubicBezTo>
                    <a:cubicBezTo>
                      <a:pt x="9" y="316"/>
                      <a:pt x="9" y="317"/>
                      <a:pt x="10" y="317"/>
                    </a:cubicBezTo>
                    <a:cubicBezTo>
                      <a:pt x="11" y="319"/>
                      <a:pt x="12" y="320"/>
                      <a:pt x="12" y="322"/>
                    </a:cubicBezTo>
                    <a:cubicBezTo>
                      <a:pt x="11" y="324"/>
                      <a:pt x="10" y="324"/>
                      <a:pt x="9" y="325"/>
                    </a:cubicBezTo>
                    <a:cubicBezTo>
                      <a:pt x="8" y="325"/>
                      <a:pt x="8" y="325"/>
                      <a:pt x="7" y="326"/>
                    </a:cubicBezTo>
                    <a:cubicBezTo>
                      <a:pt x="3" y="328"/>
                      <a:pt x="0" y="334"/>
                      <a:pt x="0" y="339"/>
                    </a:cubicBezTo>
                    <a:cubicBezTo>
                      <a:pt x="0" y="341"/>
                      <a:pt x="0" y="344"/>
                      <a:pt x="3" y="345"/>
                    </a:cubicBezTo>
                    <a:cubicBezTo>
                      <a:pt x="4" y="346"/>
                      <a:pt x="4" y="346"/>
                      <a:pt x="5" y="346"/>
                    </a:cubicBezTo>
                    <a:cubicBezTo>
                      <a:pt x="6" y="346"/>
                      <a:pt x="6" y="346"/>
                      <a:pt x="7" y="345"/>
                    </a:cubicBezTo>
                    <a:cubicBezTo>
                      <a:pt x="8" y="345"/>
                      <a:pt x="9" y="344"/>
                      <a:pt x="9" y="342"/>
                    </a:cubicBezTo>
                    <a:cubicBezTo>
                      <a:pt x="9" y="342"/>
                      <a:pt x="10" y="342"/>
                      <a:pt x="10" y="342"/>
                    </a:cubicBezTo>
                    <a:cubicBezTo>
                      <a:pt x="12" y="342"/>
                      <a:pt x="14" y="343"/>
                      <a:pt x="15" y="344"/>
                    </a:cubicBezTo>
                    <a:cubicBezTo>
                      <a:pt x="16" y="346"/>
                      <a:pt x="16" y="349"/>
                      <a:pt x="15" y="352"/>
                    </a:cubicBezTo>
                    <a:cubicBezTo>
                      <a:pt x="14" y="355"/>
                      <a:pt x="16" y="358"/>
                      <a:pt x="18" y="360"/>
                    </a:cubicBezTo>
                    <a:cubicBezTo>
                      <a:pt x="19" y="361"/>
                      <a:pt x="20" y="363"/>
                      <a:pt x="21" y="364"/>
                    </a:cubicBezTo>
                    <a:cubicBezTo>
                      <a:pt x="22" y="367"/>
                      <a:pt x="22" y="369"/>
                      <a:pt x="21" y="372"/>
                    </a:cubicBezTo>
                    <a:cubicBezTo>
                      <a:pt x="20" y="375"/>
                      <a:pt x="20" y="378"/>
                      <a:pt x="22" y="380"/>
                    </a:cubicBezTo>
                    <a:cubicBezTo>
                      <a:pt x="24" y="382"/>
                      <a:pt x="25" y="383"/>
                      <a:pt x="27" y="383"/>
                    </a:cubicBezTo>
                    <a:cubicBezTo>
                      <a:pt x="28" y="383"/>
                      <a:pt x="29" y="384"/>
                      <a:pt x="30" y="384"/>
                    </a:cubicBezTo>
                    <a:cubicBezTo>
                      <a:pt x="32" y="386"/>
                      <a:pt x="33" y="388"/>
                      <a:pt x="33" y="391"/>
                    </a:cubicBezTo>
                    <a:cubicBezTo>
                      <a:pt x="33" y="395"/>
                      <a:pt x="32" y="397"/>
                      <a:pt x="31" y="400"/>
                    </a:cubicBezTo>
                    <a:cubicBezTo>
                      <a:pt x="31" y="401"/>
                      <a:pt x="31" y="401"/>
                      <a:pt x="31" y="401"/>
                    </a:cubicBezTo>
                    <a:cubicBezTo>
                      <a:pt x="29" y="405"/>
                      <a:pt x="32" y="408"/>
                      <a:pt x="35" y="410"/>
                    </a:cubicBezTo>
                    <a:cubicBezTo>
                      <a:pt x="36" y="411"/>
                      <a:pt x="36" y="411"/>
                      <a:pt x="37" y="412"/>
                    </a:cubicBezTo>
                    <a:cubicBezTo>
                      <a:pt x="39" y="415"/>
                      <a:pt x="41" y="418"/>
                      <a:pt x="43" y="421"/>
                    </a:cubicBezTo>
                    <a:cubicBezTo>
                      <a:pt x="44" y="423"/>
                      <a:pt x="45" y="425"/>
                      <a:pt x="46" y="426"/>
                    </a:cubicBezTo>
                    <a:cubicBezTo>
                      <a:pt x="47" y="428"/>
                      <a:pt x="48" y="429"/>
                      <a:pt x="49" y="431"/>
                    </a:cubicBezTo>
                    <a:cubicBezTo>
                      <a:pt x="52" y="435"/>
                      <a:pt x="55" y="439"/>
                      <a:pt x="53" y="445"/>
                    </a:cubicBezTo>
                    <a:cubicBezTo>
                      <a:pt x="53" y="446"/>
                      <a:pt x="53" y="446"/>
                      <a:pt x="53" y="446"/>
                    </a:cubicBezTo>
                    <a:cubicBezTo>
                      <a:pt x="52" y="448"/>
                      <a:pt x="52" y="449"/>
                      <a:pt x="52" y="450"/>
                    </a:cubicBezTo>
                    <a:cubicBezTo>
                      <a:pt x="52" y="451"/>
                      <a:pt x="52" y="452"/>
                      <a:pt x="53" y="452"/>
                    </a:cubicBezTo>
                    <a:cubicBezTo>
                      <a:pt x="53" y="454"/>
                      <a:pt x="53" y="454"/>
                      <a:pt x="53" y="456"/>
                    </a:cubicBezTo>
                    <a:cubicBezTo>
                      <a:pt x="52" y="457"/>
                      <a:pt x="51" y="458"/>
                      <a:pt x="50" y="459"/>
                    </a:cubicBezTo>
                    <a:cubicBezTo>
                      <a:pt x="48" y="460"/>
                      <a:pt x="46" y="462"/>
                      <a:pt x="47" y="465"/>
                    </a:cubicBezTo>
                    <a:cubicBezTo>
                      <a:pt x="48" y="466"/>
                      <a:pt x="48" y="466"/>
                      <a:pt x="49" y="467"/>
                    </a:cubicBezTo>
                    <a:cubicBezTo>
                      <a:pt x="50" y="467"/>
                      <a:pt x="50" y="468"/>
                      <a:pt x="51" y="468"/>
                    </a:cubicBezTo>
                    <a:cubicBezTo>
                      <a:pt x="51" y="469"/>
                      <a:pt x="51" y="470"/>
                      <a:pt x="51" y="471"/>
                    </a:cubicBezTo>
                    <a:cubicBezTo>
                      <a:pt x="50" y="472"/>
                      <a:pt x="50" y="473"/>
                      <a:pt x="51" y="474"/>
                    </a:cubicBezTo>
                    <a:cubicBezTo>
                      <a:pt x="51" y="475"/>
                      <a:pt x="53" y="476"/>
                      <a:pt x="54" y="476"/>
                    </a:cubicBezTo>
                    <a:cubicBezTo>
                      <a:pt x="56" y="476"/>
                      <a:pt x="57" y="476"/>
                      <a:pt x="60" y="475"/>
                    </a:cubicBezTo>
                    <a:cubicBezTo>
                      <a:pt x="62" y="474"/>
                      <a:pt x="64" y="474"/>
                      <a:pt x="66" y="474"/>
                    </a:cubicBezTo>
                    <a:cubicBezTo>
                      <a:pt x="68" y="474"/>
                      <a:pt x="70" y="475"/>
                      <a:pt x="71" y="477"/>
                    </a:cubicBezTo>
                    <a:cubicBezTo>
                      <a:pt x="72" y="478"/>
                      <a:pt x="71" y="480"/>
                      <a:pt x="70" y="482"/>
                    </a:cubicBezTo>
                    <a:cubicBezTo>
                      <a:pt x="69" y="485"/>
                      <a:pt x="68" y="488"/>
                      <a:pt x="71" y="489"/>
                    </a:cubicBezTo>
                    <a:cubicBezTo>
                      <a:pt x="72" y="489"/>
                      <a:pt x="73" y="490"/>
                      <a:pt x="76" y="490"/>
                    </a:cubicBezTo>
                    <a:cubicBezTo>
                      <a:pt x="77" y="490"/>
                      <a:pt x="77" y="490"/>
                      <a:pt x="77" y="490"/>
                    </a:cubicBezTo>
                    <a:cubicBezTo>
                      <a:pt x="78" y="490"/>
                      <a:pt x="79" y="490"/>
                      <a:pt x="80" y="490"/>
                    </a:cubicBezTo>
                    <a:cubicBezTo>
                      <a:pt x="84" y="491"/>
                      <a:pt x="88" y="492"/>
                      <a:pt x="90" y="494"/>
                    </a:cubicBezTo>
                    <a:cubicBezTo>
                      <a:pt x="91" y="495"/>
                      <a:pt x="91" y="496"/>
                      <a:pt x="92" y="497"/>
                    </a:cubicBezTo>
                    <a:cubicBezTo>
                      <a:pt x="92" y="499"/>
                      <a:pt x="93" y="500"/>
                      <a:pt x="94" y="501"/>
                    </a:cubicBezTo>
                    <a:cubicBezTo>
                      <a:pt x="95" y="502"/>
                      <a:pt x="97" y="502"/>
                      <a:pt x="98" y="502"/>
                    </a:cubicBezTo>
                    <a:cubicBezTo>
                      <a:pt x="99" y="503"/>
                      <a:pt x="101" y="503"/>
                      <a:pt x="101" y="504"/>
                    </a:cubicBezTo>
                    <a:cubicBezTo>
                      <a:pt x="102" y="506"/>
                      <a:pt x="102" y="507"/>
                      <a:pt x="101" y="509"/>
                    </a:cubicBezTo>
                    <a:cubicBezTo>
                      <a:pt x="100" y="510"/>
                      <a:pt x="99" y="511"/>
                      <a:pt x="100" y="513"/>
                    </a:cubicBezTo>
                    <a:cubicBezTo>
                      <a:pt x="100" y="514"/>
                      <a:pt x="101" y="515"/>
                      <a:pt x="104" y="518"/>
                    </a:cubicBezTo>
                    <a:cubicBezTo>
                      <a:pt x="105" y="519"/>
                      <a:pt x="105" y="519"/>
                      <a:pt x="105" y="519"/>
                    </a:cubicBezTo>
                    <a:cubicBezTo>
                      <a:pt x="107" y="521"/>
                      <a:pt x="109" y="523"/>
                      <a:pt x="112" y="525"/>
                    </a:cubicBezTo>
                    <a:cubicBezTo>
                      <a:pt x="113" y="526"/>
                      <a:pt x="115" y="527"/>
                      <a:pt x="116" y="527"/>
                    </a:cubicBezTo>
                    <a:cubicBezTo>
                      <a:pt x="118" y="527"/>
                      <a:pt x="119" y="527"/>
                      <a:pt x="121" y="528"/>
                    </a:cubicBezTo>
                    <a:cubicBezTo>
                      <a:pt x="122" y="529"/>
                      <a:pt x="122" y="530"/>
                      <a:pt x="123" y="532"/>
                    </a:cubicBezTo>
                    <a:cubicBezTo>
                      <a:pt x="124" y="533"/>
                      <a:pt x="124" y="535"/>
                      <a:pt x="125" y="536"/>
                    </a:cubicBezTo>
                    <a:cubicBezTo>
                      <a:pt x="127" y="537"/>
                      <a:pt x="128" y="538"/>
                      <a:pt x="129" y="539"/>
                    </a:cubicBezTo>
                    <a:cubicBezTo>
                      <a:pt x="130" y="540"/>
                      <a:pt x="131" y="540"/>
                      <a:pt x="131" y="541"/>
                    </a:cubicBezTo>
                    <a:cubicBezTo>
                      <a:pt x="134" y="544"/>
                      <a:pt x="134" y="545"/>
                      <a:pt x="133" y="546"/>
                    </a:cubicBezTo>
                    <a:cubicBezTo>
                      <a:pt x="132" y="547"/>
                      <a:pt x="131" y="548"/>
                      <a:pt x="131" y="549"/>
                    </a:cubicBezTo>
                    <a:cubicBezTo>
                      <a:pt x="130" y="552"/>
                      <a:pt x="132" y="553"/>
                      <a:pt x="134" y="553"/>
                    </a:cubicBezTo>
                    <a:cubicBezTo>
                      <a:pt x="135" y="554"/>
                      <a:pt x="136" y="554"/>
                      <a:pt x="136" y="555"/>
                    </a:cubicBezTo>
                    <a:cubicBezTo>
                      <a:pt x="137" y="556"/>
                      <a:pt x="137" y="557"/>
                      <a:pt x="138" y="559"/>
                    </a:cubicBezTo>
                    <a:cubicBezTo>
                      <a:pt x="138" y="561"/>
                      <a:pt x="138" y="562"/>
                      <a:pt x="140" y="564"/>
                    </a:cubicBezTo>
                    <a:cubicBezTo>
                      <a:pt x="141" y="565"/>
                      <a:pt x="143" y="565"/>
                      <a:pt x="144" y="565"/>
                    </a:cubicBezTo>
                    <a:cubicBezTo>
                      <a:pt x="146" y="565"/>
                      <a:pt x="147" y="565"/>
                      <a:pt x="149" y="567"/>
                    </a:cubicBezTo>
                    <a:cubicBezTo>
                      <a:pt x="149" y="567"/>
                      <a:pt x="149" y="567"/>
                      <a:pt x="150" y="568"/>
                    </a:cubicBezTo>
                    <a:cubicBezTo>
                      <a:pt x="150" y="568"/>
                      <a:pt x="150" y="569"/>
                      <a:pt x="151" y="569"/>
                    </a:cubicBezTo>
                    <a:cubicBezTo>
                      <a:pt x="152" y="569"/>
                      <a:pt x="152" y="570"/>
                      <a:pt x="153" y="570"/>
                    </a:cubicBezTo>
                    <a:cubicBezTo>
                      <a:pt x="154" y="570"/>
                      <a:pt x="154" y="570"/>
                      <a:pt x="155" y="571"/>
                    </a:cubicBezTo>
                    <a:cubicBezTo>
                      <a:pt x="157" y="573"/>
                      <a:pt x="158" y="575"/>
                      <a:pt x="159" y="579"/>
                    </a:cubicBezTo>
                    <a:cubicBezTo>
                      <a:pt x="159" y="580"/>
                      <a:pt x="159" y="580"/>
                      <a:pt x="159" y="580"/>
                    </a:cubicBezTo>
                    <a:cubicBezTo>
                      <a:pt x="160" y="587"/>
                      <a:pt x="161" y="591"/>
                      <a:pt x="165" y="596"/>
                    </a:cubicBezTo>
                    <a:cubicBezTo>
                      <a:pt x="166" y="597"/>
                      <a:pt x="168" y="598"/>
                      <a:pt x="169" y="600"/>
                    </a:cubicBezTo>
                    <a:cubicBezTo>
                      <a:pt x="170" y="600"/>
                      <a:pt x="171" y="601"/>
                      <a:pt x="172" y="602"/>
                    </a:cubicBezTo>
                    <a:cubicBezTo>
                      <a:pt x="173" y="604"/>
                      <a:pt x="173" y="605"/>
                      <a:pt x="174" y="607"/>
                    </a:cubicBezTo>
                    <a:cubicBezTo>
                      <a:pt x="174" y="608"/>
                      <a:pt x="174" y="609"/>
                      <a:pt x="175" y="611"/>
                    </a:cubicBezTo>
                    <a:cubicBezTo>
                      <a:pt x="176" y="613"/>
                      <a:pt x="180" y="615"/>
                      <a:pt x="183" y="617"/>
                    </a:cubicBezTo>
                    <a:cubicBezTo>
                      <a:pt x="185" y="617"/>
                      <a:pt x="187" y="618"/>
                      <a:pt x="188" y="619"/>
                    </a:cubicBezTo>
                    <a:cubicBezTo>
                      <a:pt x="189" y="620"/>
                      <a:pt x="191" y="620"/>
                      <a:pt x="192" y="620"/>
                    </a:cubicBezTo>
                    <a:cubicBezTo>
                      <a:pt x="193" y="620"/>
                      <a:pt x="194" y="620"/>
                      <a:pt x="196" y="618"/>
                    </a:cubicBezTo>
                    <a:cubicBezTo>
                      <a:pt x="197" y="618"/>
                      <a:pt x="197" y="618"/>
                      <a:pt x="197" y="618"/>
                    </a:cubicBezTo>
                    <a:cubicBezTo>
                      <a:pt x="198" y="616"/>
                      <a:pt x="198" y="616"/>
                      <a:pt x="198" y="616"/>
                    </a:cubicBezTo>
                    <a:cubicBezTo>
                      <a:pt x="200" y="615"/>
                      <a:pt x="202" y="614"/>
                      <a:pt x="204" y="614"/>
                    </a:cubicBezTo>
                    <a:cubicBezTo>
                      <a:pt x="205" y="614"/>
                      <a:pt x="205" y="614"/>
                      <a:pt x="207" y="614"/>
                    </a:cubicBezTo>
                    <a:cubicBezTo>
                      <a:pt x="208" y="614"/>
                      <a:pt x="208" y="614"/>
                      <a:pt x="208" y="614"/>
                    </a:cubicBezTo>
                    <a:cubicBezTo>
                      <a:pt x="209" y="615"/>
                      <a:pt x="211" y="615"/>
                      <a:pt x="212" y="616"/>
                    </a:cubicBezTo>
                    <a:cubicBezTo>
                      <a:pt x="213" y="616"/>
                      <a:pt x="213" y="617"/>
                      <a:pt x="214" y="617"/>
                    </a:cubicBezTo>
                    <a:cubicBezTo>
                      <a:pt x="215" y="618"/>
                      <a:pt x="215" y="619"/>
                      <a:pt x="216" y="619"/>
                    </a:cubicBezTo>
                    <a:cubicBezTo>
                      <a:pt x="217" y="619"/>
                      <a:pt x="217" y="619"/>
                      <a:pt x="217" y="619"/>
                    </a:cubicBezTo>
                    <a:cubicBezTo>
                      <a:pt x="220" y="619"/>
                      <a:pt x="221" y="616"/>
                      <a:pt x="222" y="614"/>
                    </a:cubicBezTo>
                    <a:cubicBezTo>
                      <a:pt x="223" y="613"/>
                      <a:pt x="223" y="612"/>
                      <a:pt x="224" y="611"/>
                    </a:cubicBezTo>
                    <a:cubicBezTo>
                      <a:pt x="225" y="610"/>
                      <a:pt x="226" y="609"/>
                      <a:pt x="228" y="609"/>
                    </a:cubicBezTo>
                    <a:cubicBezTo>
                      <a:pt x="228" y="609"/>
                      <a:pt x="228" y="609"/>
                      <a:pt x="228" y="609"/>
                    </a:cubicBezTo>
                    <a:cubicBezTo>
                      <a:pt x="230" y="610"/>
                      <a:pt x="232" y="611"/>
                      <a:pt x="232" y="613"/>
                    </a:cubicBezTo>
                    <a:cubicBezTo>
                      <a:pt x="235" y="619"/>
                      <a:pt x="239" y="623"/>
                      <a:pt x="244" y="628"/>
                    </a:cubicBezTo>
                    <a:cubicBezTo>
                      <a:pt x="245" y="629"/>
                      <a:pt x="246" y="630"/>
                      <a:pt x="247" y="631"/>
                    </a:cubicBezTo>
                    <a:cubicBezTo>
                      <a:pt x="249" y="633"/>
                      <a:pt x="250" y="633"/>
                      <a:pt x="251" y="634"/>
                    </a:cubicBezTo>
                    <a:cubicBezTo>
                      <a:pt x="252" y="634"/>
                      <a:pt x="252" y="634"/>
                      <a:pt x="253" y="634"/>
                    </a:cubicBezTo>
                    <a:cubicBezTo>
                      <a:pt x="255" y="635"/>
                      <a:pt x="255" y="636"/>
                      <a:pt x="255" y="638"/>
                    </a:cubicBezTo>
                    <a:cubicBezTo>
                      <a:pt x="255" y="638"/>
                      <a:pt x="255" y="639"/>
                      <a:pt x="255" y="639"/>
                    </a:cubicBezTo>
                    <a:cubicBezTo>
                      <a:pt x="257" y="643"/>
                      <a:pt x="259" y="643"/>
                      <a:pt x="263" y="643"/>
                    </a:cubicBezTo>
                    <a:cubicBezTo>
                      <a:pt x="266" y="643"/>
                      <a:pt x="267" y="642"/>
                      <a:pt x="269" y="641"/>
                    </a:cubicBezTo>
                    <a:cubicBezTo>
                      <a:pt x="269" y="640"/>
                      <a:pt x="270" y="639"/>
                      <a:pt x="272" y="638"/>
                    </a:cubicBezTo>
                    <a:cubicBezTo>
                      <a:pt x="273" y="638"/>
                      <a:pt x="274" y="637"/>
                      <a:pt x="275" y="637"/>
                    </a:cubicBezTo>
                    <a:cubicBezTo>
                      <a:pt x="277" y="637"/>
                      <a:pt x="278" y="638"/>
                      <a:pt x="280" y="639"/>
                    </a:cubicBezTo>
                    <a:cubicBezTo>
                      <a:pt x="281" y="640"/>
                      <a:pt x="283" y="641"/>
                      <a:pt x="284" y="641"/>
                    </a:cubicBezTo>
                    <a:cubicBezTo>
                      <a:pt x="286" y="641"/>
                      <a:pt x="287" y="641"/>
                      <a:pt x="288" y="640"/>
                    </a:cubicBezTo>
                    <a:cubicBezTo>
                      <a:pt x="289" y="639"/>
                      <a:pt x="291" y="638"/>
                      <a:pt x="292" y="638"/>
                    </a:cubicBezTo>
                    <a:cubicBezTo>
                      <a:pt x="293" y="638"/>
                      <a:pt x="294" y="638"/>
                      <a:pt x="294" y="639"/>
                    </a:cubicBezTo>
                    <a:cubicBezTo>
                      <a:pt x="295" y="639"/>
                      <a:pt x="295" y="640"/>
                      <a:pt x="296" y="641"/>
                    </a:cubicBezTo>
                    <a:cubicBezTo>
                      <a:pt x="296" y="642"/>
                      <a:pt x="296" y="642"/>
                      <a:pt x="296" y="642"/>
                    </a:cubicBezTo>
                    <a:cubicBezTo>
                      <a:pt x="297" y="643"/>
                      <a:pt x="297" y="643"/>
                      <a:pt x="297" y="643"/>
                    </a:cubicBezTo>
                    <a:cubicBezTo>
                      <a:pt x="297" y="643"/>
                      <a:pt x="297" y="644"/>
                      <a:pt x="297" y="644"/>
                    </a:cubicBezTo>
                    <a:cubicBezTo>
                      <a:pt x="299" y="646"/>
                      <a:pt x="299" y="646"/>
                      <a:pt x="299" y="646"/>
                    </a:cubicBezTo>
                    <a:cubicBezTo>
                      <a:pt x="300" y="645"/>
                      <a:pt x="300" y="645"/>
                      <a:pt x="300" y="645"/>
                    </a:cubicBezTo>
                    <a:cubicBezTo>
                      <a:pt x="301" y="645"/>
                      <a:pt x="301" y="645"/>
                      <a:pt x="301" y="645"/>
                    </a:cubicBezTo>
                    <a:cubicBezTo>
                      <a:pt x="301" y="645"/>
                      <a:pt x="301" y="645"/>
                      <a:pt x="302" y="645"/>
                    </a:cubicBezTo>
                    <a:cubicBezTo>
                      <a:pt x="304" y="645"/>
                      <a:pt x="304" y="645"/>
                      <a:pt x="304" y="645"/>
                    </a:cubicBezTo>
                    <a:cubicBezTo>
                      <a:pt x="304" y="644"/>
                      <a:pt x="304" y="644"/>
                      <a:pt x="304" y="644"/>
                    </a:cubicBezTo>
                    <a:cubicBezTo>
                      <a:pt x="304" y="643"/>
                      <a:pt x="305" y="643"/>
                      <a:pt x="305" y="642"/>
                    </a:cubicBezTo>
                    <a:cubicBezTo>
                      <a:pt x="305" y="642"/>
                      <a:pt x="306" y="641"/>
                      <a:pt x="306" y="641"/>
                    </a:cubicBezTo>
                    <a:cubicBezTo>
                      <a:pt x="308" y="639"/>
                      <a:pt x="311" y="639"/>
                      <a:pt x="314" y="639"/>
                    </a:cubicBezTo>
                    <a:cubicBezTo>
                      <a:pt x="318" y="639"/>
                      <a:pt x="320" y="638"/>
                      <a:pt x="323" y="636"/>
                    </a:cubicBezTo>
                    <a:cubicBezTo>
                      <a:pt x="325" y="635"/>
                      <a:pt x="326" y="635"/>
                      <a:pt x="327" y="635"/>
                    </a:cubicBezTo>
                    <a:cubicBezTo>
                      <a:pt x="328" y="635"/>
                      <a:pt x="329" y="636"/>
                      <a:pt x="330" y="637"/>
                    </a:cubicBezTo>
                    <a:cubicBezTo>
                      <a:pt x="331" y="637"/>
                      <a:pt x="331" y="637"/>
                      <a:pt x="331" y="637"/>
                    </a:cubicBezTo>
                    <a:cubicBezTo>
                      <a:pt x="333" y="638"/>
                      <a:pt x="335" y="638"/>
                      <a:pt x="337" y="638"/>
                    </a:cubicBezTo>
                    <a:cubicBezTo>
                      <a:pt x="339" y="638"/>
                      <a:pt x="340" y="638"/>
                      <a:pt x="342" y="638"/>
                    </a:cubicBezTo>
                    <a:cubicBezTo>
                      <a:pt x="342" y="638"/>
                      <a:pt x="342" y="638"/>
                      <a:pt x="342" y="638"/>
                    </a:cubicBezTo>
                    <a:cubicBezTo>
                      <a:pt x="367" y="610"/>
                      <a:pt x="367" y="610"/>
                      <a:pt x="367" y="610"/>
                    </a:cubicBezTo>
                    <a:cubicBezTo>
                      <a:pt x="408" y="610"/>
                      <a:pt x="408" y="610"/>
                      <a:pt x="408" y="610"/>
                    </a:cubicBezTo>
                    <a:cubicBezTo>
                      <a:pt x="407" y="607"/>
                      <a:pt x="407" y="607"/>
                      <a:pt x="407" y="607"/>
                    </a:cubicBezTo>
                    <a:cubicBezTo>
                      <a:pt x="407" y="605"/>
                      <a:pt x="407" y="602"/>
                      <a:pt x="407" y="599"/>
                    </a:cubicBezTo>
                    <a:cubicBezTo>
                      <a:pt x="407" y="598"/>
                      <a:pt x="407" y="597"/>
                      <a:pt x="408" y="596"/>
                    </a:cubicBezTo>
                    <a:cubicBezTo>
                      <a:pt x="408" y="592"/>
                      <a:pt x="407" y="588"/>
                      <a:pt x="403" y="586"/>
                    </a:cubicBezTo>
                    <a:cubicBezTo>
                      <a:pt x="402" y="586"/>
                      <a:pt x="401" y="585"/>
                      <a:pt x="400" y="585"/>
                    </a:cubicBezTo>
                    <a:cubicBezTo>
                      <a:pt x="400" y="585"/>
                      <a:pt x="399" y="586"/>
                      <a:pt x="398" y="586"/>
                    </a:cubicBezTo>
                    <a:cubicBezTo>
                      <a:pt x="398" y="586"/>
                      <a:pt x="397" y="586"/>
                      <a:pt x="396" y="586"/>
                    </a:cubicBezTo>
                    <a:cubicBezTo>
                      <a:pt x="395" y="586"/>
                      <a:pt x="394" y="586"/>
                      <a:pt x="394" y="586"/>
                    </a:cubicBezTo>
                    <a:cubicBezTo>
                      <a:pt x="393" y="584"/>
                      <a:pt x="392" y="583"/>
                      <a:pt x="391" y="582"/>
                    </a:cubicBezTo>
                    <a:cubicBezTo>
                      <a:pt x="390" y="581"/>
                      <a:pt x="390" y="580"/>
                      <a:pt x="389" y="579"/>
                    </a:cubicBezTo>
                    <a:cubicBezTo>
                      <a:pt x="388" y="578"/>
                      <a:pt x="388" y="576"/>
                      <a:pt x="387" y="575"/>
                    </a:cubicBezTo>
                    <a:cubicBezTo>
                      <a:pt x="387" y="573"/>
                      <a:pt x="387" y="572"/>
                      <a:pt x="386" y="571"/>
                    </a:cubicBezTo>
                    <a:cubicBezTo>
                      <a:pt x="385" y="566"/>
                      <a:pt x="382" y="560"/>
                      <a:pt x="380" y="554"/>
                    </a:cubicBezTo>
                    <a:cubicBezTo>
                      <a:pt x="380" y="553"/>
                      <a:pt x="380" y="553"/>
                      <a:pt x="380" y="553"/>
                    </a:cubicBezTo>
                    <a:cubicBezTo>
                      <a:pt x="379" y="549"/>
                      <a:pt x="378" y="545"/>
                      <a:pt x="374" y="543"/>
                    </a:cubicBezTo>
                    <a:cubicBezTo>
                      <a:pt x="371" y="541"/>
                      <a:pt x="371" y="541"/>
                      <a:pt x="370" y="539"/>
                    </a:cubicBezTo>
                    <a:cubicBezTo>
                      <a:pt x="369" y="538"/>
                      <a:pt x="369" y="538"/>
                      <a:pt x="369" y="538"/>
                    </a:cubicBezTo>
                    <a:cubicBezTo>
                      <a:pt x="368" y="537"/>
                      <a:pt x="367" y="536"/>
                      <a:pt x="366" y="535"/>
                    </a:cubicBezTo>
                    <a:cubicBezTo>
                      <a:pt x="365" y="535"/>
                      <a:pt x="365" y="534"/>
                      <a:pt x="364" y="534"/>
                    </a:cubicBezTo>
                    <a:cubicBezTo>
                      <a:pt x="361" y="531"/>
                      <a:pt x="359" y="527"/>
                      <a:pt x="356" y="524"/>
                    </a:cubicBezTo>
                    <a:cubicBezTo>
                      <a:pt x="354" y="520"/>
                      <a:pt x="352" y="516"/>
                      <a:pt x="348" y="513"/>
                    </a:cubicBezTo>
                    <a:cubicBezTo>
                      <a:pt x="347" y="512"/>
                      <a:pt x="347" y="512"/>
                      <a:pt x="347" y="512"/>
                    </a:cubicBezTo>
                    <a:cubicBezTo>
                      <a:pt x="346" y="511"/>
                      <a:pt x="345" y="509"/>
                      <a:pt x="343" y="509"/>
                    </a:cubicBezTo>
                    <a:cubicBezTo>
                      <a:pt x="342" y="509"/>
                      <a:pt x="342" y="509"/>
                      <a:pt x="341" y="509"/>
                    </a:cubicBezTo>
                    <a:cubicBezTo>
                      <a:pt x="340" y="509"/>
                      <a:pt x="339" y="509"/>
                      <a:pt x="339" y="509"/>
                    </a:cubicBezTo>
                    <a:cubicBezTo>
                      <a:pt x="338" y="509"/>
                      <a:pt x="337" y="509"/>
                      <a:pt x="336" y="509"/>
                    </a:cubicBezTo>
                    <a:cubicBezTo>
                      <a:pt x="336" y="509"/>
                      <a:pt x="335" y="509"/>
                      <a:pt x="335" y="509"/>
                    </a:cubicBezTo>
                    <a:cubicBezTo>
                      <a:pt x="330" y="508"/>
                      <a:pt x="325" y="504"/>
                      <a:pt x="326" y="501"/>
                    </a:cubicBezTo>
                    <a:cubicBezTo>
                      <a:pt x="326" y="500"/>
                      <a:pt x="327" y="499"/>
                      <a:pt x="328" y="498"/>
                    </a:cubicBezTo>
                    <a:cubicBezTo>
                      <a:pt x="328" y="497"/>
                      <a:pt x="329" y="496"/>
                      <a:pt x="329" y="495"/>
                    </a:cubicBezTo>
                    <a:cubicBezTo>
                      <a:pt x="330" y="494"/>
                      <a:pt x="330" y="492"/>
                      <a:pt x="330" y="491"/>
                    </a:cubicBezTo>
                    <a:cubicBezTo>
                      <a:pt x="330" y="490"/>
                      <a:pt x="330" y="488"/>
                      <a:pt x="331" y="487"/>
                    </a:cubicBezTo>
                    <a:cubicBezTo>
                      <a:pt x="332" y="484"/>
                      <a:pt x="334" y="483"/>
                      <a:pt x="335" y="483"/>
                    </a:cubicBezTo>
                    <a:cubicBezTo>
                      <a:pt x="337" y="483"/>
                      <a:pt x="339" y="485"/>
                      <a:pt x="341" y="486"/>
                    </a:cubicBezTo>
                    <a:cubicBezTo>
                      <a:pt x="342" y="486"/>
                      <a:pt x="343" y="487"/>
                      <a:pt x="344" y="487"/>
                    </a:cubicBezTo>
                    <a:cubicBezTo>
                      <a:pt x="345" y="487"/>
                      <a:pt x="345" y="488"/>
                      <a:pt x="346" y="488"/>
                    </a:cubicBezTo>
                    <a:cubicBezTo>
                      <a:pt x="350" y="488"/>
                      <a:pt x="352" y="484"/>
                      <a:pt x="354" y="481"/>
                    </a:cubicBezTo>
                    <a:cubicBezTo>
                      <a:pt x="357" y="477"/>
                      <a:pt x="356" y="471"/>
                      <a:pt x="356" y="466"/>
                    </a:cubicBezTo>
                    <a:cubicBezTo>
                      <a:pt x="355" y="464"/>
                      <a:pt x="355" y="461"/>
                      <a:pt x="355" y="459"/>
                    </a:cubicBezTo>
                    <a:cubicBezTo>
                      <a:pt x="355" y="458"/>
                      <a:pt x="355" y="456"/>
                      <a:pt x="355" y="454"/>
                    </a:cubicBezTo>
                    <a:cubicBezTo>
                      <a:pt x="355" y="449"/>
                      <a:pt x="355" y="444"/>
                      <a:pt x="356" y="439"/>
                    </a:cubicBezTo>
                    <a:cubicBezTo>
                      <a:pt x="357" y="437"/>
                      <a:pt x="357" y="437"/>
                      <a:pt x="357" y="437"/>
                    </a:cubicBezTo>
                    <a:cubicBezTo>
                      <a:pt x="358" y="431"/>
                      <a:pt x="360" y="426"/>
                      <a:pt x="360" y="420"/>
                    </a:cubicBezTo>
                    <a:cubicBezTo>
                      <a:pt x="361" y="419"/>
                      <a:pt x="361" y="419"/>
                      <a:pt x="361" y="419"/>
                    </a:cubicBezTo>
                    <a:cubicBezTo>
                      <a:pt x="361" y="414"/>
                      <a:pt x="362" y="406"/>
                      <a:pt x="367" y="405"/>
                    </a:cubicBezTo>
                    <a:cubicBezTo>
                      <a:pt x="368" y="405"/>
                      <a:pt x="368" y="405"/>
                      <a:pt x="368" y="405"/>
                    </a:cubicBezTo>
                    <a:cubicBezTo>
                      <a:pt x="370" y="405"/>
                      <a:pt x="371" y="406"/>
                      <a:pt x="373" y="406"/>
                    </a:cubicBezTo>
                    <a:cubicBezTo>
                      <a:pt x="375" y="408"/>
                      <a:pt x="376" y="408"/>
                      <a:pt x="377" y="408"/>
                    </a:cubicBezTo>
                    <a:cubicBezTo>
                      <a:pt x="378" y="408"/>
                      <a:pt x="379" y="407"/>
                      <a:pt x="379" y="407"/>
                    </a:cubicBezTo>
                    <a:cubicBezTo>
                      <a:pt x="379" y="407"/>
                      <a:pt x="379" y="407"/>
                      <a:pt x="379" y="407"/>
                    </a:cubicBezTo>
                    <a:cubicBezTo>
                      <a:pt x="379" y="406"/>
                      <a:pt x="379" y="406"/>
                      <a:pt x="379" y="406"/>
                    </a:cubicBezTo>
                    <a:cubicBezTo>
                      <a:pt x="379" y="406"/>
                      <a:pt x="379" y="405"/>
                      <a:pt x="379" y="400"/>
                    </a:cubicBezTo>
                    <a:cubicBezTo>
                      <a:pt x="379" y="399"/>
                      <a:pt x="379" y="398"/>
                      <a:pt x="379" y="397"/>
                    </a:cubicBezTo>
                    <a:cubicBezTo>
                      <a:pt x="379" y="394"/>
                      <a:pt x="380" y="390"/>
                      <a:pt x="381" y="386"/>
                    </a:cubicBezTo>
                    <a:cubicBezTo>
                      <a:pt x="381" y="384"/>
                      <a:pt x="381" y="383"/>
                      <a:pt x="381" y="381"/>
                    </a:cubicBezTo>
                    <a:cubicBezTo>
                      <a:pt x="381" y="380"/>
                      <a:pt x="381" y="378"/>
                      <a:pt x="382" y="376"/>
                    </a:cubicBezTo>
                    <a:cubicBezTo>
                      <a:pt x="382" y="374"/>
                      <a:pt x="383" y="373"/>
                      <a:pt x="384" y="373"/>
                    </a:cubicBezTo>
                    <a:cubicBezTo>
                      <a:pt x="385" y="372"/>
                      <a:pt x="386" y="372"/>
                      <a:pt x="387" y="371"/>
                    </a:cubicBezTo>
                    <a:cubicBezTo>
                      <a:pt x="390" y="367"/>
                      <a:pt x="393" y="361"/>
                      <a:pt x="395" y="356"/>
                    </a:cubicBezTo>
                    <a:cubicBezTo>
                      <a:pt x="396" y="353"/>
                      <a:pt x="396" y="353"/>
                      <a:pt x="396" y="353"/>
                    </a:cubicBezTo>
                    <a:cubicBezTo>
                      <a:pt x="396" y="353"/>
                      <a:pt x="397" y="352"/>
                      <a:pt x="397" y="352"/>
                    </a:cubicBezTo>
                    <a:cubicBezTo>
                      <a:pt x="398" y="349"/>
                      <a:pt x="399" y="347"/>
                      <a:pt x="401" y="346"/>
                    </a:cubicBezTo>
                    <a:cubicBezTo>
                      <a:pt x="403" y="345"/>
                      <a:pt x="405" y="345"/>
                      <a:pt x="406" y="345"/>
                    </a:cubicBezTo>
                    <a:cubicBezTo>
                      <a:pt x="409" y="345"/>
                      <a:pt x="411" y="345"/>
                      <a:pt x="412" y="340"/>
                    </a:cubicBezTo>
                    <a:cubicBezTo>
                      <a:pt x="413" y="338"/>
                      <a:pt x="413" y="336"/>
                      <a:pt x="413" y="334"/>
                    </a:cubicBezTo>
                    <a:cubicBezTo>
                      <a:pt x="413" y="330"/>
                      <a:pt x="413" y="328"/>
                      <a:pt x="414" y="325"/>
                    </a:cubicBezTo>
                    <a:cubicBezTo>
                      <a:pt x="417" y="318"/>
                      <a:pt x="418" y="313"/>
                      <a:pt x="420" y="306"/>
                    </a:cubicBezTo>
                    <a:cubicBezTo>
                      <a:pt x="422" y="302"/>
                      <a:pt x="421" y="298"/>
                      <a:pt x="421" y="293"/>
                    </a:cubicBezTo>
                    <a:cubicBezTo>
                      <a:pt x="421" y="292"/>
                      <a:pt x="420" y="291"/>
                      <a:pt x="420" y="289"/>
                    </a:cubicBezTo>
                    <a:cubicBezTo>
                      <a:pt x="420" y="287"/>
                      <a:pt x="420" y="284"/>
                      <a:pt x="420" y="281"/>
                    </a:cubicBezTo>
                    <a:cubicBezTo>
                      <a:pt x="420" y="278"/>
                      <a:pt x="420" y="275"/>
                      <a:pt x="420" y="272"/>
                    </a:cubicBezTo>
                    <a:cubicBezTo>
                      <a:pt x="419" y="265"/>
                      <a:pt x="419" y="263"/>
                      <a:pt x="422" y="258"/>
                    </a:cubicBezTo>
                    <a:cubicBezTo>
                      <a:pt x="424" y="254"/>
                      <a:pt x="424" y="251"/>
                      <a:pt x="425" y="248"/>
                    </a:cubicBezTo>
                    <a:cubicBezTo>
                      <a:pt x="425" y="246"/>
                      <a:pt x="425" y="245"/>
                      <a:pt x="426" y="243"/>
                    </a:cubicBezTo>
                    <a:cubicBezTo>
                      <a:pt x="426" y="241"/>
                      <a:pt x="427" y="239"/>
                      <a:pt x="428" y="237"/>
                    </a:cubicBezTo>
                    <a:cubicBezTo>
                      <a:pt x="429" y="234"/>
                      <a:pt x="431" y="231"/>
                      <a:pt x="431" y="228"/>
                    </a:cubicBezTo>
                    <a:cubicBezTo>
                      <a:pt x="431" y="225"/>
                      <a:pt x="431" y="223"/>
                      <a:pt x="430" y="221"/>
                    </a:cubicBezTo>
                    <a:cubicBezTo>
                      <a:pt x="429" y="219"/>
                      <a:pt x="429" y="217"/>
                      <a:pt x="430" y="213"/>
                    </a:cubicBezTo>
                    <a:cubicBezTo>
                      <a:pt x="430" y="213"/>
                      <a:pt x="431" y="212"/>
                      <a:pt x="431" y="212"/>
                    </a:cubicBezTo>
                    <a:cubicBezTo>
                      <a:pt x="431" y="211"/>
                      <a:pt x="432" y="211"/>
                      <a:pt x="432" y="210"/>
                    </a:cubicBezTo>
                    <a:cubicBezTo>
                      <a:pt x="432" y="209"/>
                      <a:pt x="432" y="208"/>
                      <a:pt x="432" y="207"/>
                    </a:cubicBezTo>
                    <a:cubicBezTo>
                      <a:pt x="432" y="207"/>
                      <a:pt x="432" y="206"/>
                      <a:pt x="432" y="205"/>
                    </a:cubicBezTo>
                    <a:cubicBezTo>
                      <a:pt x="433" y="202"/>
                      <a:pt x="434" y="202"/>
                      <a:pt x="436" y="202"/>
                    </a:cubicBezTo>
                    <a:cubicBezTo>
                      <a:pt x="437" y="202"/>
                      <a:pt x="437" y="202"/>
                      <a:pt x="438" y="202"/>
                    </a:cubicBezTo>
                    <a:cubicBezTo>
                      <a:pt x="443" y="202"/>
                      <a:pt x="445" y="201"/>
                      <a:pt x="445" y="197"/>
                    </a:cubicBezTo>
                    <a:cubicBezTo>
                      <a:pt x="445" y="195"/>
                      <a:pt x="446" y="193"/>
                      <a:pt x="446" y="191"/>
                    </a:cubicBezTo>
                    <a:cubicBezTo>
                      <a:pt x="447" y="191"/>
                      <a:pt x="447" y="192"/>
                      <a:pt x="447" y="192"/>
                    </a:cubicBezTo>
                    <a:cubicBezTo>
                      <a:pt x="449" y="192"/>
                      <a:pt x="451" y="190"/>
                      <a:pt x="453" y="189"/>
                    </a:cubicBezTo>
                    <a:cubicBezTo>
                      <a:pt x="454" y="188"/>
                      <a:pt x="455" y="187"/>
                      <a:pt x="456" y="186"/>
                    </a:cubicBezTo>
                    <a:cubicBezTo>
                      <a:pt x="458" y="186"/>
                      <a:pt x="459" y="186"/>
                      <a:pt x="461" y="186"/>
                    </a:cubicBezTo>
                    <a:cubicBezTo>
                      <a:pt x="463" y="185"/>
                      <a:pt x="466" y="185"/>
                      <a:pt x="468" y="184"/>
                    </a:cubicBezTo>
                    <a:cubicBezTo>
                      <a:pt x="470" y="182"/>
                      <a:pt x="470" y="180"/>
                      <a:pt x="470" y="178"/>
                    </a:cubicBezTo>
                    <a:cubicBezTo>
                      <a:pt x="471" y="176"/>
                      <a:pt x="471" y="175"/>
                      <a:pt x="472" y="173"/>
                    </a:cubicBezTo>
                    <a:cubicBezTo>
                      <a:pt x="472" y="173"/>
                      <a:pt x="474" y="171"/>
                      <a:pt x="476" y="169"/>
                    </a:cubicBezTo>
                    <a:cubicBezTo>
                      <a:pt x="477" y="168"/>
                      <a:pt x="477" y="168"/>
                      <a:pt x="477" y="168"/>
                    </a:cubicBezTo>
                    <a:lnTo>
                      <a:pt x="476" y="166"/>
                    </a:ln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13" name="Freeform 43">
                <a:extLst>
                  <a:ext uri="{FF2B5EF4-FFF2-40B4-BE49-F238E27FC236}">
                    <a16:creationId xmlns:a16="http://schemas.microsoft.com/office/drawing/2014/main" id="{A89552F3-FACB-81AA-6A19-AC36F020DDB4}"/>
                  </a:ext>
                </a:extLst>
              </p:cNvPr>
              <p:cNvSpPr>
                <a:spLocks/>
              </p:cNvSpPr>
              <p:nvPr/>
            </p:nvSpPr>
            <p:spPr bwMode="auto">
              <a:xfrm>
                <a:off x="3713108" y="2260739"/>
                <a:ext cx="320298" cy="352381"/>
              </a:xfrm>
              <a:custGeom>
                <a:avLst/>
                <a:gdLst>
                  <a:gd name="T0" fmla="*/ 154 w 158"/>
                  <a:gd name="T1" fmla="*/ 72 h 189"/>
                  <a:gd name="T2" fmla="*/ 153 w 158"/>
                  <a:gd name="T3" fmla="*/ 55 h 189"/>
                  <a:gd name="T4" fmla="*/ 147 w 158"/>
                  <a:gd name="T5" fmla="*/ 47 h 189"/>
                  <a:gd name="T6" fmla="*/ 144 w 158"/>
                  <a:gd name="T7" fmla="*/ 38 h 189"/>
                  <a:gd name="T8" fmla="*/ 141 w 158"/>
                  <a:gd name="T9" fmla="*/ 37 h 189"/>
                  <a:gd name="T10" fmla="*/ 140 w 158"/>
                  <a:gd name="T11" fmla="*/ 29 h 189"/>
                  <a:gd name="T12" fmla="*/ 141 w 158"/>
                  <a:gd name="T13" fmla="*/ 23 h 189"/>
                  <a:gd name="T14" fmla="*/ 134 w 158"/>
                  <a:gd name="T15" fmla="*/ 18 h 189"/>
                  <a:gd name="T16" fmla="*/ 130 w 158"/>
                  <a:gd name="T17" fmla="*/ 8 h 189"/>
                  <a:gd name="T18" fmla="*/ 113 w 158"/>
                  <a:gd name="T19" fmla="*/ 16 h 189"/>
                  <a:gd name="T20" fmla="*/ 102 w 158"/>
                  <a:gd name="T21" fmla="*/ 15 h 189"/>
                  <a:gd name="T22" fmla="*/ 85 w 158"/>
                  <a:gd name="T23" fmla="*/ 17 h 189"/>
                  <a:gd name="T24" fmla="*/ 74 w 158"/>
                  <a:gd name="T25" fmla="*/ 23 h 189"/>
                  <a:gd name="T26" fmla="*/ 70 w 158"/>
                  <a:gd name="T27" fmla="*/ 23 h 189"/>
                  <a:gd name="T28" fmla="*/ 67 w 158"/>
                  <a:gd name="T29" fmla="*/ 20 h 189"/>
                  <a:gd name="T30" fmla="*/ 59 w 158"/>
                  <a:gd name="T31" fmla="*/ 18 h 189"/>
                  <a:gd name="T32" fmla="*/ 46 w 158"/>
                  <a:gd name="T33" fmla="*/ 16 h 189"/>
                  <a:gd name="T34" fmla="*/ 38 w 158"/>
                  <a:gd name="T35" fmla="*/ 21 h 189"/>
                  <a:gd name="T36" fmla="*/ 35 w 158"/>
                  <a:gd name="T37" fmla="*/ 34 h 189"/>
                  <a:gd name="T38" fmla="*/ 36 w 158"/>
                  <a:gd name="T39" fmla="*/ 45 h 189"/>
                  <a:gd name="T40" fmla="*/ 34 w 158"/>
                  <a:gd name="T41" fmla="*/ 52 h 189"/>
                  <a:gd name="T42" fmla="*/ 33 w 158"/>
                  <a:gd name="T43" fmla="*/ 61 h 189"/>
                  <a:gd name="T44" fmla="*/ 48 w 158"/>
                  <a:gd name="T45" fmla="*/ 70 h 189"/>
                  <a:gd name="T46" fmla="*/ 27 w 158"/>
                  <a:gd name="T47" fmla="*/ 99 h 189"/>
                  <a:gd name="T48" fmla="*/ 18 w 158"/>
                  <a:gd name="T49" fmla="*/ 106 h 189"/>
                  <a:gd name="T50" fmla="*/ 9 w 158"/>
                  <a:gd name="T51" fmla="*/ 117 h 189"/>
                  <a:gd name="T52" fmla="*/ 3 w 158"/>
                  <a:gd name="T53" fmla="*/ 149 h 189"/>
                  <a:gd name="T54" fmla="*/ 0 w 158"/>
                  <a:gd name="T55" fmla="*/ 182 h 189"/>
                  <a:gd name="T56" fmla="*/ 5 w 158"/>
                  <a:gd name="T57" fmla="*/ 184 h 189"/>
                  <a:gd name="T58" fmla="*/ 10 w 158"/>
                  <a:gd name="T59" fmla="*/ 189 h 189"/>
                  <a:gd name="T60" fmla="*/ 19 w 158"/>
                  <a:gd name="T61" fmla="*/ 182 h 189"/>
                  <a:gd name="T62" fmla="*/ 26 w 158"/>
                  <a:gd name="T63" fmla="*/ 178 h 189"/>
                  <a:gd name="T64" fmla="*/ 32 w 158"/>
                  <a:gd name="T65" fmla="*/ 176 h 189"/>
                  <a:gd name="T66" fmla="*/ 46 w 158"/>
                  <a:gd name="T67" fmla="*/ 174 h 189"/>
                  <a:gd name="T68" fmla="*/ 51 w 158"/>
                  <a:gd name="T69" fmla="*/ 174 h 189"/>
                  <a:gd name="T70" fmla="*/ 62 w 158"/>
                  <a:gd name="T71" fmla="*/ 174 h 189"/>
                  <a:gd name="T72" fmla="*/ 65 w 158"/>
                  <a:gd name="T73" fmla="*/ 171 h 189"/>
                  <a:gd name="T74" fmla="*/ 64 w 158"/>
                  <a:gd name="T75" fmla="*/ 164 h 189"/>
                  <a:gd name="T76" fmla="*/ 67 w 158"/>
                  <a:gd name="T77" fmla="*/ 156 h 189"/>
                  <a:gd name="T78" fmla="*/ 72 w 158"/>
                  <a:gd name="T79" fmla="*/ 147 h 189"/>
                  <a:gd name="T80" fmla="*/ 84 w 158"/>
                  <a:gd name="T81" fmla="*/ 141 h 189"/>
                  <a:gd name="T82" fmla="*/ 91 w 158"/>
                  <a:gd name="T83" fmla="*/ 138 h 189"/>
                  <a:gd name="T84" fmla="*/ 102 w 158"/>
                  <a:gd name="T85" fmla="*/ 135 h 189"/>
                  <a:gd name="T86" fmla="*/ 111 w 158"/>
                  <a:gd name="T87" fmla="*/ 135 h 189"/>
                  <a:gd name="T88" fmla="*/ 117 w 158"/>
                  <a:gd name="T89" fmla="*/ 134 h 189"/>
                  <a:gd name="T90" fmla="*/ 123 w 158"/>
                  <a:gd name="T91" fmla="*/ 139 h 189"/>
                  <a:gd name="T92" fmla="*/ 128 w 158"/>
                  <a:gd name="T93" fmla="*/ 133 h 189"/>
                  <a:gd name="T94" fmla="*/ 134 w 158"/>
                  <a:gd name="T95" fmla="*/ 121 h 189"/>
                  <a:gd name="T96" fmla="*/ 137 w 158"/>
                  <a:gd name="T97" fmla="*/ 117 h 189"/>
                  <a:gd name="T98" fmla="*/ 141 w 158"/>
                  <a:gd name="T99" fmla="*/ 110 h 189"/>
                  <a:gd name="T100" fmla="*/ 150 w 158"/>
                  <a:gd name="T101" fmla="*/ 101 h 189"/>
                  <a:gd name="T102" fmla="*/ 154 w 158"/>
                  <a:gd name="T103" fmla="*/ 9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189">
                    <a:moveTo>
                      <a:pt x="157" y="81"/>
                    </a:moveTo>
                    <a:cubicBezTo>
                      <a:pt x="157" y="80"/>
                      <a:pt x="156" y="78"/>
                      <a:pt x="155" y="77"/>
                    </a:cubicBezTo>
                    <a:cubicBezTo>
                      <a:pt x="155" y="75"/>
                      <a:pt x="154" y="73"/>
                      <a:pt x="154" y="72"/>
                    </a:cubicBezTo>
                    <a:cubicBezTo>
                      <a:pt x="153" y="70"/>
                      <a:pt x="154" y="67"/>
                      <a:pt x="154" y="65"/>
                    </a:cubicBezTo>
                    <a:cubicBezTo>
                      <a:pt x="155" y="62"/>
                      <a:pt x="155" y="59"/>
                      <a:pt x="154" y="57"/>
                    </a:cubicBezTo>
                    <a:cubicBezTo>
                      <a:pt x="154" y="56"/>
                      <a:pt x="153" y="55"/>
                      <a:pt x="153" y="55"/>
                    </a:cubicBezTo>
                    <a:cubicBezTo>
                      <a:pt x="152" y="54"/>
                      <a:pt x="152" y="54"/>
                      <a:pt x="151" y="53"/>
                    </a:cubicBezTo>
                    <a:cubicBezTo>
                      <a:pt x="150" y="52"/>
                      <a:pt x="150" y="52"/>
                      <a:pt x="150" y="52"/>
                    </a:cubicBezTo>
                    <a:cubicBezTo>
                      <a:pt x="150" y="50"/>
                      <a:pt x="149" y="49"/>
                      <a:pt x="147" y="47"/>
                    </a:cubicBezTo>
                    <a:cubicBezTo>
                      <a:pt x="145" y="45"/>
                      <a:pt x="145" y="45"/>
                      <a:pt x="145" y="42"/>
                    </a:cubicBezTo>
                    <a:cubicBezTo>
                      <a:pt x="145" y="41"/>
                      <a:pt x="145" y="41"/>
                      <a:pt x="145" y="41"/>
                    </a:cubicBezTo>
                    <a:cubicBezTo>
                      <a:pt x="145" y="40"/>
                      <a:pt x="145" y="39"/>
                      <a:pt x="144" y="38"/>
                    </a:cubicBezTo>
                    <a:cubicBezTo>
                      <a:pt x="144" y="37"/>
                      <a:pt x="144" y="37"/>
                      <a:pt x="144" y="37"/>
                    </a:cubicBezTo>
                    <a:cubicBezTo>
                      <a:pt x="143" y="37"/>
                      <a:pt x="143" y="37"/>
                      <a:pt x="143" y="37"/>
                    </a:cubicBezTo>
                    <a:cubicBezTo>
                      <a:pt x="142" y="37"/>
                      <a:pt x="142" y="37"/>
                      <a:pt x="141" y="37"/>
                    </a:cubicBezTo>
                    <a:cubicBezTo>
                      <a:pt x="140" y="36"/>
                      <a:pt x="140" y="34"/>
                      <a:pt x="140" y="32"/>
                    </a:cubicBezTo>
                    <a:cubicBezTo>
                      <a:pt x="140" y="30"/>
                      <a:pt x="140" y="30"/>
                      <a:pt x="140" y="30"/>
                    </a:cubicBezTo>
                    <a:cubicBezTo>
                      <a:pt x="140" y="30"/>
                      <a:pt x="140" y="30"/>
                      <a:pt x="140" y="29"/>
                    </a:cubicBezTo>
                    <a:cubicBezTo>
                      <a:pt x="140" y="28"/>
                      <a:pt x="140" y="28"/>
                      <a:pt x="140" y="27"/>
                    </a:cubicBezTo>
                    <a:cubicBezTo>
                      <a:pt x="140" y="26"/>
                      <a:pt x="140" y="26"/>
                      <a:pt x="140" y="25"/>
                    </a:cubicBezTo>
                    <a:cubicBezTo>
                      <a:pt x="141" y="25"/>
                      <a:pt x="141" y="24"/>
                      <a:pt x="141" y="23"/>
                    </a:cubicBezTo>
                    <a:cubicBezTo>
                      <a:pt x="141" y="20"/>
                      <a:pt x="140" y="19"/>
                      <a:pt x="137" y="19"/>
                    </a:cubicBezTo>
                    <a:cubicBezTo>
                      <a:pt x="137" y="18"/>
                      <a:pt x="136" y="18"/>
                      <a:pt x="136" y="18"/>
                    </a:cubicBezTo>
                    <a:cubicBezTo>
                      <a:pt x="135" y="18"/>
                      <a:pt x="135" y="18"/>
                      <a:pt x="134" y="18"/>
                    </a:cubicBezTo>
                    <a:cubicBezTo>
                      <a:pt x="134" y="17"/>
                      <a:pt x="133" y="17"/>
                      <a:pt x="132" y="16"/>
                    </a:cubicBezTo>
                    <a:cubicBezTo>
                      <a:pt x="132" y="15"/>
                      <a:pt x="132" y="15"/>
                      <a:pt x="132" y="15"/>
                    </a:cubicBezTo>
                    <a:cubicBezTo>
                      <a:pt x="130" y="13"/>
                      <a:pt x="130" y="10"/>
                      <a:pt x="130" y="8"/>
                    </a:cubicBezTo>
                    <a:cubicBezTo>
                      <a:pt x="130" y="6"/>
                      <a:pt x="129" y="5"/>
                      <a:pt x="129" y="3"/>
                    </a:cubicBezTo>
                    <a:cubicBezTo>
                      <a:pt x="128" y="0"/>
                      <a:pt x="128" y="0"/>
                      <a:pt x="128" y="0"/>
                    </a:cubicBezTo>
                    <a:cubicBezTo>
                      <a:pt x="113" y="16"/>
                      <a:pt x="113" y="16"/>
                      <a:pt x="113" y="16"/>
                    </a:cubicBezTo>
                    <a:cubicBezTo>
                      <a:pt x="112" y="16"/>
                      <a:pt x="110" y="17"/>
                      <a:pt x="108" y="17"/>
                    </a:cubicBezTo>
                    <a:cubicBezTo>
                      <a:pt x="106" y="17"/>
                      <a:pt x="104" y="16"/>
                      <a:pt x="103" y="16"/>
                    </a:cubicBezTo>
                    <a:cubicBezTo>
                      <a:pt x="102" y="15"/>
                      <a:pt x="102" y="15"/>
                      <a:pt x="102" y="15"/>
                    </a:cubicBezTo>
                    <a:cubicBezTo>
                      <a:pt x="100" y="14"/>
                      <a:pt x="99" y="14"/>
                      <a:pt x="98" y="14"/>
                    </a:cubicBezTo>
                    <a:cubicBezTo>
                      <a:pt x="96" y="14"/>
                      <a:pt x="95" y="14"/>
                      <a:pt x="94" y="15"/>
                    </a:cubicBezTo>
                    <a:cubicBezTo>
                      <a:pt x="91" y="16"/>
                      <a:pt x="89" y="17"/>
                      <a:pt x="85" y="17"/>
                    </a:cubicBezTo>
                    <a:cubicBezTo>
                      <a:pt x="82" y="18"/>
                      <a:pt x="79" y="18"/>
                      <a:pt x="77" y="20"/>
                    </a:cubicBezTo>
                    <a:cubicBezTo>
                      <a:pt x="76" y="20"/>
                      <a:pt x="76" y="21"/>
                      <a:pt x="76" y="21"/>
                    </a:cubicBezTo>
                    <a:cubicBezTo>
                      <a:pt x="75" y="22"/>
                      <a:pt x="75" y="22"/>
                      <a:pt x="74" y="23"/>
                    </a:cubicBezTo>
                    <a:cubicBezTo>
                      <a:pt x="73" y="23"/>
                      <a:pt x="73" y="23"/>
                      <a:pt x="73" y="23"/>
                    </a:cubicBezTo>
                    <a:cubicBezTo>
                      <a:pt x="72" y="23"/>
                      <a:pt x="72" y="23"/>
                      <a:pt x="71" y="23"/>
                    </a:cubicBezTo>
                    <a:cubicBezTo>
                      <a:pt x="70" y="23"/>
                      <a:pt x="70" y="23"/>
                      <a:pt x="70" y="23"/>
                    </a:cubicBezTo>
                    <a:cubicBezTo>
                      <a:pt x="69" y="23"/>
                      <a:pt x="69" y="23"/>
                      <a:pt x="68" y="22"/>
                    </a:cubicBezTo>
                    <a:cubicBezTo>
                      <a:pt x="68" y="21"/>
                      <a:pt x="68" y="21"/>
                      <a:pt x="68" y="21"/>
                    </a:cubicBezTo>
                    <a:cubicBezTo>
                      <a:pt x="67" y="21"/>
                      <a:pt x="67" y="20"/>
                      <a:pt x="67" y="20"/>
                    </a:cubicBezTo>
                    <a:cubicBezTo>
                      <a:pt x="67" y="19"/>
                      <a:pt x="66" y="18"/>
                      <a:pt x="66" y="17"/>
                    </a:cubicBezTo>
                    <a:cubicBezTo>
                      <a:pt x="66" y="17"/>
                      <a:pt x="65" y="16"/>
                      <a:pt x="63" y="16"/>
                    </a:cubicBezTo>
                    <a:cubicBezTo>
                      <a:pt x="62" y="16"/>
                      <a:pt x="61" y="17"/>
                      <a:pt x="59" y="18"/>
                    </a:cubicBezTo>
                    <a:cubicBezTo>
                      <a:pt x="57" y="19"/>
                      <a:pt x="56" y="20"/>
                      <a:pt x="55" y="20"/>
                    </a:cubicBezTo>
                    <a:cubicBezTo>
                      <a:pt x="54" y="20"/>
                      <a:pt x="53" y="19"/>
                      <a:pt x="51" y="18"/>
                    </a:cubicBezTo>
                    <a:cubicBezTo>
                      <a:pt x="50" y="17"/>
                      <a:pt x="48" y="16"/>
                      <a:pt x="46" y="16"/>
                    </a:cubicBezTo>
                    <a:cubicBezTo>
                      <a:pt x="45" y="16"/>
                      <a:pt x="44" y="16"/>
                      <a:pt x="43" y="17"/>
                    </a:cubicBezTo>
                    <a:cubicBezTo>
                      <a:pt x="41" y="18"/>
                      <a:pt x="40" y="19"/>
                      <a:pt x="39" y="20"/>
                    </a:cubicBezTo>
                    <a:cubicBezTo>
                      <a:pt x="39" y="20"/>
                      <a:pt x="39" y="20"/>
                      <a:pt x="38" y="21"/>
                    </a:cubicBezTo>
                    <a:cubicBezTo>
                      <a:pt x="37" y="22"/>
                      <a:pt x="37" y="22"/>
                      <a:pt x="37" y="22"/>
                    </a:cubicBezTo>
                    <a:cubicBezTo>
                      <a:pt x="38" y="23"/>
                      <a:pt x="38" y="23"/>
                      <a:pt x="38" y="23"/>
                    </a:cubicBezTo>
                    <a:cubicBezTo>
                      <a:pt x="39" y="26"/>
                      <a:pt x="37" y="30"/>
                      <a:pt x="35" y="34"/>
                    </a:cubicBezTo>
                    <a:cubicBezTo>
                      <a:pt x="33" y="38"/>
                      <a:pt x="32" y="40"/>
                      <a:pt x="33" y="42"/>
                    </a:cubicBezTo>
                    <a:cubicBezTo>
                      <a:pt x="33" y="42"/>
                      <a:pt x="34" y="43"/>
                      <a:pt x="34" y="43"/>
                    </a:cubicBezTo>
                    <a:cubicBezTo>
                      <a:pt x="35" y="44"/>
                      <a:pt x="35" y="44"/>
                      <a:pt x="36" y="45"/>
                    </a:cubicBezTo>
                    <a:cubicBezTo>
                      <a:pt x="36" y="47"/>
                      <a:pt x="36" y="48"/>
                      <a:pt x="35" y="49"/>
                    </a:cubicBezTo>
                    <a:cubicBezTo>
                      <a:pt x="35" y="50"/>
                      <a:pt x="35" y="50"/>
                      <a:pt x="35" y="50"/>
                    </a:cubicBezTo>
                    <a:cubicBezTo>
                      <a:pt x="35" y="50"/>
                      <a:pt x="34" y="51"/>
                      <a:pt x="34" y="52"/>
                    </a:cubicBezTo>
                    <a:cubicBezTo>
                      <a:pt x="33" y="54"/>
                      <a:pt x="32" y="57"/>
                      <a:pt x="32" y="59"/>
                    </a:cubicBezTo>
                    <a:cubicBezTo>
                      <a:pt x="32" y="60"/>
                      <a:pt x="32" y="60"/>
                      <a:pt x="32" y="60"/>
                    </a:cubicBezTo>
                    <a:cubicBezTo>
                      <a:pt x="33" y="61"/>
                      <a:pt x="33" y="61"/>
                      <a:pt x="33" y="61"/>
                    </a:cubicBezTo>
                    <a:cubicBezTo>
                      <a:pt x="34" y="61"/>
                      <a:pt x="35" y="62"/>
                      <a:pt x="37" y="62"/>
                    </a:cubicBezTo>
                    <a:cubicBezTo>
                      <a:pt x="37" y="62"/>
                      <a:pt x="37" y="62"/>
                      <a:pt x="37" y="62"/>
                    </a:cubicBezTo>
                    <a:cubicBezTo>
                      <a:pt x="42" y="64"/>
                      <a:pt x="47" y="66"/>
                      <a:pt x="48" y="70"/>
                    </a:cubicBezTo>
                    <a:cubicBezTo>
                      <a:pt x="48" y="72"/>
                      <a:pt x="47" y="74"/>
                      <a:pt x="45" y="76"/>
                    </a:cubicBezTo>
                    <a:cubicBezTo>
                      <a:pt x="41" y="80"/>
                      <a:pt x="38" y="84"/>
                      <a:pt x="35" y="89"/>
                    </a:cubicBezTo>
                    <a:cubicBezTo>
                      <a:pt x="32" y="92"/>
                      <a:pt x="30" y="96"/>
                      <a:pt x="27" y="99"/>
                    </a:cubicBezTo>
                    <a:cubicBezTo>
                      <a:pt x="25" y="101"/>
                      <a:pt x="24" y="101"/>
                      <a:pt x="23" y="101"/>
                    </a:cubicBezTo>
                    <a:cubicBezTo>
                      <a:pt x="22" y="102"/>
                      <a:pt x="21" y="102"/>
                      <a:pt x="20" y="102"/>
                    </a:cubicBezTo>
                    <a:cubicBezTo>
                      <a:pt x="18" y="103"/>
                      <a:pt x="18" y="104"/>
                      <a:pt x="18" y="106"/>
                    </a:cubicBezTo>
                    <a:cubicBezTo>
                      <a:pt x="18" y="107"/>
                      <a:pt x="18" y="107"/>
                      <a:pt x="18" y="108"/>
                    </a:cubicBezTo>
                    <a:cubicBezTo>
                      <a:pt x="17" y="111"/>
                      <a:pt x="15" y="111"/>
                      <a:pt x="13" y="112"/>
                    </a:cubicBezTo>
                    <a:cubicBezTo>
                      <a:pt x="11" y="113"/>
                      <a:pt x="9" y="114"/>
                      <a:pt x="9" y="117"/>
                    </a:cubicBezTo>
                    <a:cubicBezTo>
                      <a:pt x="9" y="119"/>
                      <a:pt x="9" y="121"/>
                      <a:pt x="9" y="123"/>
                    </a:cubicBezTo>
                    <a:cubicBezTo>
                      <a:pt x="9" y="126"/>
                      <a:pt x="9" y="129"/>
                      <a:pt x="7" y="132"/>
                    </a:cubicBezTo>
                    <a:cubicBezTo>
                      <a:pt x="5" y="138"/>
                      <a:pt x="4" y="143"/>
                      <a:pt x="3" y="149"/>
                    </a:cubicBezTo>
                    <a:cubicBezTo>
                      <a:pt x="1" y="155"/>
                      <a:pt x="1" y="162"/>
                      <a:pt x="0" y="171"/>
                    </a:cubicBezTo>
                    <a:cubicBezTo>
                      <a:pt x="0" y="174"/>
                      <a:pt x="0" y="174"/>
                      <a:pt x="0" y="174"/>
                    </a:cubicBezTo>
                    <a:cubicBezTo>
                      <a:pt x="0" y="176"/>
                      <a:pt x="0" y="179"/>
                      <a:pt x="0" y="182"/>
                    </a:cubicBezTo>
                    <a:cubicBezTo>
                      <a:pt x="0" y="186"/>
                      <a:pt x="0" y="186"/>
                      <a:pt x="0" y="186"/>
                    </a:cubicBezTo>
                    <a:cubicBezTo>
                      <a:pt x="3" y="185"/>
                      <a:pt x="3" y="185"/>
                      <a:pt x="3" y="185"/>
                    </a:cubicBezTo>
                    <a:cubicBezTo>
                      <a:pt x="4" y="185"/>
                      <a:pt x="5" y="185"/>
                      <a:pt x="5" y="184"/>
                    </a:cubicBezTo>
                    <a:cubicBezTo>
                      <a:pt x="7" y="184"/>
                      <a:pt x="7" y="185"/>
                      <a:pt x="7" y="186"/>
                    </a:cubicBezTo>
                    <a:cubicBezTo>
                      <a:pt x="7" y="187"/>
                      <a:pt x="8" y="187"/>
                      <a:pt x="8" y="188"/>
                    </a:cubicBezTo>
                    <a:cubicBezTo>
                      <a:pt x="9" y="189"/>
                      <a:pt x="10" y="189"/>
                      <a:pt x="10" y="189"/>
                    </a:cubicBezTo>
                    <a:cubicBezTo>
                      <a:pt x="11" y="189"/>
                      <a:pt x="11" y="189"/>
                      <a:pt x="11" y="189"/>
                    </a:cubicBezTo>
                    <a:cubicBezTo>
                      <a:pt x="13" y="189"/>
                      <a:pt x="15" y="188"/>
                      <a:pt x="17" y="185"/>
                    </a:cubicBezTo>
                    <a:cubicBezTo>
                      <a:pt x="18" y="184"/>
                      <a:pt x="18" y="183"/>
                      <a:pt x="19" y="182"/>
                    </a:cubicBezTo>
                    <a:cubicBezTo>
                      <a:pt x="20" y="180"/>
                      <a:pt x="21" y="179"/>
                      <a:pt x="23" y="178"/>
                    </a:cubicBezTo>
                    <a:cubicBezTo>
                      <a:pt x="24" y="178"/>
                      <a:pt x="24" y="178"/>
                      <a:pt x="25" y="178"/>
                    </a:cubicBezTo>
                    <a:cubicBezTo>
                      <a:pt x="25" y="178"/>
                      <a:pt x="26" y="178"/>
                      <a:pt x="26" y="178"/>
                    </a:cubicBezTo>
                    <a:cubicBezTo>
                      <a:pt x="26" y="178"/>
                      <a:pt x="27" y="178"/>
                      <a:pt x="27" y="178"/>
                    </a:cubicBezTo>
                    <a:cubicBezTo>
                      <a:pt x="27" y="178"/>
                      <a:pt x="28" y="178"/>
                      <a:pt x="29" y="177"/>
                    </a:cubicBezTo>
                    <a:cubicBezTo>
                      <a:pt x="30" y="177"/>
                      <a:pt x="31" y="176"/>
                      <a:pt x="32" y="176"/>
                    </a:cubicBezTo>
                    <a:cubicBezTo>
                      <a:pt x="33" y="175"/>
                      <a:pt x="34" y="175"/>
                      <a:pt x="36" y="175"/>
                    </a:cubicBezTo>
                    <a:cubicBezTo>
                      <a:pt x="36" y="175"/>
                      <a:pt x="37" y="175"/>
                      <a:pt x="37" y="175"/>
                    </a:cubicBezTo>
                    <a:cubicBezTo>
                      <a:pt x="40" y="175"/>
                      <a:pt x="43" y="175"/>
                      <a:pt x="46" y="174"/>
                    </a:cubicBezTo>
                    <a:cubicBezTo>
                      <a:pt x="46" y="174"/>
                      <a:pt x="46" y="174"/>
                      <a:pt x="46" y="174"/>
                    </a:cubicBezTo>
                    <a:cubicBezTo>
                      <a:pt x="47" y="174"/>
                      <a:pt x="49" y="174"/>
                      <a:pt x="50" y="174"/>
                    </a:cubicBezTo>
                    <a:cubicBezTo>
                      <a:pt x="51" y="174"/>
                      <a:pt x="51" y="174"/>
                      <a:pt x="51" y="174"/>
                    </a:cubicBezTo>
                    <a:cubicBezTo>
                      <a:pt x="53" y="174"/>
                      <a:pt x="55" y="174"/>
                      <a:pt x="57" y="174"/>
                    </a:cubicBezTo>
                    <a:cubicBezTo>
                      <a:pt x="58" y="174"/>
                      <a:pt x="59" y="174"/>
                      <a:pt x="60" y="174"/>
                    </a:cubicBezTo>
                    <a:cubicBezTo>
                      <a:pt x="61" y="174"/>
                      <a:pt x="61" y="174"/>
                      <a:pt x="62" y="174"/>
                    </a:cubicBezTo>
                    <a:cubicBezTo>
                      <a:pt x="62" y="174"/>
                      <a:pt x="63" y="174"/>
                      <a:pt x="63" y="174"/>
                    </a:cubicBezTo>
                    <a:cubicBezTo>
                      <a:pt x="67" y="175"/>
                      <a:pt x="67" y="175"/>
                      <a:pt x="67" y="175"/>
                    </a:cubicBezTo>
                    <a:cubicBezTo>
                      <a:pt x="65" y="171"/>
                      <a:pt x="65" y="171"/>
                      <a:pt x="65" y="171"/>
                    </a:cubicBezTo>
                    <a:cubicBezTo>
                      <a:pt x="64" y="170"/>
                      <a:pt x="64" y="170"/>
                      <a:pt x="64" y="170"/>
                    </a:cubicBezTo>
                    <a:cubicBezTo>
                      <a:pt x="64" y="169"/>
                      <a:pt x="64" y="168"/>
                      <a:pt x="64" y="166"/>
                    </a:cubicBezTo>
                    <a:cubicBezTo>
                      <a:pt x="64" y="164"/>
                      <a:pt x="64" y="164"/>
                      <a:pt x="64" y="164"/>
                    </a:cubicBezTo>
                    <a:cubicBezTo>
                      <a:pt x="64" y="162"/>
                      <a:pt x="64" y="162"/>
                      <a:pt x="65" y="160"/>
                    </a:cubicBezTo>
                    <a:cubicBezTo>
                      <a:pt x="65" y="160"/>
                      <a:pt x="65" y="159"/>
                      <a:pt x="66" y="159"/>
                    </a:cubicBezTo>
                    <a:cubicBezTo>
                      <a:pt x="66" y="158"/>
                      <a:pt x="67" y="157"/>
                      <a:pt x="67" y="156"/>
                    </a:cubicBezTo>
                    <a:cubicBezTo>
                      <a:pt x="67" y="156"/>
                      <a:pt x="68" y="156"/>
                      <a:pt x="68" y="156"/>
                    </a:cubicBezTo>
                    <a:cubicBezTo>
                      <a:pt x="69" y="155"/>
                      <a:pt x="70" y="155"/>
                      <a:pt x="71" y="153"/>
                    </a:cubicBezTo>
                    <a:cubicBezTo>
                      <a:pt x="73" y="151"/>
                      <a:pt x="72" y="149"/>
                      <a:pt x="72" y="147"/>
                    </a:cubicBezTo>
                    <a:cubicBezTo>
                      <a:pt x="72" y="145"/>
                      <a:pt x="72" y="144"/>
                      <a:pt x="73" y="144"/>
                    </a:cubicBezTo>
                    <a:cubicBezTo>
                      <a:pt x="74" y="143"/>
                      <a:pt x="75" y="143"/>
                      <a:pt x="77" y="143"/>
                    </a:cubicBezTo>
                    <a:cubicBezTo>
                      <a:pt x="79" y="142"/>
                      <a:pt x="82" y="142"/>
                      <a:pt x="84" y="141"/>
                    </a:cubicBezTo>
                    <a:cubicBezTo>
                      <a:pt x="85" y="140"/>
                      <a:pt x="85" y="140"/>
                      <a:pt x="86" y="139"/>
                    </a:cubicBezTo>
                    <a:cubicBezTo>
                      <a:pt x="87" y="138"/>
                      <a:pt x="88" y="138"/>
                      <a:pt x="89" y="138"/>
                    </a:cubicBezTo>
                    <a:cubicBezTo>
                      <a:pt x="89" y="138"/>
                      <a:pt x="90" y="138"/>
                      <a:pt x="91" y="138"/>
                    </a:cubicBezTo>
                    <a:cubicBezTo>
                      <a:pt x="91" y="138"/>
                      <a:pt x="92" y="138"/>
                      <a:pt x="92" y="138"/>
                    </a:cubicBezTo>
                    <a:cubicBezTo>
                      <a:pt x="94" y="139"/>
                      <a:pt x="95" y="139"/>
                      <a:pt x="96" y="139"/>
                    </a:cubicBezTo>
                    <a:cubicBezTo>
                      <a:pt x="98" y="139"/>
                      <a:pt x="100" y="138"/>
                      <a:pt x="102" y="135"/>
                    </a:cubicBezTo>
                    <a:cubicBezTo>
                      <a:pt x="102" y="135"/>
                      <a:pt x="102" y="135"/>
                      <a:pt x="102" y="135"/>
                    </a:cubicBezTo>
                    <a:cubicBezTo>
                      <a:pt x="103" y="133"/>
                      <a:pt x="105" y="131"/>
                      <a:pt x="106" y="130"/>
                    </a:cubicBezTo>
                    <a:cubicBezTo>
                      <a:pt x="108" y="132"/>
                      <a:pt x="110" y="134"/>
                      <a:pt x="111" y="135"/>
                    </a:cubicBezTo>
                    <a:cubicBezTo>
                      <a:pt x="112" y="135"/>
                      <a:pt x="113" y="136"/>
                      <a:pt x="114" y="136"/>
                    </a:cubicBezTo>
                    <a:cubicBezTo>
                      <a:pt x="115" y="136"/>
                      <a:pt x="116" y="135"/>
                      <a:pt x="117" y="134"/>
                    </a:cubicBezTo>
                    <a:cubicBezTo>
                      <a:pt x="117" y="134"/>
                      <a:pt x="117" y="134"/>
                      <a:pt x="117" y="134"/>
                    </a:cubicBezTo>
                    <a:cubicBezTo>
                      <a:pt x="118" y="135"/>
                      <a:pt x="119" y="136"/>
                      <a:pt x="120" y="136"/>
                    </a:cubicBezTo>
                    <a:cubicBezTo>
                      <a:pt x="120" y="136"/>
                      <a:pt x="120" y="137"/>
                      <a:pt x="121" y="137"/>
                    </a:cubicBezTo>
                    <a:cubicBezTo>
                      <a:pt x="121" y="138"/>
                      <a:pt x="122" y="138"/>
                      <a:pt x="123" y="139"/>
                    </a:cubicBezTo>
                    <a:cubicBezTo>
                      <a:pt x="125" y="142"/>
                      <a:pt x="125" y="142"/>
                      <a:pt x="125" y="142"/>
                    </a:cubicBezTo>
                    <a:cubicBezTo>
                      <a:pt x="126" y="139"/>
                      <a:pt x="126" y="139"/>
                      <a:pt x="126" y="139"/>
                    </a:cubicBezTo>
                    <a:cubicBezTo>
                      <a:pt x="127" y="138"/>
                      <a:pt x="128" y="135"/>
                      <a:pt x="128" y="133"/>
                    </a:cubicBezTo>
                    <a:cubicBezTo>
                      <a:pt x="132" y="131"/>
                      <a:pt x="132" y="127"/>
                      <a:pt x="132" y="123"/>
                    </a:cubicBezTo>
                    <a:cubicBezTo>
                      <a:pt x="132" y="122"/>
                      <a:pt x="132" y="122"/>
                      <a:pt x="132" y="121"/>
                    </a:cubicBezTo>
                    <a:cubicBezTo>
                      <a:pt x="133" y="121"/>
                      <a:pt x="134" y="121"/>
                      <a:pt x="134" y="121"/>
                    </a:cubicBezTo>
                    <a:cubicBezTo>
                      <a:pt x="135" y="121"/>
                      <a:pt x="136" y="121"/>
                      <a:pt x="136" y="120"/>
                    </a:cubicBezTo>
                    <a:cubicBezTo>
                      <a:pt x="142" y="118"/>
                      <a:pt x="142" y="118"/>
                      <a:pt x="142" y="118"/>
                    </a:cubicBezTo>
                    <a:cubicBezTo>
                      <a:pt x="137" y="117"/>
                      <a:pt x="137" y="117"/>
                      <a:pt x="137" y="117"/>
                    </a:cubicBezTo>
                    <a:cubicBezTo>
                      <a:pt x="137" y="117"/>
                      <a:pt x="137" y="116"/>
                      <a:pt x="138" y="116"/>
                    </a:cubicBezTo>
                    <a:cubicBezTo>
                      <a:pt x="138" y="115"/>
                      <a:pt x="139" y="114"/>
                      <a:pt x="139" y="114"/>
                    </a:cubicBezTo>
                    <a:cubicBezTo>
                      <a:pt x="140" y="113"/>
                      <a:pt x="141" y="112"/>
                      <a:pt x="141" y="110"/>
                    </a:cubicBezTo>
                    <a:cubicBezTo>
                      <a:pt x="142" y="107"/>
                      <a:pt x="142" y="107"/>
                      <a:pt x="145" y="105"/>
                    </a:cubicBezTo>
                    <a:cubicBezTo>
                      <a:pt x="145" y="104"/>
                      <a:pt x="146" y="104"/>
                      <a:pt x="146" y="104"/>
                    </a:cubicBezTo>
                    <a:cubicBezTo>
                      <a:pt x="147" y="102"/>
                      <a:pt x="148" y="101"/>
                      <a:pt x="150" y="101"/>
                    </a:cubicBezTo>
                    <a:cubicBezTo>
                      <a:pt x="151" y="100"/>
                      <a:pt x="151" y="100"/>
                      <a:pt x="151" y="100"/>
                    </a:cubicBezTo>
                    <a:cubicBezTo>
                      <a:pt x="151" y="98"/>
                      <a:pt x="151" y="98"/>
                      <a:pt x="151" y="98"/>
                    </a:cubicBezTo>
                    <a:cubicBezTo>
                      <a:pt x="152" y="96"/>
                      <a:pt x="152" y="94"/>
                      <a:pt x="154" y="91"/>
                    </a:cubicBezTo>
                    <a:cubicBezTo>
                      <a:pt x="155" y="89"/>
                      <a:pt x="158" y="85"/>
                      <a:pt x="157" y="81"/>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14" name="Freeform 44">
                <a:extLst>
                  <a:ext uri="{FF2B5EF4-FFF2-40B4-BE49-F238E27FC236}">
                    <a16:creationId xmlns:a16="http://schemas.microsoft.com/office/drawing/2014/main" id="{B67C77F4-5FCE-6BF1-C5A7-8C25FD6F89FA}"/>
                  </a:ext>
                </a:extLst>
              </p:cNvPr>
              <p:cNvSpPr>
                <a:spLocks/>
              </p:cNvSpPr>
              <p:nvPr/>
            </p:nvSpPr>
            <p:spPr bwMode="auto">
              <a:xfrm>
                <a:off x="4095903" y="1415230"/>
                <a:ext cx="396188" cy="352381"/>
              </a:xfrm>
              <a:custGeom>
                <a:avLst/>
                <a:gdLst>
                  <a:gd name="T0" fmla="*/ 191 w 196"/>
                  <a:gd name="T1" fmla="*/ 171 h 189"/>
                  <a:gd name="T2" fmla="*/ 188 w 196"/>
                  <a:gd name="T3" fmla="*/ 171 h 189"/>
                  <a:gd name="T4" fmla="*/ 175 w 196"/>
                  <a:gd name="T5" fmla="*/ 157 h 189"/>
                  <a:gd name="T6" fmla="*/ 168 w 196"/>
                  <a:gd name="T7" fmla="*/ 145 h 189"/>
                  <a:gd name="T8" fmla="*/ 158 w 196"/>
                  <a:gd name="T9" fmla="*/ 136 h 189"/>
                  <a:gd name="T10" fmla="*/ 152 w 196"/>
                  <a:gd name="T11" fmla="*/ 131 h 189"/>
                  <a:gd name="T12" fmla="*/ 144 w 196"/>
                  <a:gd name="T13" fmla="*/ 121 h 189"/>
                  <a:gd name="T14" fmla="*/ 142 w 196"/>
                  <a:gd name="T15" fmla="*/ 116 h 189"/>
                  <a:gd name="T16" fmla="*/ 135 w 196"/>
                  <a:gd name="T17" fmla="*/ 111 h 189"/>
                  <a:gd name="T18" fmla="*/ 124 w 196"/>
                  <a:gd name="T19" fmla="*/ 105 h 189"/>
                  <a:gd name="T20" fmla="*/ 114 w 196"/>
                  <a:gd name="T21" fmla="*/ 100 h 189"/>
                  <a:gd name="T22" fmla="*/ 109 w 196"/>
                  <a:gd name="T23" fmla="*/ 100 h 189"/>
                  <a:gd name="T24" fmla="*/ 106 w 196"/>
                  <a:gd name="T25" fmla="*/ 92 h 189"/>
                  <a:gd name="T26" fmla="*/ 96 w 196"/>
                  <a:gd name="T27" fmla="*/ 83 h 189"/>
                  <a:gd name="T28" fmla="*/ 91 w 196"/>
                  <a:gd name="T29" fmla="*/ 81 h 189"/>
                  <a:gd name="T30" fmla="*/ 87 w 196"/>
                  <a:gd name="T31" fmla="*/ 72 h 189"/>
                  <a:gd name="T32" fmla="*/ 83 w 196"/>
                  <a:gd name="T33" fmla="*/ 71 h 189"/>
                  <a:gd name="T34" fmla="*/ 80 w 196"/>
                  <a:gd name="T35" fmla="*/ 61 h 189"/>
                  <a:gd name="T36" fmla="*/ 78 w 196"/>
                  <a:gd name="T37" fmla="*/ 50 h 189"/>
                  <a:gd name="T38" fmla="*/ 75 w 196"/>
                  <a:gd name="T39" fmla="*/ 37 h 189"/>
                  <a:gd name="T40" fmla="*/ 71 w 196"/>
                  <a:gd name="T41" fmla="*/ 26 h 189"/>
                  <a:gd name="T42" fmla="*/ 62 w 196"/>
                  <a:gd name="T43" fmla="*/ 6 h 189"/>
                  <a:gd name="T44" fmla="*/ 58 w 196"/>
                  <a:gd name="T45" fmla="*/ 2 h 189"/>
                  <a:gd name="T46" fmla="*/ 49 w 196"/>
                  <a:gd name="T47" fmla="*/ 16 h 189"/>
                  <a:gd name="T48" fmla="*/ 34 w 196"/>
                  <a:gd name="T49" fmla="*/ 21 h 189"/>
                  <a:gd name="T50" fmla="*/ 28 w 196"/>
                  <a:gd name="T51" fmla="*/ 25 h 189"/>
                  <a:gd name="T52" fmla="*/ 18 w 196"/>
                  <a:gd name="T53" fmla="*/ 35 h 189"/>
                  <a:gd name="T54" fmla="*/ 14 w 196"/>
                  <a:gd name="T55" fmla="*/ 40 h 189"/>
                  <a:gd name="T56" fmla="*/ 12 w 196"/>
                  <a:gd name="T57" fmla="*/ 46 h 189"/>
                  <a:gd name="T58" fmla="*/ 10 w 196"/>
                  <a:gd name="T59" fmla="*/ 70 h 189"/>
                  <a:gd name="T60" fmla="*/ 3 w 196"/>
                  <a:gd name="T61" fmla="*/ 90 h 189"/>
                  <a:gd name="T62" fmla="*/ 2 w 196"/>
                  <a:gd name="T63" fmla="*/ 123 h 189"/>
                  <a:gd name="T64" fmla="*/ 8 w 196"/>
                  <a:gd name="T65" fmla="*/ 125 h 189"/>
                  <a:gd name="T66" fmla="*/ 19 w 196"/>
                  <a:gd name="T67" fmla="*/ 125 h 189"/>
                  <a:gd name="T68" fmla="*/ 25 w 196"/>
                  <a:gd name="T69" fmla="*/ 119 h 189"/>
                  <a:gd name="T70" fmla="*/ 32 w 196"/>
                  <a:gd name="T71" fmla="*/ 129 h 189"/>
                  <a:gd name="T72" fmla="*/ 38 w 196"/>
                  <a:gd name="T73" fmla="*/ 118 h 189"/>
                  <a:gd name="T74" fmla="*/ 41 w 196"/>
                  <a:gd name="T75" fmla="*/ 108 h 189"/>
                  <a:gd name="T76" fmla="*/ 44 w 196"/>
                  <a:gd name="T77" fmla="*/ 108 h 189"/>
                  <a:gd name="T78" fmla="*/ 51 w 196"/>
                  <a:gd name="T79" fmla="*/ 113 h 189"/>
                  <a:gd name="T80" fmla="*/ 61 w 196"/>
                  <a:gd name="T81" fmla="*/ 120 h 189"/>
                  <a:gd name="T82" fmla="*/ 77 w 196"/>
                  <a:gd name="T83" fmla="*/ 114 h 189"/>
                  <a:gd name="T84" fmla="*/ 81 w 196"/>
                  <a:gd name="T85" fmla="*/ 118 h 189"/>
                  <a:gd name="T86" fmla="*/ 90 w 196"/>
                  <a:gd name="T87" fmla="*/ 117 h 189"/>
                  <a:gd name="T88" fmla="*/ 98 w 196"/>
                  <a:gd name="T89" fmla="*/ 120 h 189"/>
                  <a:gd name="T90" fmla="*/ 114 w 196"/>
                  <a:gd name="T91" fmla="*/ 124 h 189"/>
                  <a:gd name="T92" fmla="*/ 136 w 196"/>
                  <a:gd name="T93" fmla="*/ 139 h 189"/>
                  <a:gd name="T94" fmla="*/ 162 w 196"/>
                  <a:gd name="T95" fmla="*/ 170 h 189"/>
                  <a:gd name="T96" fmla="*/ 168 w 196"/>
                  <a:gd name="T97" fmla="*/ 176 h 189"/>
                  <a:gd name="T98" fmla="*/ 175 w 196"/>
                  <a:gd name="T99" fmla="*/ 186 h 189"/>
                  <a:gd name="T100" fmla="*/ 180 w 196"/>
                  <a:gd name="T101" fmla="*/ 186 h 189"/>
                  <a:gd name="T102" fmla="*/ 188 w 196"/>
                  <a:gd name="T103" fmla="*/ 186 h 189"/>
                  <a:gd name="T104" fmla="*/ 192 w 196"/>
                  <a:gd name="T105" fmla="*/ 178 h 189"/>
                  <a:gd name="T106" fmla="*/ 195 w 196"/>
                  <a:gd name="T107" fmla="*/ 17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6" h="189">
                    <a:moveTo>
                      <a:pt x="195" y="173"/>
                    </a:moveTo>
                    <a:cubicBezTo>
                      <a:pt x="195" y="173"/>
                      <a:pt x="194" y="171"/>
                      <a:pt x="191" y="171"/>
                    </a:cubicBezTo>
                    <a:cubicBezTo>
                      <a:pt x="191" y="171"/>
                      <a:pt x="191" y="171"/>
                      <a:pt x="191" y="171"/>
                    </a:cubicBezTo>
                    <a:cubicBezTo>
                      <a:pt x="190" y="171"/>
                      <a:pt x="189" y="171"/>
                      <a:pt x="189" y="171"/>
                    </a:cubicBezTo>
                    <a:cubicBezTo>
                      <a:pt x="189" y="171"/>
                      <a:pt x="189" y="171"/>
                      <a:pt x="189" y="171"/>
                    </a:cubicBezTo>
                    <a:cubicBezTo>
                      <a:pt x="189" y="171"/>
                      <a:pt x="189" y="171"/>
                      <a:pt x="188" y="171"/>
                    </a:cubicBezTo>
                    <a:cubicBezTo>
                      <a:pt x="188" y="170"/>
                      <a:pt x="187" y="169"/>
                      <a:pt x="187" y="168"/>
                    </a:cubicBezTo>
                    <a:cubicBezTo>
                      <a:pt x="185" y="165"/>
                      <a:pt x="183" y="162"/>
                      <a:pt x="179" y="161"/>
                    </a:cubicBezTo>
                    <a:cubicBezTo>
                      <a:pt x="177" y="160"/>
                      <a:pt x="176" y="159"/>
                      <a:pt x="175" y="157"/>
                    </a:cubicBezTo>
                    <a:cubicBezTo>
                      <a:pt x="175" y="156"/>
                      <a:pt x="175" y="156"/>
                      <a:pt x="175" y="155"/>
                    </a:cubicBezTo>
                    <a:cubicBezTo>
                      <a:pt x="174" y="152"/>
                      <a:pt x="173" y="148"/>
                      <a:pt x="169" y="146"/>
                    </a:cubicBezTo>
                    <a:cubicBezTo>
                      <a:pt x="168" y="145"/>
                      <a:pt x="168" y="145"/>
                      <a:pt x="168" y="145"/>
                    </a:cubicBezTo>
                    <a:cubicBezTo>
                      <a:pt x="166" y="144"/>
                      <a:pt x="166" y="144"/>
                      <a:pt x="165" y="142"/>
                    </a:cubicBezTo>
                    <a:cubicBezTo>
                      <a:pt x="164" y="141"/>
                      <a:pt x="163" y="139"/>
                      <a:pt x="160" y="137"/>
                    </a:cubicBezTo>
                    <a:cubicBezTo>
                      <a:pt x="159" y="137"/>
                      <a:pt x="159" y="136"/>
                      <a:pt x="158" y="136"/>
                    </a:cubicBezTo>
                    <a:cubicBezTo>
                      <a:pt x="157" y="136"/>
                      <a:pt x="156" y="135"/>
                      <a:pt x="155" y="135"/>
                    </a:cubicBezTo>
                    <a:cubicBezTo>
                      <a:pt x="154" y="134"/>
                      <a:pt x="153" y="133"/>
                      <a:pt x="153" y="132"/>
                    </a:cubicBezTo>
                    <a:cubicBezTo>
                      <a:pt x="152" y="132"/>
                      <a:pt x="152" y="131"/>
                      <a:pt x="152" y="131"/>
                    </a:cubicBezTo>
                    <a:cubicBezTo>
                      <a:pt x="151" y="129"/>
                      <a:pt x="150" y="128"/>
                      <a:pt x="149" y="127"/>
                    </a:cubicBezTo>
                    <a:cubicBezTo>
                      <a:pt x="146" y="124"/>
                      <a:pt x="146" y="124"/>
                      <a:pt x="146" y="124"/>
                    </a:cubicBezTo>
                    <a:cubicBezTo>
                      <a:pt x="145" y="123"/>
                      <a:pt x="144" y="122"/>
                      <a:pt x="144" y="121"/>
                    </a:cubicBezTo>
                    <a:cubicBezTo>
                      <a:pt x="144" y="120"/>
                      <a:pt x="144" y="120"/>
                      <a:pt x="144" y="120"/>
                    </a:cubicBezTo>
                    <a:cubicBezTo>
                      <a:pt x="143" y="119"/>
                      <a:pt x="143" y="119"/>
                      <a:pt x="143" y="118"/>
                    </a:cubicBezTo>
                    <a:cubicBezTo>
                      <a:pt x="143" y="118"/>
                      <a:pt x="142" y="117"/>
                      <a:pt x="142" y="116"/>
                    </a:cubicBezTo>
                    <a:cubicBezTo>
                      <a:pt x="141" y="116"/>
                      <a:pt x="141" y="116"/>
                      <a:pt x="141" y="115"/>
                    </a:cubicBezTo>
                    <a:cubicBezTo>
                      <a:pt x="140" y="115"/>
                      <a:pt x="140" y="115"/>
                      <a:pt x="140" y="115"/>
                    </a:cubicBezTo>
                    <a:cubicBezTo>
                      <a:pt x="139" y="113"/>
                      <a:pt x="138" y="111"/>
                      <a:pt x="135" y="111"/>
                    </a:cubicBezTo>
                    <a:cubicBezTo>
                      <a:pt x="135" y="111"/>
                      <a:pt x="134" y="110"/>
                      <a:pt x="133" y="110"/>
                    </a:cubicBezTo>
                    <a:cubicBezTo>
                      <a:pt x="131" y="110"/>
                      <a:pt x="130" y="110"/>
                      <a:pt x="129" y="110"/>
                    </a:cubicBezTo>
                    <a:cubicBezTo>
                      <a:pt x="127" y="109"/>
                      <a:pt x="126" y="107"/>
                      <a:pt x="124" y="105"/>
                    </a:cubicBezTo>
                    <a:cubicBezTo>
                      <a:pt x="123" y="104"/>
                      <a:pt x="122" y="103"/>
                      <a:pt x="122" y="102"/>
                    </a:cubicBezTo>
                    <a:cubicBezTo>
                      <a:pt x="121" y="101"/>
                      <a:pt x="118" y="99"/>
                      <a:pt x="115" y="99"/>
                    </a:cubicBezTo>
                    <a:cubicBezTo>
                      <a:pt x="115" y="99"/>
                      <a:pt x="114" y="99"/>
                      <a:pt x="114" y="100"/>
                    </a:cubicBezTo>
                    <a:cubicBezTo>
                      <a:pt x="113" y="100"/>
                      <a:pt x="113" y="100"/>
                      <a:pt x="112" y="100"/>
                    </a:cubicBezTo>
                    <a:cubicBezTo>
                      <a:pt x="111" y="100"/>
                      <a:pt x="111" y="101"/>
                      <a:pt x="110" y="101"/>
                    </a:cubicBezTo>
                    <a:cubicBezTo>
                      <a:pt x="110" y="101"/>
                      <a:pt x="110" y="101"/>
                      <a:pt x="109" y="100"/>
                    </a:cubicBezTo>
                    <a:cubicBezTo>
                      <a:pt x="109" y="100"/>
                      <a:pt x="109" y="100"/>
                      <a:pt x="108" y="99"/>
                    </a:cubicBezTo>
                    <a:cubicBezTo>
                      <a:pt x="108" y="98"/>
                      <a:pt x="108" y="97"/>
                      <a:pt x="107" y="97"/>
                    </a:cubicBezTo>
                    <a:cubicBezTo>
                      <a:pt x="106" y="95"/>
                      <a:pt x="106" y="94"/>
                      <a:pt x="106" y="92"/>
                    </a:cubicBezTo>
                    <a:cubicBezTo>
                      <a:pt x="106" y="90"/>
                      <a:pt x="105" y="88"/>
                      <a:pt x="103" y="85"/>
                    </a:cubicBezTo>
                    <a:cubicBezTo>
                      <a:pt x="102" y="84"/>
                      <a:pt x="100" y="83"/>
                      <a:pt x="98" y="83"/>
                    </a:cubicBezTo>
                    <a:cubicBezTo>
                      <a:pt x="97" y="83"/>
                      <a:pt x="96" y="83"/>
                      <a:pt x="96" y="83"/>
                    </a:cubicBezTo>
                    <a:cubicBezTo>
                      <a:pt x="95" y="84"/>
                      <a:pt x="94" y="85"/>
                      <a:pt x="94" y="86"/>
                    </a:cubicBezTo>
                    <a:cubicBezTo>
                      <a:pt x="94" y="85"/>
                      <a:pt x="94" y="85"/>
                      <a:pt x="94" y="85"/>
                    </a:cubicBezTo>
                    <a:cubicBezTo>
                      <a:pt x="93" y="83"/>
                      <a:pt x="92" y="82"/>
                      <a:pt x="91" y="81"/>
                    </a:cubicBezTo>
                    <a:cubicBezTo>
                      <a:pt x="91" y="80"/>
                      <a:pt x="91" y="80"/>
                      <a:pt x="90" y="79"/>
                    </a:cubicBezTo>
                    <a:cubicBezTo>
                      <a:pt x="90" y="79"/>
                      <a:pt x="90" y="78"/>
                      <a:pt x="90" y="77"/>
                    </a:cubicBezTo>
                    <a:cubicBezTo>
                      <a:pt x="89" y="75"/>
                      <a:pt x="89" y="74"/>
                      <a:pt x="87" y="72"/>
                    </a:cubicBezTo>
                    <a:cubicBezTo>
                      <a:pt x="86" y="71"/>
                      <a:pt x="85" y="71"/>
                      <a:pt x="84" y="71"/>
                    </a:cubicBezTo>
                    <a:cubicBezTo>
                      <a:pt x="84" y="71"/>
                      <a:pt x="84" y="71"/>
                      <a:pt x="84" y="71"/>
                    </a:cubicBezTo>
                    <a:cubicBezTo>
                      <a:pt x="83" y="71"/>
                      <a:pt x="83" y="71"/>
                      <a:pt x="83" y="71"/>
                    </a:cubicBezTo>
                    <a:cubicBezTo>
                      <a:pt x="83" y="71"/>
                      <a:pt x="82" y="69"/>
                      <a:pt x="82" y="68"/>
                    </a:cubicBezTo>
                    <a:cubicBezTo>
                      <a:pt x="82" y="67"/>
                      <a:pt x="82" y="66"/>
                      <a:pt x="81" y="65"/>
                    </a:cubicBezTo>
                    <a:cubicBezTo>
                      <a:pt x="81" y="64"/>
                      <a:pt x="81" y="62"/>
                      <a:pt x="80" y="61"/>
                    </a:cubicBezTo>
                    <a:cubicBezTo>
                      <a:pt x="80" y="60"/>
                      <a:pt x="80" y="59"/>
                      <a:pt x="80" y="59"/>
                    </a:cubicBezTo>
                    <a:cubicBezTo>
                      <a:pt x="80" y="57"/>
                      <a:pt x="80" y="56"/>
                      <a:pt x="79" y="55"/>
                    </a:cubicBezTo>
                    <a:cubicBezTo>
                      <a:pt x="79" y="53"/>
                      <a:pt x="79" y="52"/>
                      <a:pt x="78" y="50"/>
                    </a:cubicBezTo>
                    <a:cubicBezTo>
                      <a:pt x="78" y="49"/>
                      <a:pt x="78" y="49"/>
                      <a:pt x="78" y="49"/>
                    </a:cubicBezTo>
                    <a:cubicBezTo>
                      <a:pt x="78" y="45"/>
                      <a:pt x="77" y="42"/>
                      <a:pt x="76" y="38"/>
                    </a:cubicBezTo>
                    <a:cubicBezTo>
                      <a:pt x="76" y="38"/>
                      <a:pt x="76" y="37"/>
                      <a:pt x="75" y="37"/>
                    </a:cubicBezTo>
                    <a:cubicBezTo>
                      <a:pt x="75" y="36"/>
                      <a:pt x="75" y="35"/>
                      <a:pt x="74" y="34"/>
                    </a:cubicBezTo>
                    <a:cubicBezTo>
                      <a:pt x="74" y="32"/>
                      <a:pt x="73" y="30"/>
                      <a:pt x="73" y="29"/>
                    </a:cubicBezTo>
                    <a:cubicBezTo>
                      <a:pt x="72" y="28"/>
                      <a:pt x="72" y="27"/>
                      <a:pt x="71" y="26"/>
                    </a:cubicBezTo>
                    <a:cubicBezTo>
                      <a:pt x="71" y="25"/>
                      <a:pt x="70" y="24"/>
                      <a:pt x="70" y="22"/>
                    </a:cubicBezTo>
                    <a:cubicBezTo>
                      <a:pt x="68" y="18"/>
                      <a:pt x="67" y="13"/>
                      <a:pt x="64" y="9"/>
                    </a:cubicBezTo>
                    <a:cubicBezTo>
                      <a:pt x="64" y="8"/>
                      <a:pt x="63" y="7"/>
                      <a:pt x="62" y="6"/>
                    </a:cubicBezTo>
                    <a:cubicBezTo>
                      <a:pt x="62" y="5"/>
                      <a:pt x="61" y="4"/>
                      <a:pt x="61" y="2"/>
                    </a:cubicBezTo>
                    <a:cubicBezTo>
                      <a:pt x="59" y="0"/>
                      <a:pt x="59" y="0"/>
                      <a:pt x="59" y="0"/>
                    </a:cubicBezTo>
                    <a:cubicBezTo>
                      <a:pt x="58" y="2"/>
                      <a:pt x="58" y="2"/>
                      <a:pt x="58" y="2"/>
                    </a:cubicBezTo>
                    <a:cubicBezTo>
                      <a:pt x="56" y="3"/>
                      <a:pt x="55" y="5"/>
                      <a:pt x="54" y="6"/>
                    </a:cubicBezTo>
                    <a:cubicBezTo>
                      <a:pt x="53" y="8"/>
                      <a:pt x="52" y="9"/>
                      <a:pt x="52" y="11"/>
                    </a:cubicBezTo>
                    <a:cubicBezTo>
                      <a:pt x="52" y="13"/>
                      <a:pt x="51" y="15"/>
                      <a:pt x="49" y="16"/>
                    </a:cubicBezTo>
                    <a:cubicBezTo>
                      <a:pt x="47" y="18"/>
                      <a:pt x="45" y="18"/>
                      <a:pt x="43" y="18"/>
                    </a:cubicBezTo>
                    <a:cubicBezTo>
                      <a:pt x="41" y="18"/>
                      <a:pt x="40" y="18"/>
                      <a:pt x="38" y="19"/>
                    </a:cubicBezTo>
                    <a:cubicBezTo>
                      <a:pt x="37" y="19"/>
                      <a:pt x="36" y="20"/>
                      <a:pt x="34" y="21"/>
                    </a:cubicBezTo>
                    <a:cubicBezTo>
                      <a:pt x="33" y="23"/>
                      <a:pt x="31" y="24"/>
                      <a:pt x="29" y="24"/>
                    </a:cubicBezTo>
                    <a:cubicBezTo>
                      <a:pt x="28" y="24"/>
                      <a:pt x="28" y="24"/>
                      <a:pt x="28" y="24"/>
                    </a:cubicBezTo>
                    <a:cubicBezTo>
                      <a:pt x="28" y="25"/>
                      <a:pt x="28" y="25"/>
                      <a:pt x="28" y="25"/>
                    </a:cubicBezTo>
                    <a:cubicBezTo>
                      <a:pt x="27" y="27"/>
                      <a:pt x="27" y="28"/>
                      <a:pt x="27" y="30"/>
                    </a:cubicBezTo>
                    <a:cubicBezTo>
                      <a:pt x="26" y="33"/>
                      <a:pt x="26" y="34"/>
                      <a:pt x="20" y="35"/>
                    </a:cubicBezTo>
                    <a:cubicBezTo>
                      <a:pt x="19" y="35"/>
                      <a:pt x="19" y="35"/>
                      <a:pt x="18" y="35"/>
                    </a:cubicBezTo>
                    <a:cubicBezTo>
                      <a:pt x="18" y="35"/>
                      <a:pt x="18" y="35"/>
                      <a:pt x="18" y="35"/>
                    </a:cubicBezTo>
                    <a:cubicBezTo>
                      <a:pt x="15" y="35"/>
                      <a:pt x="14" y="35"/>
                      <a:pt x="14" y="38"/>
                    </a:cubicBezTo>
                    <a:cubicBezTo>
                      <a:pt x="13" y="39"/>
                      <a:pt x="13" y="39"/>
                      <a:pt x="14" y="40"/>
                    </a:cubicBezTo>
                    <a:cubicBezTo>
                      <a:pt x="14" y="41"/>
                      <a:pt x="14" y="42"/>
                      <a:pt x="14" y="42"/>
                    </a:cubicBezTo>
                    <a:cubicBezTo>
                      <a:pt x="13" y="43"/>
                      <a:pt x="13" y="44"/>
                      <a:pt x="13" y="45"/>
                    </a:cubicBezTo>
                    <a:cubicBezTo>
                      <a:pt x="12" y="45"/>
                      <a:pt x="12" y="45"/>
                      <a:pt x="12" y="46"/>
                    </a:cubicBezTo>
                    <a:cubicBezTo>
                      <a:pt x="10" y="50"/>
                      <a:pt x="11" y="52"/>
                      <a:pt x="12" y="55"/>
                    </a:cubicBezTo>
                    <a:cubicBezTo>
                      <a:pt x="12" y="56"/>
                      <a:pt x="13" y="58"/>
                      <a:pt x="13" y="61"/>
                    </a:cubicBezTo>
                    <a:cubicBezTo>
                      <a:pt x="12" y="64"/>
                      <a:pt x="11" y="67"/>
                      <a:pt x="10" y="70"/>
                    </a:cubicBezTo>
                    <a:cubicBezTo>
                      <a:pt x="9" y="72"/>
                      <a:pt x="8" y="74"/>
                      <a:pt x="7" y="76"/>
                    </a:cubicBezTo>
                    <a:cubicBezTo>
                      <a:pt x="7" y="78"/>
                      <a:pt x="6" y="79"/>
                      <a:pt x="6" y="81"/>
                    </a:cubicBezTo>
                    <a:cubicBezTo>
                      <a:pt x="6" y="84"/>
                      <a:pt x="5" y="87"/>
                      <a:pt x="3" y="90"/>
                    </a:cubicBezTo>
                    <a:cubicBezTo>
                      <a:pt x="0" y="96"/>
                      <a:pt x="0" y="98"/>
                      <a:pt x="1" y="105"/>
                    </a:cubicBezTo>
                    <a:cubicBezTo>
                      <a:pt x="2" y="108"/>
                      <a:pt x="2" y="111"/>
                      <a:pt x="2" y="114"/>
                    </a:cubicBezTo>
                    <a:cubicBezTo>
                      <a:pt x="1" y="117"/>
                      <a:pt x="1" y="120"/>
                      <a:pt x="2" y="123"/>
                    </a:cubicBezTo>
                    <a:cubicBezTo>
                      <a:pt x="2" y="124"/>
                      <a:pt x="2" y="124"/>
                      <a:pt x="2" y="124"/>
                    </a:cubicBezTo>
                    <a:cubicBezTo>
                      <a:pt x="4" y="124"/>
                      <a:pt x="4" y="124"/>
                      <a:pt x="4" y="124"/>
                    </a:cubicBezTo>
                    <a:cubicBezTo>
                      <a:pt x="5" y="125"/>
                      <a:pt x="7" y="125"/>
                      <a:pt x="8" y="125"/>
                    </a:cubicBezTo>
                    <a:cubicBezTo>
                      <a:pt x="10" y="126"/>
                      <a:pt x="12" y="126"/>
                      <a:pt x="14" y="126"/>
                    </a:cubicBezTo>
                    <a:cubicBezTo>
                      <a:pt x="15" y="126"/>
                      <a:pt x="16" y="126"/>
                      <a:pt x="17" y="126"/>
                    </a:cubicBezTo>
                    <a:cubicBezTo>
                      <a:pt x="19" y="125"/>
                      <a:pt x="19" y="125"/>
                      <a:pt x="19" y="125"/>
                    </a:cubicBezTo>
                    <a:cubicBezTo>
                      <a:pt x="19" y="124"/>
                      <a:pt x="19" y="124"/>
                      <a:pt x="19" y="124"/>
                    </a:cubicBezTo>
                    <a:cubicBezTo>
                      <a:pt x="19" y="123"/>
                      <a:pt x="19" y="122"/>
                      <a:pt x="20" y="121"/>
                    </a:cubicBezTo>
                    <a:cubicBezTo>
                      <a:pt x="21" y="120"/>
                      <a:pt x="23" y="119"/>
                      <a:pt x="25" y="119"/>
                    </a:cubicBezTo>
                    <a:cubicBezTo>
                      <a:pt x="26" y="119"/>
                      <a:pt x="26" y="119"/>
                      <a:pt x="26" y="119"/>
                    </a:cubicBezTo>
                    <a:cubicBezTo>
                      <a:pt x="27" y="119"/>
                      <a:pt x="27" y="119"/>
                      <a:pt x="27" y="119"/>
                    </a:cubicBezTo>
                    <a:cubicBezTo>
                      <a:pt x="29" y="123"/>
                      <a:pt x="31" y="127"/>
                      <a:pt x="32" y="129"/>
                    </a:cubicBezTo>
                    <a:cubicBezTo>
                      <a:pt x="35" y="133"/>
                      <a:pt x="35" y="133"/>
                      <a:pt x="35" y="133"/>
                    </a:cubicBezTo>
                    <a:cubicBezTo>
                      <a:pt x="36" y="128"/>
                      <a:pt x="36" y="128"/>
                      <a:pt x="36" y="128"/>
                    </a:cubicBezTo>
                    <a:cubicBezTo>
                      <a:pt x="36" y="125"/>
                      <a:pt x="37" y="121"/>
                      <a:pt x="38" y="118"/>
                    </a:cubicBezTo>
                    <a:cubicBezTo>
                      <a:pt x="39" y="115"/>
                      <a:pt x="39" y="115"/>
                      <a:pt x="39" y="115"/>
                    </a:cubicBezTo>
                    <a:cubicBezTo>
                      <a:pt x="39" y="114"/>
                      <a:pt x="39" y="114"/>
                      <a:pt x="39" y="113"/>
                    </a:cubicBezTo>
                    <a:cubicBezTo>
                      <a:pt x="40" y="111"/>
                      <a:pt x="40" y="108"/>
                      <a:pt x="41" y="108"/>
                    </a:cubicBezTo>
                    <a:cubicBezTo>
                      <a:pt x="41" y="107"/>
                      <a:pt x="42" y="107"/>
                      <a:pt x="42" y="107"/>
                    </a:cubicBezTo>
                    <a:cubicBezTo>
                      <a:pt x="42" y="107"/>
                      <a:pt x="42" y="107"/>
                      <a:pt x="42" y="107"/>
                    </a:cubicBezTo>
                    <a:cubicBezTo>
                      <a:pt x="43" y="107"/>
                      <a:pt x="43" y="107"/>
                      <a:pt x="44" y="108"/>
                    </a:cubicBezTo>
                    <a:cubicBezTo>
                      <a:pt x="44" y="109"/>
                      <a:pt x="44" y="109"/>
                      <a:pt x="45" y="110"/>
                    </a:cubicBezTo>
                    <a:cubicBezTo>
                      <a:pt x="47" y="112"/>
                      <a:pt x="48" y="112"/>
                      <a:pt x="49" y="113"/>
                    </a:cubicBezTo>
                    <a:cubicBezTo>
                      <a:pt x="50" y="113"/>
                      <a:pt x="51" y="113"/>
                      <a:pt x="51" y="113"/>
                    </a:cubicBezTo>
                    <a:cubicBezTo>
                      <a:pt x="54" y="114"/>
                      <a:pt x="54" y="115"/>
                      <a:pt x="56" y="116"/>
                    </a:cubicBezTo>
                    <a:cubicBezTo>
                      <a:pt x="56" y="117"/>
                      <a:pt x="56" y="117"/>
                      <a:pt x="56" y="117"/>
                    </a:cubicBezTo>
                    <a:cubicBezTo>
                      <a:pt x="58" y="119"/>
                      <a:pt x="59" y="120"/>
                      <a:pt x="61" y="120"/>
                    </a:cubicBezTo>
                    <a:cubicBezTo>
                      <a:pt x="62" y="120"/>
                      <a:pt x="64" y="119"/>
                      <a:pt x="66" y="118"/>
                    </a:cubicBezTo>
                    <a:cubicBezTo>
                      <a:pt x="66" y="118"/>
                      <a:pt x="67" y="117"/>
                      <a:pt x="68" y="117"/>
                    </a:cubicBezTo>
                    <a:cubicBezTo>
                      <a:pt x="71" y="115"/>
                      <a:pt x="74" y="114"/>
                      <a:pt x="77" y="114"/>
                    </a:cubicBezTo>
                    <a:cubicBezTo>
                      <a:pt x="78" y="114"/>
                      <a:pt x="78" y="114"/>
                      <a:pt x="79" y="114"/>
                    </a:cubicBezTo>
                    <a:cubicBezTo>
                      <a:pt x="80" y="115"/>
                      <a:pt x="80" y="115"/>
                      <a:pt x="81" y="117"/>
                    </a:cubicBezTo>
                    <a:cubicBezTo>
                      <a:pt x="81" y="118"/>
                      <a:pt x="81" y="118"/>
                      <a:pt x="81" y="118"/>
                    </a:cubicBezTo>
                    <a:cubicBezTo>
                      <a:pt x="83" y="118"/>
                      <a:pt x="83" y="118"/>
                      <a:pt x="83" y="118"/>
                    </a:cubicBezTo>
                    <a:cubicBezTo>
                      <a:pt x="84" y="118"/>
                      <a:pt x="85" y="118"/>
                      <a:pt x="86" y="118"/>
                    </a:cubicBezTo>
                    <a:cubicBezTo>
                      <a:pt x="88" y="117"/>
                      <a:pt x="89" y="117"/>
                      <a:pt x="90" y="117"/>
                    </a:cubicBezTo>
                    <a:cubicBezTo>
                      <a:pt x="91" y="117"/>
                      <a:pt x="92" y="117"/>
                      <a:pt x="93" y="118"/>
                    </a:cubicBezTo>
                    <a:cubicBezTo>
                      <a:pt x="93" y="118"/>
                      <a:pt x="94" y="118"/>
                      <a:pt x="95" y="119"/>
                    </a:cubicBezTo>
                    <a:cubicBezTo>
                      <a:pt x="96" y="119"/>
                      <a:pt x="97" y="120"/>
                      <a:pt x="98" y="120"/>
                    </a:cubicBezTo>
                    <a:cubicBezTo>
                      <a:pt x="100" y="120"/>
                      <a:pt x="102" y="120"/>
                      <a:pt x="104" y="121"/>
                    </a:cubicBezTo>
                    <a:cubicBezTo>
                      <a:pt x="107" y="121"/>
                      <a:pt x="110" y="121"/>
                      <a:pt x="113" y="123"/>
                    </a:cubicBezTo>
                    <a:cubicBezTo>
                      <a:pt x="114" y="124"/>
                      <a:pt x="114" y="124"/>
                      <a:pt x="114" y="124"/>
                    </a:cubicBezTo>
                    <a:cubicBezTo>
                      <a:pt x="116" y="126"/>
                      <a:pt x="118" y="128"/>
                      <a:pt x="121" y="129"/>
                    </a:cubicBezTo>
                    <a:cubicBezTo>
                      <a:pt x="123" y="130"/>
                      <a:pt x="124" y="131"/>
                      <a:pt x="126" y="131"/>
                    </a:cubicBezTo>
                    <a:cubicBezTo>
                      <a:pt x="130" y="133"/>
                      <a:pt x="133" y="135"/>
                      <a:pt x="136" y="139"/>
                    </a:cubicBezTo>
                    <a:cubicBezTo>
                      <a:pt x="139" y="145"/>
                      <a:pt x="144" y="150"/>
                      <a:pt x="149" y="155"/>
                    </a:cubicBezTo>
                    <a:cubicBezTo>
                      <a:pt x="153" y="159"/>
                      <a:pt x="157" y="163"/>
                      <a:pt x="161" y="168"/>
                    </a:cubicBezTo>
                    <a:cubicBezTo>
                      <a:pt x="161" y="169"/>
                      <a:pt x="162" y="169"/>
                      <a:pt x="162" y="170"/>
                    </a:cubicBezTo>
                    <a:cubicBezTo>
                      <a:pt x="162" y="171"/>
                      <a:pt x="163" y="172"/>
                      <a:pt x="164" y="173"/>
                    </a:cubicBezTo>
                    <a:cubicBezTo>
                      <a:pt x="164" y="174"/>
                      <a:pt x="165" y="174"/>
                      <a:pt x="166" y="174"/>
                    </a:cubicBezTo>
                    <a:cubicBezTo>
                      <a:pt x="167" y="175"/>
                      <a:pt x="168" y="175"/>
                      <a:pt x="168" y="176"/>
                    </a:cubicBezTo>
                    <a:cubicBezTo>
                      <a:pt x="169" y="177"/>
                      <a:pt x="170" y="179"/>
                      <a:pt x="171" y="180"/>
                    </a:cubicBezTo>
                    <a:cubicBezTo>
                      <a:pt x="171" y="182"/>
                      <a:pt x="172" y="184"/>
                      <a:pt x="173" y="185"/>
                    </a:cubicBezTo>
                    <a:cubicBezTo>
                      <a:pt x="175" y="186"/>
                      <a:pt x="175" y="186"/>
                      <a:pt x="175" y="186"/>
                    </a:cubicBezTo>
                    <a:cubicBezTo>
                      <a:pt x="176" y="185"/>
                      <a:pt x="176" y="185"/>
                      <a:pt x="176" y="185"/>
                    </a:cubicBezTo>
                    <a:cubicBezTo>
                      <a:pt x="176" y="184"/>
                      <a:pt x="177" y="184"/>
                      <a:pt x="177" y="183"/>
                    </a:cubicBezTo>
                    <a:cubicBezTo>
                      <a:pt x="178" y="184"/>
                      <a:pt x="179" y="185"/>
                      <a:pt x="180" y="186"/>
                    </a:cubicBezTo>
                    <a:cubicBezTo>
                      <a:pt x="182" y="188"/>
                      <a:pt x="183" y="189"/>
                      <a:pt x="184" y="189"/>
                    </a:cubicBezTo>
                    <a:cubicBezTo>
                      <a:pt x="185" y="189"/>
                      <a:pt x="185" y="189"/>
                      <a:pt x="185" y="189"/>
                    </a:cubicBezTo>
                    <a:cubicBezTo>
                      <a:pt x="186" y="189"/>
                      <a:pt x="187" y="188"/>
                      <a:pt x="188" y="186"/>
                    </a:cubicBezTo>
                    <a:cubicBezTo>
                      <a:pt x="188" y="185"/>
                      <a:pt x="188" y="184"/>
                      <a:pt x="188" y="183"/>
                    </a:cubicBezTo>
                    <a:cubicBezTo>
                      <a:pt x="188" y="182"/>
                      <a:pt x="189" y="181"/>
                      <a:pt x="190" y="180"/>
                    </a:cubicBezTo>
                    <a:cubicBezTo>
                      <a:pt x="190" y="179"/>
                      <a:pt x="191" y="178"/>
                      <a:pt x="192" y="178"/>
                    </a:cubicBezTo>
                    <a:cubicBezTo>
                      <a:pt x="193" y="177"/>
                      <a:pt x="194" y="177"/>
                      <a:pt x="195" y="176"/>
                    </a:cubicBezTo>
                    <a:cubicBezTo>
                      <a:pt x="196" y="174"/>
                      <a:pt x="196" y="174"/>
                      <a:pt x="196" y="174"/>
                    </a:cubicBezTo>
                    <a:lnTo>
                      <a:pt x="195" y="173"/>
                    </a:ln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15" name="Freeform 45">
                <a:extLst>
                  <a:ext uri="{FF2B5EF4-FFF2-40B4-BE49-F238E27FC236}">
                    <a16:creationId xmlns:a16="http://schemas.microsoft.com/office/drawing/2014/main" id="{FDEDBD22-F6E1-4E50-AFC3-FC53946A4686}"/>
                  </a:ext>
                </a:extLst>
              </p:cNvPr>
              <p:cNvSpPr>
                <a:spLocks/>
              </p:cNvSpPr>
              <p:nvPr/>
            </p:nvSpPr>
            <p:spPr bwMode="auto">
              <a:xfrm>
                <a:off x="3905064" y="1612481"/>
                <a:ext cx="887238" cy="702708"/>
              </a:xfrm>
              <a:custGeom>
                <a:avLst/>
                <a:gdLst>
                  <a:gd name="T0" fmla="*/ 316 w 438"/>
                  <a:gd name="T1" fmla="*/ 189 h 377"/>
                  <a:gd name="T2" fmla="*/ 301 w 438"/>
                  <a:gd name="T3" fmla="*/ 174 h 377"/>
                  <a:gd name="T4" fmla="*/ 296 w 438"/>
                  <a:gd name="T5" fmla="*/ 165 h 377"/>
                  <a:gd name="T6" fmla="*/ 292 w 438"/>
                  <a:gd name="T7" fmla="*/ 163 h 377"/>
                  <a:gd name="T8" fmla="*/ 288 w 438"/>
                  <a:gd name="T9" fmla="*/ 157 h 377"/>
                  <a:gd name="T10" fmla="*/ 283 w 438"/>
                  <a:gd name="T11" fmla="*/ 146 h 377"/>
                  <a:gd name="T12" fmla="*/ 285 w 438"/>
                  <a:gd name="T13" fmla="*/ 128 h 377"/>
                  <a:gd name="T14" fmla="*/ 279 w 438"/>
                  <a:gd name="T15" fmla="*/ 124 h 377"/>
                  <a:gd name="T16" fmla="*/ 269 w 438"/>
                  <a:gd name="T17" fmla="*/ 127 h 377"/>
                  <a:gd name="T18" fmla="*/ 253 w 438"/>
                  <a:gd name="T19" fmla="*/ 129 h 377"/>
                  <a:gd name="T20" fmla="*/ 252 w 438"/>
                  <a:gd name="T21" fmla="*/ 116 h 377"/>
                  <a:gd name="T22" fmla="*/ 263 w 438"/>
                  <a:gd name="T23" fmla="*/ 92 h 377"/>
                  <a:gd name="T24" fmla="*/ 269 w 438"/>
                  <a:gd name="T25" fmla="*/ 80 h 377"/>
                  <a:gd name="T26" fmla="*/ 263 w 438"/>
                  <a:gd name="T27" fmla="*/ 69 h 377"/>
                  <a:gd name="T28" fmla="*/ 256 w 438"/>
                  <a:gd name="T29" fmla="*/ 64 h 377"/>
                  <a:gd name="T30" fmla="*/ 230 w 438"/>
                  <a:gd name="T31" fmla="*/ 33 h 377"/>
                  <a:gd name="T32" fmla="*/ 208 w 438"/>
                  <a:gd name="T33" fmla="*/ 18 h 377"/>
                  <a:gd name="T34" fmla="*/ 192 w 438"/>
                  <a:gd name="T35" fmla="*/ 14 h 377"/>
                  <a:gd name="T36" fmla="*/ 184 w 438"/>
                  <a:gd name="T37" fmla="*/ 11 h 377"/>
                  <a:gd name="T38" fmla="*/ 176 w 438"/>
                  <a:gd name="T39" fmla="*/ 12 h 377"/>
                  <a:gd name="T40" fmla="*/ 171 w 438"/>
                  <a:gd name="T41" fmla="*/ 7 h 377"/>
                  <a:gd name="T42" fmla="*/ 155 w 438"/>
                  <a:gd name="T43" fmla="*/ 14 h 377"/>
                  <a:gd name="T44" fmla="*/ 145 w 438"/>
                  <a:gd name="T45" fmla="*/ 7 h 377"/>
                  <a:gd name="T46" fmla="*/ 138 w 438"/>
                  <a:gd name="T47" fmla="*/ 2 h 377"/>
                  <a:gd name="T48" fmla="*/ 134 w 438"/>
                  <a:gd name="T49" fmla="*/ 2 h 377"/>
                  <a:gd name="T50" fmla="*/ 133 w 438"/>
                  <a:gd name="T51" fmla="*/ 9 h 377"/>
                  <a:gd name="T52" fmla="*/ 122 w 438"/>
                  <a:gd name="T53" fmla="*/ 14 h 377"/>
                  <a:gd name="T54" fmla="*/ 114 w 438"/>
                  <a:gd name="T55" fmla="*/ 15 h 377"/>
                  <a:gd name="T56" fmla="*/ 102 w 438"/>
                  <a:gd name="T57" fmla="*/ 19 h 377"/>
                  <a:gd name="T58" fmla="*/ 96 w 438"/>
                  <a:gd name="T59" fmla="*/ 21 h 377"/>
                  <a:gd name="T60" fmla="*/ 88 w 438"/>
                  <a:gd name="T61" fmla="*/ 61 h 377"/>
                  <a:gd name="T62" fmla="*/ 77 w 438"/>
                  <a:gd name="T63" fmla="*/ 72 h 377"/>
                  <a:gd name="T64" fmla="*/ 63 w 438"/>
                  <a:gd name="T65" fmla="*/ 97 h 377"/>
                  <a:gd name="T66" fmla="*/ 57 w 438"/>
                  <a:gd name="T67" fmla="*/ 108 h 377"/>
                  <a:gd name="T68" fmla="*/ 55 w 438"/>
                  <a:gd name="T69" fmla="*/ 127 h 377"/>
                  <a:gd name="T70" fmla="*/ 49 w 438"/>
                  <a:gd name="T71" fmla="*/ 133 h 377"/>
                  <a:gd name="T72" fmla="*/ 36 w 438"/>
                  <a:gd name="T73" fmla="*/ 146 h 377"/>
                  <a:gd name="T74" fmla="*/ 31 w 438"/>
                  <a:gd name="T75" fmla="*/ 166 h 377"/>
                  <a:gd name="T76" fmla="*/ 31 w 438"/>
                  <a:gd name="T77" fmla="*/ 193 h 377"/>
                  <a:gd name="T78" fmla="*/ 20 w 438"/>
                  <a:gd name="T79" fmla="*/ 214 h 377"/>
                  <a:gd name="T80" fmla="*/ 6 w 438"/>
                  <a:gd name="T81" fmla="*/ 214 h 377"/>
                  <a:gd name="T82" fmla="*/ 3 w 438"/>
                  <a:gd name="T83" fmla="*/ 224 h 377"/>
                  <a:gd name="T84" fmla="*/ 12 w 438"/>
                  <a:gd name="T85" fmla="*/ 237 h 377"/>
                  <a:gd name="T86" fmla="*/ 19 w 438"/>
                  <a:gd name="T87" fmla="*/ 236 h 377"/>
                  <a:gd name="T88" fmla="*/ 32 w 438"/>
                  <a:gd name="T89" fmla="*/ 251 h 377"/>
                  <a:gd name="T90" fmla="*/ 44 w 438"/>
                  <a:gd name="T91" fmla="*/ 265 h 377"/>
                  <a:gd name="T92" fmla="*/ 56 w 438"/>
                  <a:gd name="T93" fmla="*/ 280 h 377"/>
                  <a:gd name="T94" fmla="*/ 63 w 438"/>
                  <a:gd name="T95" fmla="*/ 302 h 377"/>
                  <a:gd name="T96" fmla="*/ 69 w 438"/>
                  <a:gd name="T97" fmla="*/ 312 h 377"/>
                  <a:gd name="T98" fmla="*/ 72 w 438"/>
                  <a:gd name="T99" fmla="*/ 313 h 377"/>
                  <a:gd name="T100" fmla="*/ 79 w 438"/>
                  <a:gd name="T101" fmla="*/ 313 h 377"/>
                  <a:gd name="T102" fmla="*/ 83 w 438"/>
                  <a:gd name="T103" fmla="*/ 335 h 377"/>
                  <a:gd name="T104" fmla="*/ 89 w 438"/>
                  <a:gd name="T105" fmla="*/ 344 h 377"/>
                  <a:gd name="T106" fmla="*/ 193 w 438"/>
                  <a:gd name="T107" fmla="*/ 377 h 377"/>
                  <a:gd name="T108" fmla="*/ 241 w 438"/>
                  <a:gd name="T109" fmla="*/ 359 h 377"/>
                  <a:gd name="T110" fmla="*/ 252 w 438"/>
                  <a:gd name="T111" fmla="*/ 359 h 377"/>
                  <a:gd name="T112" fmla="*/ 270 w 438"/>
                  <a:gd name="T113" fmla="*/ 353 h 377"/>
                  <a:gd name="T114" fmla="*/ 292 w 438"/>
                  <a:gd name="T115" fmla="*/ 344 h 377"/>
                  <a:gd name="T116" fmla="*/ 308 w 438"/>
                  <a:gd name="T117" fmla="*/ 332 h 377"/>
                  <a:gd name="T118" fmla="*/ 320 w 438"/>
                  <a:gd name="T119" fmla="*/ 328 h 377"/>
                  <a:gd name="T120" fmla="*/ 410 w 438"/>
                  <a:gd name="T121" fmla="*/ 226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 h="377">
                    <a:moveTo>
                      <a:pt x="410" y="226"/>
                    </a:moveTo>
                    <a:cubicBezTo>
                      <a:pt x="320" y="192"/>
                      <a:pt x="320" y="192"/>
                      <a:pt x="320" y="192"/>
                    </a:cubicBezTo>
                    <a:cubicBezTo>
                      <a:pt x="319" y="191"/>
                      <a:pt x="316" y="189"/>
                      <a:pt x="316" y="189"/>
                    </a:cubicBezTo>
                    <a:cubicBezTo>
                      <a:pt x="315" y="187"/>
                      <a:pt x="313" y="185"/>
                      <a:pt x="311" y="184"/>
                    </a:cubicBezTo>
                    <a:cubicBezTo>
                      <a:pt x="310" y="183"/>
                      <a:pt x="308" y="182"/>
                      <a:pt x="307" y="181"/>
                    </a:cubicBezTo>
                    <a:cubicBezTo>
                      <a:pt x="305" y="179"/>
                      <a:pt x="302" y="178"/>
                      <a:pt x="301" y="174"/>
                    </a:cubicBezTo>
                    <a:cubicBezTo>
                      <a:pt x="301" y="174"/>
                      <a:pt x="301" y="174"/>
                      <a:pt x="301" y="174"/>
                    </a:cubicBezTo>
                    <a:cubicBezTo>
                      <a:pt x="300" y="173"/>
                      <a:pt x="300" y="173"/>
                      <a:pt x="300" y="173"/>
                    </a:cubicBezTo>
                    <a:cubicBezTo>
                      <a:pt x="298" y="172"/>
                      <a:pt x="297" y="168"/>
                      <a:pt x="296" y="165"/>
                    </a:cubicBezTo>
                    <a:cubicBezTo>
                      <a:pt x="296" y="163"/>
                      <a:pt x="296" y="163"/>
                      <a:pt x="296" y="163"/>
                    </a:cubicBezTo>
                    <a:cubicBezTo>
                      <a:pt x="294" y="163"/>
                      <a:pt x="294" y="163"/>
                      <a:pt x="294" y="163"/>
                    </a:cubicBezTo>
                    <a:cubicBezTo>
                      <a:pt x="293" y="163"/>
                      <a:pt x="292" y="163"/>
                      <a:pt x="292" y="163"/>
                    </a:cubicBezTo>
                    <a:cubicBezTo>
                      <a:pt x="291" y="162"/>
                      <a:pt x="291" y="161"/>
                      <a:pt x="291" y="161"/>
                    </a:cubicBezTo>
                    <a:cubicBezTo>
                      <a:pt x="291" y="160"/>
                      <a:pt x="291" y="160"/>
                      <a:pt x="290" y="159"/>
                    </a:cubicBezTo>
                    <a:cubicBezTo>
                      <a:pt x="290" y="158"/>
                      <a:pt x="289" y="157"/>
                      <a:pt x="288" y="157"/>
                    </a:cubicBezTo>
                    <a:cubicBezTo>
                      <a:pt x="287" y="156"/>
                      <a:pt x="287" y="155"/>
                      <a:pt x="286" y="154"/>
                    </a:cubicBezTo>
                    <a:cubicBezTo>
                      <a:pt x="285" y="153"/>
                      <a:pt x="285" y="151"/>
                      <a:pt x="284" y="149"/>
                    </a:cubicBezTo>
                    <a:cubicBezTo>
                      <a:pt x="284" y="148"/>
                      <a:pt x="283" y="147"/>
                      <a:pt x="283" y="146"/>
                    </a:cubicBezTo>
                    <a:cubicBezTo>
                      <a:pt x="279" y="139"/>
                      <a:pt x="281" y="136"/>
                      <a:pt x="285" y="131"/>
                    </a:cubicBezTo>
                    <a:cubicBezTo>
                      <a:pt x="286" y="129"/>
                      <a:pt x="286" y="129"/>
                      <a:pt x="286" y="129"/>
                    </a:cubicBezTo>
                    <a:cubicBezTo>
                      <a:pt x="285" y="128"/>
                      <a:pt x="285" y="128"/>
                      <a:pt x="285" y="128"/>
                    </a:cubicBezTo>
                    <a:cubicBezTo>
                      <a:pt x="284" y="128"/>
                      <a:pt x="284" y="127"/>
                      <a:pt x="284" y="127"/>
                    </a:cubicBezTo>
                    <a:cubicBezTo>
                      <a:pt x="282" y="125"/>
                      <a:pt x="282" y="125"/>
                      <a:pt x="281" y="124"/>
                    </a:cubicBezTo>
                    <a:cubicBezTo>
                      <a:pt x="280" y="124"/>
                      <a:pt x="280" y="124"/>
                      <a:pt x="279" y="124"/>
                    </a:cubicBezTo>
                    <a:cubicBezTo>
                      <a:pt x="278" y="124"/>
                      <a:pt x="277" y="124"/>
                      <a:pt x="276" y="125"/>
                    </a:cubicBezTo>
                    <a:cubicBezTo>
                      <a:pt x="275" y="125"/>
                      <a:pt x="274" y="126"/>
                      <a:pt x="274" y="126"/>
                    </a:cubicBezTo>
                    <a:cubicBezTo>
                      <a:pt x="272" y="126"/>
                      <a:pt x="270" y="127"/>
                      <a:pt x="269" y="127"/>
                    </a:cubicBezTo>
                    <a:cubicBezTo>
                      <a:pt x="266" y="127"/>
                      <a:pt x="263" y="127"/>
                      <a:pt x="260" y="131"/>
                    </a:cubicBezTo>
                    <a:cubicBezTo>
                      <a:pt x="259" y="130"/>
                      <a:pt x="258" y="130"/>
                      <a:pt x="257" y="130"/>
                    </a:cubicBezTo>
                    <a:cubicBezTo>
                      <a:pt x="255" y="130"/>
                      <a:pt x="253" y="130"/>
                      <a:pt x="253" y="129"/>
                    </a:cubicBezTo>
                    <a:cubicBezTo>
                      <a:pt x="251" y="127"/>
                      <a:pt x="252" y="124"/>
                      <a:pt x="252" y="122"/>
                    </a:cubicBezTo>
                    <a:cubicBezTo>
                      <a:pt x="252" y="121"/>
                      <a:pt x="252" y="120"/>
                      <a:pt x="252" y="120"/>
                    </a:cubicBezTo>
                    <a:cubicBezTo>
                      <a:pt x="252" y="119"/>
                      <a:pt x="252" y="118"/>
                      <a:pt x="252" y="116"/>
                    </a:cubicBezTo>
                    <a:cubicBezTo>
                      <a:pt x="252" y="112"/>
                      <a:pt x="252" y="108"/>
                      <a:pt x="255" y="104"/>
                    </a:cubicBezTo>
                    <a:cubicBezTo>
                      <a:pt x="256" y="102"/>
                      <a:pt x="256" y="102"/>
                      <a:pt x="256" y="102"/>
                    </a:cubicBezTo>
                    <a:cubicBezTo>
                      <a:pt x="259" y="98"/>
                      <a:pt x="261" y="95"/>
                      <a:pt x="263" y="92"/>
                    </a:cubicBezTo>
                    <a:cubicBezTo>
                      <a:pt x="263" y="91"/>
                      <a:pt x="264" y="89"/>
                      <a:pt x="264" y="88"/>
                    </a:cubicBezTo>
                    <a:cubicBezTo>
                      <a:pt x="265" y="86"/>
                      <a:pt x="267" y="84"/>
                      <a:pt x="268" y="81"/>
                    </a:cubicBezTo>
                    <a:cubicBezTo>
                      <a:pt x="269" y="80"/>
                      <a:pt x="269" y="80"/>
                      <a:pt x="269" y="80"/>
                    </a:cubicBezTo>
                    <a:cubicBezTo>
                      <a:pt x="267" y="79"/>
                      <a:pt x="267" y="79"/>
                      <a:pt x="267" y="79"/>
                    </a:cubicBezTo>
                    <a:cubicBezTo>
                      <a:pt x="266" y="78"/>
                      <a:pt x="265" y="76"/>
                      <a:pt x="265" y="74"/>
                    </a:cubicBezTo>
                    <a:cubicBezTo>
                      <a:pt x="264" y="72"/>
                      <a:pt x="264" y="71"/>
                      <a:pt x="263" y="69"/>
                    </a:cubicBezTo>
                    <a:cubicBezTo>
                      <a:pt x="262" y="69"/>
                      <a:pt x="261" y="68"/>
                      <a:pt x="260" y="68"/>
                    </a:cubicBezTo>
                    <a:cubicBezTo>
                      <a:pt x="259" y="68"/>
                      <a:pt x="259" y="67"/>
                      <a:pt x="258" y="66"/>
                    </a:cubicBezTo>
                    <a:cubicBezTo>
                      <a:pt x="257" y="66"/>
                      <a:pt x="257" y="65"/>
                      <a:pt x="256" y="64"/>
                    </a:cubicBezTo>
                    <a:cubicBezTo>
                      <a:pt x="256" y="63"/>
                      <a:pt x="256" y="62"/>
                      <a:pt x="255" y="62"/>
                    </a:cubicBezTo>
                    <a:cubicBezTo>
                      <a:pt x="252" y="57"/>
                      <a:pt x="247" y="52"/>
                      <a:pt x="243" y="48"/>
                    </a:cubicBezTo>
                    <a:cubicBezTo>
                      <a:pt x="238" y="44"/>
                      <a:pt x="234" y="39"/>
                      <a:pt x="230" y="33"/>
                    </a:cubicBezTo>
                    <a:cubicBezTo>
                      <a:pt x="227" y="28"/>
                      <a:pt x="224" y="27"/>
                      <a:pt x="220" y="25"/>
                    </a:cubicBezTo>
                    <a:cubicBezTo>
                      <a:pt x="218" y="24"/>
                      <a:pt x="217" y="24"/>
                      <a:pt x="215" y="23"/>
                    </a:cubicBezTo>
                    <a:cubicBezTo>
                      <a:pt x="213" y="21"/>
                      <a:pt x="210" y="19"/>
                      <a:pt x="208" y="18"/>
                    </a:cubicBezTo>
                    <a:cubicBezTo>
                      <a:pt x="208" y="17"/>
                      <a:pt x="208" y="17"/>
                      <a:pt x="208" y="17"/>
                    </a:cubicBezTo>
                    <a:cubicBezTo>
                      <a:pt x="204" y="14"/>
                      <a:pt x="201" y="14"/>
                      <a:pt x="198" y="14"/>
                    </a:cubicBezTo>
                    <a:cubicBezTo>
                      <a:pt x="196" y="14"/>
                      <a:pt x="194" y="14"/>
                      <a:pt x="192" y="14"/>
                    </a:cubicBezTo>
                    <a:cubicBezTo>
                      <a:pt x="191" y="13"/>
                      <a:pt x="190" y="13"/>
                      <a:pt x="189" y="12"/>
                    </a:cubicBezTo>
                    <a:cubicBezTo>
                      <a:pt x="188" y="12"/>
                      <a:pt x="188" y="11"/>
                      <a:pt x="187" y="11"/>
                    </a:cubicBezTo>
                    <a:cubicBezTo>
                      <a:pt x="186" y="11"/>
                      <a:pt x="185" y="11"/>
                      <a:pt x="184" y="11"/>
                    </a:cubicBezTo>
                    <a:cubicBezTo>
                      <a:pt x="183" y="11"/>
                      <a:pt x="182" y="11"/>
                      <a:pt x="180" y="11"/>
                    </a:cubicBezTo>
                    <a:cubicBezTo>
                      <a:pt x="179" y="12"/>
                      <a:pt x="178" y="12"/>
                      <a:pt x="176" y="12"/>
                    </a:cubicBezTo>
                    <a:cubicBezTo>
                      <a:pt x="176" y="12"/>
                      <a:pt x="176" y="12"/>
                      <a:pt x="176" y="12"/>
                    </a:cubicBezTo>
                    <a:cubicBezTo>
                      <a:pt x="176" y="12"/>
                      <a:pt x="175" y="12"/>
                      <a:pt x="175" y="12"/>
                    </a:cubicBezTo>
                    <a:cubicBezTo>
                      <a:pt x="175" y="11"/>
                      <a:pt x="175" y="9"/>
                      <a:pt x="173" y="8"/>
                    </a:cubicBezTo>
                    <a:cubicBezTo>
                      <a:pt x="173" y="7"/>
                      <a:pt x="172" y="7"/>
                      <a:pt x="171" y="7"/>
                    </a:cubicBezTo>
                    <a:cubicBezTo>
                      <a:pt x="169" y="7"/>
                      <a:pt x="166" y="8"/>
                      <a:pt x="162" y="11"/>
                    </a:cubicBezTo>
                    <a:cubicBezTo>
                      <a:pt x="161" y="11"/>
                      <a:pt x="160" y="12"/>
                      <a:pt x="159" y="12"/>
                    </a:cubicBezTo>
                    <a:cubicBezTo>
                      <a:pt x="158" y="13"/>
                      <a:pt x="156" y="14"/>
                      <a:pt x="155" y="14"/>
                    </a:cubicBezTo>
                    <a:cubicBezTo>
                      <a:pt x="154" y="14"/>
                      <a:pt x="152" y="13"/>
                      <a:pt x="151" y="11"/>
                    </a:cubicBezTo>
                    <a:cubicBezTo>
                      <a:pt x="150" y="11"/>
                      <a:pt x="150" y="10"/>
                      <a:pt x="150" y="10"/>
                    </a:cubicBezTo>
                    <a:cubicBezTo>
                      <a:pt x="148" y="8"/>
                      <a:pt x="148" y="8"/>
                      <a:pt x="145" y="7"/>
                    </a:cubicBezTo>
                    <a:cubicBezTo>
                      <a:pt x="145" y="7"/>
                      <a:pt x="144" y="6"/>
                      <a:pt x="144" y="6"/>
                    </a:cubicBezTo>
                    <a:cubicBezTo>
                      <a:pt x="142" y="6"/>
                      <a:pt x="141" y="5"/>
                      <a:pt x="139" y="4"/>
                    </a:cubicBezTo>
                    <a:cubicBezTo>
                      <a:pt x="139" y="3"/>
                      <a:pt x="138" y="3"/>
                      <a:pt x="138" y="2"/>
                    </a:cubicBezTo>
                    <a:cubicBezTo>
                      <a:pt x="137" y="0"/>
                      <a:pt x="137" y="0"/>
                      <a:pt x="137" y="0"/>
                    </a:cubicBezTo>
                    <a:cubicBezTo>
                      <a:pt x="135" y="1"/>
                      <a:pt x="135" y="1"/>
                      <a:pt x="135" y="1"/>
                    </a:cubicBezTo>
                    <a:cubicBezTo>
                      <a:pt x="134" y="2"/>
                      <a:pt x="134" y="2"/>
                      <a:pt x="134" y="2"/>
                    </a:cubicBezTo>
                    <a:cubicBezTo>
                      <a:pt x="134" y="2"/>
                      <a:pt x="134" y="2"/>
                      <a:pt x="134" y="2"/>
                    </a:cubicBezTo>
                    <a:cubicBezTo>
                      <a:pt x="134" y="2"/>
                      <a:pt x="133" y="3"/>
                      <a:pt x="133" y="7"/>
                    </a:cubicBezTo>
                    <a:cubicBezTo>
                      <a:pt x="133" y="8"/>
                      <a:pt x="133" y="8"/>
                      <a:pt x="133" y="9"/>
                    </a:cubicBezTo>
                    <a:cubicBezTo>
                      <a:pt x="132" y="12"/>
                      <a:pt x="132" y="12"/>
                      <a:pt x="132" y="12"/>
                    </a:cubicBezTo>
                    <a:cubicBezTo>
                      <a:pt x="131" y="16"/>
                      <a:pt x="130" y="21"/>
                      <a:pt x="129" y="25"/>
                    </a:cubicBezTo>
                    <a:cubicBezTo>
                      <a:pt x="127" y="24"/>
                      <a:pt x="124" y="20"/>
                      <a:pt x="122" y="14"/>
                    </a:cubicBezTo>
                    <a:cubicBezTo>
                      <a:pt x="122" y="13"/>
                      <a:pt x="122" y="13"/>
                      <a:pt x="122" y="13"/>
                    </a:cubicBezTo>
                    <a:cubicBezTo>
                      <a:pt x="120" y="13"/>
                      <a:pt x="120" y="13"/>
                      <a:pt x="120" y="13"/>
                    </a:cubicBezTo>
                    <a:cubicBezTo>
                      <a:pt x="118" y="13"/>
                      <a:pt x="115" y="13"/>
                      <a:pt x="114" y="15"/>
                    </a:cubicBezTo>
                    <a:cubicBezTo>
                      <a:pt x="113" y="16"/>
                      <a:pt x="112" y="17"/>
                      <a:pt x="112" y="19"/>
                    </a:cubicBezTo>
                    <a:cubicBezTo>
                      <a:pt x="111" y="20"/>
                      <a:pt x="110" y="20"/>
                      <a:pt x="108" y="20"/>
                    </a:cubicBezTo>
                    <a:cubicBezTo>
                      <a:pt x="106" y="20"/>
                      <a:pt x="104" y="19"/>
                      <a:pt x="102" y="19"/>
                    </a:cubicBezTo>
                    <a:cubicBezTo>
                      <a:pt x="101" y="19"/>
                      <a:pt x="100" y="18"/>
                      <a:pt x="99" y="18"/>
                    </a:cubicBezTo>
                    <a:cubicBezTo>
                      <a:pt x="96" y="18"/>
                      <a:pt x="96" y="18"/>
                      <a:pt x="96" y="18"/>
                    </a:cubicBezTo>
                    <a:cubicBezTo>
                      <a:pt x="96" y="21"/>
                      <a:pt x="96" y="21"/>
                      <a:pt x="96" y="21"/>
                    </a:cubicBezTo>
                    <a:cubicBezTo>
                      <a:pt x="97" y="25"/>
                      <a:pt x="98" y="29"/>
                      <a:pt x="96" y="33"/>
                    </a:cubicBezTo>
                    <a:cubicBezTo>
                      <a:pt x="94" y="40"/>
                      <a:pt x="92" y="45"/>
                      <a:pt x="90" y="51"/>
                    </a:cubicBezTo>
                    <a:cubicBezTo>
                      <a:pt x="88" y="55"/>
                      <a:pt x="88" y="58"/>
                      <a:pt x="88" y="61"/>
                    </a:cubicBezTo>
                    <a:cubicBezTo>
                      <a:pt x="88" y="63"/>
                      <a:pt x="89" y="65"/>
                      <a:pt x="88" y="67"/>
                    </a:cubicBezTo>
                    <a:cubicBezTo>
                      <a:pt x="87" y="71"/>
                      <a:pt x="85" y="71"/>
                      <a:pt x="82" y="71"/>
                    </a:cubicBezTo>
                    <a:cubicBezTo>
                      <a:pt x="81" y="71"/>
                      <a:pt x="79" y="71"/>
                      <a:pt x="77" y="72"/>
                    </a:cubicBezTo>
                    <a:cubicBezTo>
                      <a:pt x="74" y="74"/>
                      <a:pt x="73" y="76"/>
                      <a:pt x="72" y="78"/>
                    </a:cubicBezTo>
                    <a:cubicBezTo>
                      <a:pt x="72" y="79"/>
                      <a:pt x="70" y="83"/>
                      <a:pt x="70" y="83"/>
                    </a:cubicBezTo>
                    <a:cubicBezTo>
                      <a:pt x="68" y="88"/>
                      <a:pt x="66" y="94"/>
                      <a:pt x="63" y="97"/>
                    </a:cubicBezTo>
                    <a:cubicBezTo>
                      <a:pt x="62" y="99"/>
                      <a:pt x="61" y="99"/>
                      <a:pt x="60" y="99"/>
                    </a:cubicBezTo>
                    <a:cubicBezTo>
                      <a:pt x="59" y="100"/>
                      <a:pt x="58" y="101"/>
                      <a:pt x="57" y="103"/>
                    </a:cubicBezTo>
                    <a:cubicBezTo>
                      <a:pt x="57" y="105"/>
                      <a:pt x="57" y="107"/>
                      <a:pt x="57" y="108"/>
                    </a:cubicBezTo>
                    <a:cubicBezTo>
                      <a:pt x="57" y="110"/>
                      <a:pt x="56" y="111"/>
                      <a:pt x="56" y="113"/>
                    </a:cubicBezTo>
                    <a:cubicBezTo>
                      <a:pt x="55" y="117"/>
                      <a:pt x="55" y="120"/>
                      <a:pt x="55" y="124"/>
                    </a:cubicBezTo>
                    <a:cubicBezTo>
                      <a:pt x="55" y="125"/>
                      <a:pt x="55" y="126"/>
                      <a:pt x="55" y="127"/>
                    </a:cubicBezTo>
                    <a:cubicBezTo>
                      <a:pt x="55" y="130"/>
                      <a:pt x="55" y="133"/>
                      <a:pt x="55" y="134"/>
                    </a:cubicBezTo>
                    <a:cubicBezTo>
                      <a:pt x="54" y="135"/>
                      <a:pt x="53" y="135"/>
                      <a:pt x="53" y="135"/>
                    </a:cubicBezTo>
                    <a:cubicBezTo>
                      <a:pt x="51" y="135"/>
                      <a:pt x="50" y="134"/>
                      <a:pt x="49" y="133"/>
                    </a:cubicBezTo>
                    <a:cubicBezTo>
                      <a:pt x="47" y="132"/>
                      <a:pt x="46" y="131"/>
                      <a:pt x="44" y="131"/>
                    </a:cubicBezTo>
                    <a:cubicBezTo>
                      <a:pt x="44" y="131"/>
                      <a:pt x="43" y="131"/>
                      <a:pt x="43" y="131"/>
                    </a:cubicBezTo>
                    <a:cubicBezTo>
                      <a:pt x="38" y="133"/>
                      <a:pt x="37" y="141"/>
                      <a:pt x="36" y="146"/>
                    </a:cubicBezTo>
                    <a:cubicBezTo>
                      <a:pt x="36" y="147"/>
                      <a:pt x="36" y="147"/>
                      <a:pt x="36" y="147"/>
                    </a:cubicBezTo>
                    <a:cubicBezTo>
                      <a:pt x="35" y="153"/>
                      <a:pt x="34" y="158"/>
                      <a:pt x="32" y="163"/>
                    </a:cubicBezTo>
                    <a:cubicBezTo>
                      <a:pt x="31" y="166"/>
                      <a:pt x="31" y="166"/>
                      <a:pt x="31" y="166"/>
                    </a:cubicBezTo>
                    <a:cubicBezTo>
                      <a:pt x="30" y="171"/>
                      <a:pt x="30" y="176"/>
                      <a:pt x="30" y="181"/>
                    </a:cubicBezTo>
                    <a:cubicBezTo>
                      <a:pt x="30" y="183"/>
                      <a:pt x="31" y="185"/>
                      <a:pt x="31" y="186"/>
                    </a:cubicBezTo>
                    <a:cubicBezTo>
                      <a:pt x="31" y="188"/>
                      <a:pt x="31" y="191"/>
                      <a:pt x="31" y="193"/>
                    </a:cubicBezTo>
                    <a:cubicBezTo>
                      <a:pt x="32" y="198"/>
                      <a:pt x="33" y="204"/>
                      <a:pt x="30" y="208"/>
                    </a:cubicBezTo>
                    <a:cubicBezTo>
                      <a:pt x="29" y="210"/>
                      <a:pt x="26" y="214"/>
                      <a:pt x="22" y="214"/>
                    </a:cubicBezTo>
                    <a:cubicBezTo>
                      <a:pt x="21" y="214"/>
                      <a:pt x="21" y="214"/>
                      <a:pt x="20" y="214"/>
                    </a:cubicBezTo>
                    <a:cubicBezTo>
                      <a:pt x="19" y="213"/>
                      <a:pt x="18" y="213"/>
                      <a:pt x="17" y="212"/>
                    </a:cubicBezTo>
                    <a:cubicBezTo>
                      <a:pt x="15" y="211"/>
                      <a:pt x="13" y="210"/>
                      <a:pt x="11" y="210"/>
                    </a:cubicBezTo>
                    <a:cubicBezTo>
                      <a:pt x="9" y="210"/>
                      <a:pt x="7" y="212"/>
                      <a:pt x="6" y="214"/>
                    </a:cubicBezTo>
                    <a:cubicBezTo>
                      <a:pt x="5" y="215"/>
                      <a:pt x="5" y="217"/>
                      <a:pt x="5" y="218"/>
                    </a:cubicBezTo>
                    <a:cubicBezTo>
                      <a:pt x="5" y="219"/>
                      <a:pt x="5" y="221"/>
                      <a:pt x="5" y="222"/>
                    </a:cubicBezTo>
                    <a:cubicBezTo>
                      <a:pt x="5" y="223"/>
                      <a:pt x="4" y="224"/>
                      <a:pt x="3" y="224"/>
                    </a:cubicBezTo>
                    <a:cubicBezTo>
                      <a:pt x="3" y="225"/>
                      <a:pt x="2" y="226"/>
                      <a:pt x="1" y="227"/>
                    </a:cubicBezTo>
                    <a:cubicBezTo>
                      <a:pt x="0" y="232"/>
                      <a:pt x="6" y="235"/>
                      <a:pt x="10" y="236"/>
                    </a:cubicBezTo>
                    <a:cubicBezTo>
                      <a:pt x="11" y="237"/>
                      <a:pt x="12" y="237"/>
                      <a:pt x="12" y="237"/>
                    </a:cubicBezTo>
                    <a:cubicBezTo>
                      <a:pt x="13" y="237"/>
                      <a:pt x="14" y="237"/>
                      <a:pt x="15" y="236"/>
                    </a:cubicBezTo>
                    <a:cubicBezTo>
                      <a:pt x="15" y="236"/>
                      <a:pt x="16" y="236"/>
                      <a:pt x="17" y="236"/>
                    </a:cubicBezTo>
                    <a:cubicBezTo>
                      <a:pt x="18" y="236"/>
                      <a:pt x="18" y="236"/>
                      <a:pt x="19" y="236"/>
                    </a:cubicBezTo>
                    <a:cubicBezTo>
                      <a:pt x="20" y="237"/>
                      <a:pt x="22" y="238"/>
                      <a:pt x="23" y="240"/>
                    </a:cubicBezTo>
                    <a:cubicBezTo>
                      <a:pt x="24" y="241"/>
                      <a:pt x="24" y="241"/>
                      <a:pt x="24" y="241"/>
                    </a:cubicBezTo>
                    <a:cubicBezTo>
                      <a:pt x="27" y="243"/>
                      <a:pt x="30" y="247"/>
                      <a:pt x="32" y="251"/>
                    </a:cubicBezTo>
                    <a:cubicBezTo>
                      <a:pt x="34" y="255"/>
                      <a:pt x="37" y="258"/>
                      <a:pt x="40" y="261"/>
                    </a:cubicBezTo>
                    <a:cubicBezTo>
                      <a:pt x="40" y="261"/>
                      <a:pt x="41" y="262"/>
                      <a:pt x="41" y="262"/>
                    </a:cubicBezTo>
                    <a:cubicBezTo>
                      <a:pt x="42" y="263"/>
                      <a:pt x="43" y="264"/>
                      <a:pt x="44" y="265"/>
                    </a:cubicBezTo>
                    <a:cubicBezTo>
                      <a:pt x="45" y="267"/>
                      <a:pt x="45" y="267"/>
                      <a:pt x="45" y="267"/>
                    </a:cubicBezTo>
                    <a:cubicBezTo>
                      <a:pt x="46" y="269"/>
                      <a:pt x="47" y="269"/>
                      <a:pt x="49" y="270"/>
                    </a:cubicBezTo>
                    <a:cubicBezTo>
                      <a:pt x="53" y="273"/>
                      <a:pt x="54" y="276"/>
                      <a:pt x="56" y="280"/>
                    </a:cubicBezTo>
                    <a:cubicBezTo>
                      <a:pt x="56" y="281"/>
                      <a:pt x="56" y="281"/>
                      <a:pt x="56" y="281"/>
                    </a:cubicBezTo>
                    <a:cubicBezTo>
                      <a:pt x="58" y="287"/>
                      <a:pt x="60" y="293"/>
                      <a:pt x="62" y="298"/>
                    </a:cubicBezTo>
                    <a:cubicBezTo>
                      <a:pt x="62" y="299"/>
                      <a:pt x="63" y="301"/>
                      <a:pt x="63" y="302"/>
                    </a:cubicBezTo>
                    <a:cubicBezTo>
                      <a:pt x="63" y="303"/>
                      <a:pt x="64" y="305"/>
                      <a:pt x="65" y="306"/>
                    </a:cubicBezTo>
                    <a:cubicBezTo>
                      <a:pt x="65" y="308"/>
                      <a:pt x="66" y="308"/>
                      <a:pt x="67" y="309"/>
                    </a:cubicBezTo>
                    <a:cubicBezTo>
                      <a:pt x="68" y="310"/>
                      <a:pt x="69" y="311"/>
                      <a:pt x="69" y="312"/>
                    </a:cubicBezTo>
                    <a:cubicBezTo>
                      <a:pt x="70" y="313"/>
                      <a:pt x="70" y="313"/>
                      <a:pt x="70" y="313"/>
                    </a:cubicBezTo>
                    <a:cubicBezTo>
                      <a:pt x="70" y="313"/>
                      <a:pt x="70" y="313"/>
                      <a:pt x="70" y="313"/>
                    </a:cubicBezTo>
                    <a:cubicBezTo>
                      <a:pt x="71" y="313"/>
                      <a:pt x="71" y="313"/>
                      <a:pt x="72" y="313"/>
                    </a:cubicBezTo>
                    <a:cubicBezTo>
                      <a:pt x="73" y="313"/>
                      <a:pt x="73" y="313"/>
                      <a:pt x="74" y="313"/>
                    </a:cubicBezTo>
                    <a:cubicBezTo>
                      <a:pt x="75" y="313"/>
                      <a:pt x="76" y="313"/>
                      <a:pt x="76" y="313"/>
                    </a:cubicBezTo>
                    <a:cubicBezTo>
                      <a:pt x="77" y="313"/>
                      <a:pt x="78" y="313"/>
                      <a:pt x="79" y="313"/>
                    </a:cubicBezTo>
                    <a:cubicBezTo>
                      <a:pt x="83" y="315"/>
                      <a:pt x="83" y="318"/>
                      <a:pt x="83" y="323"/>
                    </a:cubicBezTo>
                    <a:cubicBezTo>
                      <a:pt x="83" y="324"/>
                      <a:pt x="83" y="325"/>
                      <a:pt x="83" y="326"/>
                    </a:cubicBezTo>
                    <a:cubicBezTo>
                      <a:pt x="82" y="329"/>
                      <a:pt x="82" y="332"/>
                      <a:pt x="83" y="335"/>
                    </a:cubicBezTo>
                    <a:cubicBezTo>
                      <a:pt x="84" y="337"/>
                      <a:pt x="85" y="339"/>
                      <a:pt x="87" y="340"/>
                    </a:cubicBezTo>
                    <a:cubicBezTo>
                      <a:pt x="87" y="341"/>
                      <a:pt x="88" y="342"/>
                      <a:pt x="89" y="343"/>
                    </a:cubicBezTo>
                    <a:cubicBezTo>
                      <a:pt x="89" y="344"/>
                      <a:pt x="89" y="344"/>
                      <a:pt x="89" y="344"/>
                    </a:cubicBezTo>
                    <a:cubicBezTo>
                      <a:pt x="118" y="344"/>
                      <a:pt x="118" y="344"/>
                      <a:pt x="118" y="344"/>
                    </a:cubicBezTo>
                    <a:cubicBezTo>
                      <a:pt x="153" y="371"/>
                      <a:pt x="153" y="371"/>
                      <a:pt x="153" y="371"/>
                    </a:cubicBezTo>
                    <a:cubicBezTo>
                      <a:pt x="193" y="377"/>
                      <a:pt x="193" y="377"/>
                      <a:pt x="193" y="377"/>
                    </a:cubicBezTo>
                    <a:cubicBezTo>
                      <a:pt x="205" y="359"/>
                      <a:pt x="205" y="359"/>
                      <a:pt x="205" y="359"/>
                    </a:cubicBezTo>
                    <a:cubicBezTo>
                      <a:pt x="229" y="349"/>
                      <a:pt x="229" y="349"/>
                      <a:pt x="229" y="349"/>
                    </a:cubicBezTo>
                    <a:cubicBezTo>
                      <a:pt x="241" y="359"/>
                      <a:pt x="241" y="359"/>
                      <a:pt x="241" y="359"/>
                    </a:cubicBezTo>
                    <a:cubicBezTo>
                      <a:pt x="242" y="359"/>
                      <a:pt x="242" y="359"/>
                      <a:pt x="242" y="359"/>
                    </a:cubicBezTo>
                    <a:cubicBezTo>
                      <a:pt x="243" y="359"/>
                      <a:pt x="245" y="359"/>
                      <a:pt x="246" y="359"/>
                    </a:cubicBezTo>
                    <a:cubicBezTo>
                      <a:pt x="248" y="359"/>
                      <a:pt x="250" y="359"/>
                      <a:pt x="252" y="359"/>
                    </a:cubicBezTo>
                    <a:cubicBezTo>
                      <a:pt x="253" y="359"/>
                      <a:pt x="255" y="359"/>
                      <a:pt x="257" y="359"/>
                    </a:cubicBezTo>
                    <a:cubicBezTo>
                      <a:pt x="260" y="359"/>
                      <a:pt x="262" y="357"/>
                      <a:pt x="264" y="356"/>
                    </a:cubicBezTo>
                    <a:cubicBezTo>
                      <a:pt x="266" y="354"/>
                      <a:pt x="268" y="353"/>
                      <a:pt x="270" y="353"/>
                    </a:cubicBezTo>
                    <a:cubicBezTo>
                      <a:pt x="272" y="352"/>
                      <a:pt x="274" y="352"/>
                      <a:pt x="277" y="352"/>
                    </a:cubicBezTo>
                    <a:cubicBezTo>
                      <a:pt x="280" y="351"/>
                      <a:pt x="284" y="351"/>
                      <a:pt x="287" y="349"/>
                    </a:cubicBezTo>
                    <a:cubicBezTo>
                      <a:pt x="289" y="348"/>
                      <a:pt x="291" y="346"/>
                      <a:pt x="292" y="344"/>
                    </a:cubicBezTo>
                    <a:cubicBezTo>
                      <a:pt x="293" y="342"/>
                      <a:pt x="293" y="341"/>
                      <a:pt x="295" y="340"/>
                    </a:cubicBezTo>
                    <a:cubicBezTo>
                      <a:pt x="297" y="337"/>
                      <a:pt x="302" y="335"/>
                      <a:pt x="306" y="333"/>
                    </a:cubicBezTo>
                    <a:cubicBezTo>
                      <a:pt x="306" y="333"/>
                      <a:pt x="307" y="332"/>
                      <a:pt x="308" y="332"/>
                    </a:cubicBezTo>
                    <a:cubicBezTo>
                      <a:pt x="312" y="330"/>
                      <a:pt x="316" y="328"/>
                      <a:pt x="319" y="328"/>
                    </a:cubicBezTo>
                    <a:cubicBezTo>
                      <a:pt x="319" y="328"/>
                      <a:pt x="320" y="328"/>
                      <a:pt x="320" y="328"/>
                    </a:cubicBezTo>
                    <a:cubicBezTo>
                      <a:pt x="320" y="328"/>
                      <a:pt x="320" y="328"/>
                      <a:pt x="320" y="328"/>
                    </a:cubicBezTo>
                    <a:cubicBezTo>
                      <a:pt x="352" y="328"/>
                      <a:pt x="352" y="328"/>
                      <a:pt x="352" y="328"/>
                    </a:cubicBezTo>
                    <a:cubicBezTo>
                      <a:pt x="438" y="225"/>
                      <a:pt x="438" y="225"/>
                      <a:pt x="438" y="225"/>
                    </a:cubicBezTo>
                    <a:lnTo>
                      <a:pt x="410" y="226"/>
                    </a:ln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16" name="Freeform 49">
                <a:extLst>
                  <a:ext uri="{FF2B5EF4-FFF2-40B4-BE49-F238E27FC236}">
                    <a16:creationId xmlns:a16="http://schemas.microsoft.com/office/drawing/2014/main" id="{69CF7B5B-B9F0-CEEC-3789-6272B94B7553}"/>
                  </a:ext>
                </a:extLst>
              </p:cNvPr>
              <p:cNvSpPr>
                <a:spLocks/>
              </p:cNvSpPr>
              <p:nvPr/>
            </p:nvSpPr>
            <p:spPr bwMode="auto">
              <a:xfrm>
                <a:off x="3710876" y="2583327"/>
                <a:ext cx="641713" cy="661614"/>
              </a:xfrm>
              <a:custGeom>
                <a:avLst/>
                <a:gdLst>
                  <a:gd name="T0" fmla="*/ 291 w 317"/>
                  <a:gd name="T1" fmla="*/ 275 h 355"/>
                  <a:gd name="T2" fmla="*/ 285 w 317"/>
                  <a:gd name="T3" fmla="*/ 252 h 355"/>
                  <a:gd name="T4" fmla="*/ 287 w 317"/>
                  <a:gd name="T5" fmla="*/ 232 h 355"/>
                  <a:gd name="T6" fmla="*/ 282 w 317"/>
                  <a:gd name="T7" fmla="*/ 219 h 355"/>
                  <a:gd name="T8" fmla="*/ 282 w 317"/>
                  <a:gd name="T9" fmla="*/ 189 h 355"/>
                  <a:gd name="T10" fmla="*/ 270 w 317"/>
                  <a:gd name="T11" fmla="*/ 176 h 355"/>
                  <a:gd name="T12" fmla="*/ 275 w 317"/>
                  <a:gd name="T13" fmla="*/ 147 h 355"/>
                  <a:gd name="T14" fmla="*/ 280 w 317"/>
                  <a:gd name="T15" fmla="*/ 130 h 355"/>
                  <a:gd name="T16" fmla="*/ 240 w 317"/>
                  <a:gd name="T17" fmla="*/ 92 h 355"/>
                  <a:gd name="T18" fmla="*/ 235 w 317"/>
                  <a:gd name="T19" fmla="*/ 79 h 355"/>
                  <a:gd name="T20" fmla="*/ 181 w 317"/>
                  <a:gd name="T21" fmla="*/ 34 h 355"/>
                  <a:gd name="T22" fmla="*/ 127 w 317"/>
                  <a:gd name="T23" fmla="*/ 1 h 355"/>
                  <a:gd name="T24" fmla="*/ 122 w 317"/>
                  <a:gd name="T25" fmla="*/ 12 h 355"/>
                  <a:gd name="T26" fmla="*/ 116 w 317"/>
                  <a:gd name="T27" fmla="*/ 21 h 355"/>
                  <a:gd name="T28" fmla="*/ 113 w 317"/>
                  <a:gd name="T29" fmla="*/ 25 h 355"/>
                  <a:gd name="T30" fmla="*/ 109 w 317"/>
                  <a:gd name="T31" fmla="*/ 32 h 355"/>
                  <a:gd name="T32" fmla="*/ 114 w 317"/>
                  <a:gd name="T33" fmla="*/ 42 h 355"/>
                  <a:gd name="T34" fmla="*/ 114 w 317"/>
                  <a:gd name="T35" fmla="*/ 46 h 355"/>
                  <a:gd name="T36" fmla="*/ 107 w 317"/>
                  <a:gd name="T37" fmla="*/ 49 h 355"/>
                  <a:gd name="T38" fmla="*/ 93 w 317"/>
                  <a:gd name="T39" fmla="*/ 49 h 355"/>
                  <a:gd name="T40" fmla="*/ 85 w 317"/>
                  <a:gd name="T41" fmla="*/ 47 h 355"/>
                  <a:gd name="T42" fmla="*/ 73 w 317"/>
                  <a:gd name="T43" fmla="*/ 46 h 355"/>
                  <a:gd name="T44" fmla="*/ 67 w 317"/>
                  <a:gd name="T45" fmla="*/ 51 h 355"/>
                  <a:gd name="T46" fmla="*/ 62 w 317"/>
                  <a:gd name="T47" fmla="*/ 43 h 355"/>
                  <a:gd name="T48" fmla="*/ 62 w 317"/>
                  <a:gd name="T49" fmla="*/ 33 h 355"/>
                  <a:gd name="T50" fmla="*/ 66 w 317"/>
                  <a:gd name="T51" fmla="*/ 18 h 355"/>
                  <a:gd name="T52" fmla="*/ 66 w 317"/>
                  <a:gd name="T53" fmla="*/ 1 h 355"/>
                  <a:gd name="T54" fmla="*/ 52 w 317"/>
                  <a:gd name="T55" fmla="*/ 0 h 355"/>
                  <a:gd name="T56" fmla="*/ 32 w 317"/>
                  <a:gd name="T57" fmla="*/ 3 h 355"/>
                  <a:gd name="T58" fmla="*/ 27 w 317"/>
                  <a:gd name="T59" fmla="*/ 7 h 355"/>
                  <a:gd name="T60" fmla="*/ 37 w 317"/>
                  <a:gd name="T61" fmla="*/ 27 h 355"/>
                  <a:gd name="T62" fmla="*/ 29 w 317"/>
                  <a:gd name="T63" fmla="*/ 46 h 355"/>
                  <a:gd name="T64" fmla="*/ 28 w 317"/>
                  <a:gd name="T65" fmla="*/ 47 h 355"/>
                  <a:gd name="T66" fmla="*/ 30 w 317"/>
                  <a:gd name="T67" fmla="*/ 65 h 355"/>
                  <a:gd name="T68" fmla="*/ 26 w 317"/>
                  <a:gd name="T69" fmla="*/ 85 h 355"/>
                  <a:gd name="T70" fmla="*/ 13 w 317"/>
                  <a:gd name="T71" fmla="*/ 109 h 355"/>
                  <a:gd name="T72" fmla="*/ 7 w 317"/>
                  <a:gd name="T73" fmla="*/ 114 h 355"/>
                  <a:gd name="T74" fmla="*/ 2 w 317"/>
                  <a:gd name="T75" fmla="*/ 132 h 355"/>
                  <a:gd name="T76" fmla="*/ 3 w 317"/>
                  <a:gd name="T77" fmla="*/ 165 h 355"/>
                  <a:gd name="T78" fmla="*/ 27 w 317"/>
                  <a:gd name="T79" fmla="*/ 208 h 355"/>
                  <a:gd name="T80" fmla="*/ 33 w 317"/>
                  <a:gd name="T81" fmla="*/ 228 h 355"/>
                  <a:gd name="T82" fmla="*/ 53 w 317"/>
                  <a:gd name="T83" fmla="*/ 254 h 355"/>
                  <a:gd name="T84" fmla="*/ 69 w 317"/>
                  <a:gd name="T85" fmla="*/ 265 h 355"/>
                  <a:gd name="T86" fmla="*/ 73 w 317"/>
                  <a:gd name="T87" fmla="*/ 268 h 355"/>
                  <a:gd name="T88" fmla="*/ 86 w 317"/>
                  <a:gd name="T89" fmla="*/ 273 h 355"/>
                  <a:gd name="T90" fmla="*/ 100 w 317"/>
                  <a:gd name="T91" fmla="*/ 282 h 355"/>
                  <a:gd name="T92" fmla="*/ 116 w 317"/>
                  <a:gd name="T93" fmla="*/ 284 h 355"/>
                  <a:gd name="T94" fmla="*/ 129 w 317"/>
                  <a:gd name="T95" fmla="*/ 283 h 355"/>
                  <a:gd name="T96" fmla="*/ 143 w 317"/>
                  <a:gd name="T97" fmla="*/ 327 h 355"/>
                  <a:gd name="T98" fmla="*/ 151 w 317"/>
                  <a:gd name="T99" fmla="*/ 351 h 355"/>
                  <a:gd name="T100" fmla="*/ 165 w 317"/>
                  <a:gd name="T101" fmla="*/ 351 h 355"/>
                  <a:gd name="T102" fmla="*/ 187 w 317"/>
                  <a:gd name="T103" fmla="*/ 351 h 355"/>
                  <a:gd name="T104" fmla="*/ 199 w 317"/>
                  <a:gd name="T105" fmla="*/ 354 h 355"/>
                  <a:gd name="T106" fmla="*/ 211 w 317"/>
                  <a:gd name="T107" fmla="*/ 351 h 355"/>
                  <a:gd name="T108" fmla="*/ 236 w 317"/>
                  <a:gd name="T109" fmla="*/ 347 h 355"/>
                  <a:gd name="T110" fmla="*/ 255 w 317"/>
                  <a:gd name="T111" fmla="*/ 345 h 355"/>
                  <a:gd name="T112" fmla="*/ 275 w 317"/>
                  <a:gd name="T113" fmla="*/ 337 h 355"/>
                  <a:gd name="T114" fmla="*/ 297 w 317"/>
                  <a:gd name="T115" fmla="*/ 32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7" h="355">
                    <a:moveTo>
                      <a:pt x="315" y="311"/>
                    </a:moveTo>
                    <a:cubicBezTo>
                      <a:pt x="314" y="308"/>
                      <a:pt x="312" y="306"/>
                      <a:pt x="308" y="305"/>
                    </a:cubicBezTo>
                    <a:cubicBezTo>
                      <a:pt x="305" y="304"/>
                      <a:pt x="303" y="303"/>
                      <a:pt x="300" y="301"/>
                    </a:cubicBezTo>
                    <a:cubicBezTo>
                      <a:pt x="297" y="298"/>
                      <a:pt x="296" y="294"/>
                      <a:pt x="294" y="289"/>
                    </a:cubicBezTo>
                    <a:cubicBezTo>
                      <a:pt x="293" y="285"/>
                      <a:pt x="292" y="280"/>
                      <a:pt x="291" y="275"/>
                    </a:cubicBezTo>
                    <a:cubicBezTo>
                      <a:pt x="291" y="272"/>
                      <a:pt x="290" y="269"/>
                      <a:pt x="289" y="267"/>
                    </a:cubicBezTo>
                    <a:cubicBezTo>
                      <a:pt x="289" y="265"/>
                      <a:pt x="288" y="264"/>
                      <a:pt x="288" y="262"/>
                    </a:cubicBezTo>
                    <a:cubicBezTo>
                      <a:pt x="287" y="260"/>
                      <a:pt x="286" y="258"/>
                      <a:pt x="286" y="256"/>
                    </a:cubicBezTo>
                    <a:cubicBezTo>
                      <a:pt x="286" y="255"/>
                      <a:pt x="286" y="255"/>
                      <a:pt x="286" y="255"/>
                    </a:cubicBezTo>
                    <a:cubicBezTo>
                      <a:pt x="285" y="254"/>
                      <a:pt x="285" y="253"/>
                      <a:pt x="285" y="252"/>
                    </a:cubicBezTo>
                    <a:cubicBezTo>
                      <a:pt x="284" y="251"/>
                      <a:pt x="284" y="250"/>
                      <a:pt x="283" y="250"/>
                    </a:cubicBezTo>
                    <a:cubicBezTo>
                      <a:pt x="283" y="250"/>
                      <a:pt x="283" y="249"/>
                      <a:pt x="283" y="249"/>
                    </a:cubicBezTo>
                    <a:cubicBezTo>
                      <a:pt x="282" y="248"/>
                      <a:pt x="282" y="245"/>
                      <a:pt x="283" y="244"/>
                    </a:cubicBezTo>
                    <a:cubicBezTo>
                      <a:pt x="283" y="242"/>
                      <a:pt x="284" y="241"/>
                      <a:pt x="285" y="239"/>
                    </a:cubicBezTo>
                    <a:cubicBezTo>
                      <a:pt x="286" y="237"/>
                      <a:pt x="287" y="235"/>
                      <a:pt x="287" y="232"/>
                    </a:cubicBezTo>
                    <a:cubicBezTo>
                      <a:pt x="287" y="229"/>
                      <a:pt x="287" y="226"/>
                      <a:pt x="286" y="225"/>
                    </a:cubicBezTo>
                    <a:cubicBezTo>
                      <a:pt x="285" y="224"/>
                      <a:pt x="284" y="223"/>
                      <a:pt x="284" y="222"/>
                    </a:cubicBezTo>
                    <a:cubicBezTo>
                      <a:pt x="283" y="222"/>
                      <a:pt x="283" y="222"/>
                      <a:pt x="283" y="222"/>
                    </a:cubicBezTo>
                    <a:cubicBezTo>
                      <a:pt x="282" y="221"/>
                      <a:pt x="282" y="221"/>
                      <a:pt x="282" y="220"/>
                    </a:cubicBezTo>
                    <a:cubicBezTo>
                      <a:pt x="282" y="220"/>
                      <a:pt x="282" y="220"/>
                      <a:pt x="282" y="219"/>
                    </a:cubicBezTo>
                    <a:cubicBezTo>
                      <a:pt x="282" y="216"/>
                      <a:pt x="283" y="213"/>
                      <a:pt x="285" y="210"/>
                    </a:cubicBezTo>
                    <a:cubicBezTo>
                      <a:pt x="285" y="210"/>
                      <a:pt x="286" y="209"/>
                      <a:pt x="286" y="209"/>
                    </a:cubicBezTo>
                    <a:cubicBezTo>
                      <a:pt x="288" y="206"/>
                      <a:pt x="290" y="203"/>
                      <a:pt x="290" y="200"/>
                    </a:cubicBezTo>
                    <a:cubicBezTo>
                      <a:pt x="290" y="196"/>
                      <a:pt x="287" y="193"/>
                      <a:pt x="285" y="191"/>
                    </a:cubicBezTo>
                    <a:cubicBezTo>
                      <a:pt x="284" y="190"/>
                      <a:pt x="283" y="189"/>
                      <a:pt x="282" y="189"/>
                    </a:cubicBezTo>
                    <a:cubicBezTo>
                      <a:pt x="282" y="188"/>
                      <a:pt x="281" y="187"/>
                      <a:pt x="281" y="186"/>
                    </a:cubicBezTo>
                    <a:cubicBezTo>
                      <a:pt x="280" y="185"/>
                      <a:pt x="279" y="184"/>
                      <a:pt x="278" y="183"/>
                    </a:cubicBezTo>
                    <a:cubicBezTo>
                      <a:pt x="277" y="181"/>
                      <a:pt x="275" y="181"/>
                      <a:pt x="274" y="181"/>
                    </a:cubicBezTo>
                    <a:cubicBezTo>
                      <a:pt x="273" y="180"/>
                      <a:pt x="273" y="180"/>
                      <a:pt x="272" y="180"/>
                    </a:cubicBezTo>
                    <a:cubicBezTo>
                      <a:pt x="271" y="180"/>
                      <a:pt x="271" y="178"/>
                      <a:pt x="270" y="176"/>
                    </a:cubicBezTo>
                    <a:cubicBezTo>
                      <a:pt x="270" y="176"/>
                      <a:pt x="270" y="175"/>
                      <a:pt x="270" y="174"/>
                    </a:cubicBezTo>
                    <a:cubicBezTo>
                      <a:pt x="270" y="172"/>
                      <a:pt x="270" y="171"/>
                      <a:pt x="270" y="169"/>
                    </a:cubicBezTo>
                    <a:cubicBezTo>
                      <a:pt x="269" y="167"/>
                      <a:pt x="269" y="166"/>
                      <a:pt x="269" y="164"/>
                    </a:cubicBezTo>
                    <a:cubicBezTo>
                      <a:pt x="269" y="161"/>
                      <a:pt x="270" y="158"/>
                      <a:pt x="272" y="155"/>
                    </a:cubicBezTo>
                    <a:cubicBezTo>
                      <a:pt x="274" y="153"/>
                      <a:pt x="274" y="150"/>
                      <a:pt x="275" y="147"/>
                    </a:cubicBezTo>
                    <a:cubicBezTo>
                      <a:pt x="276" y="145"/>
                      <a:pt x="276" y="145"/>
                      <a:pt x="276" y="145"/>
                    </a:cubicBezTo>
                    <a:cubicBezTo>
                      <a:pt x="276" y="143"/>
                      <a:pt x="277" y="141"/>
                      <a:pt x="277" y="140"/>
                    </a:cubicBezTo>
                    <a:cubicBezTo>
                      <a:pt x="278" y="138"/>
                      <a:pt x="278" y="137"/>
                      <a:pt x="279" y="135"/>
                    </a:cubicBezTo>
                    <a:cubicBezTo>
                      <a:pt x="279" y="134"/>
                      <a:pt x="279" y="134"/>
                      <a:pt x="279" y="134"/>
                    </a:cubicBezTo>
                    <a:cubicBezTo>
                      <a:pt x="280" y="133"/>
                      <a:pt x="280" y="132"/>
                      <a:pt x="280" y="130"/>
                    </a:cubicBezTo>
                    <a:cubicBezTo>
                      <a:pt x="281" y="129"/>
                      <a:pt x="281" y="128"/>
                      <a:pt x="281" y="127"/>
                    </a:cubicBezTo>
                    <a:cubicBezTo>
                      <a:pt x="282" y="125"/>
                      <a:pt x="282" y="125"/>
                      <a:pt x="282" y="125"/>
                    </a:cubicBezTo>
                    <a:cubicBezTo>
                      <a:pt x="244" y="94"/>
                      <a:pt x="244" y="94"/>
                      <a:pt x="244" y="94"/>
                    </a:cubicBezTo>
                    <a:cubicBezTo>
                      <a:pt x="244" y="94"/>
                      <a:pt x="243" y="94"/>
                      <a:pt x="243" y="94"/>
                    </a:cubicBezTo>
                    <a:cubicBezTo>
                      <a:pt x="242" y="93"/>
                      <a:pt x="241" y="93"/>
                      <a:pt x="240" y="92"/>
                    </a:cubicBezTo>
                    <a:cubicBezTo>
                      <a:pt x="240" y="91"/>
                      <a:pt x="240" y="90"/>
                      <a:pt x="240" y="89"/>
                    </a:cubicBezTo>
                    <a:cubicBezTo>
                      <a:pt x="240" y="89"/>
                      <a:pt x="240" y="88"/>
                      <a:pt x="239" y="87"/>
                    </a:cubicBezTo>
                    <a:cubicBezTo>
                      <a:pt x="239" y="86"/>
                      <a:pt x="238" y="86"/>
                      <a:pt x="236" y="85"/>
                    </a:cubicBezTo>
                    <a:cubicBezTo>
                      <a:pt x="235" y="85"/>
                      <a:pt x="234" y="84"/>
                      <a:pt x="234" y="83"/>
                    </a:cubicBezTo>
                    <a:cubicBezTo>
                      <a:pt x="233" y="82"/>
                      <a:pt x="234" y="80"/>
                      <a:pt x="235" y="79"/>
                    </a:cubicBezTo>
                    <a:cubicBezTo>
                      <a:pt x="235" y="77"/>
                      <a:pt x="236" y="76"/>
                      <a:pt x="236" y="75"/>
                    </a:cubicBezTo>
                    <a:cubicBezTo>
                      <a:pt x="236" y="72"/>
                      <a:pt x="234" y="69"/>
                      <a:pt x="232" y="66"/>
                    </a:cubicBezTo>
                    <a:cubicBezTo>
                      <a:pt x="230" y="63"/>
                      <a:pt x="226" y="61"/>
                      <a:pt x="223" y="59"/>
                    </a:cubicBezTo>
                    <a:cubicBezTo>
                      <a:pt x="221" y="59"/>
                      <a:pt x="220" y="58"/>
                      <a:pt x="218" y="57"/>
                    </a:cubicBezTo>
                    <a:cubicBezTo>
                      <a:pt x="206" y="49"/>
                      <a:pt x="193" y="41"/>
                      <a:pt x="181" y="34"/>
                    </a:cubicBezTo>
                    <a:cubicBezTo>
                      <a:pt x="181" y="34"/>
                      <a:pt x="181" y="34"/>
                      <a:pt x="181" y="34"/>
                    </a:cubicBezTo>
                    <a:cubicBezTo>
                      <a:pt x="174" y="29"/>
                      <a:pt x="167" y="25"/>
                      <a:pt x="160" y="21"/>
                    </a:cubicBezTo>
                    <a:cubicBezTo>
                      <a:pt x="156" y="18"/>
                      <a:pt x="151" y="16"/>
                      <a:pt x="147" y="13"/>
                    </a:cubicBezTo>
                    <a:cubicBezTo>
                      <a:pt x="141" y="9"/>
                      <a:pt x="135" y="6"/>
                      <a:pt x="129" y="2"/>
                    </a:cubicBezTo>
                    <a:cubicBezTo>
                      <a:pt x="127" y="1"/>
                      <a:pt x="127" y="1"/>
                      <a:pt x="127" y="1"/>
                    </a:cubicBezTo>
                    <a:cubicBezTo>
                      <a:pt x="126" y="3"/>
                      <a:pt x="126" y="3"/>
                      <a:pt x="126" y="3"/>
                    </a:cubicBezTo>
                    <a:cubicBezTo>
                      <a:pt x="126" y="3"/>
                      <a:pt x="126" y="3"/>
                      <a:pt x="126" y="3"/>
                    </a:cubicBezTo>
                    <a:cubicBezTo>
                      <a:pt x="125" y="5"/>
                      <a:pt x="125" y="6"/>
                      <a:pt x="124" y="7"/>
                    </a:cubicBezTo>
                    <a:cubicBezTo>
                      <a:pt x="124" y="7"/>
                      <a:pt x="124" y="8"/>
                      <a:pt x="124" y="8"/>
                    </a:cubicBezTo>
                    <a:cubicBezTo>
                      <a:pt x="122" y="9"/>
                      <a:pt x="122" y="11"/>
                      <a:pt x="122" y="12"/>
                    </a:cubicBezTo>
                    <a:cubicBezTo>
                      <a:pt x="122" y="13"/>
                      <a:pt x="121" y="14"/>
                      <a:pt x="121" y="14"/>
                    </a:cubicBezTo>
                    <a:cubicBezTo>
                      <a:pt x="121" y="15"/>
                      <a:pt x="120" y="15"/>
                      <a:pt x="120" y="15"/>
                    </a:cubicBezTo>
                    <a:cubicBezTo>
                      <a:pt x="119" y="15"/>
                      <a:pt x="117" y="16"/>
                      <a:pt x="116" y="18"/>
                    </a:cubicBezTo>
                    <a:cubicBezTo>
                      <a:pt x="115" y="19"/>
                      <a:pt x="116" y="20"/>
                      <a:pt x="116" y="21"/>
                    </a:cubicBezTo>
                    <a:cubicBezTo>
                      <a:pt x="116" y="21"/>
                      <a:pt x="116" y="21"/>
                      <a:pt x="116" y="21"/>
                    </a:cubicBezTo>
                    <a:cubicBezTo>
                      <a:pt x="116" y="21"/>
                      <a:pt x="116" y="21"/>
                      <a:pt x="116" y="21"/>
                    </a:cubicBezTo>
                    <a:cubicBezTo>
                      <a:pt x="116" y="21"/>
                      <a:pt x="116" y="21"/>
                      <a:pt x="116" y="21"/>
                    </a:cubicBezTo>
                    <a:cubicBezTo>
                      <a:pt x="115" y="22"/>
                      <a:pt x="115" y="22"/>
                      <a:pt x="115" y="23"/>
                    </a:cubicBezTo>
                    <a:cubicBezTo>
                      <a:pt x="115" y="23"/>
                      <a:pt x="114" y="23"/>
                      <a:pt x="114" y="23"/>
                    </a:cubicBezTo>
                    <a:cubicBezTo>
                      <a:pt x="114" y="24"/>
                      <a:pt x="113" y="24"/>
                      <a:pt x="113" y="25"/>
                    </a:cubicBezTo>
                    <a:cubicBezTo>
                      <a:pt x="113" y="25"/>
                      <a:pt x="113" y="26"/>
                      <a:pt x="113" y="27"/>
                    </a:cubicBezTo>
                    <a:cubicBezTo>
                      <a:pt x="112" y="27"/>
                      <a:pt x="111" y="27"/>
                      <a:pt x="110" y="28"/>
                    </a:cubicBezTo>
                    <a:cubicBezTo>
                      <a:pt x="110" y="29"/>
                      <a:pt x="110" y="30"/>
                      <a:pt x="110" y="31"/>
                    </a:cubicBezTo>
                    <a:cubicBezTo>
                      <a:pt x="109" y="31"/>
                      <a:pt x="109" y="32"/>
                      <a:pt x="109" y="32"/>
                    </a:cubicBezTo>
                    <a:cubicBezTo>
                      <a:pt x="109" y="32"/>
                      <a:pt x="109" y="32"/>
                      <a:pt x="109" y="32"/>
                    </a:cubicBezTo>
                    <a:cubicBezTo>
                      <a:pt x="109" y="32"/>
                      <a:pt x="109" y="32"/>
                      <a:pt x="108" y="32"/>
                    </a:cubicBezTo>
                    <a:cubicBezTo>
                      <a:pt x="107" y="32"/>
                      <a:pt x="107" y="32"/>
                      <a:pt x="106" y="32"/>
                    </a:cubicBezTo>
                    <a:cubicBezTo>
                      <a:pt x="104" y="34"/>
                      <a:pt x="104" y="36"/>
                      <a:pt x="104" y="37"/>
                    </a:cubicBezTo>
                    <a:cubicBezTo>
                      <a:pt x="105" y="40"/>
                      <a:pt x="110" y="41"/>
                      <a:pt x="113" y="42"/>
                    </a:cubicBezTo>
                    <a:cubicBezTo>
                      <a:pt x="113" y="42"/>
                      <a:pt x="114" y="42"/>
                      <a:pt x="114" y="42"/>
                    </a:cubicBezTo>
                    <a:cubicBezTo>
                      <a:pt x="116" y="42"/>
                      <a:pt x="117" y="42"/>
                      <a:pt x="119" y="41"/>
                    </a:cubicBezTo>
                    <a:cubicBezTo>
                      <a:pt x="120" y="41"/>
                      <a:pt x="120" y="41"/>
                      <a:pt x="121" y="40"/>
                    </a:cubicBezTo>
                    <a:cubicBezTo>
                      <a:pt x="121" y="42"/>
                      <a:pt x="120" y="43"/>
                      <a:pt x="117" y="45"/>
                    </a:cubicBezTo>
                    <a:cubicBezTo>
                      <a:pt x="117" y="45"/>
                      <a:pt x="116" y="45"/>
                      <a:pt x="116" y="45"/>
                    </a:cubicBezTo>
                    <a:cubicBezTo>
                      <a:pt x="115" y="46"/>
                      <a:pt x="114" y="46"/>
                      <a:pt x="114" y="46"/>
                    </a:cubicBezTo>
                    <a:cubicBezTo>
                      <a:pt x="113" y="47"/>
                      <a:pt x="112" y="48"/>
                      <a:pt x="112" y="48"/>
                    </a:cubicBezTo>
                    <a:cubicBezTo>
                      <a:pt x="111" y="49"/>
                      <a:pt x="111" y="49"/>
                      <a:pt x="111" y="49"/>
                    </a:cubicBezTo>
                    <a:cubicBezTo>
                      <a:pt x="110" y="50"/>
                      <a:pt x="109" y="50"/>
                      <a:pt x="108" y="50"/>
                    </a:cubicBezTo>
                    <a:cubicBezTo>
                      <a:pt x="108" y="50"/>
                      <a:pt x="108" y="50"/>
                      <a:pt x="108" y="50"/>
                    </a:cubicBezTo>
                    <a:cubicBezTo>
                      <a:pt x="107" y="50"/>
                      <a:pt x="107" y="50"/>
                      <a:pt x="107" y="49"/>
                    </a:cubicBezTo>
                    <a:cubicBezTo>
                      <a:pt x="107" y="49"/>
                      <a:pt x="106" y="48"/>
                      <a:pt x="105" y="47"/>
                    </a:cubicBezTo>
                    <a:cubicBezTo>
                      <a:pt x="104" y="46"/>
                      <a:pt x="103" y="45"/>
                      <a:pt x="101" y="45"/>
                    </a:cubicBezTo>
                    <a:cubicBezTo>
                      <a:pt x="99" y="45"/>
                      <a:pt x="98" y="47"/>
                      <a:pt x="97" y="48"/>
                    </a:cubicBezTo>
                    <a:cubicBezTo>
                      <a:pt x="96" y="49"/>
                      <a:pt x="95" y="49"/>
                      <a:pt x="95" y="49"/>
                    </a:cubicBezTo>
                    <a:cubicBezTo>
                      <a:pt x="95" y="49"/>
                      <a:pt x="93" y="49"/>
                      <a:pt x="93" y="49"/>
                    </a:cubicBezTo>
                    <a:cubicBezTo>
                      <a:pt x="92" y="49"/>
                      <a:pt x="91" y="48"/>
                      <a:pt x="91" y="48"/>
                    </a:cubicBezTo>
                    <a:cubicBezTo>
                      <a:pt x="91" y="48"/>
                      <a:pt x="90" y="48"/>
                      <a:pt x="90" y="48"/>
                    </a:cubicBezTo>
                    <a:cubicBezTo>
                      <a:pt x="89" y="48"/>
                      <a:pt x="88" y="48"/>
                      <a:pt x="88" y="47"/>
                    </a:cubicBezTo>
                    <a:cubicBezTo>
                      <a:pt x="86" y="46"/>
                      <a:pt x="86" y="46"/>
                      <a:pt x="86" y="46"/>
                    </a:cubicBezTo>
                    <a:cubicBezTo>
                      <a:pt x="85" y="47"/>
                      <a:pt x="85" y="47"/>
                      <a:pt x="85" y="47"/>
                    </a:cubicBezTo>
                    <a:cubicBezTo>
                      <a:pt x="85" y="47"/>
                      <a:pt x="84" y="48"/>
                      <a:pt x="84" y="48"/>
                    </a:cubicBezTo>
                    <a:cubicBezTo>
                      <a:pt x="84" y="47"/>
                      <a:pt x="84" y="47"/>
                      <a:pt x="84" y="47"/>
                    </a:cubicBezTo>
                    <a:cubicBezTo>
                      <a:pt x="84" y="45"/>
                      <a:pt x="84" y="43"/>
                      <a:pt x="82" y="42"/>
                    </a:cubicBezTo>
                    <a:cubicBezTo>
                      <a:pt x="82" y="41"/>
                      <a:pt x="81" y="41"/>
                      <a:pt x="80" y="41"/>
                    </a:cubicBezTo>
                    <a:cubicBezTo>
                      <a:pt x="77" y="41"/>
                      <a:pt x="75" y="44"/>
                      <a:pt x="73" y="46"/>
                    </a:cubicBezTo>
                    <a:cubicBezTo>
                      <a:pt x="73" y="46"/>
                      <a:pt x="73" y="46"/>
                      <a:pt x="73" y="46"/>
                    </a:cubicBezTo>
                    <a:cubicBezTo>
                      <a:pt x="72" y="47"/>
                      <a:pt x="72" y="47"/>
                      <a:pt x="71" y="48"/>
                    </a:cubicBezTo>
                    <a:cubicBezTo>
                      <a:pt x="71" y="48"/>
                      <a:pt x="70" y="48"/>
                      <a:pt x="70" y="49"/>
                    </a:cubicBezTo>
                    <a:cubicBezTo>
                      <a:pt x="70" y="49"/>
                      <a:pt x="69" y="49"/>
                      <a:pt x="69" y="50"/>
                    </a:cubicBezTo>
                    <a:cubicBezTo>
                      <a:pt x="68" y="50"/>
                      <a:pt x="67" y="51"/>
                      <a:pt x="67" y="51"/>
                    </a:cubicBezTo>
                    <a:cubicBezTo>
                      <a:pt x="66" y="52"/>
                      <a:pt x="66" y="53"/>
                      <a:pt x="66" y="53"/>
                    </a:cubicBezTo>
                    <a:cubicBezTo>
                      <a:pt x="65" y="53"/>
                      <a:pt x="65" y="52"/>
                      <a:pt x="65" y="52"/>
                    </a:cubicBezTo>
                    <a:cubicBezTo>
                      <a:pt x="65" y="51"/>
                      <a:pt x="65" y="50"/>
                      <a:pt x="65" y="50"/>
                    </a:cubicBezTo>
                    <a:cubicBezTo>
                      <a:pt x="65" y="48"/>
                      <a:pt x="66" y="46"/>
                      <a:pt x="64" y="45"/>
                    </a:cubicBezTo>
                    <a:cubicBezTo>
                      <a:pt x="64" y="44"/>
                      <a:pt x="63" y="44"/>
                      <a:pt x="62" y="43"/>
                    </a:cubicBezTo>
                    <a:cubicBezTo>
                      <a:pt x="63" y="43"/>
                      <a:pt x="63" y="42"/>
                      <a:pt x="63" y="42"/>
                    </a:cubicBezTo>
                    <a:cubicBezTo>
                      <a:pt x="63" y="40"/>
                      <a:pt x="64" y="39"/>
                      <a:pt x="64" y="37"/>
                    </a:cubicBezTo>
                    <a:cubicBezTo>
                      <a:pt x="63" y="36"/>
                      <a:pt x="63" y="35"/>
                      <a:pt x="62" y="34"/>
                    </a:cubicBezTo>
                    <a:cubicBezTo>
                      <a:pt x="62" y="34"/>
                      <a:pt x="62" y="34"/>
                      <a:pt x="62" y="34"/>
                    </a:cubicBezTo>
                    <a:cubicBezTo>
                      <a:pt x="62" y="34"/>
                      <a:pt x="62" y="33"/>
                      <a:pt x="62" y="33"/>
                    </a:cubicBezTo>
                    <a:cubicBezTo>
                      <a:pt x="62" y="33"/>
                      <a:pt x="62" y="32"/>
                      <a:pt x="63" y="31"/>
                    </a:cubicBezTo>
                    <a:cubicBezTo>
                      <a:pt x="63" y="30"/>
                      <a:pt x="63" y="30"/>
                      <a:pt x="63" y="29"/>
                    </a:cubicBezTo>
                    <a:cubicBezTo>
                      <a:pt x="63" y="27"/>
                      <a:pt x="63" y="26"/>
                      <a:pt x="64" y="25"/>
                    </a:cubicBezTo>
                    <a:cubicBezTo>
                      <a:pt x="65" y="24"/>
                      <a:pt x="65" y="24"/>
                      <a:pt x="65" y="24"/>
                    </a:cubicBezTo>
                    <a:cubicBezTo>
                      <a:pt x="66" y="22"/>
                      <a:pt x="66" y="21"/>
                      <a:pt x="66" y="18"/>
                    </a:cubicBezTo>
                    <a:cubicBezTo>
                      <a:pt x="66" y="16"/>
                      <a:pt x="67" y="15"/>
                      <a:pt x="67" y="13"/>
                    </a:cubicBezTo>
                    <a:cubicBezTo>
                      <a:pt x="68" y="10"/>
                      <a:pt x="69" y="7"/>
                      <a:pt x="68" y="4"/>
                    </a:cubicBezTo>
                    <a:cubicBezTo>
                      <a:pt x="68" y="3"/>
                      <a:pt x="68" y="3"/>
                      <a:pt x="68" y="2"/>
                    </a:cubicBezTo>
                    <a:cubicBezTo>
                      <a:pt x="68" y="1"/>
                      <a:pt x="68" y="1"/>
                      <a:pt x="68" y="1"/>
                    </a:cubicBezTo>
                    <a:cubicBezTo>
                      <a:pt x="66" y="1"/>
                      <a:pt x="66" y="1"/>
                      <a:pt x="66" y="1"/>
                    </a:cubicBezTo>
                    <a:cubicBezTo>
                      <a:pt x="66" y="1"/>
                      <a:pt x="65" y="1"/>
                      <a:pt x="65" y="1"/>
                    </a:cubicBezTo>
                    <a:cubicBezTo>
                      <a:pt x="64" y="1"/>
                      <a:pt x="63" y="1"/>
                      <a:pt x="63" y="1"/>
                    </a:cubicBezTo>
                    <a:cubicBezTo>
                      <a:pt x="62" y="0"/>
                      <a:pt x="62" y="0"/>
                      <a:pt x="61" y="0"/>
                    </a:cubicBezTo>
                    <a:cubicBezTo>
                      <a:pt x="60" y="0"/>
                      <a:pt x="59" y="0"/>
                      <a:pt x="58" y="0"/>
                    </a:cubicBezTo>
                    <a:cubicBezTo>
                      <a:pt x="56" y="0"/>
                      <a:pt x="54" y="0"/>
                      <a:pt x="52" y="0"/>
                    </a:cubicBezTo>
                    <a:cubicBezTo>
                      <a:pt x="51" y="1"/>
                      <a:pt x="51" y="1"/>
                      <a:pt x="51" y="1"/>
                    </a:cubicBezTo>
                    <a:cubicBezTo>
                      <a:pt x="50" y="1"/>
                      <a:pt x="48" y="1"/>
                      <a:pt x="47" y="1"/>
                    </a:cubicBezTo>
                    <a:cubicBezTo>
                      <a:pt x="44" y="1"/>
                      <a:pt x="41" y="1"/>
                      <a:pt x="38" y="1"/>
                    </a:cubicBezTo>
                    <a:cubicBezTo>
                      <a:pt x="37" y="1"/>
                      <a:pt x="37" y="1"/>
                      <a:pt x="37" y="1"/>
                    </a:cubicBezTo>
                    <a:cubicBezTo>
                      <a:pt x="35" y="1"/>
                      <a:pt x="34" y="2"/>
                      <a:pt x="32" y="3"/>
                    </a:cubicBezTo>
                    <a:cubicBezTo>
                      <a:pt x="32" y="3"/>
                      <a:pt x="31" y="4"/>
                      <a:pt x="30" y="4"/>
                    </a:cubicBezTo>
                    <a:cubicBezTo>
                      <a:pt x="29" y="4"/>
                      <a:pt x="29" y="4"/>
                      <a:pt x="29" y="4"/>
                    </a:cubicBezTo>
                    <a:cubicBezTo>
                      <a:pt x="27" y="5"/>
                      <a:pt x="27" y="5"/>
                      <a:pt x="27" y="5"/>
                    </a:cubicBezTo>
                    <a:cubicBezTo>
                      <a:pt x="27" y="7"/>
                      <a:pt x="27" y="7"/>
                      <a:pt x="27" y="7"/>
                    </a:cubicBezTo>
                    <a:cubicBezTo>
                      <a:pt x="27" y="7"/>
                      <a:pt x="27" y="7"/>
                      <a:pt x="27" y="7"/>
                    </a:cubicBezTo>
                    <a:cubicBezTo>
                      <a:pt x="28" y="8"/>
                      <a:pt x="28" y="9"/>
                      <a:pt x="28" y="10"/>
                    </a:cubicBezTo>
                    <a:cubicBezTo>
                      <a:pt x="29" y="11"/>
                      <a:pt x="30" y="12"/>
                      <a:pt x="31" y="12"/>
                    </a:cubicBezTo>
                    <a:cubicBezTo>
                      <a:pt x="31" y="13"/>
                      <a:pt x="32" y="13"/>
                      <a:pt x="33" y="14"/>
                    </a:cubicBezTo>
                    <a:cubicBezTo>
                      <a:pt x="35" y="17"/>
                      <a:pt x="36" y="22"/>
                      <a:pt x="36" y="25"/>
                    </a:cubicBezTo>
                    <a:cubicBezTo>
                      <a:pt x="37" y="27"/>
                      <a:pt x="37" y="27"/>
                      <a:pt x="37" y="27"/>
                    </a:cubicBezTo>
                    <a:cubicBezTo>
                      <a:pt x="37" y="33"/>
                      <a:pt x="39" y="45"/>
                      <a:pt x="34" y="47"/>
                    </a:cubicBezTo>
                    <a:cubicBezTo>
                      <a:pt x="33" y="47"/>
                      <a:pt x="33" y="47"/>
                      <a:pt x="33" y="47"/>
                    </a:cubicBezTo>
                    <a:cubicBezTo>
                      <a:pt x="32" y="47"/>
                      <a:pt x="32" y="47"/>
                      <a:pt x="31" y="46"/>
                    </a:cubicBezTo>
                    <a:cubicBezTo>
                      <a:pt x="31" y="46"/>
                      <a:pt x="30" y="46"/>
                      <a:pt x="30" y="46"/>
                    </a:cubicBezTo>
                    <a:cubicBezTo>
                      <a:pt x="29" y="46"/>
                      <a:pt x="29" y="46"/>
                      <a:pt x="29" y="46"/>
                    </a:cubicBezTo>
                    <a:cubicBezTo>
                      <a:pt x="29" y="46"/>
                      <a:pt x="29" y="46"/>
                      <a:pt x="29" y="46"/>
                    </a:cubicBezTo>
                    <a:cubicBezTo>
                      <a:pt x="29" y="46"/>
                      <a:pt x="29" y="46"/>
                      <a:pt x="29" y="46"/>
                    </a:cubicBezTo>
                    <a:cubicBezTo>
                      <a:pt x="29" y="47"/>
                      <a:pt x="29" y="47"/>
                      <a:pt x="29" y="47"/>
                    </a:cubicBezTo>
                    <a:cubicBezTo>
                      <a:pt x="28" y="47"/>
                      <a:pt x="28" y="47"/>
                      <a:pt x="28" y="47"/>
                    </a:cubicBezTo>
                    <a:cubicBezTo>
                      <a:pt x="28" y="47"/>
                      <a:pt x="28" y="47"/>
                      <a:pt x="28" y="47"/>
                    </a:cubicBezTo>
                    <a:cubicBezTo>
                      <a:pt x="27" y="48"/>
                      <a:pt x="27" y="50"/>
                      <a:pt x="27" y="51"/>
                    </a:cubicBezTo>
                    <a:cubicBezTo>
                      <a:pt x="27" y="52"/>
                      <a:pt x="27" y="53"/>
                      <a:pt x="27" y="53"/>
                    </a:cubicBezTo>
                    <a:cubicBezTo>
                      <a:pt x="27" y="54"/>
                      <a:pt x="27" y="55"/>
                      <a:pt x="26" y="56"/>
                    </a:cubicBezTo>
                    <a:cubicBezTo>
                      <a:pt x="26" y="59"/>
                      <a:pt x="25" y="62"/>
                      <a:pt x="27" y="64"/>
                    </a:cubicBezTo>
                    <a:cubicBezTo>
                      <a:pt x="28" y="65"/>
                      <a:pt x="29" y="65"/>
                      <a:pt x="30" y="65"/>
                    </a:cubicBezTo>
                    <a:cubicBezTo>
                      <a:pt x="31" y="65"/>
                      <a:pt x="31" y="65"/>
                      <a:pt x="32" y="65"/>
                    </a:cubicBezTo>
                    <a:cubicBezTo>
                      <a:pt x="33" y="66"/>
                      <a:pt x="35" y="68"/>
                      <a:pt x="35" y="69"/>
                    </a:cubicBezTo>
                    <a:cubicBezTo>
                      <a:pt x="38" y="72"/>
                      <a:pt x="36" y="74"/>
                      <a:pt x="33" y="78"/>
                    </a:cubicBezTo>
                    <a:cubicBezTo>
                      <a:pt x="31" y="78"/>
                      <a:pt x="31" y="78"/>
                      <a:pt x="31" y="78"/>
                    </a:cubicBezTo>
                    <a:cubicBezTo>
                      <a:pt x="29" y="80"/>
                      <a:pt x="27" y="82"/>
                      <a:pt x="26" y="85"/>
                    </a:cubicBezTo>
                    <a:cubicBezTo>
                      <a:pt x="25" y="88"/>
                      <a:pt x="23" y="91"/>
                      <a:pt x="22" y="94"/>
                    </a:cubicBezTo>
                    <a:cubicBezTo>
                      <a:pt x="20" y="96"/>
                      <a:pt x="19" y="98"/>
                      <a:pt x="18" y="101"/>
                    </a:cubicBezTo>
                    <a:cubicBezTo>
                      <a:pt x="18" y="101"/>
                      <a:pt x="18" y="102"/>
                      <a:pt x="18" y="103"/>
                    </a:cubicBezTo>
                    <a:cubicBezTo>
                      <a:pt x="17" y="104"/>
                      <a:pt x="17" y="106"/>
                      <a:pt x="16" y="107"/>
                    </a:cubicBezTo>
                    <a:cubicBezTo>
                      <a:pt x="15" y="107"/>
                      <a:pt x="14" y="108"/>
                      <a:pt x="13" y="109"/>
                    </a:cubicBezTo>
                    <a:cubicBezTo>
                      <a:pt x="13" y="110"/>
                      <a:pt x="12" y="110"/>
                      <a:pt x="11" y="111"/>
                    </a:cubicBezTo>
                    <a:cubicBezTo>
                      <a:pt x="11" y="111"/>
                      <a:pt x="10" y="111"/>
                      <a:pt x="10" y="112"/>
                    </a:cubicBezTo>
                    <a:cubicBezTo>
                      <a:pt x="10" y="112"/>
                      <a:pt x="9" y="112"/>
                      <a:pt x="9" y="112"/>
                    </a:cubicBezTo>
                    <a:cubicBezTo>
                      <a:pt x="8" y="112"/>
                      <a:pt x="8" y="113"/>
                      <a:pt x="7" y="113"/>
                    </a:cubicBezTo>
                    <a:cubicBezTo>
                      <a:pt x="7" y="113"/>
                      <a:pt x="7" y="113"/>
                      <a:pt x="7" y="114"/>
                    </a:cubicBezTo>
                    <a:cubicBezTo>
                      <a:pt x="6" y="115"/>
                      <a:pt x="4" y="115"/>
                      <a:pt x="3" y="115"/>
                    </a:cubicBezTo>
                    <a:cubicBezTo>
                      <a:pt x="0" y="115"/>
                      <a:pt x="0" y="115"/>
                      <a:pt x="0" y="115"/>
                    </a:cubicBezTo>
                    <a:cubicBezTo>
                      <a:pt x="0" y="117"/>
                      <a:pt x="0" y="117"/>
                      <a:pt x="0" y="117"/>
                    </a:cubicBezTo>
                    <a:cubicBezTo>
                      <a:pt x="0" y="118"/>
                      <a:pt x="0" y="119"/>
                      <a:pt x="0" y="120"/>
                    </a:cubicBezTo>
                    <a:cubicBezTo>
                      <a:pt x="0" y="124"/>
                      <a:pt x="0" y="127"/>
                      <a:pt x="2" y="132"/>
                    </a:cubicBezTo>
                    <a:cubicBezTo>
                      <a:pt x="3" y="135"/>
                      <a:pt x="4" y="138"/>
                      <a:pt x="4" y="142"/>
                    </a:cubicBezTo>
                    <a:cubicBezTo>
                      <a:pt x="4" y="145"/>
                      <a:pt x="4" y="148"/>
                      <a:pt x="5" y="151"/>
                    </a:cubicBezTo>
                    <a:cubicBezTo>
                      <a:pt x="5" y="152"/>
                      <a:pt x="5" y="152"/>
                      <a:pt x="6" y="153"/>
                    </a:cubicBezTo>
                    <a:cubicBezTo>
                      <a:pt x="8" y="159"/>
                      <a:pt x="9" y="163"/>
                      <a:pt x="4" y="165"/>
                    </a:cubicBezTo>
                    <a:cubicBezTo>
                      <a:pt x="3" y="165"/>
                      <a:pt x="3" y="165"/>
                      <a:pt x="3" y="165"/>
                    </a:cubicBezTo>
                    <a:cubicBezTo>
                      <a:pt x="3" y="166"/>
                      <a:pt x="3" y="166"/>
                      <a:pt x="3" y="166"/>
                    </a:cubicBezTo>
                    <a:cubicBezTo>
                      <a:pt x="2" y="174"/>
                      <a:pt x="5" y="182"/>
                      <a:pt x="13" y="185"/>
                    </a:cubicBezTo>
                    <a:cubicBezTo>
                      <a:pt x="21" y="188"/>
                      <a:pt x="24" y="194"/>
                      <a:pt x="25" y="202"/>
                    </a:cubicBezTo>
                    <a:cubicBezTo>
                      <a:pt x="25" y="204"/>
                      <a:pt x="26" y="205"/>
                      <a:pt x="26" y="206"/>
                    </a:cubicBezTo>
                    <a:cubicBezTo>
                      <a:pt x="27" y="206"/>
                      <a:pt x="27" y="207"/>
                      <a:pt x="27" y="208"/>
                    </a:cubicBezTo>
                    <a:cubicBezTo>
                      <a:pt x="28" y="209"/>
                      <a:pt x="27" y="210"/>
                      <a:pt x="27" y="211"/>
                    </a:cubicBezTo>
                    <a:cubicBezTo>
                      <a:pt x="27" y="212"/>
                      <a:pt x="27" y="214"/>
                      <a:pt x="27" y="215"/>
                    </a:cubicBezTo>
                    <a:cubicBezTo>
                      <a:pt x="28" y="217"/>
                      <a:pt x="28" y="218"/>
                      <a:pt x="29" y="220"/>
                    </a:cubicBezTo>
                    <a:cubicBezTo>
                      <a:pt x="29" y="220"/>
                      <a:pt x="29" y="220"/>
                      <a:pt x="30" y="221"/>
                    </a:cubicBezTo>
                    <a:cubicBezTo>
                      <a:pt x="31" y="224"/>
                      <a:pt x="32" y="226"/>
                      <a:pt x="33" y="228"/>
                    </a:cubicBezTo>
                    <a:cubicBezTo>
                      <a:pt x="34" y="233"/>
                      <a:pt x="36" y="238"/>
                      <a:pt x="39" y="242"/>
                    </a:cubicBezTo>
                    <a:cubicBezTo>
                      <a:pt x="41" y="246"/>
                      <a:pt x="43" y="248"/>
                      <a:pt x="43" y="251"/>
                    </a:cubicBezTo>
                    <a:cubicBezTo>
                      <a:pt x="44" y="252"/>
                      <a:pt x="44" y="252"/>
                      <a:pt x="44" y="252"/>
                    </a:cubicBezTo>
                    <a:cubicBezTo>
                      <a:pt x="47" y="252"/>
                      <a:pt x="47" y="252"/>
                      <a:pt x="47" y="252"/>
                    </a:cubicBezTo>
                    <a:cubicBezTo>
                      <a:pt x="50" y="252"/>
                      <a:pt x="52" y="252"/>
                      <a:pt x="53" y="254"/>
                    </a:cubicBezTo>
                    <a:cubicBezTo>
                      <a:pt x="55" y="255"/>
                      <a:pt x="56" y="256"/>
                      <a:pt x="56" y="257"/>
                    </a:cubicBezTo>
                    <a:cubicBezTo>
                      <a:pt x="57" y="259"/>
                      <a:pt x="58" y="261"/>
                      <a:pt x="60" y="262"/>
                    </a:cubicBezTo>
                    <a:cubicBezTo>
                      <a:pt x="62" y="263"/>
                      <a:pt x="64" y="264"/>
                      <a:pt x="65" y="264"/>
                    </a:cubicBezTo>
                    <a:cubicBezTo>
                      <a:pt x="67" y="264"/>
                      <a:pt x="68" y="265"/>
                      <a:pt x="69" y="265"/>
                    </a:cubicBezTo>
                    <a:cubicBezTo>
                      <a:pt x="69" y="265"/>
                      <a:pt x="69" y="265"/>
                      <a:pt x="69" y="265"/>
                    </a:cubicBezTo>
                    <a:cubicBezTo>
                      <a:pt x="69" y="266"/>
                      <a:pt x="69" y="266"/>
                      <a:pt x="69" y="266"/>
                    </a:cubicBezTo>
                    <a:cubicBezTo>
                      <a:pt x="70" y="267"/>
                      <a:pt x="70" y="267"/>
                      <a:pt x="70" y="267"/>
                    </a:cubicBezTo>
                    <a:cubicBezTo>
                      <a:pt x="70" y="267"/>
                      <a:pt x="71" y="268"/>
                      <a:pt x="72" y="268"/>
                    </a:cubicBezTo>
                    <a:cubicBezTo>
                      <a:pt x="72" y="268"/>
                      <a:pt x="72" y="268"/>
                      <a:pt x="73" y="268"/>
                    </a:cubicBezTo>
                    <a:cubicBezTo>
                      <a:pt x="73" y="268"/>
                      <a:pt x="73" y="268"/>
                      <a:pt x="73" y="268"/>
                    </a:cubicBezTo>
                    <a:cubicBezTo>
                      <a:pt x="75" y="268"/>
                      <a:pt x="75" y="268"/>
                      <a:pt x="75" y="268"/>
                    </a:cubicBezTo>
                    <a:cubicBezTo>
                      <a:pt x="76" y="269"/>
                      <a:pt x="77" y="270"/>
                      <a:pt x="78" y="270"/>
                    </a:cubicBezTo>
                    <a:cubicBezTo>
                      <a:pt x="79" y="270"/>
                      <a:pt x="80" y="271"/>
                      <a:pt x="81" y="271"/>
                    </a:cubicBezTo>
                    <a:cubicBezTo>
                      <a:pt x="81" y="271"/>
                      <a:pt x="82" y="271"/>
                      <a:pt x="83" y="271"/>
                    </a:cubicBezTo>
                    <a:cubicBezTo>
                      <a:pt x="84" y="272"/>
                      <a:pt x="85" y="273"/>
                      <a:pt x="86" y="273"/>
                    </a:cubicBezTo>
                    <a:cubicBezTo>
                      <a:pt x="86" y="274"/>
                      <a:pt x="87" y="274"/>
                      <a:pt x="87" y="275"/>
                    </a:cubicBezTo>
                    <a:cubicBezTo>
                      <a:pt x="89" y="276"/>
                      <a:pt x="90" y="276"/>
                      <a:pt x="92" y="276"/>
                    </a:cubicBezTo>
                    <a:cubicBezTo>
                      <a:pt x="94" y="276"/>
                      <a:pt x="96" y="277"/>
                      <a:pt x="97" y="278"/>
                    </a:cubicBezTo>
                    <a:cubicBezTo>
                      <a:pt x="98" y="278"/>
                      <a:pt x="98" y="279"/>
                      <a:pt x="99" y="280"/>
                    </a:cubicBezTo>
                    <a:cubicBezTo>
                      <a:pt x="99" y="280"/>
                      <a:pt x="99" y="281"/>
                      <a:pt x="100" y="282"/>
                    </a:cubicBezTo>
                    <a:cubicBezTo>
                      <a:pt x="101" y="282"/>
                      <a:pt x="102" y="282"/>
                      <a:pt x="103" y="282"/>
                    </a:cubicBezTo>
                    <a:cubicBezTo>
                      <a:pt x="104" y="282"/>
                      <a:pt x="104" y="282"/>
                      <a:pt x="105" y="282"/>
                    </a:cubicBezTo>
                    <a:cubicBezTo>
                      <a:pt x="105" y="282"/>
                      <a:pt x="106" y="282"/>
                      <a:pt x="106" y="282"/>
                    </a:cubicBezTo>
                    <a:cubicBezTo>
                      <a:pt x="107" y="282"/>
                      <a:pt x="107" y="282"/>
                      <a:pt x="107" y="282"/>
                    </a:cubicBezTo>
                    <a:cubicBezTo>
                      <a:pt x="111" y="282"/>
                      <a:pt x="113" y="283"/>
                      <a:pt x="116" y="284"/>
                    </a:cubicBezTo>
                    <a:cubicBezTo>
                      <a:pt x="117" y="285"/>
                      <a:pt x="117" y="285"/>
                      <a:pt x="117" y="285"/>
                    </a:cubicBezTo>
                    <a:cubicBezTo>
                      <a:pt x="119" y="285"/>
                      <a:pt x="121" y="286"/>
                      <a:pt x="123" y="286"/>
                    </a:cubicBezTo>
                    <a:cubicBezTo>
                      <a:pt x="123" y="286"/>
                      <a:pt x="124" y="286"/>
                      <a:pt x="124" y="286"/>
                    </a:cubicBezTo>
                    <a:cubicBezTo>
                      <a:pt x="125" y="286"/>
                      <a:pt x="125" y="285"/>
                      <a:pt x="126" y="284"/>
                    </a:cubicBezTo>
                    <a:cubicBezTo>
                      <a:pt x="127" y="284"/>
                      <a:pt x="127" y="283"/>
                      <a:pt x="129" y="283"/>
                    </a:cubicBezTo>
                    <a:cubicBezTo>
                      <a:pt x="130" y="283"/>
                      <a:pt x="132" y="283"/>
                      <a:pt x="133" y="288"/>
                    </a:cubicBezTo>
                    <a:cubicBezTo>
                      <a:pt x="133" y="289"/>
                      <a:pt x="133" y="289"/>
                      <a:pt x="133" y="289"/>
                    </a:cubicBezTo>
                    <a:cubicBezTo>
                      <a:pt x="134" y="289"/>
                      <a:pt x="134" y="289"/>
                      <a:pt x="134" y="289"/>
                    </a:cubicBezTo>
                    <a:cubicBezTo>
                      <a:pt x="141" y="295"/>
                      <a:pt x="144" y="317"/>
                      <a:pt x="144" y="324"/>
                    </a:cubicBezTo>
                    <a:cubicBezTo>
                      <a:pt x="144" y="325"/>
                      <a:pt x="143" y="326"/>
                      <a:pt x="143" y="327"/>
                    </a:cubicBezTo>
                    <a:cubicBezTo>
                      <a:pt x="142" y="330"/>
                      <a:pt x="141" y="333"/>
                      <a:pt x="142" y="336"/>
                    </a:cubicBezTo>
                    <a:cubicBezTo>
                      <a:pt x="144" y="338"/>
                      <a:pt x="145" y="339"/>
                      <a:pt x="146" y="340"/>
                    </a:cubicBezTo>
                    <a:cubicBezTo>
                      <a:pt x="148" y="342"/>
                      <a:pt x="149" y="344"/>
                      <a:pt x="150" y="346"/>
                    </a:cubicBezTo>
                    <a:cubicBezTo>
                      <a:pt x="150" y="347"/>
                      <a:pt x="150" y="348"/>
                      <a:pt x="151" y="349"/>
                    </a:cubicBezTo>
                    <a:cubicBezTo>
                      <a:pt x="151" y="351"/>
                      <a:pt x="151" y="351"/>
                      <a:pt x="151" y="351"/>
                    </a:cubicBezTo>
                    <a:cubicBezTo>
                      <a:pt x="154" y="351"/>
                      <a:pt x="154" y="351"/>
                      <a:pt x="154" y="351"/>
                    </a:cubicBezTo>
                    <a:cubicBezTo>
                      <a:pt x="155" y="351"/>
                      <a:pt x="157" y="351"/>
                      <a:pt x="158" y="351"/>
                    </a:cubicBezTo>
                    <a:cubicBezTo>
                      <a:pt x="159" y="351"/>
                      <a:pt x="159" y="351"/>
                      <a:pt x="159" y="351"/>
                    </a:cubicBezTo>
                    <a:cubicBezTo>
                      <a:pt x="160" y="351"/>
                      <a:pt x="160" y="351"/>
                      <a:pt x="160" y="351"/>
                    </a:cubicBezTo>
                    <a:cubicBezTo>
                      <a:pt x="162" y="351"/>
                      <a:pt x="164" y="351"/>
                      <a:pt x="165" y="351"/>
                    </a:cubicBezTo>
                    <a:cubicBezTo>
                      <a:pt x="168" y="351"/>
                      <a:pt x="170" y="351"/>
                      <a:pt x="173" y="350"/>
                    </a:cubicBezTo>
                    <a:cubicBezTo>
                      <a:pt x="174" y="349"/>
                      <a:pt x="175" y="348"/>
                      <a:pt x="176" y="348"/>
                    </a:cubicBezTo>
                    <a:cubicBezTo>
                      <a:pt x="178" y="347"/>
                      <a:pt x="179" y="346"/>
                      <a:pt x="180" y="346"/>
                    </a:cubicBezTo>
                    <a:cubicBezTo>
                      <a:pt x="181" y="346"/>
                      <a:pt x="182" y="347"/>
                      <a:pt x="184" y="347"/>
                    </a:cubicBezTo>
                    <a:cubicBezTo>
                      <a:pt x="185" y="348"/>
                      <a:pt x="186" y="350"/>
                      <a:pt x="187" y="351"/>
                    </a:cubicBezTo>
                    <a:cubicBezTo>
                      <a:pt x="189" y="353"/>
                      <a:pt x="190" y="354"/>
                      <a:pt x="194" y="354"/>
                    </a:cubicBezTo>
                    <a:cubicBezTo>
                      <a:pt x="194" y="354"/>
                      <a:pt x="195" y="354"/>
                      <a:pt x="196" y="354"/>
                    </a:cubicBezTo>
                    <a:cubicBezTo>
                      <a:pt x="196" y="354"/>
                      <a:pt x="197" y="353"/>
                      <a:pt x="197" y="353"/>
                    </a:cubicBezTo>
                    <a:cubicBezTo>
                      <a:pt x="197" y="353"/>
                      <a:pt x="197" y="353"/>
                      <a:pt x="197" y="353"/>
                    </a:cubicBezTo>
                    <a:cubicBezTo>
                      <a:pt x="198" y="353"/>
                      <a:pt x="198" y="354"/>
                      <a:pt x="199" y="354"/>
                    </a:cubicBezTo>
                    <a:cubicBezTo>
                      <a:pt x="199" y="354"/>
                      <a:pt x="200" y="355"/>
                      <a:pt x="201" y="355"/>
                    </a:cubicBezTo>
                    <a:cubicBezTo>
                      <a:pt x="201" y="355"/>
                      <a:pt x="201" y="355"/>
                      <a:pt x="202" y="354"/>
                    </a:cubicBezTo>
                    <a:cubicBezTo>
                      <a:pt x="203" y="354"/>
                      <a:pt x="204" y="354"/>
                      <a:pt x="205" y="353"/>
                    </a:cubicBezTo>
                    <a:cubicBezTo>
                      <a:pt x="205" y="352"/>
                      <a:pt x="206" y="352"/>
                      <a:pt x="207" y="351"/>
                    </a:cubicBezTo>
                    <a:cubicBezTo>
                      <a:pt x="208" y="351"/>
                      <a:pt x="209" y="351"/>
                      <a:pt x="211" y="351"/>
                    </a:cubicBezTo>
                    <a:cubicBezTo>
                      <a:pt x="213" y="351"/>
                      <a:pt x="215" y="352"/>
                      <a:pt x="218" y="353"/>
                    </a:cubicBezTo>
                    <a:cubicBezTo>
                      <a:pt x="220" y="354"/>
                      <a:pt x="220" y="354"/>
                      <a:pt x="220" y="354"/>
                    </a:cubicBezTo>
                    <a:cubicBezTo>
                      <a:pt x="222" y="355"/>
                      <a:pt x="223" y="355"/>
                      <a:pt x="225" y="355"/>
                    </a:cubicBezTo>
                    <a:cubicBezTo>
                      <a:pt x="228" y="355"/>
                      <a:pt x="230" y="354"/>
                      <a:pt x="233" y="351"/>
                    </a:cubicBezTo>
                    <a:cubicBezTo>
                      <a:pt x="235" y="350"/>
                      <a:pt x="235" y="348"/>
                      <a:pt x="236" y="347"/>
                    </a:cubicBezTo>
                    <a:cubicBezTo>
                      <a:pt x="237" y="345"/>
                      <a:pt x="238" y="343"/>
                      <a:pt x="240" y="342"/>
                    </a:cubicBezTo>
                    <a:cubicBezTo>
                      <a:pt x="242" y="341"/>
                      <a:pt x="243" y="340"/>
                      <a:pt x="244" y="340"/>
                    </a:cubicBezTo>
                    <a:cubicBezTo>
                      <a:pt x="246" y="340"/>
                      <a:pt x="247" y="341"/>
                      <a:pt x="249" y="342"/>
                    </a:cubicBezTo>
                    <a:cubicBezTo>
                      <a:pt x="250" y="343"/>
                      <a:pt x="251" y="343"/>
                      <a:pt x="252" y="344"/>
                    </a:cubicBezTo>
                    <a:cubicBezTo>
                      <a:pt x="253" y="344"/>
                      <a:pt x="254" y="345"/>
                      <a:pt x="255" y="345"/>
                    </a:cubicBezTo>
                    <a:cubicBezTo>
                      <a:pt x="258" y="345"/>
                      <a:pt x="259" y="343"/>
                      <a:pt x="261" y="341"/>
                    </a:cubicBezTo>
                    <a:cubicBezTo>
                      <a:pt x="262" y="341"/>
                      <a:pt x="263" y="340"/>
                      <a:pt x="264" y="339"/>
                    </a:cubicBezTo>
                    <a:cubicBezTo>
                      <a:pt x="266" y="337"/>
                      <a:pt x="268" y="337"/>
                      <a:pt x="269" y="337"/>
                    </a:cubicBezTo>
                    <a:cubicBezTo>
                      <a:pt x="270" y="337"/>
                      <a:pt x="271" y="337"/>
                      <a:pt x="272" y="337"/>
                    </a:cubicBezTo>
                    <a:cubicBezTo>
                      <a:pt x="273" y="337"/>
                      <a:pt x="274" y="337"/>
                      <a:pt x="275" y="337"/>
                    </a:cubicBezTo>
                    <a:cubicBezTo>
                      <a:pt x="275" y="337"/>
                      <a:pt x="276" y="337"/>
                      <a:pt x="276" y="337"/>
                    </a:cubicBezTo>
                    <a:cubicBezTo>
                      <a:pt x="279" y="337"/>
                      <a:pt x="281" y="335"/>
                      <a:pt x="283" y="334"/>
                    </a:cubicBezTo>
                    <a:cubicBezTo>
                      <a:pt x="283" y="333"/>
                      <a:pt x="284" y="332"/>
                      <a:pt x="286" y="331"/>
                    </a:cubicBezTo>
                    <a:cubicBezTo>
                      <a:pt x="288" y="330"/>
                      <a:pt x="289" y="329"/>
                      <a:pt x="291" y="329"/>
                    </a:cubicBezTo>
                    <a:cubicBezTo>
                      <a:pt x="293" y="328"/>
                      <a:pt x="295" y="328"/>
                      <a:pt x="297" y="326"/>
                    </a:cubicBezTo>
                    <a:cubicBezTo>
                      <a:pt x="299" y="325"/>
                      <a:pt x="301" y="323"/>
                      <a:pt x="303" y="322"/>
                    </a:cubicBezTo>
                    <a:cubicBezTo>
                      <a:pt x="306" y="319"/>
                      <a:pt x="310" y="315"/>
                      <a:pt x="314" y="314"/>
                    </a:cubicBezTo>
                    <a:cubicBezTo>
                      <a:pt x="317" y="313"/>
                      <a:pt x="317" y="313"/>
                      <a:pt x="317" y="313"/>
                    </a:cubicBezTo>
                    <a:lnTo>
                      <a:pt x="315" y="311"/>
                    </a:ln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17" name="Freeform 50">
                <a:extLst>
                  <a:ext uri="{FF2B5EF4-FFF2-40B4-BE49-F238E27FC236}">
                    <a16:creationId xmlns:a16="http://schemas.microsoft.com/office/drawing/2014/main" id="{244F8CF6-FC28-91C6-8820-BD60234FD65F}"/>
                  </a:ext>
                </a:extLst>
              </p:cNvPr>
              <p:cNvSpPr>
                <a:spLocks/>
              </p:cNvSpPr>
              <p:nvPr/>
            </p:nvSpPr>
            <p:spPr bwMode="auto">
              <a:xfrm>
                <a:off x="4413970" y="1739873"/>
                <a:ext cx="100442" cy="117118"/>
              </a:xfrm>
              <a:custGeom>
                <a:avLst/>
                <a:gdLst>
                  <a:gd name="T0" fmla="*/ 36 w 50"/>
                  <a:gd name="T1" fmla="*/ 36 h 63"/>
                  <a:gd name="T2" fmla="*/ 40 w 50"/>
                  <a:gd name="T3" fmla="*/ 34 h 63"/>
                  <a:gd name="T4" fmla="*/ 42 w 50"/>
                  <a:gd name="T5" fmla="*/ 32 h 63"/>
                  <a:gd name="T6" fmla="*/ 49 w 50"/>
                  <a:gd name="T7" fmla="*/ 21 h 63"/>
                  <a:gd name="T8" fmla="*/ 45 w 50"/>
                  <a:gd name="T9" fmla="*/ 10 h 63"/>
                  <a:gd name="T10" fmla="*/ 43 w 50"/>
                  <a:gd name="T11" fmla="*/ 7 h 63"/>
                  <a:gd name="T12" fmla="*/ 41 w 50"/>
                  <a:gd name="T13" fmla="*/ 3 h 63"/>
                  <a:gd name="T14" fmla="*/ 39 w 50"/>
                  <a:gd name="T15" fmla="*/ 0 h 63"/>
                  <a:gd name="T16" fmla="*/ 37 w 50"/>
                  <a:gd name="T17" fmla="*/ 2 h 63"/>
                  <a:gd name="T18" fmla="*/ 35 w 50"/>
                  <a:gd name="T19" fmla="*/ 3 h 63"/>
                  <a:gd name="T20" fmla="*/ 32 w 50"/>
                  <a:gd name="T21" fmla="*/ 5 h 63"/>
                  <a:gd name="T22" fmla="*/ 31 w 50"/>
                  <a:gd name="T23" fmla="*/ 9 h 63"/>
                  <a:gd name="T24" fmla="*/ 30 w 50"/>
                  <a:gd name="T25" fmla="*/ 12 h 63"/>
                  <a:gd name="T26" fmla="*/ 27 w 50"/>
                  <a:gd name="T27" fmla="*/ 14 h 63"/>
                  <a:gd name="T28" fmla="*/ 23 w 50"/>
                  <a:gd name="T29" fmla="*/ 12 h 63"/>
                  <a:gd name="T30" fmla="*/ 22 w 50"/>
                  <a:gd name="T31" fmla="*/ 10 h 63"/>
                  <a:gd name="T32" fmla="*/ 20 w 50"/>
                  <a:gd name="T33" fmla="*/ 9 h 63"/>
                  <a:gd name="T34" fmla="*/ 19 w 50"/>
                  <a:gd name="T35" fmla="*/ 10 h 63"/>
                  <a:gd name="T36" fmla="*/ 13 w 50"/>
                  <a:gd name="T37" fmla="*/ 20 h 63"/>
                  <a:gd name="T38" fmla="*/ 11 w 50"/>
                  <a:gd name="T39" fmla="*/ 24 h 63"/>
                  <a:gd name="T40" fmla="*/ 5 w 50"/>
                  <a:gd name="T41" fmla="*/ 33 h 63"/>
                  <a:gd name="T42" fmla="*/ 3 w 50"/>
                  <a:gd name="T43" fmla="*/ 35 h 63"/>
                  <a:gd name="T44" fmla="*/ 1 w 50"/>
                  <a:gd name="T45" fmla="*/ 49 h 63"/>
                  <a:gd name="T46" fmla="*/ 1 w 50"/>
                  <a:gd name="T47" fmla="*/ 52 h 63"/>
                  <a:gd name="T48" fmla="*/ 1 w 50"/>
                  <a:gd name="T49" fmla="*/ 54 h 63"/>
                  <a:gd name="T50" fmla="*/ 1 w 50"/>
                  <a:gd name="T51" fmla="*/ 61 h 63"/>
                  <a:gd name="T52" fmla="*/ 6 w 50"/>
                  <a:gd name="T53" fmla="*/ 62 h 63"/>
                  <a:gd name="T54" fmla="*/ 8 w 50"/>
                  <a:gd name="T55" fmla="*/ 63 h 63"/>
                  <a:gd name="T56" fmla="*/ 9 w 50"/>
                  <a:gd name="T57" fmla="*/ 63 h 63"/>
                  <a:gd name="T58" fmla="*/ 10 w 50"/>
                  <a:gd name="T59" fmla="*/ 62 h 63"/>
                  <a:gd name="T60" fmla="*/ 18 w 50"/>
                  <a:gd name="T61" fmla="*/ 59 h 63"/>
                  <a:gd name="T62" fmla="*/ 23 w 50"/>
                  <a:gd name="T63" fmla="*/ 58 h 63"/>
                  <a:gd name="T64" fmla="*/ 25 w 50"/>
                  <a:gd name="T65" fmla="*/ 57 h 63"/>
                  <a:gd name="T66" fmla="*/ 28 w 50"/>
                  <a:gd name="T67" fmla="*/ 56 h 63"/>
                  <a:gd name="T68" fmla="*/ 30 w 50"/>
                  <a:gd name="T69" fmla="*/ 57 h 63"/>
                  <a:gd name="T70" fmla="*/ 32 w 50"/>
                  <a:gd name="T71" fmla="*/ 59 h 63"/>
                  <a:gd name="T72" fmla="*/ 34 w 50"/>
                  <a:gd name="T73" fmla="*/ 58 h 63"/>
                  <a:gd name="T74" fmla="*/ 33 w 50"/>
                  <a:gd name="T75" fmla="*/ 59 h 63"/>
                  <a:gd name="T76" fmla="*/ 33 w 50"/>
                  <a:gd name="T77" fmla="*/ 60 h 63"/>
                  <a:gd name="T78" fmla="*/ 34 w 50"/>
                  <a:gd name="T79" fmla="*/ 60 h 63"/>
                  <a:gd name="T80" fmla="*/ 34 w 50"/>
                  <a:gd name="T81" fmla="*/ 60 h 63"/>
                  <a:gd name="T82" fmla="*/ 36 w 50"/>
                  <a:gd name="T83" fmla="*/ 60 h 63"/>
                  <a:gd name="T84" fmla="*/ 40 w 50"/>
                  <a:gd name="T85" fmla="*/ 54 h 63"/>
                  <a:gd name="T86" fmla="*/ 46 w 50"/>
                  <a:gd name="T87" fmla="*/ 45 h 63"/>
                  <a:gd name="T88" fmla="*/ 47 w 50"/>
                  <a:gd name="T89" fmla="*/ 43 h 63"/>
                  <a:gd name="T90" fmla="*/ 46 w 50"/>
                  <a:gd name="T91" fmla="*/ 42 h 63"/>
                  <a:gd name="T92" fmla="*/ 37 w 50"/>
                  <a:gd name="T93" fmla="*/ 37 h 63"/>
                  <a:gd name="T94" fmla="*/ 36 w 50"/>
                  <a:gd name="T95" fmla="*/ 37 h 63"/>
                  <a:gd name="T96" fmla="*/ 34 w 50"/>
                  <a:gd name="T97" fmla="*/ 37 h 63"/>
                  <a:gd name="T98" fmla="*/ 33 w 50"/>
                  <a:gd name="T99" fmla="*/ 37 h 63"/>
                  <a:gd name="T100" fmla="*/ 34 w 50"/>
                  <a:gd name="T101" fmla="*/ 37 h 63"/>
                  <a:gd name="T102" fmla="*/ 36 w 50"/>
                  <a:gd name="T103" fmla="*/ 3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 h="63">
                    <a:moveTo>
                      <a:pt x="36" y="36"/>
                    </a:moveTo>
                    <a:cubicBezTo>
                      <a:pt x="37" y="35"/>
                      <a:pt x="39" y="34"/>
                      <a:pt x="40" y="34"/>
                    </a:cubicBezTo>
                    <a:cubicBezTo>
                      <a:pt x="41" y="33"/>
                      <a:pt x="41" y="33"/>
                      <a:pt x="42" y="32"/>
                    </a:cubicBezTo>
                    <a:cubicBezTo>
                      <a:pt x="46" y="30"/>
                      <a:pt x="49" y="25"/>
                      <a:pt x="49" y="21"/>
                    </a:cubicBezTo>
                    <a:cubicBezTo>
                      <a:pt x="50" y="17"/>
                      <a:pt x="47" y="13"/>
                      <a:pt x="45" y="10"/>
                    </a:cubicBezTo>
                    <a:cubicBezTo>
                      <a:pt x="45" y="9"/>
                      <a:pt x="44" y="8"/>
                      <a:pt x="43" y="7"/>
                    </a:cubicBezTo>
                    <a:cubicBezTo>
                      <a:pt x="43" y="6"/>
                      <a:pt x="42" y="5"/>
                      <a:pt x="41" y="3"/>
                    </a:cubicBezTo>
                    <a:cubicBezTo>
                      <a:pt x="39" y="0"/>
                      <a:pt x="39" y="0"/>
                      <a:pt x="39" y="0"/>
                    </a:cubicBezTo>
                    <a:cubicBezTo>
                      <a:pt x="37" y="2"/>
                      <a:pt x="37" y="2"/>
                      <a:pt x="37" y="2"/>
                    </a:cubicBezTo>
                    <a:cubicBezTo>
                      <a:pt x="37" y="2"/>
                      <a:pt x="36" y="3"/>
                      <a:pt x="35" y="3"/>
                    </a:cubicBezTo>
                    <a:cubicBezTo>
                      <a:pt x="34" y="4"/>
                      <a:pt x="33" y="4"/>
                      <a:pt x="32" y="5"/>
                    </a:cubicBezTo>
                    <a:cubicBezTo>
                      <a:pt x="31" y="7"/>
                      <a:pt x="31" y="8"/>
                      <a:pt x="31" y="9"/>
                    </a:cubicBezTo>
                    <a:cubicBezTo>
                      <a:pt x="31" y="10"/>
                      <a:pt x="31" y="11"/>
                      <a:pt x="30" y="12"/>
                    </a:cubicBezTo>
                    <a:cubicBezTo>
                      <a:pt x="29" y="14"/>
                      <a:pt x="28" y="14"/>
                      <a:pt x="27" y="14"/>
                    </a:cubicBezTo>
                    <a:cubicBezTo>
                      <a:pt x="26" y="14"/>
                      <a:pt x="25" y="13"/>
                      <a:pt x="23" y="12"/>
                    </a:cubicBezTo>
                    <a:cubicBezTo>
                      <a:pt x="23" y="11"/>
                      <a:pt x="22" y="10"/>
                      <a:pt x="22" y="10"/>
                    </a:cubicBezTo>
                    <a:cubicBezTo>
                      <a:pt x="20" y="9"/>
                      <a:pt x="20" y="9"/>
                      <a:pt x="20" y="9"/>
                    </a:cubicBezTo>
                    <a:cubicBezTo>
                      <a:pt x="19" y="10"/>
                      <a:pt x="19" y="10"/>
                      <a:pt x="19" y="10"/>
                    </a:cubicBezTo>
                    <a:cubicBezTo>
                      <a:pt x="16" y="13"/>
                      <a:pt x="15" y="17"/>
                      <a:pt x="13" y="20"/>
                    </a:cubicBezTo>
                    <a:cubicBezTo>
                      <a:pt x="12" y="21"/>
                      <a:pt x="12" y="22"/>
                      <a:pt x="11" y="24"/>
                    </a:cubicBezTo>
                    <a:cubicBezTo>
                      <a:pt x="10" y="27"/>
                      <a:pt x="7" y="30"/>
                      <a:pt x="5" y="33"/>
                    </a:cubicBezTo>
                    <a:cubicBezTo>
                      <a:pt x="3" y="35"/>
                      <a:pt x="3" y="35"/>
                      <a:pt x="3" y="35"/>
                    </a:cubicBezTo>
                    <a:cubicBezTo>
                      <a:pt x="0" y="40"/>
                      <a:pt x="1" y="44"/>
                      <a:pt x="1" y="49"/>
                    </a:cubicBezTo>
                    <a:cubicBezTo>
                      <a:pt x="1" y="50"/>
                      <a:pt x="1" y="51"/>
                      <a:pt x="1" y="52"/>
                    </a:cubicBezTo>
                    <a:cubicBezTo>
                      <a:pt x="1" y="52"/>
                      <a:pt x="1" y="53"/>
                      <a:pt x="1" y="54"/>
                    </a:cubicBezTo>
                    <a:cubicBezTo>
                      <a:pt x="0" y="58"/>
                      <a:pt x="0" y="60"/>
                      <a:pt x="1" y="61"/>
                    </a:cubicBezTo>
                    <a:cubicBezTo>
                      <a:pt x="2" y="62"/>
                      <a:pt x="4" y="62"/>
                      <a:pt x="6" y="62"/>
                    </a:cubicBezTo>
                    <a:cubicBezTo>
                      <a:pt x="6" y="63"/>
                      <a:pt x="7" y="63"/>
                      <a:pt x="8" y="63"/>
                    </a:cubicBezTo>
                    <a:cubicBezTo>
                      <a:pt x="9" y="63"/>
                      <a:pt x="9" y="63"/>
                      <a:pt x="9" y="63"/>
                    </a:cubicBezTo>
                    <a:cubicBezTo>
                      <a:pt x="10" y="62"/>
                      <a:pt x="10" y="62"/>
                      <a:pt x="10" y="62"/>
                    </a:cubicBezTo>
                    <a:cubicBezTo>
                      <a:pt x="12" y="60"/>
                      <a:pt x="15" y="59"/>
                      <a:pt x="18" y="59"/>
                    </a:cubicBezTo>
                    <a:cubicBezTo>
                      <a:pt x="19" y="59"/>
                      <a:pt x="21" y="59"/>
                      <a:pt x="23" y="58"/>
                    </a:cubicBezTo>
                    <a:cubicBezTo>
                      <a:pt x="24" y="58"/>
                      <a:pt x="24" y="58"/>
                      <a:pt x="25" y="57"/>
                    </a:cubicBezTo>
                    <a:cubicBezTo>
                      <a:pt x="26" y="57"/>
                      <a:pt x="27" y="56"/>
                      <a:pt x="28" y="56"/>
                    </a:cubicBezTo>
                    <a:cubicBezTo>
                      <a:pt x="29" y="56"/>
                      <a:pt x="29" y="56"/>
                      <a:pt x="30" y="57"/>
                    </a:cubicBezTo>
                    <a:cubicBezTo>
                      <a:pt x="31" y="57"/>
                      <a:pt x="32" y="58"/>
                      <a:pt x="32" y="59"/>
                    </a:cubicBezTo>
                    <a:cubicBezTo>
                      <a:pt x="34" y="58"/>
                      <a:pt x="34" y="58"/>
                      <a:pt x="34" y="58"/>
                    </a:cubicBezTo>
                    <a:cubicBezTo>
                      <a:pt x="33" y="59"/>
                      <a:pt x="33" y="59"/>
                      <a:pt x="33" y="59"/>
                    </a:cubicBezTo>
                    <a:cubicBezTo>
                      <a:pt x="33" y="60"/>
                      <a:pt x="33" y="60"/>
                      <a:pt x="33" y="60"/>
                    </a:cubicBezTo>
                    <a:cubicBezTo>
                      <a:pt x="34" y="60"/>
                      <a:pt x="34" y="60"/>
                      <a:pt x="34" y="60"/>
                    </a:cubicBezTo>
                    <a:cubicBezTo>
                      <a:pt x="34" y="60"/>
                      <a:pt x="34" y="60"/>
                      <a:pt x="34" y="60"/>
                    </a:cubicBezTo>
                    <a:cubicBezTo>
                      <a:pt x="36" y="60"/>
                      <a:pt x="36" y="60"/>
                      <a:pt x="36" y="60"/>
                    </a:cubicBezTo>
                    <a:cubicBezTo>
                      <a:pt x="40" y="54"/>
                      <a:pt x="40" y="54"/>
                      <a:pt x="40" y="54"/>
                    </a:cubicBezTo>
                    <a:cubicBezTo>
                      <a:pt x="42" y="51"/>
                      <a:pt x="44" y="48"/>
                      <a:pt x="46" y="45"/>
                    </a:cubicBezTo>
                    <a:cubicBezTo>
                      <a:pt x="47" y="43"/>
                      <a:pt x="47" y="43"/>
                      <a:pt x="47" y="43"/>
                    </a:cubicBezTo>
                    <a:cubicBezTo>
                      <a:pt x="46" y="42"/>
                      <a:pt x="46" y="42"/>
                      <a:pt x="46" y="42"/>
                    </a:cubicBezTo>
                    <a:cubicBezTo>
                      <a:pt x="44" y="40"/>
                      <a:pt x="42" y="38"/>
                      <a:pt x="37" y="37"/>
                    </a:cubicBezTo>
                    <a:cubicBezTo>
                      <a:pt x="36" y="37"/>
                      <a:pt x="36" y="37"/>
                      <a:pt x="36" y="37"/>
                    </a:cubicBezTo>
                    <a:cubicBezTo>
                      <a:pt x="36" y="37"/>
                      <a:pt x="35" y="37"/>
                      <a:pt x="34" y="37"/>
                    </a:cubicBezTo>
                    <a:cubicBezTo>
                      <a:pt x="34" y="37"/>
                      <a:pt x="33" y="37"/>
                      <a:pt x="33" y="37"/>
                    </a:cubicBezTo>
                    <a:cubicBezTo>
                      <a:pt x="33" y="37"/>
                      <a:pt x="34" y="37"/>
                      <a:pt x="34" y="37"/>
                    </a:cubicBezTo>
                    <a:cubicBezTo>
                      <a:pt x="35" y="36"/>
                      <a:pt x="35" y="36"/>
                      <a:pt x="36" y="36"/>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18" name="Freeform 51">
                <a:extLst>
                  <a:ext uri="{FF2B5EF4-FFF2-40B4-BE49-F238E27FC236}">
                    <a16:creationId xmlns:a16="http://schemas.microsoft.com/office/drawing/2014/main" id="{7CE55DCA-7F37-6FF3-6C1C-E8CD89F2E412}"/>
                  </a:ext>
                </a:extLst>
              </p:cNvPr>
              <p:cNvSpPr>
                <a:spLocks/>
              </p:cNvSpPr>
              <p:nvPr/>
            </p:nvSpPr>
            <p:spPr bwMode="auto">
              <a:xfrm>
                <a:off x="3138356" y="3611705"/>
                <a:ext cx="530111" cy="560933"/>
              </a:xfrm>
              <a:custGeom>
                <a:avLst/>
                <a:gdLst>
                  <a:gd name="T0" fmla="*/ 260 w 262"/>
                  <a:gd name="T1" fmla="*/ 142 h 301"/>
                  <a:gd name="T2" fmla="*/ 259 w 262"/>
                  <a:gd name="T3" fmla="*/ 137 h 301"/>
                  <a:gd name="T4" fmla="*/ 237 w 262"/>
                  <a:gd name="T5" fmla="*/ 129 h 301"/>
                  <a:gd name="T6" fmla="*/ 231 w 262"/>
                  <a:gd name="T7" fmla="*/ 128 h 301"/>
                  <a:gd name="T8" fmla="*/ 225 w 262"/>
                  <a:gd name="T9" fmla="*/ 118 h 301"/>
                  <a:gd name="T10" fmla="*/ 221 w 262"/>
                  <a:gd name="T11" fmla="*/ 104 h 301"/>
                  <a:gd name="T12" fmla="*/ 220 w 262"/>
                  <a:gd name="T13" fmla="*/ 92 h 301"/>
                  <a:gd name="T14" fmla="*/ 210 w 262"/>
                  <a:gd name="T15" fmla="*/ 89 h 301"/>
                  <a:gd name="T16" fmla="*/ 200 w 262"/>
                  <a:gd name="T17" fmla="*/ 76 h 301"/>
                  <a:gd name="T18" fmla="*/ 191 w 262"/>
                  <a:gd name="T19" fmla="*/ 70 h 301"/>
                  <a:gd name="T20" fmla="*/ 183 w 262"/>
                  <a:gd name="T21" fmla="*/ 62 h 301"/>
                  <a:gd name="T22" fmla="*/ 174 w 262"/>
                  <a:gd name="T23" fmla="*/ 48 h 301"/>
                  <a:gd name="T24" fmla="*/ 171 w 262"/>
                  <a:gd name="T25" fmla="*/ 37 h 301"/>
                  <a:gd name="T26" fmla="*/ 154 w 262"/>
                  <a:gd name="T27" fmla="*/ 10 h 301"/>
                  <a:gd name="T28" fmla="*/ 153 w 262"/>
                  <a:gd name="T29" fmla="*/ 0 h 301"/>
                  <a:gd name="T30" fmla="*/ 141 w 262"/>
                  <a:gd name="T31" fmla="*/ 5 h 301"/>
                  <a:gd name="T32" fmla="*/ 131 w 262"/>
                  <a:gd name="T33" fmla="*/ 10 h 301"/>
                  <a:gd name="T34" fmla="*/ 120 w 262"/>
                  <a:gd name="T35" fmla="*/ 13 h 301"/>
                  <a:gd name="T36" fmla="*/ 98 w 262"/>
                  <a:gd name="T37" fmla="*/ 7 h 301"/>
                  <a:gd name="T38" fmla="*/ 29 w 262"/>
                  <a:gd name="T39" fmla="*/ 140 h 301"/>
                  <a:gd name="T40" fmla="*/ 1 w 262"/>
                  <a:gd name="T41" fmla="*/ 234 h 301"/>
                  <a:gd name="T42" fmla="*/ 22 w 262"/>
                  <a:gd name="T43" fmla="*/ 269 h 301"/>
                  <a:gd name="T44" fmla="*/ 17 w 262"/>
                  <a:gd name="T45" fmla="*/ 299 h 301"/>
                  <a:gd name="T46" fmla="*/ 21 w 262"/>
                  <a:gd name="T47" fmla="*/ 300 h 301"/>
                  <a:gd name="T48" fmla="*/ 32 w 262"/>
                  <a:gd name="T49" fmla="*/ 301 h 301"/>
                  <a:gd name="T50" fmla="*/ 39 w 262"/>
                  <a:gd name="T51" fmla="*/ 301 h 301"/>
                  <a:gd name="T52" fmla="*/ 46 w 262"/>
                  <a:gd name="T53" fmla="*/ 301 h 301"/>
                  <a:gd name="T54" fmla="*/ 52 w 262"/>
                  <a:gd name="T55" fmla="*/ 296 h 301"/>
                  <a:gd name="T56" fmla="*/ 59 w 262"/>
                  <a:gd name="T57" fmla="*/ 291 h 301"/>
                  <a:gd name="T58" fmla="*/ 65 w 262"/>
                  <a:gd name="T59" fmla="*/ 285 h 301"/>
                  <a:gd name="T60" fmla="*/ 75 w 262"/>
                  <a:gd name="T61" fmla="*/ 274 h 301"/>
                  <a:gd name="T62" fmla="*/ 80 w 262"/>
                  <a:gd name="T63" fmla="*/ 259 h 301"/>
                  <a:gd name="T64" fmla="*/ 100 w 262"/>
                  <a:gd name="T65" fmla="*/ 252 h 301"/>
                  <a:gd name="T66" fmla="*/ 115 w 262"/>
                  <a:gd name="T67" fmla="*/ 261 h 301"/>
                  <a:gd name="T68" fmla="*/ 122 w 262"/>
                  <a:gd name="T69" fmla="*/ 263 h 301"/>
                  <a:gd name="T70" fmla="*/ 135 w 262"/>
                  <a:gd name="T71" fmla="*/ 267 h 301"/>
                  <a:gd name="T72" fmla="*/ 145 w 262"/>
                  <a:gd name="T73" fmla="*/ 264 h 301"/>
                  <a:gd name="T74" fmla="*/ 152 w 262"/>
                  <a:gd name="T75" fmla="*/ 265 h 301"/>
                  <a:gd name="T76" fmla="*/ 161 w 262"/>
                  <a:gd name="T77" fmla="*/ 252 h 301"/>
                  <a:gd name="T78" fmla="*/ 168 w 262"/>
                  <a:gd name="T79" fmla="*/ 233 h 301"/>
                  <a:gd name="T80" fmla="*/ 183 w 262"/>
                  <a:gd name="T81" fmla="*/ 226 h 301"/>
                  <a:gd name="T82" fmla="*/ 195 w 262"/>
                  <a:gd name="T83" fmla="*/ 213 h 301"/>
                  <a:gd name="T84" fmla="*/ 209 w 262"/>
                  <a:gd name="T85" fmla="*/ 189 h 301"/>
                  <a:gd name="T86" fmla="*/ 225 w 262"/>
                  <a:gd name="T87" fmla="*/ 176 h 301"/>
                  <a:gd name="T88" fmla="*/ 233 w 262"/>
                  <a:gd name="T89" fmla="*/ 166 h 301"/>
                  <a:gd name="T90" fmla="*/ 243 w 262"/>
                  <a:gd name="T91" fmla="*/ 161 h 301"/>
                  <a:gd name="T92" fmla="*/ 251 w 262"/>
                  <a:gd name="T93" fmla="*/ 158 h 301"/>
                  <a:gd name="T94" fmla="*/ 256 w 262"/>
                  <a:gd name="T95" fmla="*/ 153 h 301"/>
                  <a:gd name="T96" fmla="*/ 260 w 262"/>
                  <a:gd name="T97" fmla="*/ 148 h 301"/>
                  <a:gd name="T98" fmla="*/ 261 w 262"/>
                  <a:gd name="T99" fmla="*/ 14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2" h="301">
                    <a:moveTo>
                      <a:pt x="261" y="143"/>
                    </a:moveTo>
                    <a:cubicBezTo>
                      <a:pt x="261" y="143"/>
                      <a:pt x="261" y="143"/>
                      <a:pt x="261" y="143"/>
                    </a:cubicBezTo>
                    <a:cubicBezTo>
                      <a:pt x="260" y="142"/>
                      <a:pt x="260" y="142"/>
                      <a:pt x="260" y="142"/>
                    </a:cubicBezTo>
                    <a:cubicBezTo>
                      <a:pt x="259" y="142"/>
                      <a:pt x="259" y="141"/>
                      <a:pt x="259" y="140"/>
                    </a:cubicBezTo>
                    <a:cubicBezTo>
                      <a:pt x="259" y="140"/>
                      <a:pt x="259" y="140"/>
                      <a:pt x="259" y="139"/>
                    </a:cubicBezTo>
                    <a:cubicBezTo>
                      <a:pt x="259" y="138"/>
                      <a:pt x="259" y="138"/>
                      <a:pt x="259" y="137"/>
                    </a:cubicBezTo>
                    <a:cubicBezTo>
                      <a:pt x="258" y="134"/>
                      <a:pt x="254" y="133"/>
                      <a:pt x="252" y="132"/>
                    </a:cubicBezTo>
                    <a:cubicBezTo>
                      <a:pt x="251" y="131"/>
                      <a:pt x="250" y="131"/>
                      <a:pt x="250" y="131"/>
                    </a:cubicBezTo>
                    <a:cubicBezTo>
                      <a:pt x="246" y="129"/>
                      <a:pt x="242" y="129"/>
                      <a:pt x="237" y="129"/>
                    </a:cubicBezTo>
                    <a:cubicBezTo>
                      <a:pt x="237" y="129"/>
                      <a:pt x="236" y="129"/>
                      <a:pt x="236" y="129"/>
                    </a:cubicBezTo>
                    <a:cubicBezTo>
                      <a:pt x="235" y="129"/>
                      <a:pt x="235" y="129"/>
                      <a:pt x="234" y="129"/>
                    </a:cubicBezTo>
                    <a:cubicBezTo>
                      <a:pt x="233" y="129"/>
                      <a:pt x="232" y="129"/>
                      <a:pt x="231" y="128"/>
                    </a:cubicBezTo>
                    <a:cubicBezTo>
                      <a:pt x="230" y="128"/>
                      <a:pt x="230" y="126"/>
                      <a:pt x="230" y="125"/>
                    </a:cubicBezTo>
                    <a:cubicBezTo>
                      <a:pt x="229" y="124"/>
                      <a:pt x="229" y="124"/>
                      <a:pt x="229" y="123"/>
                    </a:cubicBezTo>
                    <a:cubicBezTo>
                      <a:pt x="228" y="122"/>
                      <a:pt x="227" y="120"/>
                      <a:pt x="225" y="118"/>
                    </a:cubicBezTo>
                    <a:cubicBezTo>
                      <a:pt x="225" y="117"/>
                      <a:pt x="224" y="117"/>
                      <a:pt x="223" y="116"/>
                    </a:cubicBezTo>
                    <a:cubicBezTo>
                      <a:pt x="222" y="115"/>
                      <a:pt x="221" y="114"/>
                      <a:pt x="221" y="111"/>
                    </a:cubicBezTo>
                    <a:cubicBezTo>
                      <a:pt x="220" y="109"/>
                      <a:pt x="221" y="107"/>
                      <a:pt x="221" y="104"/>
                    </a:cubicBezTo>
                    <a:cubicBezTo>
                      <a:pt x="221" y="103"/>
                      <a:pt x="221" y="102"/>
                      <a:pt x="222" y="101"/>
                    </a:cubicBezTo>
                    <a:cubicBezTo>
                      <a:pt x="222" y="101"/>
                      <a:pt x="222" y="100"/>
                      <a:pt x="222" y="99"/>
                    </a:cubicBezTo>
                    <a:cubicBezTo>
                      <a:pt x="222" y="96"/>
                      <a:pt x="223" y="93"/>
                      <a:pt x="220" y="92"/>
                    </a:cubicBezTo>
                    <a:cubicBezTo>
                      <a:pt x="219" y="91"/>
                      <a:pt x="219" y="91"/>
                      <a:pt x="219" y="91"/>
                    </a:cubicBezTo>
                    <a:cubicBezTo>
                      <a:pt x="210" y="92"/>
                      <a:pt x="210" y="92"/>
                      <a:pt x="210" y="92"/>
                    </a:cubicBezTo>
                    <a:cubicBezTo>
                      <a:pt x="210" y="91"/>
                      <a:pt x="210" y="90"/>
                      <a:pt x="210" y="89"/>
                    </a:cubicBezTo>
                    <a:cubicBezTo>
                      <a:pt x="211" y="85"/>
                      <a:pt x="211" y="80"/>
                      <a:pt x="206" y="77"/>
                    </a:cubicBezTo>
                    <a:cubicBezTo>
                      <a:pt x="205" y="77"/>
                      <a:pt x="204" y="76"/>
                      <a:pt x="203" y="76"/>
                    </a:cubicBezTo>
                    <a:cubicBezTo>
                      <a:pt x="202" y="76"/>
                      <a:pt x="201" y="76"/>
                      <a:pt x="200" y="76"/>
                    </a:cubicBezTo>
                    <a:cubicBezTo>
                      <a:pt x="199" y="75"/>
                      <a:pt x="199" y="75"/>
                      <a:pt x="199" y="75"/>
                    </a:cubicBezTo>
                    <a:cubicBezTo>
                      <a:pt x="198" y="74"/>
                      <a:pt x="197" y="73"/>
                      <a:pt x="195" y="73"/>
                    </a:cubicBezTo>
                    <a:cubicBezTo>
                      <a:pt x="193" y="73"/>
                      <a:pt x="192" y="71"/>
                      <a:pt x="191" y="70"/>
                    </a:cubicBezTo>
                    <a:cubicBezTo>
                      <a:pt x="190" y="70"/>
                      <a:pt x="190" y="70"/>
                      <a:pt x="190" y="69"/>
                    </a:cubicBezTo>
                    <a:cubicBezTo>
                      <a:pt x="188" y="68"/>
                      <a:pt x="186" y="67"/>
                      <a:pt x="185" y="65"/>
                    </a:cubicBezTo>
                    <a:cubicBezTo>
                      <a:pt x="184" y="64"/>
                      <a:pt x="184" y="63"/>
                      <a:pt x="183" y="62"/>
                    </a:cubicBezTo>
                    <a:cubicBezTo>
                      <a:pt x="183" y="61"/>
                      <a:pt x="182" y="61"/>
                      <a:pt x="182" y="60"/>
                    </a:cubicBezTo>
                    <a:cubicBezTo>
                      <a:pt x="181" y="59"/>
                      <a:pt x="181" y="59"/>
                      <a:pt x="181" y="59"/>
                    </a:cubicBezTo>
                    <a:cubicBezTo>
                      <a:pt x="178" y="56"/>
                      <a:pt x="176" y="52"/>
                      <a:pt x="174" y="48"/>
                    </a:cubicBezTo>
                    <a:cubicBezTo>
                      <a:pt x="174" y="47"/>
                      <a:pt x="174" y="45"/>
                      <a:pt x="174" y="44"/>
                    </a:cubicBezTo>
                    <a:cubicBezTo>
                      <a:pt x="174" y="43"/>
                      <a:pt x="174" y="41"/>
                      <a:pt x="173" y="40"/>
                    </a:cubicBezTo>
                    <a:cubicBezTo>
                      <a:pt x="173" y="39"/>
                      <a:pt x="172" y="38"/>
                      <a:pt x="171" y="37"/>
                    </a:cubicBezTo>
                    <a:cubicBezTo>
                      <a:pt x="171" y="36"/>
                      <a:pt x="170" y="36"/>
                      <a:pt x="170" y="35"/>
                    </a:cubicBezTo>
                    <a:cubicBezTo>
                      <a:pt x="167" y="29"/>
                      <a:pt x="164" y="25"/>
                      <a:pt x="162" y="21"/>
                    </a:cubicBezTo>
                    <a:cubicBezTo>
                      <a:pt x="159" y="17"/>
                      <a:pt x="156" y="14"/>
                      <a:pt x="154" y="10"/>
                    </a:cubicBezTo>
                    <a:cubicBezTo>
                      <a:pt x="154" y="9"/>
                      <a:pt x="154" y="7"/>
                      <a:pt x="154" y="6"/>
                    </a:cubicBezTo>
                    <a:cubicBezTo>
                      <a:pt x="154" y="5"/>
                      <a:pt x="154" y="5"/>
                      <a:pt x="154" y="4"/>
                    </a:cubicBezTo>
                    <a:cubicBezTo>
                      <a:pt x="153" y="0"/>
                      <a:pt x="153" y="0"/>
                      <a:pt x="153" y="0"/>
                    </a:cubicBezTo>
                    <a:cubicBezTo>
                      <a:pt x="150" y="3"/>
                      <a:pt x="150" y="3"/>
                      <a:pt x="150" y="3"/>
                    </a:cubicBezTo>
                    <a:cubicBezTo>
                      <a:pt x="149" y="4"/>
                      <a:pt x="147" y="4"/>
                      <a:pt x="145" y="4"/>
                    </a:cubicBezTo>
                    <a:cubicBezTo>
                      <a:pt x="143" y="4"/>
                      <a:pt x="142" y="4"/>
                      <a:pt x="141" y="5"/>
                    </a:cubicBezTo>
                    <a:cubicBezTo>
                      <a:pt x="138" y="6"/>
                      <a:pt x="135" y="8"/>
                      <a:pt x="135" y="11"/>
                    </a:cubicBezTo>
                    <a:cubicBezTo>
                      <a:pt x="134" y="11"/>
                      <a:pt x="134" y="11"/>
                      <a:pt x="134" y="11"/>
                    </a:cubicBezTo>
                    <a:cubicBezTo>
                      <a:pt x="133" y="11"/>
                      <a:pt x="132" y="10"/>
                      <a:pt x="131" y="10"/>
                    </a:cubicBezTo>
                    <a:cubicBezTo>
                      <a:pt x="130" y="9"/>
                      <a:pt x="130" y="8"/>
                      <a:pt x="128" y="8"/>
                    </a:cubicBezTo>
                    <a:cubicBezTo>
                      <a:pt x="128" y="8"/>
                      <a:pt x="127" y="8"/>
                      <a:pt x="127" y="9"/>
                    </a:cubicBezTo>
                    <a:cubicBezTo>
                      <a:pt x="124" y="9"/>
                      <a:pt x="122" y="11"/>
                      <a:pt x="120" y="13"/>
                    </a:cubicBezTo>
                    <a:cubicBezTo>
                      <a:pt x="119" y="14"/>
                      <a:pt x="119" y="14"/>
                      <a:pt x="118" y="15"/>
                    </a:cubicBezTo>
                    <a:cubicBezTo>
                      <a:pt x="114" y="18"/>
                      <a:pt x="111" y="21"/>
                      <a:pt x="107" y="24"/>
                    </a:cubicBezTo>
                    <a:cubicBezTo>
                      <a:pt x="98" y="7"/>
                      <a:pt x="98" y="7"/>
                      <a:pt x="98" y="7"/>
                    </a:cubicBezTo>
                    <a:cubicBezTo>
                      <a:pt x="53" y="17"/>
                      <a:pt x="53" y="17"/>
                      <a:pt x="53" y="17"/>
                    </a:cubicBezTo>
                    <a:cubicBezTo>
                      <a:pt x="29" y="19"/>
                      <a:pt x="29" y="19"/>
                      <a:pt x="29" y="19"/>
                    </a:cubicBezTo>
                    <a:cubicBezTo>
                      <a:pt x="29" y="140"/>
                      <a:pt x="29" y="140"/>
                      <a:pt x="29" y="140"/>
                    </a:cubicBezTo>
                    <a:cubicBezTo>
                      <a:pt x="2" y="140"/>
                      <a:pt x="2" y="140"/>
                      <a:pt x="2" y="140"/>
                    </a:cubicBezTo>
                    <a:cubicBezTo>
                      <a:pt x="0" y="233"/>
                      <a:pt x="0" y="233"/>
                      <a:pt x="0" y="233"/>
                    </a:cubicBezTo>
                    <a:cubicBezTo>
                      <a:pt x="1" y="234"/>
                      <a:pt x="1" y="234"/>
                      <a:pt x="1" y="234"/>
                    </a:cubicBezTo>
                    <a:cubicBezTo>
                      <a:pt x="10" y="236"/>
                      <a:pt x="15" y="246"/>
                      <a:pt x="18" y="255"/>
                    </a:cubicBezTo>
                    <a:cubicBezTo>
                      <a:pt x="19" y="258"/>
                      <a:pt x="20" y="262"/>
                      <a:pt x="21" y="265"/>
                    </a:cubicBezTo>
                    <a:cubicBezTo>
                      <a:pt x="22" y="269"/>
                      <a:pt x="22" y="269"/>
                      <a:pt x="22" y="269"/>
                    </a:cubicBezTo>
                    <a:cubicBezTo>
                      <a:pt x="24" y="274"/>
                      <a:pt x="25" y="278"/>
                      <a:pt x="21" y="283"/>
                    </a:cubicBezTo>
                    <a:cubicBezTo>
                      <a:pt x="17" y="287"/>
                      <a:pt x="17" y="292"/>
                      <a:pt x="17" y="297"/>
                    </a:cubicBezTo>
                    <a:cubicBezTo>
                      <a:pt x="17" y="297"/>
                      <a:pt x="17" y="298"/>
                      <a:pt x="17" y="299"/>
                    </a:cubicBezTo>
                    <a:cubicBezTo>
                      <a:pt x="17" y="301"/>
                      <a:pt x="17" y="301"/>
                      <a:pt x="17" y="301"/>
                    </a:cubicBezTo>
                    <a:cubicBezTo>
                      <a:pt x="20" y="301"/>
                      <a:pt x="20" y="301"/>
                      <a:pt x="20" y="301"/>
                    </a:cubicBezTo>
                    <a:cubicBezTo>
                      <a:pt x="20" y="301"/>
                      <a:pt x="21" y="301"/>
                      <a:pt x="21" y="300"/>
                    </a:cubicBezTo>
                    <a:cubicBezTo>
                      <a:pt x="23" y="300"/>
                      <a:pt x="24" y="299"/>
                      <a:pt x="25" y="299"/>
                    </a:cubicBezTo>
                    <a:cubicBezTo>
                      <a:pt x="27" y="299"/>
                      <a:pt x="28" y="300"/>
                      <a:pt x="29" y="300"/>
                    </a:cubicBezTo>
                    <a:cubicBezTo>
                      <a:pt x="30" y="301"/>
                      <a:pt x="31" y="301"/>
                      <a:pt x="32" y="301"/>
                    </a:cubicBezTo>
                    <a:cubicBezTo>
                      <a:pt x="33" y="301"/>
                      <a:pt x="33" y="301"/>
                      <a:pt x="34" y="301"/>
                    </a:cubicBezTo>
                    <a:cubicBezTo>
                      <a:pt x="34" y="301"/>
                      <a:pt x="35" y="301"/>
                      <a:pt x="36" y="301"/>
                    </a:cubicBezTo>
                    <a:cubicBezTo>
                      <a:pt x="37" y="301"/>
                      <a:pt x="38" y="301"/>
                      <a:pt x="39" y="301"/>
                    </a:cubicBezTo>
                    <a:cubicBezTo>
                      <a:pt x="40" y="301"/>
                      <a:pt x="41" y="301"/>
                      <a:pt x="42" y="301"/>
                    </a:cubicBezTo>
                    <a:cubicBezTo>
                      <a:pt x="43" y="301"/>
                      <a:pt x="43" y="301"/>
                      <a:pt x="44" y="301"/>
                    </a:cubicBezTo>
                    <a:cubicBezTo>
                      <a:pt x="45" y="301"/>
                      <a:pt x="45" y="301"/>
                      <a:pt x="46" y="301"/>
                    </a:cubicBezTo>
                    <a:cubicBezTo>
                      <a:pt x="47" y="301"/>
                      <a:pt x="48" y="300"/>
                      <a:pt x="48" y="299"/>
                    </a:cubicBezTo>
                    <a:cubicBezTo>
                      <a:pt x="48" y="298"/>
                      <a:pt x="48" y="297"/>
                      <a:pt x="49" y="297"/>
                    </a:cubicBezTo>
                    <a:cubicBezTo>
                      <a:pt x="49" y="296"/>
                      <a:pt x="50" y="296"/>
                      <a:pt x="52" y="296"/>
                    </a:cubicBezTo>
                    <a:cubicBezTo>
                      <a:pt x="53" y="296"/>
                      <a:pt x="53" y="296"/>
                      <a:pt x="53" y="296"/>
                    </a:cubicBezTo>
                    <a:cubicBezTo>
                      <a:pt x="53" y="296"/>
                      <a:pt x="54" y="296"/>
                      <a:pt x="55" y="295"/>
                    </a:cubicBezTo>
                    <a:cubicBezTo>
                      <a:pt x="57" y="295"/>
                      <a:pt x="58" y="293"/>
                      <a:pt x="59" y="291"/>
                    </a:cubicBezTo>
                    <a:cubicBezTo>
                      <a:pt x="59" y="291"/>
                      <a:pt x="59" y="291"/>
                      <a:pt x="59" y="290"/>
                    </a:cubicBezTo>
                    <a:cubicBezTo>
                      <a:pt x="60" y="288"/>
                      <a:pt x="60" y="287"/>
                      <a:pt x="62" y="286"/>
                    </a:cubicBezTo>
                    <a:cubicBezTo>
                      <a:pt x="63" y="285"/>
                      <a:pt x="64" y="285"/>
                      <a:pt x="65" y="285"/>
                    </a:cubicBezTo>
                    <a:cubicBezTo>
                      <a:pt x="66" y="284"/>
                      <a:pt x="67" y="284"/>
                      <a:pt x="69" y="282"/>
                    </a:cubicBezTo>
                    <a:cubicBezTo>
                      <a:pt x="70" y="281"/>
                      <a:pt x="71" y="279"/>
                      <a:pt x="72" y="277"/>
                    </a:cubicBezTo>
                    <a:cubicBezTo>
                      <a:pt x="73" y="276"/>
                      <a:pt x="74" y="275"/>
                      <a:pt x="75" y="274"/>
                    </a:cubicBezTo>
                    <a:cubicBezTo>
                      <a:pt x="76" y="272"/>
                      <a:pt x="77" y="271"/>
                      <a:pt x="78" y="269"/>
                    </a:cubicBezTo>
                    <a:cubicBezTo>
                      <a:pt x="79" y="266"/>
                      <a:pt x="80" y="263"/>
                      <a:pt x="80" y="260"/>
                    </a:cubicBezTo>
                    <a:cubicBezTo>
                      <a:pt x="80" y="259"/>
                      <a:pt x="80" y="259"/>
                      <a:pt x="80" y="259"/>
                    </a:cubicBezTo>
                    <a:cubicBezTo>
                      <a:pt x="81" y="253"/>
                      <a:pt x="84" y="249"/>
                      <a:pt x="88" y="249"/>
                    </a:cubicBezTo>
                    <a:cubicBezTo>
                      <a:pt x="89" y="248"/>
                      <a:pt x="91" y="248"/>
                      <a:pt x="92" y="248"/>
                    </a:cubicBezTo>
                    <a:cubicBezTo>
                      <a:pt x="95" y="248"/>
                      <a:pt x="98" y="249"/>
                      <a:pt x="100" y="252"/>
                    </a:cubicBezTo>
                    <a:cubicBezTo>
                      <a:pt x="103" y="255"/>
                      <a:pt x="107" y="259"/>
                      <a:pt x="111" y="260"/>
                    </a:cubicBezTo>
                    <a:cubicBezTo>
                      <a:pt x="112" y="261"/>
                      <a:pt x="112" y="261"/>
                      <a:pt x="113" y="261"/>
                    </a:cubicBezTo>
                    <a:cubicBezTo>
                      <a:pt x="114" y="261"/>
                      <a:pt x="114" y="261"/>
                      <a:pt x="115" y="261"/>
                    </a:cubicBezTo>
                    <a:cubicBezTo>
                      <a:pt x="116" y="261"/>
                      <a:pt x="117" y="260"/>
                      <a:pt x="118" y="260"/>
                    </a:cubicBezTo>
                    <a:cubicBezTo>
                      <a:pt x="118" y="260"/>
                      <a:pt x="118" y="260"/>
                      <a:pt x="118" y="260"/>
                    </a:cubicBezTo>
                    <a:cubicBezTo>
                      <a:pt x="120" y="260"/>
                      <a:pt x="121" y="261"/>
                      <a:pt x="122" y="263"/>
                    </a:cubicBezTo>
                    <a:cubicBezTo>
                      <a:pt x="125" y="266"/>
                      <a:pt x="129" y="266"/>
                      <a:pt x="133" y="267"/>
                    </a:cubicBezTo>
                    <a:cubicBezTo>
                      <a:pt x="134" y="267"/>
                      <a:pt x="134" y="267"/>
                      <a:pt x="134" y="267"/>
                    </a:cubicBezTo>
                    <a:cubicBezTo>
                      <a:pt x="135" y="267"/>
                      <a:pt x="135" y="267"/>
                      <a:pt x="135" y="267"/>
                    </a:cubicBezTo>
                    <a:cubicBezTo>
                      <a:pt x="137" y="267"/>
                      <a:pt x="138" y="266"/>
                      <a:pt x="140" y="266"/>
                    </a:cubicBezTo>
                    <a:cubicBezTo>
                      <a:pt x="141" y="265"/>
                      <a:pt x="142" y="264"/>
                      <a:pt x="143" y="264"/>
                    </a:cubicBezTo>
                    <a:cubicBezTo>
                      <a:pt x="144" y="264"/>
                      <a:pt x="145" y="264"/>
                      <a:pt x="145" y="264"/>
                    </a:cubicBezTo>
                    <a:cubicBezTo>
                      <a:pt x="146" y="265"/>
                      <a:pt x="146" y="265"/>
                      <a:pt x="147" y="265"/>
                    </a:cubicBezTo>
                    <a:cubicBezTo>
                      <a:pt x="148" y="265"/>
                      <a:pt x="149" y="266"/>
                      <a:pt x="150" y="266"/>
                    </a:cubicBezTo>
                    <a:cubicBezTo>
                      <a:pt x="151" y="266"/>
                      <a:pt x="151" y="266"/>
                      <a:pt x="152" y="265"/>
                    </a:cubicBezTo>
                    <a:cubicBezTo>
                      <a:pt x="154" y="264"/>
                      <a:pt x="156" y="262"/>
                      <a:pt x="157" y="260"/>
                    </a:cubicBezTo>
                    <a:cubicBezTo>
                      <a:pt x="158" y="260"/>
                      <a:pt x="158" y="260"/>
                      <a:pt x="158" y="260"/>
                    </a:cubicBezTo>
                    <a:cubicBezTo>
                      <a:pt x="160" y="257"/>
                      <a:pt x="160" y="254"/>
                      <a:pt x="161" y="252"/>
                    </a:cubicBezTo>
                    <a:cubicBezTo>
                      <a:pt x="162" y="250"/>
                      <a:pt x="162" y="248"/>
                      <a:pt x="163" y="246"/>
                    </a:cubicBezTo>
                    <a:cubicBezTo>
                      <a:pt x="164" y="244"/>
                      <a:pt x="165" y="242"/>
                      <a:pt x="165" y="239"/>
                    </a:cubicBezTo>
                    <a:cubicBezTo>
                      <a:pt x="166" y="237"/>
                      <a:pt x="167" y="235"/>
                      <a:pt x="168" y="233"/>
                    </a:cubicBezTo>
                    <a:cubicBezTo>
                      <a:pt x="169" y="230"/>
                      <a:pt x="172" y="229"/>
                      <a:pt x="175" y="228"/>
                    </a:cubicBezTo>
                    <a:cubicBezTo>
                      <a:pt x="176" y="228"/>
                      <a:pt x="177" y="228"/>
                      <a:pt x="178" y="228"/>
                    </a:cubicBezTo>
                    <a:cubicBezTo>
                      <a:pt x="179" y="228"/>
                      <a:pt x="181" y="228"/>
                      <a:pt x="183" y="226"/>
                    </a:cubicBezTo>
                    <a:cubicBezTo>
                      <a:pt x="185" y="224"/>
                      <a:pt x="188" y="222"/>
                      <a:pt x="191" y="220"/>
                    </a:cubicBezTo>
                    <a:cubicBezTo>
                      <a:pt x="192" y="219"/>
                      <a:pt x="192" y="219"/>
                      <a:pt x="192" y="219"/>
                    </a:cubicBezTo>
                    <a:cubicBezTo>
                      <a:pt x="195" y="217"/>
                      <a:pt x="195" y="216"/>
                      <a:pt x="195" y="213"/>
                    </a:cubicBezTo>
                    <a:cubicBezTo>
                      <a:pt x="195" y="212"/>
                      <a:pt x="195" y="212"/>
                      <a:pt x="195" y="212"/>
                    </a:cubicBezTo>
                    <a:cubicBezTo>
                      <a:pt x="196" y="206"/>
                      <a:pt x="197" y="199"/>
                      <a:pt x="201" y="195"/>
                    </a:cubicBezTo>
                    <a:cubicBezTo>
                      <a:pt x="204" y="193"/>
                      <a:pt x="207" y="191"/>
                      <a:pt x="209" y="189"/>
                    </a:cubicBezTo>
                    <a:cubicBezTo>
                      <a:pt x="212" y="187"/>
                      <a:pt x="215" y="185"/>
                      <a:pt x="218" y="183"/>
                    </a:cubicBezTo>
                    <a:cubicBezTo>
                      <a:pt x="219" y="182"/>
                      <a:pt x="220" y="181"/>
                      <a:pt x="221" y="180"/>
                    </a:cubicBezTo>
                    <a:cubicBezTo>
                      <a:pt x="223" y="179"/>
                      <a:pt x="224" y="178"/>
                      <a:pt x="225" y="176"/>
                    </a:cubicBezTo>
                    <a:cubicBezTo>
                      <a:pt x="228" y="173"/>
                      <a:pt x="228" y="173"/>
                      <a:pt x="228" y="173"/>
                    </a:cubicBezTo>
                    <a:cubicBezTo>
                      <a:pt x="229" y="172"/>
                      <a:pt x="230" y="170"/>
                      <a:pt x="231" y="168"/>
                    </a:cubicBezTo>
                    <a:cubicBezTo>
                      <a:pt x="232" y="168"/>
                      <a:pt x="232" y="167"/>
                      <a:pt x="233" y="166"/>
                    </a:cubicBezTo>
                    <a:cubicBezTo>
                      <a:pt x="235" y="164"/>
                      <a:pt x="237" y="162"/>
                      <a:pt x="239" y="161"/>
                    </a:cubicBezTo>
                    <a:cubicBezTo>
                      <a:pt x="240" y="161"/>
                      <a:pt x="240" y="160"/>
                      <a:pt x="241" y="160"/>
                    </a:cubicBezTo>
                    <a:cubicBezTo>
                      <a:pt x="242" y="160"/>
                      <a:pt x="243" y="161"/>
                      <a:pt x="243" y="161"/>
                    </a:cubicBezTo>
                    <a:cubicBezTo>
                      <a:pt x="244" y="161"/>
                      <a:pt x="245" y="161"/>
                      <a:pt x="246" y="161"/>
                    </a:cubicBezTo>
                    <a:cubicBezTo>
                      <a:pt x="247" y="161"/>
                      <a:pt x="248" y="160"/>
                      <a:pt x="249" y="160"/>
                    </a:cubicBezTo>
                    <a:cubicBezTo>
                      <a:pt x="250" y="159"/>
                      <a:pt x="250" y="159"/>
                      <a:pt x="251" y="158"/>
                    </a:cubicBezTo>
                    <a:cubicBezTo>
                      <a:pt x="252" y="157"/>
                      <a:pt x="252" y="157"/>
                      <a:pt x="253" y="156"/>
                    </a:cubicBezTo>
                    <a:cubicBezTo>
                      <a:pt x="254" y="156"/>
                      <a:pt x="254" y="156"/>
                      <a:pt x="254" y="156"/>
                    </a:cubicBezTo>
                    <a:cubicBezTo>
                      <a:pt x="255" y="155"/>
                      <a:pt x="256" y="154"/>
                      <a:pt x="256" y="153"/>
                    </a:cubicBezTo>
                    <a:cubicBezTo>
                      <a:pt x="257" y="152"/>
                      <a:pt x="257" y="152"/>
                      <a:pt x="257" y="152"/>
                    </a:cubicBezTo>
                    <a:cubicBezTo>
                      <a:pt x="257" y="151"/>
                      <a:pt x="257" y="150"/>
                      <a:pt x="258" y="149"/>
                    </a:cubicBezTo>
                    <a:cubicBezTo>
                      <a:pt x="259" y="149"/>
                      <a:pt x="259" y="148"/>
                      <a:pt x="260" y="148"/>
                    </a:cubicBezTo>
                    <a:cubicBezTo>
                      <a:pt x="261" y="147"/>
                      <a:pt x="262" y="147"/>
                      <a:pt x="262" y="145"/>
                    </a:cubicBezTo>
                    <a:cubicBezTo>
                      <a:pt x="262" y="144"/>
                      <a:pt x="262" y="144"/>
                      <a:pt x="262" y="144"/>
                    </a:cubicBezTo>
                    <a:lnTo>
                      <a:pt x="261" y="143"/>
                    </a:ln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19" name="Freeform 52">
                <a:extLst>
                  <a:ext uri="{FF2B5EF4-FFF2-40B4-BE49-F238E27FC236}">
                    <a16:creationId xmlns:a16="http://schemas.microsoft.com/office/drawing/2014/main" id="{ADCCDDFA-40BD-BC58-3AA4-40D374E64A6F}"/>
                  </a:ext>
                </a:extLst>
              </p:cNvPr>
              <p:cNvSpPr>
                <a:spLocks/>
              </p:cNvSpPr>
              <p:nvPr/>
            </p:nvSpPr>
            <p:spPr bwMode="auto">
              <a:xfrm>
                <a:off x="2685251" y="2193962"/>
                <a:ext cx="1127182" cy="1153714"/>
              </a:xfrm>
              <a:custGeom>
                <a:avLst/>
                <a:gdLst>
                  <a:gd name="T0" fmla="*/ 542 w 557"/>
                  <a:gd name="T1" fmla="*/ 79 h 619"/>
                  <a:gd name="T2" fmla="*/ 542 w 557"/>
                  <a:gd name="T3" fmla="*/ 58 h 619"/>
                  <a:gd name="T4" fmla="*/ 507 w 557"/>
                  <a:gd name="T5" fmla="*/ 24 h 619"/>
                  <a:gd name="T6" fmla="*/ 491 w 557"/>
                  <a:gd name="T7" fmla="*/ 31 h 619"/>
                  <a:gd name="T8" fmla="*/ 463 w 557"/>
                  <a:gd name="T9" fmla="*/ 31 h 619"/>
                  <a:gd name="T10" fmla="*/ 441 w 557"/>
                  <a:gd name="T11" fmla="*/ 8 h 619"/>
                  <a:gd name="T12" fmla="*/ 419 w 557"/>
                  <a:gd name="T13" fmla="*/ 10 h 619"/>
                  <a:gd name="T14" fmla="*/ 389 w 557"/>
                  <a:gd name="T15" fmla="*/ 0 h 619"/>
                  <a:gd name="T16" fmla="*/ 361 w 557"/>
                  <a:gd name="T17" fmla="*/ 12 h 619"/>
                  <a:gd name="T18" fmla="*/ 317 w 557"/>
                  <a:gd name="T19" fmla="*/ 20 h 619"/>
                  <a:gd name="T20" fmla="*/ 275 w 557"/>
                  <a:gd name="T21" fmla="*/ 36 h 619"/>
                  <a:gd name="T22" fmla="*/ 240 w 557"/>
                  <a:gd name="T23" fmla="*/ 25 h 619"/>
                  <a:gd name="T24" fmla="*/ 189 w 557"/>
                  <a:gd name="T25" fmla="*/ 35 h 619"/>
                  <a:gd name="T26" fmla="*/ 174 w 557"/>
                  <a:gd name="T27" fmla="*/ 108 h 619"/>
                  <a:gd name="T28" fmla="*/ 154 w 557"/>
                  <a:gd name="T29" fmla="*/ 206 h 619"/>
                  <a:gd name="T30" fmla="*/ 118 w 557"/>
                  <a:gd name="T31" fmla="*/ 273 h 619"/>
                  <a:gd name="T32" fmla="*/ 102 w 557"/>
                  <a:gd name="T33" fmla="*/ 309 h 619"/>
                  <a:gd name="T34" fmla="*/ 68 w 557"/>
                  <a:gd name="T35" fmla="*/ 329 h 619"/>
                  <a:gd name="T36" fmla="*/ 50 w 557"/>
                  <a:gd name="T37" fmla="*/ 323 h 619"/>
                  <a:gd name="T38" fmla="*/ 28 w 557"/>
                  <a:gd name="T39" fmla="*/ 329 h 619"/>
                  <a:gd name="T40" fmla="*/ 13 w 557"/>
                  <a:gd name="T41" fmla="*/ 347 h 619"/>
                  <a:gd name="T42" fmla="*/ 6 w 557"/>
                  <a:gd name="T43" fmla="*/ 374 h 619"/>
                  <a:gd name="T44" fmla="*/ 16 w 557"/>
                  <a:gd name="T45" fmla="*/ 374 h 619"/>
                  <a:gd name="T46" fmla="*/ 99 w 557"/>
                  <a:gd name="T47" fmla="*/ 370 h 619"/>
                  <a:gd name="T48" fmla="*/ 132 w 557"/>
                  <a:gd name="T49" fmla="*/ 377 h 619"/>
                  <a:gd name="T50" fmla="*/ 135 w 557"/>
                  <a:gd name="T51" fmla="*/ 396 h 619"/>
                  <a:gd name="T52" fmla="*/ 149 w 557"/>
                  <a:gd name="T53" fmla="*/ 426 h 619"/>
                  <a:gd name="T54" fmla="*/ 172 w 557"/>
                  <a:gd name="T55" fmla="*/ 443 h 619"/>
                  <a:gd name="T56" fmla="*/ 185 w 557"/>
                  <a:gd name="T57" fmla="*/ 441 h 619"/>
                  <a:gd name="T58" fmla="*/ 195 w 557"/>
                  <a:gd name="T59" fmla="*/ 441 h 619"/>
                  <a:gd name="T60" fmla="*/ 213 w 557"/>
                  <a:gd name="T61" fmla="*/ 426 h 619"/>
                  <a:gd name="T62" fmla="*/ 239 w 557"/>
                  <a:gd name="T63" fmla="*/ 405 h 619"/>
                  <a:gd name="T64" fmla="*/ 260 w 557"/>
                  <a:gd name="T65" fmla="*/ 417 h 619"/>
                  <a:gd name="T66" fmla="*/ 283 w 557"/>
                  <a:gd name="T67" fmla="*/ 464 h 619"/>
                  <a:gd name="T68" fmla="*/ 295 w 557"/>
                  <a:gd name="T69" fmla="*/ 519 h 619"/>
                  <a:gd name="T70" fmla="*/ 293 w 557"/>
                  <a:gd name="T71" fmla="*/ 539 h 619"/>
                  <a:gd name="T72" fmla="*/ 307 w 557"/>
                  <a:gd name="T73" fmla="*/ 544 h 619"/>
                  <a:gd name="T74" fmla="*/ 322 w 557"/>
                  <a:gd name="T75" fmla="*/ 543 h 619"/>
                  <a:gd name="T76" fmla="*/ 334 w 557"/>
                  <a:gd name="T77" fmla="*/ 540 h 619"/>
                  <a:gd name="T78" fmla="*/ 352 w 557"/>
                  <a:gd name="T79" fmla="*/ 541 h 619"/>
                  <a:gd name="T80" fmla="*/ 371 w 557"/>
                  <a:gd name="T81" fmla="*/ 548 h 619"/>
                  <a:gd name="T82" fmla="*/ 410 w 557"/>
                  <a:gd name="T83" fmla="*/ 570 h 619"/>
                  <a:gd name="T84" fmla="*/ 438 w 557"/>
                  <a:gd name="T85" fmla="*/ 565 h 619"/>
                  <a:gd name="T86" fmla="*/ 452 w 557"/>
                  <a:gd name="T87" fmla="*/ 582 h 619"/>
                  <a:gd name="T88" fmla="*/ 471 w 557"/>
                  <a:gd name="T89" fmla="*/ 589 h 619"/>
                  <a:gd name="T90" fmla="*/ 496 w 557"/>
                  <a:gd name="T91" fmla="*/ 619 h 619"/>
                  <a:gd name="T92" fmla="*/ 512 w 557"/>
                  <a:gd name="T93" fmla="*/ 607 h 619"/>
                  <a:gd name="T94" fmla="*/ 499 w 557"/>
                  <a:gd name="T95" fmla="*/ 586 h 619"/>
                  <a:gd name="T96" fmla="*/ 474 w 557"/>
                  <a:gd name="T97" fmla="*/ 543 h 619"/>
                  <a:gd name="T98" fmla="*/ 473 w 557"/>
                  <a:gd name="T99" fmla="*/ 483 h 619"/>
                  <a:gd name="T100" fmla="*/ 528 w 557"/>
                  <a:gd name="T101" fmla="*/ 432 h 619"/>
                  <a:gd name="T102" fmla="*/ 502 w 557"/>
                  <a:gd name="T103" fmla="*/ 385 h 619"/>
                  <a:gd name="T104" fmla="*/ 497 w 557"/>
                  <a:gd name="T105" fmla="*/ 318 h 619"/>
                  <a:gd name="T106" fmla="*/ 496 w 557"/>
                  <a:gd name="T107" fmla="*/ 283 h 619"/>
                  <a:gd name="T108" fmla="*/ 509 w 557"/>
                  <a:gd name="T109" fmla="*/ 220 h 619"/>
                  <a:gd name="T110" fmla="*/ 521 w 557"/>
                  <a:gd name="T111" fmla="*/ 148 h 619"/>
                  <a:gd name="T112" fmla="*/ 556 w 557"/>
                  <a:gd name="T113" fmla="*/ 10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7" h="619">
                    <a:moveTo>
                      <a:pt x="556" y="106"/>
                    </a:moveTo>
                    <a:cubicBezTo>
                      <a:pt x="556" y="102"/>
                      <a:pt x="550" y="100"/>
                      <a:pt x="545" y="98"/>
                    </a:cubicBezTo>
                    <a:cubicBezTo>
                      <a:pt x="543" y="97"/>
                      <a:pt x="541" y="97"/>
                      <a:pt x="540" y="96"/>
                    </a:cubicBezTo>
                    <a:cubicBezTo>
                      <a:pt x="540" y="94"/>
                      <a:pt x="541" y="91"/>
                      <a:pt x="542" y="88"/>
                    </a:cubicBezTo>
                    <a:cubicBezTo>
                      <a:pt x="543" y="87"/>
                      <a:pt x="543" y="87"/>
                      <a:pt x="543" y="86"/>
                    </a:cubicBezTo>
                    <a:cubicBezTo>
                      <a:pt x="544" y="85"/>
                      <a:pt x="544" y="85"/>
                      <a:pt x="544" y="85"/>
                    </a:cubicBezTo>
                    <a:cubicBezTo>
                      <a:pt x="544" y="84"/>
                      <a:pt x="545" y="83"/>
                      <a:pt x="544" y="81"/>
                    </a:cubicBezTo>
                    <a:cubicBezTo>
                      <a:pt x="544" y="80"/>
                      <a:pt x="543" y="80"/>
                      <a:pt x="542" y="79"/>
                    </a:cubicBezTo>
                    <a:cubicBezTo>
                      <a:pt x="542" y="79"/>
                      <a:pt x="541" y="78"/>
                      <a:pt x="541" y="77"/>
                    </a:cubicBezTo>
                    <a:cubicBezTo>
                      <a:pt x="541" y="76"/>
                      <a:pt x="542" y="73"/>
                      <a:pt x="543" y="70"/>
                    </a:cubicBezTo>
                    <a:cubicBezTo>
                      <a:pt x="546" y="64"/>
                      <a:pt x="547" y="61"/>
                      <a:pt x="546" y="59"/>
                    </a:cubicBezTo>
                    <a:cubicBezTo>
                      <a:pt x="546" y="59"/>
                      <a:pt x="545" y="58"/>
                      <a:pt x="545" y="58"/>
                    </a:cubicBezTo>
                    <a:cubicBezTo>
                      <a:pt x="544" y="58"/>
                      <a:pt x="544" y="58"/>
                      <a:pt x="544" y="58"/>
                    </a:cubicBezTo>
                    <a:cubicBezTo>
                      <a:pt x="544" y="58"/>
                      <a:pt x="544" y="58"/>
                      <a:pt x="544" y="58"/>
                    </a:cubicBezTo>
                    <a:cubicBezTo>
                      <a:pt x="543" y="58"/>
                      <a:pt x="543" y="58"/>
                      <a:pt x="542" y="58"/>
                    </a:cubicBezTo>
                    <a:cubicBezTo>
                      <a:pt x="542" y="58"/>
                      <a:pt x="542" y="58"/>
                      <a:pt x="542" y="58"/>
                    </a:cubicBezTo>
                    <a:cubicBezTo>
                      <a:pt x="538" y="58"/>
                      <a:pt x="536" y="58"/>
                      <a:pt x="535" y="54"/>
                    </a:cubicBezTo>
                    <a:cubicBezTo>
                      <a:pt x="535" y="53"/>
                      <a:pt x="535" y="53"/>
                      <a:pt x="535" y="52"/>
                    </a:cubicBezTo>
                    <a:cubicBezTo>
                      <a:pt x="534" y="50"/>
                      <a:pt x="534" y="50"/>
                      <a:pt x="532" y="49"/>
                    </a:cubicBezTo>
                    <a:cubicBezTo>
                      <a:pt x="531" y="49"/>
                      <a:pt x="531" y="48"/>
                      <a:pt x="530" y="48"/>
                    </a:cubicBezTo>
                    <a:cubicBezTo>
                      <a:pt x="529" y="48"/>
                      <a:pt x="528" y="47"/>
                      <a:pt x="527" y="46"/>
                    </a:cubicBezTo>
                    <a:cubicBezTo>
                      <a:pt x="526" y="45"/>
                      <a:pt x="524" y="44"/>
                      <a:pt x="523" y="42"/>
                    </a:cubicBezTo>
                    <a:cubicBezTo>
                      <a:pt x="519" y="38"/>
                      <a:pt x="514" y="33"/>
                      <a:pt x="512" y="28"/>
                    </a:cubicBezTo>
                    <a:cubicBezTo>
                      <a:pt x="511" y="26"/>
                      <a:pt x="509" y="24"/>
                      <a:pt x="507" y="24"/>
                    </a:cubicBezTo>
                    <a:cubicBezTo>
                      <a:pt x="507" y="24"/>
                      <a:pt x="507" y="24"/>
                      <a:pt x="507" y="24"/>
                    </a:cubicBezTo>
                    <a:cubicBezTo>
                      <a:pt x="507" y="24"/>
                      <a:pt x="507" y="24"/>
                      <a:pt x="507" y="24"/>
                    </a:cubicBezTo>
                    <a:cubicBezTo>
                      <a:pt x="506" y="24"/>
                      <a:pt x="504" y="24"/>
                      <a:pt x="503" y="26"/>
                    </a:cubicBezTo>
                    <a:cubicBezTo>
                      <a:pt x="502" y="27"/>
                      <a:pt x="501" y="28"/>
                      <a:pt x="501" y="29"/>
                    </a:cubicBezTo>
                    <a:cubicBezTo>
                      <a:pt x="500" y="32"/>
                      <a:pt x="499" y="33"/>
                      <a:pt x="496" y="33"/>
                    </a:cubicBezTo>
                    <a:cubicBezTo>
                      <a:pt x="496" y="33"/>
                      <a:pt x="496" y="33"/>
                      <a:pt x="495" y="33"/>
                    </a:cubicBezTo>
                    <a:cubicBezTo>
                      <a:pt x="495" y="33"/>
                      <a:pt x="494" y="33"/>
                      <a:pt x="493" y="32"/>
                    </a:cubicBezTo>
                    <a:cubicBezTo>
                      <a:pt x="492" y="31"/>
                      <a:pt x="492" y="31"/>
                      <a:pt x="491" y="31"/>
                    </a:cubicBezTo>
                    <a:cubicBezTo>
                      <a:pt x="490" y="30"/>
                      <a:pt x="488" y="29"/>
                      <a:pt x="487" y="29"/>
                    </a:cubicBezTo>
                    <a:cubicBezTo>
                      <a:pt x="486" y="29"/>
                      <a:pt x="486" y="29"/>
                      <a:pt x="486" y="29"/>
                    </a:cubicBezTo>
                    <a:cubicBezTo>
                      <a:pt x="484" y="28"/>
                      <a:pt x="484" y="28"/>
                      <a:pt x="483" y="28"/>
                    </a:cubicBezTo>
                    <a:cubicBezTo>
                      <a:pt x="480" y="28"/>
                      <a:pt x="479" y="30"/>
                      <a:pt x="476" y="32"/>
                    </a:cubicBezTo>
                    <a:cubicBezTo>
                      <a:pt x="476" y="32"/>
                      <a:pt x="476" y="32"/>
                      <a:pt x="476" y="32"/>
                    </a:cubicBezTo>
                    <a:cubicBezTo>
                      <a:pt x="474" y="34"/>
                      <a:pt x="472" y="35"/>
                      <a:pt x="471" y="35"/>
                    </a:cubicBezTo>
                    <a:cubicBezTo>
                      <a:pt x="470" y="35"/>
                      <a:pt x="469" y="35"/>
                      <a:pt x="467" y="34"/>
                    </a:cubicBezTo>
                    <a:cubicBezTo>
                      <a:pt x="466" y="33"/>
                      <a:pt x="464" y="32"/>
                      <a:pt x="463" y="31"/>
                    </a:cubicBezTo>
                    <a:cubicBezTo>
                      <a:pt x="459" y="30"/>
                      <a:pt x="456" y="28"/>
                      <a:pt x="454" y="25"/>
                    </a:cubicBezTo>
                    <a:cubicBezTo>
                      <a:pt x="453" y="24"/>
                      <a:pt x="453" y="23"/>
                      <a:pt x="453" y="22"/>
                    </a:cubicBezTo>
                    <a:cubicBezTo>
                      <a:pt x="453" y="20"/>
                      <a:pt x="452" y="19"/>
                      <a:pt x="451" y="17"/>
                    </a:cubicBezTo>
                    <a:cubicBezTo>
                      <a:pt x="450" y="16"/>
                      <a:pt x="449" y="15"/>
                      <a:pt x="448" y="14"/>
                    </a:cubicBezTo>
                    <a:cubicBezTo>
                      <a:pt x="447" y="13"/>
                      <a:pt x="446" y="12"/>
                      <a:pt x="445" y="11"/>
                    </a:cubicBezTo>
                    <a:cubicBezTo>
                      <a:pt x="444" y="10"/>
                      <a:pt x="443" y="9"/>
                      <a:pt x="443" y="8"/>
                    </a:cubicBezTo>
                    <a:cubicBezTo>
                      <a:pt x="442" y="7"/>
                      <a:pt x="442" y="7"/>
                      <a:pt x="442" y="7"/>
                    </a:cubicBezTo>
                    <a:cubicBezTo>
                      <a:pt x="441" y="8"/>
                      <a:pt x="441" y="8"/>
                      <a:pt x="441" y="8"/>
                    </a:cubicBezTo>
                    <a:cubicBezTo>
                      <a:pt x="440" y="8"/>
                      <a:pt x="440" y="8"/>
                      <a:pt x="439" y="8"/>
                    </a:cubicBezTo>
                    <a:cubicBezTo>
                      <a:pt x="438" y="8"/>
                      <a:pt x="437" y="8"/>
                      <a:pt x="436" y="7"/>
                    </a:cubicBezTo>
                    <a:cubicBezTo>
                      <a:pt x="435" y="7"/>
                      <a:pt x="433" y="7"/>
                      <a:pt x="432" y="7"/>
                    </a:cubicBezTo>
                    <a:cubicBezTo>
                      <a:pt x="430" y="7"/>
                      <a:pt x="428" y="9"/>
                      <a:pt x="428" y="10"/>
                    </a:cubicBezTo>
                    <a:cubicBezTo>
                      <a:pt x="427" y="10"/>
                      <a:pt x="426" y="10"/>
                      <a:pt x="426" y="10"/>
                    </a:cubicBezTo>
                    <a:cubicBezTo>
                      <a:pt x="425" y="10"/>
                      <a:pt x="424" y="10"/>
                      <a:pt x="423" y="10"/>
                    </a:cubicBezTo>
                    <a:cubicBezTo>
                      <a:pt x="422" y="10"/>
                      <a:pt x="422" y="10"/>
                      <a:pt x="421" y="10"/>
                    </a:cubicBezTo>
                    <a:cubicBezTo>
                      <a:pt x="420" y="10"/>
                      <a:pt x="420" y="10"/>
                      <a:pt x="419" y="10"/>
                    </a:cubicBezTo>
                    <a:cubicBezTo>
                      <a:pt x="416" y="10"/>
                      <a:pt x="414" y="9"/>
                      <a:pt x="412" y="7"/>
                    </a:cubicBezTo>
                    <a:cubicBezTo>
                      <a:pt x="411" y="6"/>
                      <a:pt x="411" y="6"/>
                      <a:pt x="411" y="6"/>
                    </a:cubicBezTo>
                    <a:cubicBezTo>
                      <a:pt x="410" y="5"/>
                      <a:pt x="408" y="3"/>
                      <a:pt x="406" y="3"/>
                    </a:cubicBezTo>
                    <a:cubicBezTo>
                      <a:pt x="404" y="3"/>
                      <a:pt x="403" y="4"/>
                      <a:pt x="402" y="5"/>
                    </a:cubicBezTo>
                    <a:cubicBezTo>
                      <a:pt x="401" y="6"/>
                      <a:pt x="400" y="6"/>
                      <a:pt x="400" y="7"/>
                    </a:cubicBezTo>
                    <a:cubicBezTo>
                      <a:pt x="399" y="7"/>
                      <a:pt x="398" y="7"/>
                      <a:pt x="398" y="7"/>
                    </a:cubicBezTo>
                    <a:cubicBezTo>
                      <a:pt x="396" y="7"/>
                      <a:pt x="395" y="6"/>
                      <a:pt x="394" y="4"/>
                    </a:cubicBezTo>
                    <a:cubicBezTo>
                      <a:pt x="393" y="2"/>
                      <a:pt x="391" y="0"/>
                      <a:pt x="389" y="0"/>
                    </a:cubicBezTo>
                    <a:cubicBezTo>
                      <a:pt x="388" y="0"/>
                      <a:pt x="388" y="0"/>
                      <a:pt x="388" y="0"/>
                    </a:cubicBezTo>
                    <a:cubicBezTo>
                      <a:pt x="385" y="0"/>
                      <a:pt x="384" y="3"/>
                      <a:pt x="383" y="6"/>
                    </a:cubicBezTo>
                    <a:cubicBezTo>
                      <a:pt x="383" y="8"/>
                      <a:pt x="382" y="10"/>
                      <a:pt x="380" y="11"/>
                    </a:cubicBezTo>
                    <a:cubicBezTo>
                      <a:pt x="379" y="12"/>
                      <a:pt x="378" y="12"/>
                      <a:pt x="376" y="12"/>
                    </a:cubicBezTo>
                    <a:cubicBezTo>
                      <a:pt x="375" y="12"/>
                      <a:pt x="374" y="12"/>
                      <a:pt x="373" y="13"/>
                    </a:cubicBezTo>
                    <a:cubicBezTo>
                      <a:pt x="370" y="13"/>
                      <a:pt x="369" y="13"/>
                      <a:pt x="367" y="13"/>
                    </a:cubicBezTo>
                    <a:cubicBezTo>
                      <a:pt x="365" y="13"/>
                      <a:pt x="364" y="13"/>
                      <a:pt x="361" y="12"/>
                    </a:cubicBezTo>
                    <a:cubicBezTo>
                      <a:pt x="361" y="12"/>
                      <a:pt x="361" y="12"/>
                      <a:pt x="361" y="12"/>
                    </a:cubicBezTo>
                    <a:cubicBezTo>
                      <a:pt x="359" y="11"/>
                      <a:pt x="357" y="11"/>
                      <a:pt x="356" y="11"/>
                    </a:cubicBezTo>
                    <a:cubicBezTo>
                      <a:pt x="354" y="11"/>
                      <a:pt x="353" y="11"/>
                      <a:pt x="351" y="12"/>
                    </a:cubicBezTo>
                    <a:cubicBezTo>
                      <a:pt x="347" y="15"/>
                      <a:pt x="344" y="17"/>
                      <a:pt x="339" y="19"/>
                    </a:cubicBezTo>
                    <a:cubicBezTo>
                      <a:pt x="337" y="19"/>
                      <a:pt x="336" y="20"/>
                      <a:pt x="334" y="21"/>
                    </a:cubicBezTo>
                    <a:cubicBezTo>
                      <a:pt x="332" y="23"/>
                      <a:pt x="330" y="24"/>
                      <a:pt x="327" y="25"/>
                    </a:cubicBezTo>
                    <a:cubicBezTo>
                      <a:pt x="327" y="25"/>
                      <a:pt x="326" y="25"/>
                      <a:pt x="326" y="25"/>
                    </a:cubicBezTo>
                    <a:cubicBezTo>
                      <a:pt x="324" y="25"/>
                      <a:pt x="322" y="23"/>
                      <a:pt x="320" y="22"/>
                    </a:cubicBezTo>
                    <a:cubicBezTo>
                      <a:pt x="319" y="21"/>
                      <a:pt x="318" y="20"/>
                      <a:pt x="317" y="20"/>
                    </a:cubicBezTo>
                    <a:cubicBezTo>
                      <a:pt x="315" y="19"/>
                      <a:pt x="314" y="19"/>
                      <a:pt x="313" y="19"/>
                    </a:cubicBezTo>
                    <a:cubicBezTo>
                      <a:pt x="313" y="19"/>
                      <a:pt x="312" y="19"/>
                      <a:pt x="311" y="19"/>
                    </a:cubicBezTo>
                    <a:cubicBezTo>
                      <a:pt x="308" y="21"/>
                      <a:pt x="306" y="26"/>
                      <a:pt x="304" y="30"/>
                    </a:cubicBezTo>
                    <a:cubicBezTo>
                      <a:pt x="303" y="33"/>
                      <a:pt x="302" y="35"/>
                      <a:pt x="301" y="36"/>
                    </a:cubicBezTo>
                    <a:cubicBezTo>
                      <a:pt x="300" y="39"/>
                      <a:pt x="298" y="40"/>
                      <a:pt x="295" y="40"/>
                    </a:cubicBezTo>
                    <a:cubicBezTo>
                      <a:pt x="292" y="40"/>
                      <a:pt x="289" y="39"/>
                      <a:pt x="286" y="38"/>
                    </a:cubicBezTo>
                    <a:cubicBezTo>
                      <a:pt x="284" y="37"/>
                      <a:pt x="282" y="37"/>
                      <a:pt x="279" y="36"/>
                    </a:cubicBezTo>
                    <a:cubicBezTo>
                      <a:pt x="278" y="36"/>
                      <a:pt x="277" y="36"/>
                      <a:pt x="275" y="36"/>
                    </a:cubicBezTo>
                    <a:cubicBezTo>
                      <a:pt x="272" y="36"/>
                      <a:pt x="272" y="36"/>
                      <a:pt x="272" y="36"/>
                    </a:cubicBezTo>
                    <a:cubicBezTo>
                      <a:pt x="271" y="36"/>
                      <a:pt x="269" y="36"/>
                      <a:pt x="268" y="36"/>
                    </a:cubicBezTo>
                    <a:cubicBezTo>
                      <a:pt x="264" y="36"/>
                      <a:pt x="262" y="34"/>
                      <a:pt x="259" y="32"/>
                    </a:cubicBezTo>
                    <a:cubicBezTo>
                      <a:pt x="258" y="32"/>
                      <a:pt x="258" y="32"/>
                      <a:pt x="258" y="32"/>
                    </a:cubicBezTo>
                    <a:cubicBezTo>
                      <a:pt x="256" y="30"/>
                      <a:pt x="253" y="30"/>
                      <a:pt x="251" y="30"/>
                    </a:cubicBezTo>
                    <a:cubicBezTo>
                      <a:pt x="249" y="30"/>
                      <a:pt x="249" y="30"/>
                      <a:pt x="249" y="30"/>
                    </a:cubicBezTo>
                    <a:cubicBezTo>
                      <a:pt x="248" y="30"/>
                      <a:pt x="247" y="30"/>
                      <a:pt x="246" y="30"/>
                    </a:cubicBezTo>
                    <a:cubicBezTo>
                      <a:pt x="243" y="30"/>
                      <a:pt x="242" y="28"/>
                      <a:pt x="240" y="25"/>
                    </a:cubicBezTo>
                    <a:cubicBezTo>
                      <a:pt x="240" y="24"/>
                      <a:pt x="240" y="24"/>
                      <a:pt x="239" y="23"/>
                    </a:cubicBezTo>
                    <a:cubicBezTo>
                      <a:pt x="235" y="17"/>
                      <a:pt x="229" y="13"/>
                      <a:pt x="223" y="9"/>
                    </a:cubicBezTo>
                    <a:cubicBezTo>
                      <a:pt x="220" y="8"/>
                      <a:pt x="218" y="8"/>
                      <a:pt x="216" y="8"/>
                    </a:cubicBezTo>
                    <a:cubicBezTo>
                      <a:pt x="212" y="8"/>
                      <a:pt x="207" y="10"/>
                      <a:pt x="202" y="15"/>
                    </a:cubicBezTo>
                    <a:cubicBezTo>
                      <a:pt x="200" y="18"/>
                      <a:pt x="198" y="21"/>
                      <a:pt x="196" y="24"/>
                    </a:cubicBezTo>
                    <a:cubicBezTo>
                      <a:pt x="195" y="26"/>
                      <a:pt x="195" y="26"/>
                      <a:pt x="195" y="26"/>
                    </a:cubicBezTo>
                    <a:cubicBezTo>
                      <a:pt x="194" y="27"/>
                      <a:pt x="194" y="28"/>
                      <a:pt x="193" y="29"/>
                    </a:cubicBezTo>
                    <a:cubicBezTo>
                      <a:pt x="191" y="31"/>
                      <a:pt x="190" y="33"/>
                      <a:pt x="189" y="35"/>
                    </a:cubicBezTo>
                    <a:cubicBezTo>
                      <a:pt x="188" y="39"/>
                      <a:pt x="188" y="42"/>
                      <a:pt x="188" y="46"/>
                    </a:cubicBezTo>
                    <a:cubicBezTo>
                      <a:pt x="188" y="47"/>
                      <a:pt x="188" y="47"/>
                      <a:pt x="188" y="47"/>
                    </a:cubicBezTo>
                    <a:cubicBezTo>
                      <a:pt x="188" y="52"/>
                      <a:pt x="187" y="56"/>
                      <a:pt x="186" y="59"/>
                    </a:cubicBezTo>
                    <a:cubicBezTo>
                      <a:pt x="186" y="60"/>
                      <a:pt x="186" y="60"/>
                      <a:pt x="186" y="60"/>
                    </a:cubicBezTo>
                    <a:cubicBezTo>
                      <a:pt x="186" y="60"/>
                      <a:pt x="186" y="60"/>
                      <a:pt x="186" y="60"/>
                    </a:cubicBezTo>
                    <a:cubicBezTo>
                      <a:pt x="190" y="68"/>
                      <a:pt x="185" y="80"/>
                      <a:pt x="182" y="86"/>
                    </a:cubicBezTo>
                    <a:cubicBezTo>
                      <a:pt x="181" y="87"/>
                      <a:pt x="181" y="89"/>
                      <a:pt x="180" y="90"/>
                    </a:cubicBezTo>
                    <a:cubicBezTo>
                      <a:pt x="177" y="96"/>
                      <a:pt x="174" y="101"/>
                      <a:pt x="174" y="108"/>
                    </a:cubicBezTo>
                    <a:cubicBezTo>
                      <a:pt x="174" y="116"/>
                      <a:pt x="172" y="124"/>
                      <a:pt x="170" y="132"/>
                    </a:cubicBezTo>
                    <a:cubicBezTo>
                      <a:pt x="169" y="137"/>
                      <a:pt x="168" y="143"/>
                      <a:pt x="167" y="149"/>
                    </a:cubicBezTo>
                    <a:cubicBezTo>
                      <a:pt x="167" y="152"/>
                      <a:pt x="166" y="155"/>
                      <a:pt x="165" y="158"/>
                    </a:cubicBezTo>
                    <a:cubicBezTo>
                      <a:pt x="164" y="165"/>
                      <a:pt x="163" y="171"/>
                      <a:pt x="163" y="177"/>
                    </a:cubicBezTo>
                    <a:cubicBezTo>
                      <a:pt x="163" y="179"/>
                      <a:pt x="163" y="181"/>
                      <a:pt x="164" y="183"/>
                    </a:cubicBezTo>
                    <a:cubicBezTo>
                      <a:pt x="165" y="187"/>
                      <a:pt x="166" y="191"/>
                      <a:pt x="164" y="195"/>
                    </a:cubicBezTo>
                    <a:cubicBezTo>
                      <a:pt x="162" y="197"/>
                      <a:pt x="160" y="200"/>
                      <a:pt x="157" y="203"/>
                    </a:cubicBezTo>
                    <a:cubicBezTo>
                      <a:pt x="156" y="204"/>
                      <a:pt x="155" y="205"/>
                      <a:pt x="154" y="206"/>
                    </a:cubicBezTo>
                    <a:cubicBezTo>
                      <a:pt x="151" y="209"/>
                      <a:pt x="149" y="212"/>
                      <a:pt x="146" y="216"/>
                    </a:cubicBezTo>
                    <a:cubicBezTo>
                      <a:pt x="145" y="218"/>
                      <a:pt x="143" y="220"/>
                      <a:pt x="142" y="222"/>
                    </a:cubicBezTo>
                    <a:cubicBezTo>
                      <a:pt x="140" y="224"/>
                      <a:pt x="138" y="226"/>
                      <a:pt x="136" y="228"/>
                    </a:cubicBezTo>
                    <a:cubicBezTo>
                      <a:pt x="132" y="234"/>
                      <a:pt x="128" y="239"/>
                      <a:pt x="123" y="243"/>
                    </a:cubicBezTo>
                    <a:cubicBezTo>
                      <a:pt x="122" y="245"/>
                      <a:pt x="120" y="246"/>
                      <a:pt x="119" y="247"/>
                    </a:cubicBezTo>
                    <a:cubicBezTo>
                      <a:pt x="118" y="247"/>
                      <a:pt x="118" y="247"/>
                      <a:pt x="118" y="247"/>
                    </a:cubicBezTo>
                    <a:cubicBezTo>
                      <a:pt x="118" y="248"/>
                      <a:pt x="118" y="248"/>
                      <a:pt x="118" y="248"/>
                    </a:cubicBezTo>
                    <a:cubicBezTo>
                      <a:pt x="117" y="256"/>
                      <a:pt x="118" y="265"/>
                      <a:pt x="118" y="273"/>
                    </a:cubicBezTo>
                    <a:cubicBezTo>
                      <a:pt x="118" y="276"/>
                      <a:pt x="118" y="276"/>
                      <a:pt x="118" y="276"/>
                    </a:cubicBezTo>
                    <a:cubicBezTo>
                      <a:pt x="119" y="285"/>
                      <a:pt x="118" y="288"/>
                      <a:pt x="115" y="295"/>
                    </a:cubicBezTo>
                    <a:cubicBezTo>
                      <a:pt x="114" y="296"/>
                      <a:pt x="114" y="298"/>
                      <a:pt x="113" y="300"/>
                    </a:cubicBezTo>
                    <a:cubicBezTo>
                      <a:pt x="113" y="302"/>
                      <a:pt x="112" y="304"/>
                      <a:pt x="112" y="305"/>
                    </a:cubicBezTo>
                    <a:cubicBezTo>
                      <a:pt x="110" y="306"/>
                      <a:pt x="109" y="307"/>
                      <a:pt x="107" y="307"/>
                    </a:cubicBezTo>
                    <a:cubicBezTo>
                      <a:pt x="106" y="307"/>
                      <a:pt x="104" y="308"/>
                      <a:pt x="103" y="308"/>
                    </a:cubicBezTo>
                    <a:cubicBezTo>
                      <a:pt x="103" y="309"/>
                      <a:pt x="103" y="309"/>
                      <a:pt x="103" y="309"/>
                    </a:cubicBezTo>
                    <a:cubicBezTo>
                      <a:pt x="102" y="309"/>
                      <a:pt x="102" y="309"/>
                      <a:pt x="102" y="309"/>
                    </a:cubicBezTo>
                    <a:cubicBezTo>
                      <a:pt x="102" y="312"/>
                      <a:pt x="98" y="314"/>
                      <a:pt x="95" y="316"/>
                    </a:cubicBezTo>
                    <a:cubicBezTo>
                      <a:pt x="93" y="317"/>
                      <a:pt x="92" y="319"/>
                      <a:pt x="91" y="320"/>
                    </a:cubicBezTo>
                    <a:cubicBezTo>
                      <a:pt x="87" y="323"/>
                      <a:pt x="84" y="327"/>
                      <a:pt x="80" y="331"/>
                    </a:cubicBezTo>
                    <a:cubicBezTo>
                      <a:pt x="79" y="332"/>
                      <a:pt x="79" y="332"/>
                      <a:pt x="78" y="333"/>
                    </a:cubicBezTo>
                    <a:cubicBezTo>
                      <a:pt x="76" y="336"/>
                      <a:pt x="74" y="339"/>
                      <a:pt x="71" y="339"/>
                    </a:cubicBezTo>
                    <a:cubicBezTo>
                      <a:pt x="71" y="339"/>
                      <a:pt x="71" y="339"/>
                      <a:pt x="71" y="339"/>
                    </a:cubicBezTo>
                    <a:cubicBezTo>
                      <a:pt x="70" y="339"/>
                      <a:pt x="69" y="338"/>
                      <a:pt x="68" y="336"/>
                    </a:cubicBezTo>
                    <a:cubicBezTo>
                      <a:pt x="67" y="334"/>
                      <a:pt x="67" y="331"/>
                      <a:pt x="68" y="329"/>
                    </a:cubicBezTo>
                    <a:cubicBezTo>
                      <a:pt x="68" y="325"/>
                      <a:pt x="68" y="322"/>
                      <a:pt x="66" y="320"/>
                    </a:cubicBezTo>
                    <a:cubicBezTo>
                      <a:pt x="65" y="319"/>
                      <a:pt x="65" y="319"/>
                      <a:pt x="65" y="319"/>
                    </a:cubicBezTo>
                    <a:cubicBezTo>
                      <a:pt x="64" y="319"/>
                      <a:pt x="64" y="319"/>
                      <a:pt x="64" y="319"/>
                    </a:cubicBezTo>
                    <a:cubicBezTo>
                      <a:pt x="62" y="320"/>
                      <a:pt x="61" y="320"/>
                      <a:pt x="60" y="321"/>
                    </a:cubicBezTo>
                    <a:cubicBezTo>
                      <a:pt x="58" y="322"/>
                      <a:pt x="57" y="323"/>
                      <a:pt x="55" y="323"/>
                    </a:cubicBezTo>
                    <a:cubicBezTo>
                      <a:pt x="54" y="323"/>
                      <a:pt x="54" y="323"/>
                      <a:pt x="53" y="323"/>
                    </a:cubicBezTo>
                    <a:cubicBezTo>
                      <a:pt x="53" y="323"/>
                      <a:pt x="52" y="323"/>
                      <a:pt x="52" y="323"/>
                    </a:cubicBezTo>
                    <a:cubicBezTo>
                      <a:pt x="51" y="323"/>
                      <a:pt x="51" y="323"/>
                      <a:pt x="50" y="323"/>
                    </a:cubicBezTo>
                    <a:cubicBezTo>
                      <a:pt x="48" y="323"/>
                      <a:pt x="47" y="325"/>
                      <a:pt x="47" y="326"/>
                    </a:cubicBezTo>
                    <a:cubicBezTo>
                      <a:pt x="46" y="328"/>
                      <a:pt x="46" y="330"/>
                      <a:pt x="46" y="331"/>
                    </a:cubicBezTo>
                    <a:cubicBezTo>
                      <a:pt x="46" y="333"/>
                      <a:pt x="46" y="335"/>
                      <a:pt x="40" y="335"/>
                    </a:cubicBezTo>
                    <a:cubicBezTo>
                      <a:pt x="37" y="335"/>
                      <a:pt x="36" y="334"/>
                      <a:pt x="34" y="333"/>
                    </a:cubicBezTo>
                    <a:cubicBezTo>
                      <a:pt x="34" y="332"/>
                      <a:pt x="33" y="331"/>
                      <a:pt x="31" y="331"/>
                    </a:cubicBezTo>
                    <a:cubicBezTo>
                      <a:pt x="31" y="331"/>
                      <a:pt x="31" y="330"/>
                      <a:pt x="31" y="330"/>
                    </a:cubicBezTo>
                    <a:cubicBezTo>
                      <a:pt x="30" y="327"/>
                      <a:pt x="30" y="327"/>
                      <a:pt x="30" y="327"/>
                    </a:cubicBezTo>
                    <a:cubicBezTo>
                      <a:pt x="28" y="329"/>
                      <a:pt x="28" y="329"/>
                      <a:pt x="28" y="329"/>
                    </a:cubicBezTo>
                    <a:cubicBezTo>
                      <a:pt x="27" y="330"/>
                      <a:pt x="26" y="330"/>
                      <a:pt x="26" y="330"/>
                    </a:cubicBezTo>
                    <a:cubicBezTo>
                      <a:pt x="25" y="330"/>
                      <a:pt x="24" y="330"/>
                      <a:pt x="23" y="330"/>
                    </a:cubicBezTo>
                    <a:cubicBezTo>
                      <a:pt x="21" y="331"/>
                      <a:pt x="21" y="333"/>
                      <a:pt x="20" y="334"/>
                    </a:cubicBezTo>
                    <a:cubicBezTo>
                      <a:pt x="20" y="335"/>
                      <a:pt x="20" y="335"/>
                      <a:pt x="19" y="336"/>
                    </a:cubicBezTo>
                    <a:cubicBezTo>
                      <a:pt x="19" y="337"/>
                      <a:pt x="18" y="338"/>
                      <a:pt x="16" y="339"/>
                    </a:cubicBezTo>
                    <a:cubicBezTo>
                      <a:pt x="15" y="340"/>
                      <a:pt x="14" y="341"/>
                      <a:pt x="13" y="342"/>
                    </a:cubicBezTo>
                    <a:cubicBezTo>
                      <a:pt x="13" y="343"/>
                      <a:pt x="13" y="344"/>
                      <a:pt x="13" y="345"/>
                    </a:cubicBezTo>
                    <a:cubicBezTo>
                      <a:pt x="13" y="346"/>
                      <a:pt x="13" y="346"/>
                      <a:pt x="13" y="347"/>
                    </a:cubicBezTo>
                    <a:cubicBezTo>
                      <a:pt x="13" y="351"/>
                      <a:pt x="13" y="355"/>
                      <a:pt x="13" y="358"/>
                    </a:cubicBezTo>
                    <a:cubicBezTo>
                      <a:pt x="13" y="359"/>
                      <a:pt x="13" y="359"/>
                      <a:pt x="13" y="359"/>
                    </a:cubicBezTo>
                    <a:cubicBezTo>
                      <a:pt x="13" y="361"/>
                      <a:pt x="14" y="363"/>
                      <a:pt x="14" y="365"/>
                    </a:cubicBezTo>
                    <a:cubicBezTo>
                      <a:pt x="0" y="365"/>
                      <a:pt x="0" y="365"/>
                      <a:pt x="0" y="365"/>
                    </a:cubicBezTo>
                    <a:cubicBezTo>
                      <a:pt x="2" y="368"/>
                      <a:pt x="2" y="368"/>
                      <a:pt x="2" y="368"/>
                    </a:cubicBezTo>
                    <a:cubicBezTo>
                      <a:pt x="2" y="369"/>
                      <a:pt x="2" y="369"/>
                      <a:pt x="3" y="369"/>
                    </a:cubicBezTo>
                    <a:cubicBezTo>
                      <a:pt x="3" y="370"/>
                      <a:pt x="4" y="371"/>
                      <a:pt x="5" y="372"/>
                    </a:cubicBezTo>
                    <a:cubicBezTo>
                      <a:pt x="5" y="372"/>
                      <a:pt x="6" y="373"/>
                      <a:pt x="6" y="374"/>
                    </a:cubicBezTo>
                    <a:cubicBezTo>
                      <a:pt x="6" y="376"/>
                      <a:pt x="6" y="376"/>
                      <a:pt x="6" y="376"/>
                    </a:cubicBezTo>
                    <a:cubicBezTo>
                      <a:pt x="8" y="376"/>
                      <a:pt x="8" y="376"/>
                      <a:pt x="8" y="376"/>
                    </a:cubicBezTo>
                    <a:cubicBezTo>
                      <a:pt x="9" y="376"/>
                      <a:pt x="9" y="376"/>
                      <a:pt x="9" y="376"/>
                    </a:cubicBezTo>
                    <a:cubicBezTo>
                      <a:pt x="10" y="376"/>
                      <a:pt x="11" y="376"/>
                      <a:pt x="11" y="376"/>
                    </a:cubicBezTo>
                    <a:cubicBezTo>
                      <a:pt x="12" y="376"/>
                      <a:pt x="12" y="375"/>
                      <a:pt x="13" y="375"/>
                    </a:cubicBezTo>
                    <a:cubicBezTo>
                      <a:pt x="13" y="375"/>
                      <a:pt x="13" y="374"/>
                      <a:pt x="14" y="374"/>
                    </a:cubicBezTo>
                    <a:cubicBezTo>
                      <a:pt x="14" y="374"/>
                      <a:pt x="15" y="374"/>
                      <a:pt x="15" y="374"/>
                    </a:cubicBezTo>
                    <a:cubicBezTo>
                      <a:pt x="15" y="374"/>
                      <a:pt x="16" y="374"/>
                      <a:pt x="16" y="374"/>
                    </a:cubicBezTo>
                    <a:cubicBezTo>
                      <a:pt x="16" y="374"/>
                      <a:pt x="17" y="374"/>
                      <a:pt x="18" y="374"/>
                    </a:cubicBezTo>
                    <a:cubicBezTo>
                      <a:pt x="20" y="374"/>
                      <a:pt x="21" y="373"/>
                      <a:pt x="22" y="373"/>
                    </a:cubicBezTo>
                    <a:cubicBezTo>
                      <a:pt x="23" y="372"/>
                      <a:pt x="23" y="372"/>
                      <a:pt x="24" y="371"/>
                    </a:cubicBezTo>
                    <a:cubicBezTo>
                      <a:pt x="27" y="370"/>
                      <a:pt x="30" y="370"/>
                      <a:pt x="32" y="370"/>
                    </a:cubicBezTo>
                    <a:cubicBezTo>
                      <a:pt x="32" y="370"/>
                      <a:pt x="55" y="370"/>
                      <a:pt x="55" y="370"/>
                    </a:cubicBezTo>
                    <a:cubicBezTo>
                      <a:pt x="58" y="370"/>
                      <a:pt x="61" y="370"/>
                      <a:pt x="64" y="370"/>
                    </a:cubicBezTo>
                    <a:cubicBezTo>
                      <a:pt x="74" y="370"/>
                      <a:pt x="74" y="370"/>
                      <a:pt x="74" y="370"/>
                    </a:cubicBezTo>
                    <a:cubicBezTo>
                      <a:pt x="82" y="370"/>
                      <a:pt x="91" y="370"/>
                      <a:pt x="99" y="370"/>
                    </a:cubicBezTo>
                    <a:cubicBezTo>
                      <a:pt x="104" y="370"/>
                      <a:pt x="110" y="370"/>
                      <a:pt x="115" y="370"/>
                    </a:cubicBezTo>
                    <a:cubicBezTo>
                      <a:pt x="116" y="370"/>
                      <a:pt x="117" y="370"/>
                      <a:pt x="118" y="370"/>
                    </a:cubicBezTo>
                    <a:cubicBezTo>
                      <a:pt x="120" y="370"/>
                      <a:pt x="121" y="370"/>
                      <a:pt x="123" y="370"/>
                    </a:cubicBezTo>
                    <a:cubicBezTo>
                      <a:pt x="123" y="370"/>
                      <a:pt x="124" y="370"/>
                      <a:pt x="124" y="370"/>
                    </a:cubicBezTo>
                    <a:cubicBezTo>
                      <a:pt x="125" y="370"/>
                      <a:pt x="125" y="370"/>
                      <a:pt x="125" y="370"/>
                    </a:cubicBezTo>
                    <a:cubicBezTo>
                      <a:pt x="129" y="370"/>
                      <a:pt x="130" y="371"/>
                      <a:pt x="130" y="376"/>
                    </a:cubicBezTo>
                    <a:cubicBezTo>
                      <a:pt x="131" y="377"/>
                      <a:pt x="131" y="377"/>
                      <a:pt x="131" y="377"/>
                    </a:cubicBezTo>
                    <a:cubicBezTo>
                      <a:pt x="132" y="377"/>
                      <a:pt x="132" y="377"/>
                      <a:pt x="132" y="377"/>
                    </a:cubicBezTo>
                    <a:cubicBezTo>
                      <a:pt x="132" y="378"/>
                      <a:pt x="132" y="378"/>
                      <a:pt x="132" y="378"/>
                    </a:cubicBezTo>
                    <a:cubicBezTo>
                      <a:pt x="133" y="378"/>
                      <a:pt x="133" y="378"/>
                      <a:pt x="133" y="378"/>
                    </a:cubicBezTo>
                    <a:cubicBezTo>
                      <a:pt x="133" y="379"/>
                      <a:pt x="133" y="381"/>
                      <a:pt x="133" y="382"/>
                    </a:cubicBezTo>
                    <a:cubicBezTo>
                      <a:pt x="133" y="383"/>
                      <a:pt x="133" y="383"/>
                      <a:pt x="133" y="383"/>
                    </a:cubicBezTo>
                    <a:cubicBezTo>
                      <a:pt x="133" y="384"/>
                      <a:pt x="133" y="386"/>
                      <a:pt x="134" y="388"/>
                    </a:cubicBezTo>
                    <a:cubicBezTo>
                      <a:pt x="134" y="389"/>
                      <a:pt x="134" y="389"/>
                      <a:pt x="133" y="390"/>
                    </a:cubicBezTo>
                    <a:cubicBezTo>
                      <a:pt x="133" y="391"/>
                      <a:pt x="133" y="392"/>
                      <a:pt x="133" y="393"/>
                    </a:cubicBezTo>
                    <a:cubicBezTo>
                      <a:pt x="134" y="394"/>
                      <a:pt x="134" y="395"/>
                      <a:pt x="135" y="396"/>
                    </a:cubicBezTo>
                    <a:cubicBezTo>
                      <a:pt x="135" y="396"/>
                      <a:pt x="135" y="397"/>
                      <a:pt x="136" y="397"/>
                    </a:cubicBezTo>
                    <a:cubicBezTo>
                      <a:pt x="136" y="398"/>
                      <a:pt x="136" y="399"/>
                      <a:pt x="137" y="400"/>
                    </a:cubicBezTo>
                    <a:cubicBezTo>
                      <a:pt x="138" y="403"/>
                      <a:pt x="140" y="406"/>
                      <a:pt x="140" y="409"/>
                    </a:cubicBezTo>
                    <a:cubicBezTo>
                      <a:pt x="141" y="410"/>
                      <a:pt x="141" y="411"/>
                      <a:pt x="140" y="412"/>
                    </a:cubicBezTo>
                    <a:cubicBezTo>
                      <a:pt x="140" y="413"/>
                      <a:pt x="140" y="414"/>
                      <a:pt x="141" y="416"/>
                    </a:cubicBezTo>
                    <a:cubicBezTo>
                      <a:pt x="142" y="417"/>
                      <a:pt x="143" y="418"/>
                      <a:pt x="144" y="420"/>
                    </a:cubicBezTo>
                    <a:cubicBezTo>
                      <a:pt x="145" y="420"/>
                      <a:pt x="145" y="421"/>
                      <a:pt x="146" y="421"/>
                    </a:cubicBezTo>
                    <a:cubicBezTo>
                      <a:pt x="147" y="423"/>
                      <a:pt x="148" y="425"/>
                      <a:pt x="149" y="426"/>
                    </a:cubicBezTo>
                    <a:cubicBezTo>
                      <a:pt x="150" y="427"/>
                      <a:pt x="150" y="428"/>
                      <a:pt x="151" y="429"/>
                    </a:cubicBezTo>
                    <a:cubicBezTo>
                      <a:pt x="152" y="430"/>
                      <a:pt x="153" y="432"/>
                      <a:pt x="154" y="433"/>
                    </a:cubicBezTo>
                    <a:cubicBezTo>
                      <a:pt x="155" y="436"/>
                      <a:pt x="157" y="438"/>
                      <a:pt x="159" y="441"/>
                    </a:cubicBezTo>
                    <a:cubicBezTo>
                      <a:pt x="160" y="442"/>
                      <a:pt x="161" y="443"/>
                      <a:pt x="162" y="443"/>
                    </a:cubicBezTo>
                    <a:cubicBezTo>
                      <a:pt x="163" y="443"/>
                      <a:pt x="164" y="442"/>
                      <a:pt x="165" y="442"/>
                    </a:cubicBezTo>
                    <a:cubicBezTo>
                      <a:pt x="166" y="442"/>
                      <a:pt x="167" y="442"/>
                      <a:pt x="168" y="442"/>
                    </a:cubicBezTo>
                    <a:cubicBezTo>
                      <a:pt x="169" y="442"/>
                      <a:pt x="169" y="442"/>
                      <a:pt x="170" y="442"/>
                    </a:cubicBezTo>
                    <a:cubicBezTo>
                      <a:pt x="171" y="442"/>
                      <a:pt x="171" y="443"/>
                      <a:pt x="172" y="443"/>
                    </a:cubicBezTo>
                    <a:cubicBezTo>
                      <a:pt x="173" y="444"/>
                      <a:pt x="173" y="444"/>
                      <a:pt x="173" y="444"/>
                    </a:cubicBezTo>
                    <a:cubicBezTo>
                      <a:pt x="174" y="443"/>
                      <a:pt x="174" y="443"/>
                      <a:pt x="174" y="443"/>
                    </a:cubicBezTo>
                    <a:cubicBezTo>
                      <a:pt x="175" y="443"/>
                      <a:pt x="175" y="442"/>
                      <a:pt x="175" y="442"/>
                    </a:cubicBezTo>
                    <a:cubicBezTo>
                      <a:pt x="176" y="441"/>
                      <a:pt x="176" y="441"/>
                      <a:pt x="178" y="440"/>
                    </a:cubicBezTo>
                    <a:cubicBezTo>
                      <a:pt x="178" y="440"/>
                      <a:pt x="179" y="440"/>
                      <a:pt x="179" y="440"/>
                    </a:cubicBezTo>
                    <a:cubicBezTo>
                      <a:pt x="180" y="440"/>
                      <a:pt x="181" y="440"/>
                      <a:pt x="182" y="441"/>
                    </a:cubicBezTo>
                    <a:cubicBezTo>
                      <a:pt x="182" y="441"/>
                      <a:pt x="183" y="441"/>
                      <a:pt x="184" y="441"/>
                    </a:cubicBezTo>
                    <a:cubicBezTo>
                      <a:pt x="184" y="441"/>
                      <a:pt x="185" y="441"/>
                      <a:pt x="185" y="441"/>
                    </a:cubicBezTo>
                    <a:cubicBezTo>
                      <a:pt x="185" y="441"/>
                      <a:pt x="185" y="441"/>
                      <a:pt x="185" y="441"/>
                    </a:cubicBezTo>
                    <a:cubicBezTo>
                      <a:pt x="186" y="441"/>
                      <a:pt x="186" y="441"/>
                      <a:pt x="186" y="441"/>
                    </a:cubicBezTo>
                    <a:cubicBezTo>
                      <a:pt x="187" y="440"/>
                      <a:pt x="187" y="440"/>
                      <a:pt x="187" y="440"/>
                    </a:cubicBezTo>
                    <a:cubicBezTo>
                      <a:pt x="187" y="440"/>
                      <a:pt x="187" y="440"/>
                      <a:pt x="188" y="439"/>
                    </a:cubicBezTo>
                    <a:cubicBezTo>
                      <a:pt x="188" y="439"/>
                      <a:pt x="190" y="438"/>
                      <a:pt x="192" y="438"/>
                    </a:cubicBezTo>
                    <a:cubicBezTo>
                      <a:pt x="192" y="438"/>
                      <a:pt x="192" y="438"/>
                      <a:pt x="192" y="438"/>
                    </a:cubicBezTo>
                    <a:cubicBezTo>
                      <a:pt x="193" y="438"/>
                      <a:pt x="194" y="438"/>
                      <a:pt x="194" y="439"/>
                    </a:cubicBezTo>
                    <a:cubicBezTo>
                      <a:pt x="194" y="440"/>
                      <a:pt x="194" y="440"/>
                      <a:pt x="195" y="441"/>
                    </a:cubicBezTo>
                    <a:cubicBezTo>
                      <a:pt x="196" y="441"/>
                      <a:pt x="198" y="441"/>
                      <a:pt x="200" y="441"/>
                    </a:cubicBezTo>
                    <a:cubicBezTo>
                      <a:pt x="202" y="441"/>
                      <a:pt x="206" y="441"/>
                      <a:pt x="208" y="441"/>
                    </a:cubicBezTo>
                    <a:cubicBezTo>
                      <a:pt x="209" y="440"/>
                      <a:pt x="209" y="440"/>
                      <a:pt x="209" y="440"/>
                    </a:cubicBezTo>
                    <a:cubicBezTo>
                      <a:pt x="211" y="440"/>
                      <a:pt x="211" y="440"/>
                      <a:pt x="211" y="440"/>
                    </a:cubicBezTo>
                    <a:cubicBezTo>
                      <a:pt x="211" y="438"/>
                      <a:pt x="211" y="438"/>
                      <a:pt x="211" y="438"/>
                    </a:cubicBezTo>
                    <a:cubicBezTo>
                      <a:pt x="211" y="438"/>
                      <a:pt x="211" y="437"/>
                      <a:pt x="211" y="436"/>
                    </a:cubicBezTo>
                    <a:cubicBezTo>
                      <a:pt x="211" y="434"/>
                      <a:pt x="211" y="431"/>
                      <a:pt x="211" y="429"/>
                    </a:cubicBezTo>
                    <a:cubicBezTo>
                      <a:pt x="212" y="428"/>
                      <a:pt x="212" y="427"/>
                      <a:pt x="213" y="426"/>
                    </a:cubicBezTo>
                    <a:cubicBezTo>
                      <a:pt x="214" y="424"/>
                      <a:pt x="215" y="423"/>
                      <a:pt x="215" y="421"/>
                    </a:cubicBezTo>
                    <a:cubicBezTo>
                      <a:pt x="215" y="420"/>
                      <a:pt x="215" y="419"/>
                      <a:pt x="215" y="417"/>
                    </a:cubicBezTo>
                    <a:cubicBezTo>
                      <a:pt x="215" y="414"/>
                      <a:pt x="214" y="410"/>
                      <a:pt x="216" y="408"/>
                    </a:cubicBezTo>
                    <a:cubicBezTo>
                      <a:pt x="216" y="408"/>
                      <a:pt x="218" y="407"/>
                      <a:pt x="227" y="407"/>
                    </a:cubicBezTo>
                    <a:cubicBezTo>
                      <a:pt x="228" y="407"/>
                      <a:pt x="233" y="407"/>
                      <a:pt x="234" y="407"/>
                    </a:cubicBezTo>
                    <a:cubicBezTo>
                      <a:pt x="235" y="407"/>
                      <a:pt x="236" y="407"/>
                      <a:pt x="237" y="407"/>
                    </a:cubicBezTo>
                    <a:cubicBezTo>
                      <a:pt x="239" y="407"/>
                      <a:pt x="239" y="407"/>
                      <a:pt x="239" y="407"/>
                    </a:cubicBezTo>
                    <a:cubicBezTo>
                      <a:pt x="239" y="405"/>
                      <a:pt x="239" y="405"/>
                      <a:pt x="239" y="405"/>
                    </a:cubicBezTo>
                    <a:cubicBezTo>
                      <a:pt x="239" y="404"/>
                      <a:pt x="239" y="404"/>
                      <a:pt x="239" y="404"/>
                    </a:cubicBezTo>
                    <a:cubicBezTo>
                      <a:pt x="240" y="404"/>
                      <a:pt x="241" y="404"/>
                      <a:pt x="242" y="404"/>
                    </a:cubicBezTo>
                    <a:cubicBezTo>
                      <a:pt x="243" y="404"/>
                      <a:pt x="244" y="404"/>
                      <a:pt x="245" y="404"/>
                    </a:cubicBezTo>
                    <a:cubicBezTo>
                      <a:pt x="246" y="404"/>
                      <a:pt x="246" y="404"/>
                      <a:pt x="247" y="404"/>
                    </a:cubicBezTo>
                    <a:cubicBezTo>
                      <a:pt x="247" y="407"/>
                      <a:pt x="246" y="408"/>
                      <a:pt x="245" y="410"/>
                    </a:cubicBezTo>
                    <a:cubicBezTo>
                      <a:pt x="245" y="412"/>
                      <a:pt x="245" y="414"/>
                      <a:pt x="244" y="415"/>
                    </a:cubicBezTo>
                    <a:cubicBezTo>
                      <a:pt x="244" y="417"/>
                      <a:pt x="244" y="417"/>
                      <a:pt x="244" y="417"/>
                    </a:cubicBezTo>
                    <a:cubicBezTo>
                      <a:pt x="244" y="417"/>
                      <a:pt x="259" y="417"/>
                      <a:pt x="260" y="417"/>
                    </a:cubicBezTo>
                    <a:cubicBezTo>
                      <a:pt x="262" y="417"/>
                      <a:pt x="262" y="417"/>
                      <a:pt x="262" y="417"/>
                    </a:cubicBezTo>
                    <a:cubicBezTo>
                      <a:pt x="264" y="417"/>
                      <a:pt x="265" y="417"/>
                      <a:pt x="267" y="417"/>
                    </a:cubicBezTo>
                    <a:cubicBezTo>
                      <a:pt x="269" y="416"/>
                      <a:pt x="271" y="416"/>
                      <a:pt x="273" y="416"/>
                    </a:cubicBezTo>
                    <a:cubicBezTo>
                      <a:pt x="280" y="416"/>
                      <a:pt x="282" y="418"/>
                      <a:pt x="282" y="420"/>
                    </a:cubicBezTo>
                    <a:cubicBezTo>
                      <a:pt x="283" y="424"/>
                      <a:pt x="282" y="427"/>
                      <a:pt x="281" y="431"/>
                    </a:cubicBezTo>
                    <a:cubicBezTo>
                      <a:pt x="281" y="434"/>
                      <a:pt x="280" y="437"/>
                      <a:pt x="280" y="441"/>
                    </a:cubicBezTo>
                    <a:cubicBezTo>
                      <a:pt x="281" y="443"/>
                      <a:pt x="281" y="445"/>
                      <a:pt x="282" y="447"/>
                    </a:cubicBezTo>
                    <a:cubicBezTo>
                      <a:pt x="283" y="452"/>
                      <a:pt x="285" y="457"/>
                      <a:pt x="283" y="464"/>
                    </a:cubicBezTo>
                    <a:cubicBezTo>
                      <a:pt x="282" y="467"/>
                      <a:pt x="282" y="471"/>
                      <a:pt x="282" y="474"/>
                    </a:cubicBezTo>
                    <a:cubicBezTo>
                      <a:pt x="282" y="477"/>
                      <a:pt x="282" y="477"/>
                      <a:pt x="282" y="477"/>
                    </a:cubicBezTo>
                    <a:cubicBezTo>
                      <a:pt x="282" y="479"/>
                      <a:pt x="281" y="480"/>
                      <a:pt x="281" y="482"/>
                    </a:cubicBezTo>
                    <a:cubicBezTo>
                      <a:pt x="281" y="484"/>
                      <a:pt x="280" y="486"/>
                      <a:pt x="281" y="489"/>
                    </a:cubicBezTo>
                    <a:cubicBezTo>
                      <a:pt x="281" y="493"/>
                      <a:pt x="284" y="497"/>
                      <a:pt x="286" y="500"/>
                    </a:cubicBezTo>
                    <a:cubicBezTo>
                      <a:pt x="288" y="502"/>
                      <a:pt x="290" y="504"/>
                      <a:pt x="291" y="507"/>
                    </a:cubicBezTo>
                    <a:cubicBezTo>
                      <a:pt x="292" y="508"/>
                      <a:pt x="292" y="509"/>
                      <a:pt x="293" y="510"/>
                    </a:cubicBezTo>
                    <a:cubicBezTo>
                      <a:pt x="294" y="513"/>
                      <a:pt x="295" y="516"/>
                      <a:pt x="295" y="519"/>
                    </a:cubicBezTo>
                    <a:cubicBezTo>
                      <a:pt x="295" y="521"/>
                      <a:pt x="295" y="524"/>
                      <a:pt x="295" y="527"/>
                    </a:cubicBezTo>
                    <a:cubicBezTo>
                      <a:pt x="295" y="529"/>
                      <a:pt x="295" y="531"/>
                      <a:pt x="295" y="533"/>
                    </a:cubicBezTo>
                    <a:cubicBezTo>
                      <a:pt x="294" y="533"/>
                      <a:pt x="294" y="533"/>
                      <a:pt x="294" y="533"/>
                    </a:cubicBezTo>
                    <a:cubicBezTo>
                      <a:pt x="294" y="533"/>
                      <a:pt x="294" y="533"/>
                      <a:pt x="294" y="533"/>
                    </a:cubicBezTo>
                    <a:cubicBezTo>
                      <a:pt x="294" y="533"/>
                      <a:pt x="293" y="534"/>
                      <a:pt x="292" y="535"/>
                    </a:cubicBezTo>
                    <a:cubicBezTo>
                      <a:pt x="291" y="535"/>
                      <a:pt x="291" y="535"/>
                      <a:pt x="291" y="535"/>
                    </a:cubicBezTo>
                    <a:cubicBezTo>
                      <a:pt x="291" y="536"/>
                      <a:pt x="291" y="536"/>
                      <a:pt x="291" y="536"/>
                    </a:cubicBezTo>
                    <a:cubicBezTo>
                      <a:pt x="292" y="537"/>
                      <a:pt x="292" y="537"/>
                      <a:pt x="293" y="539"/>
                    </a:cubicBezTo>
                    <a:cubicBezTo>
                      <a:pt x="293" y="540"/>
                      <a:pt x="294" y="540"/>
                      <a:pt x="294" y="541"/>
                    </a:cubicBezTo>
                    <a:cubicBezTo>
                      <a:pt x="294" y="542"/>
                      <a:pt x="294" y="543"/>
                      <a:pt x="293" y="544"/>
                    </a:cubicBezTo>
                    <a:cubicBezTo>
                      <a:pt x="291" y="550"/>
                      <a:pt x="291" y="550"/>
                      <a:pt x="291" y="550"/>
                    </a:cubicBezTo>
                    <a:cubicBezTo>
                      <a:pt x="296" y="546"/>
                      <a:pt x="296" y="546"/>
                      <a:pt x="296" y="546"/>
                    </a:cubicBezTo>
                    <a:cubicBezTo>
                      <a:pt x="298" y="544"/>
                      <a:pt x="302" y="542"/>
                      <a:pt x="304" y="542"/>
                    </a:cubicBezTo>
                    <a:cubicBezTo>
                      <a:pt x="305" y="542"/>
                      <a:pt x="305" y="542"/>
                      <a:pt x="305" y="542"/>
                    </a:cubicBezTo>
                    <a:cubicBezTo>
                      <a:pt x="305" y="542"/>
                      <a:pt x="306" y="543"/>
                      <a:pt x="306" y="543"/>
                    </a:cubicBezTo>
                    <a:cubicBezTo>
                      <a:pt x="306" y="543"/>
                      <a:pt x="307" y="544"/>
                      <a:pt x="307" y="544"/>
                    </a:cubicBezTo>
                    <a:cubicBezTo>
                      <a:pt x="313" y="547"/>
                      <a:pt x="313" y="547"/>
                      <a:pt x="313" y="547"/>
                    </a:cubicBezTo>
                    <a:cubicBezTo>
                      <a:pt x="310" y="542"/>
                      <a:pt x="310" y="542"/>
                      <a:pt x="310" y="542"/>
                    </a:cubicBezTo>
                    <a:cubicBezTo>
                      <a:pt x="311" y="542"/>
                      <a:pt x="311" y="542"/>
                      <a:pt x="311" y="541"/>
                    </a:cubicBezTo>
                    <a:cubicBezTo>
                      <a:pt x="312" y="541"/>
                      <a:pt x="312" y="541"/>
                      <a:pt x="312" y="541"/>
                    </a:cubicBezTo>
                    <a:cubicBezTo>
                      <a:pt x="313" y="541"/>
                      <a:pt x="313" y="541"/>
                      <a:pt x="313" y="542"/>
                    </a:cubicBezTo>
                    <a:cubicBezTo>
                      <a:pt x="314" y="543"/>
                      <a:pt x="314" y="543"/>
                      <a:pt x="315" y="544"/>
                    </a:cubicBezTo>
                    <a:cubicBezTo>
                      <a:pt x="315" y="544"/>
                      <a:pt x="316" y="545"/>
                      <a:pt x="317" y="545"/>
                    </a:cubicBezTo>
                    <a:cubicBezTo>
                      <a:pt x="318" y="545"/>
                      <a:pt x="320" y="544"/>
                      <a:pt x="322" y="543"/>
                    </a:cubicBezTo>
                    <a:cubicBezTo>
                      <a:pt x="323" y="542"/>
                      <a:pt x="323" y="541"/>
                      <a:pt x="324" y="541"/>
                    </a:cubicBezTo>
                    <a:cubicBezTo>
                      <a:pt x="324" y="540"/>
                      <a:pt x="325" y="539"/>
                      <a:pt x="326" y="539"/>
                    </a:cubicBezTo>
                    <a:cubicBezTo>
                      <a:pt x="326" y="539"/>
                      <a:pt x="327" y="538"/>
                      <a:pt x="329" y="538"/>
                    </a:cubicBezTo>
                    <a:cubicBezTo>
                      <a:pt x="330" y="538"/>
                      <a:pt x="330" y="538"/>
                      <a:pt x="331" y="538"/>
                    </a:cubicBezTo>
                    <a:cubicBezTo>
                      <a:pt x="331" y="538"/>
                      <a:pt x="331" y="538"/>
                      <a:pt x="332" y="538"/>
                    </a:cubicBezTo>
                    <a:cubicBezTo>
                      <a:pt x="332" y="539"/>
                      <a:pt x="332" y="539"/>
                      <a:pt x="332" y="539"/>
                    </a:cubicBezTo>
                    <a:cubicBezTo>
                      <a:pt x="332" y="539"/>
                      <a:pt x="332" y="539"/>
                      <a:pt x="332" y="539"/>
                    </a:cubicBezTo>
                    <a:cubicBezTo>
                      <a:pt x="332" y="540"/>
                      <a:pt x="333" y="540"/>
                      <a:pt x="334" y="540"/>
                    </a:cubicBezTo>
                    <a:cubicBezTo>
                      <a:pt x="336" y="541"/>
                      <a:pt x="337" y="541"/>
                      <a:pt x="338" y="541"/>
                    </a:cubicBezTo>
                    <a:cubicBezTo>
                      <a:pt x="339" y="541"/>
                      <a:pt x="340" y="541"/>
                      <a:pt x="341" y="540"/>
                    </a:cubicBezTo>
                    <a:cubicBezTo>
                      <a:pt x="342" y="540"/>
                      <a:pt x="342" y="539"/>
                      <a:pt x="343" y="538"/>
                    </a:cubicBezTo>
                    <a:cubicBezTo>
                      <a:pt x="343" y="537"/>
                      <a:pt x="344" y="536"/>
                      <a:pt x="345" y="536"/>
                    </a:cubicBezTo>
                    <a:cubicBezTo>
                      <a:pt x="345" y="536"/>
                      <a:pt x="345" y="536"/>
                      <a:pt x="345" y="536"/>
                    </a:cubicBezTo>
                    <a:cubicBezTo>
                      <a:pt x="346" y="536"/>
                      <a:pt x="348" y="537"/>
                      <a:pt x="349" y="538"/>
                    </a:cubicBezTo>
                    <a:cubicBezTo>
                      <a:pt x="350" y="539"/>
                      <a:pt x="350" y="540"/>
                      <a:pt x="351" y="540"/>
                    </a:cubicBezTo>
                    <a:cubicBezTo>
                      <a:pt x="351" y="540"/>
                      <a:pt x="352" y="540"/>
                      <a:pt x="352" y="541"/>
                    </a:cubicBezTo>
                    <a:cubicBezTo>
                      <a:pt x="353" y="541"/>
                      <a:pt x="354" y="541"/>
                      <a:pt x="355" y="542"/>
                    </a:cubicBezTo>
                    <a:cubicBezTo>
                      <a:pt x="356" y="543"/>
                      <a:pt x="356" y="545"/>
                      <a:pt x="356" y="548"/>
                    </a:cubicBezTo>
                    <a:cubicBezTo>
                      <a:pt x="355" y="549"/>
                      <a:pt x="355" y="551"/>
                      <a:pt x="355" y="552"/>
                    </a:cubicBezTo>
                    <a:cubicBezTo>
                      <a:pt x="355" y="555"/>
                      <a:pt x="357" y="555"/>
                      <a:pt x="358" y="555"/>
                    </a:cubicBezTo>
                    <a:cubicBezTo>
                      <a:pt x="360" y="555"/>
                      <a:pt x="360" y="554"/>
                      <a:pt x="361" y="553"/>
                    </a:cubicBezTo>
                    <a:cubicBezTo>
                      <a:pt x="362" y="553"/>
                      <a:pt x="362" y="552"/>
                      <a:pt x="363" y="552"/>
                    </a:cubicBezTo>
                    <a:cubicBezTo>
                      <a:pt x="364" y="551"/>
                      <a:pt x="366" y="550"/>
                      <a:pt x="368" y="549"/>
                    </a:cubicBezTo>
                    <a:cubicBezTo>
                      <a:pt x="369" y="549"/>
                      <a:pt x="370" y="549"/>
                      <a:pt x="371" y="548"/>
                    </a:cubicBezTo>
                    <a:cubicBezTo>
                      <a:pt x="374" y="547"/>
                      <a:pt x="377" y="547"/>
                      <a:pt x="380" y="547"/>
                    </a:cubicBezTo>
                    <a:cubicBezTo>
                      <a:pt x="382" y="546"/>
                      <a:pt x="382" y="546"/>
                      <a:pt x="382" y="546"/>
                    </a:cubicBezTo>
                    <a:cubicBezTo>
                      <a:pt x="382" y="547"/>
                      <a:pt x="382" y="549"/>
                      <a:pt x="382" y="550"/>
                    </a:cubicBezTo>
                    <a:cubicBezTo>
                      <a:pt x="382" y="555"/>
                      <a:pt x="382" y="559"/>
                      <a:pt x="386" y="562"/>
                    </a:cubicBezTo>
                    <a:cubicBezTo>
                      <a:pt x="388" y="564"/>
                      <a:pt x="391" y="565"/>
                      <a:pt x="393" y="565"/>
                    </a:cubicBezTo>
                    <a:cubicBezTo>
                      <a:pt x="394" y="566"/>
                      <a:pt x="394" y="566"/>
                      <a:pt x="394" y="566"/>
                    </a:cubicBezTo>
                    <a:cubicBezTo>
                      <a:pt x="397" y="566"/>
                      <a:pt x="398" y="567"/>
                      <a:pt x="401" y="568"/>
                    </a:cubicBezTo>
                    <a:cubicBezTo>
                      <a:pt x="404" y="570"/>
                      <a:pt x="407" y="570"/>
                      <a:pt x="410" y="570"/>
                    </a:cubicBezTo>
                    <a:cubicBezTo>
                      <a:pt x="413" y="571"/>
                      <a:pt x="415" y="571"/>
                      <a:pt x="417" y="572"/>
                    </a:cubicBezTo>
                    <a:cubicBezTo>
                      <a:pt x="419" y="572"/>
                      <a:pt x="420" y="572"/>
                      <a:pt x="421" y="572"/>
                    </a:cubicBezTo>
                    <a:cubicBezTo>
                      <a:pt x="424" y="572"/>
                      <a:pt x="428" y="571"/>
                      <a:pt x="431" y="565"/>
                    </a:cubicBezTo>
                    <a:cubicBezTo>
                      <a:pt x="431" y="565"/>
                      <a:pt x="431" y="564"/>
                      <a:pt x="431" y="564"/>
                    </a:cubicBezTo>
                    <a:cubicBezTo>
                      <a:pt x="432" y="561"/>
                      <a:pt x="433" y="559"/>
                      <a:pt x="435" y="559"/>
                    </a:cubicBezTo>
                    <a:cubicBezTo>
                      <a:pt x="435" y="559"/>
                      <a:pt x="435" y="559"/>
                      <a:pt x="436" y="559"/>
                    </a:cubicBezTo>
                    <a:cubicBezTo>
                      <a:pt x="436" y="559"/>
                      <a:pt x="437" y="559"/>
                      <a:pt x="437" y="560"/>
                    </a:cubicBezTo>
                    <a:cubicBezTo>
                      <a:pt x="438" y="561"/>
                      <a:pt x="438" y="563"/>
                      <a:pt x="438" y="565"/>
                    </a:cubicBezTo>
                    <a:cubicBezTo>
                      <a:pt x="437" y="566"/>
                      <a:pt x="437" y="566"/>
                      <a:pt x="437" y="566"/>
                    </a:cubicBezTo>
                    <a:cubicBezTo>
                      <a:pt x="439" y="567"/>
                      <a:pt x="439" y="567"/>
                      <a:pt x="439" y="567"/>
                    </a:cubicBezTo>
                    <a:cubicBezTo>
                      <a:pt x="441" y="568"/>
                      <a:pt x="442" y="570"/>
                      <a:pt x="443" y="571"/>
                    </a:cubicBezTo>
                    <a:cubicBezTo>
                      <a:pt x="444" y="572"/>
                      <a:pt x="444" y="574"/>
                      <a:pt x="445" y="575"/>
                    </a:cubicBezTo>
                    <a:cubicBezTo>
                      <a:pt x="445" y="577"/>
                      <a:pt x="445" y="578"/>
                      <a:pt x="447" y="579"/>
                    </a:cubicBezTo>
                    <a:cubicBezTo>
                      <a:pt x="447" y="580"/>
                      <a:pt x="450" y="582"/>
                      <a:pt x="451" y="582"/>
                    </a:cubicBezTo>
                    <a:cubicBezTo>
                      <a:pt x="451" y="582"/>
                      <a:pt x="451" y="582"/>
                      <a:pt x="452" y="582"/>
                    </a:cubicBezTo>
                    <a:cubicBezTo>
                      <a:pt x="452" y="582"/>
                      <a:pt x="452" y="582"/>
                      <a:pt x="452" y="582"/>
                    </a:cubicBezTo>
                    <a:cubicBezTo>
                      <a:pt x="453" y="582"/>
                      <a:pt x="453" y="582"/>
                      <a:pt x="453" y="582"/>
                    </a:cubicBezTo>
                    <a:cubicBezTo>
                      <a:pt x="453" y="582"/>
                      <a:pt x="453" y="582"/>
                      <a:pt x="454" y="581"/>
                    </a:cubicBezTo>
                    <a:cubicBezTo>
                      <a:pt x="454" y="581"/>
                      <a:pt x="454" y="581"/>
                      <a:pt x="455" y="581"/>
                    </a:cubicBezTo>
                    <a:cubicBezTo>
                      <a:pt x="456" y="581"/>
                      <a:pt x="457" y="582"/>
                      <a:pt x="458" y="583"/>
                    </a:cubicBezTo>
                    <a:cubicBezTo>
                      <a:pt x="459" y="584"/>
                      <a:pt x="460" y="584"/>
                      <a:pt x="462" y="585"/>
                    </a:cubicBezTo>
                    <a:cubicBezTo>
                      <a:pt x="465" y="585"/>
                      <a:pt x="466" y="586"/>
                      <a:pt x="467" y="587"/>
                    </a:cubicBezTo>
                    <a:cubicBezTo>
                      <a:pt x="468" y="587"/>
                      <a:pt x="469" y="588"/>
                      <a:pt x="469" y="588"/>
                    </a:cubicBezTo>
                    <a:cubicBezTo>
                      <a:pt x="470" y="588"/>
                      <a:pt x="470" y="589"/>
                      <a:pt x="471" y="589"/>
                    </a:cubicBezTo>
                    <a:cubicBezTo>
                      <a:pt x="473" y="590"/>
                      <a:pt x="474" y="591"/>
                      <a:pt x="475" y="594"/>
                    </a:cubicBezTo>
                    <a:cubicBezTo>
                      <a:pt x="476" y="598"/>
                      <a:pt x="476" y="599"/>
                      <a:pt x="479" y="601"/>
                    </a:cubicBezTo>
                    <a:cubicBezTo>
                      <a:pt x="482" y="603"/>
                      <a:pt x="484" y="604"/>
                      <a:pt x="485" y="607"/>
                    </a:cubicBezTo>
                    <a:cubicBezTo>
                      <a:pt x="485" y="608"/>
                      <a:pt x="486" y="609"/>
                      <a:pt x="486" y="611"/>
                    </a:cubicBezTo>
                    <a:cubicBezTo>
                      <a:pt x="486" y="613"/>
                      <a:pt x="487" y="615"/>
                      <a:pt x="488" y="617"/>
                    </a:cubicBezTo>
                    <a:cubicBezTo>
                      <a:pt x="489" y="619"/>
                      <a:pt x="491" y="619"/>
                      <a:pt x="493" y="619"/>
                    </a:cubicBezTo>
                    <a:cubicBezTo>
                      <a:pt x="495" y="619"/>
                      <a:pt x="495" y="619"/>
                      <a:pt x="495" y="619"/>
                    </a:cubicBezTo>
                    <a:cubicBezTo>
                      <a:pt x="496" y="619"/>
                      <a:pt x="496" y="619"/>
                      <a:pt x="496" y="619"/>
                    </a:cubicBezTo>
                    <a:cubicBezTo>
                      <a:pt x="498" y="619"/>
                      <a:pt x="498" y="619"/>
                      <a:pt x="498" y="619"/>
                    </a:cubicBezTo>
                    <a:cubicBezTo>
                      <a:pt x="498" y="618"/>
                      <a:pt x="498" y="618"/>
                      <a:pt x="498" y="618"/>
                    </a:cubicBezTo>
                    <a:cubicBezTo>
                      <a:pt x="500" y="615"/>
                      <a:pt x="501" y="614"/>
                      <a:pt x="504" y="614"/>
                    </a:cubicBezTo>
                    <a:cubicBezTo>
                      <a:pt x="504" y="614"/>
                      <a:pt x="504" y="614"/>
                      <a:pt x="504" y="614"/>
                    </a:cubicBezTo>
                    <a:cubicBezTo>
                      <a:pt x="505" y="614"/>
                      <a:pt x="506" y="614"/>
                      <a:pt x="506" y="614"/>
                    </a:cubicBezTo>
                    <a:cubicBezTo>
                      <a:pt x="508" y="614"/>
                      <a:pt x="508" y="615"/>
                      <a:pt x="509" y="615"/>
                    </a:cubicBezTo>
                    <a:cubicBezTo>
                      <a:pt x="510" y="615"/>
                      <a:pt x="511" y="614"/>
                      <a:pt x="511" y="614"/>
                    </a:cubicBezTo>
                    <a:cubicBezTo>
                      <a:pt x="513" y="612"/>
                      <a:pt x="513" y="610"/>
                      <a:pt x="512" y="607"/>
                    </a:cubicBezTo>
                    <a:cubicBezTo>
                      <a:pt x="512" y="606"/>
                      <a:pt x="512" y="605"/>
                      <a:pt x="512" y="605"/>
                    </a:cubicBezTo>
                    <a:cubicBezTo>
                      <a:pt x="512" y="599"/>
                      <a:pt x="512" y="592"/>
                      <a:pt x="512" y="585"/>
                    </a:cubicBezTo>
                    <a:cubicBezTo>
                      <a:pt x="512" y="585"/>
                      <a:pt x="512" y="584"/>
                      <a:pt x="512" y="584"/>
                    </a:cubicBezTo>
                    <a:cubicBezTo>
                      <a:pt x="512" y="582"/>
                      <a:pt x="512" y="580"/>
                      <a:pt x="509" y="579"/>
                    </a:cubicBezTo>
                    <a:cubicBezTo>
                      <a:pt x="509" y="579"/>
                      <a:pt x="508" y="579"/>
                      <a:pt x="508" y="579"/>
                    </a:cubicBezTo>
                    <a:cubicBezTo>
                      <a:pt x="506" y="579"/>
                      <a:pt x="504" y="580"/>
                      <a:pt x="503" y="581"/>
                    </a:cubicBezTo>
                    <a:cubicBezTo>
                      <a:pt x="503" y="582"/>
                      <a:pt x="502" y="583"/>
                      <a:pt x="502" y="583"/>
                    </a:cubicBezTo>
                    <a:cubicBezTo>
                      <a:pt x="502" y="585"/>
                      <a:pt x="501" y="586"/>
                      <a:pt x="499" y="586"/>
                    </a:cubicBezTo>
                    <a:cubicBezTo>
                      <a:pt x="497" y="586"/>
                      <a:pt x="492" y="585"/>
                      <a:pt x="490" y="584"/>
                    </a:cubicBezTo>
                    <a:cubicBezTo>
                      <a:pt x="489" y="583"/>
                      <a:pt x="488" y="582"/>
                      <a:pt x="488" y="580"/>
                    </a:cubicBezTo>
                    <a:cubicBezTo>
                      <a:pt x="488" y="579"/>
                      <a:pt x="487" y="578"/>
                      <a:pt x="487" y="577"/>
                    </a:cubicBezTo>
                    <a:cubicBezTo>
                      <a:pt x="485" y="574"/>
                      <a:pt x="482" y="572"/>
                      <a:pt x="479" y="571"/>
                    </a:cubicBezTo>
                    <a:cubicBezTo>
                      <a:pt x="477" y="570"/>
                      <a:pt x="475" y="569"/>
                      <a:pt x="474" y="567"/>
                    </a:cubicBezTo>
                    <a:cubicBezTo>
                      <a:pt x="471" y="564"/>
                      <a:pt x="470" y="555"/>
                      <a:pt x="471" y="551"/>
                    </a:cubicBezTo>
                    <a:cubicBezTo>
                      <a:pt x="472" y="551"/>
                      <a:pt x="472" y="550"/>
                      <a:pt x="472" y="549"/>
                    </a:cubicBezTo>
                    <a:cubicBezTo>
                      <a:pt x="473" y="547"/>
                      <a:pt x="474" y="545"/>
                      <a:pt x="474" y="543"/>
                    </a:cubicBezTo>
                    <a:cubicBezTo>
                      <a:pt x="475" y="539"/>
                      <a:pt x="476" y="537"/>
                      <a:pt x="477" y="534"/>
                    </a:cubicBezTo>
                    <a:cubicBezTo>
                      <a:pt x="481" y="529"/>
                      <a:pt x="480" y="526"/>
                      <a:pt x="479" y="522"/>
                    </a:cubicBezTo>
                    <a:cubicBezTo>
                      <a:pt x="479" y="520"/>
                      <a:pt x="478" y="518"/>
                      <a:pt x="478" y="516"/>
                    </a:cubicBezTo>
                    <a:cubicBezTo>
                      <a:pt x="478" y="513"/>
                      <a:pt x="478" y="510"/>
                      <a:pt x="479" y="507"/>
                    </a:cubicBezTo>
                    <a:cubicBezTo>
                      <a:pt x="480" y="505"/>
                      <a:pt x="480" y="503"/>
                      <a:pt x="480" y="501"/>
                    </a:cubicBezTo>
                    <a:cubicBezTo>
                      <a:pt x="480" y="496"/>
                      <a:pt x="477" y="490"/>
                      <a:pt x="475" y="487"/>
                    </a:cubicBezTo>
                    <a:cubicBezTo>
                      <a:pt x="475" y="487"/>
                      <a:pt x="474" y="486"/>
                      <a:pt x="474" y="485"/>
                    </a:cubicBezTo>
                    <a:cubicBezTo>
                      <a:pt x="473" y="484"/>
                      <a:pt x="473" y="484"/>
                      <a:pt x="473" y="483"/>
                    </a:cubicBezTo>
                    <a:cubicBezTo>
                      <a:pt x="473" y="482"/>
                      <a:pt x="474" y="482"/>
                      <a:pt x="475" y="481"/>
                    </a:cubicBezTo>
                    <a:cubicBezTo>
                      <a:pt x="480" y="477"/>
                      <a:pt x="484" y="474"/>
                      <a:pt x="487" y="468"/>
                    </a:cubicBezTo>
                    <a:cubicBezTo>
                      <a:pt x="488" y="465"/>
                      <a:pt x="488" y="461"/>
                      <a:pt x="488" y="458"/>
                    </a:cubicBezTo>
                    <a:cubicBezTo>
                      <a:pt x="488" y="457"/>
                      <a:pt x="488" y="457"/>
                      <a:pt x="488" y="457"/>
                    </a:cubicBezTo>
                    <a:cubicBezTo>
                      <a:pt x="537" y="448"/>
                      <a:pt x="537" y="448"/>
                      <a:pt x="537" y="448"/>
                    </a:cubicBezTo>
                    <a:cubicBezTo>
                      <a:pt x="537" y="446"/>
                      <a:pt x="537" y="446"/>
                      <a:pt x="537" y="446"/>
                    </a:cubicBezTo>
                    <a:cubicBezTo>
                      <a:pt x="536" y="442"/>
                      <a:pt x="533" y="439"/>
                      <a:pt x="531" y="436"/>
                    </a:cubicBezTo>
                    <a:cubicBezTo>
                      <a:pt x="530" y="435"/>
                      <a:pt x="529" y="433"/>
                      <a:pt x="528" y="432"/>
                    </a:cubicBezTo>
                    <a:cubicBezTo>
                      <a:pt x="527" y="430"/>
                      <a:pt x="526" y="429"/>
                      <a:pt x="526" y="426"/>
                    </a:cubicBezTo>
                    <a:cubicBezTo>
                      <a:pt x="526" y="426"/>
                      <a:pt x="526" y="425"/>
                      <a:pt x="526" y="424"/>
                    </a:cubicBezTo>
                    <a:cubicBezTo>
                      <a:pt x="525" y="418"/>
                      <a:pt x="522" y="414"/>
                      <a:pt x="517" y="410"/>
                    </a:cubicBezTo>
                    <a:cubicBezTo>
                      <a:pt x="516" y="410"/>
                      <a:pt x="516" y="410"/>
                      <a:pt x="516" y="410"/>
                    </a:cubicBezTo>
                    <a:cubicBezTo>
                      <a:pt x="512" y="407"/>
                      <a:pt x="511" y="407"/>
                      <a:pt x="509" y="403"/>
                    </a:cubicBezTo>
                    <a:cubicBezTo>
                      <a:pt x="508" y="401"/>
                      <a:pt x="508" y="399"/>
                      <a:pt x="508" y="397"/>
                    </a:cubicBezTo>
                    <a:cubicBezTo>
                      <a:pt x="507" y="396"/>
                      <a:pt x="507" y="394"/>
                      <a:pt x="506" y="392"/>
                    </a:cubicBezTo>
                    <a:cubicBezTo>
                      <a:pt x="506" y="389"/>
                      <a:pt x="504" y="387"/>
                      <a:pt x="502" y="385"/>
                    </a:cubicBezTo>
                    <a:cubicBezTo>
                      <a:pt x="501" y="382"/>
                      <a:pt x="500" y="380"/>
                      <a:pt x="499" y="378"/>
                    </a:cubicBezTo>
                    <a:cubicBezTo>
                      <a:pt x="498" y="375"/>
                      <a:pt x="499" y="373"/>
                      <a:pt x="500" y="371"/>
                    </a:cubicBezTo>
                    <a:cubicBezTo>
                      <a:pt x="500" y="369"/>
                      <a:pt x="501" y="368"/>
                      <a:pt x="501" y="367"/>
                    </a:cubicBezTo>
                    <a:cubicBezTo>
                      <a:pt x="503" y="361"/>
                      <a:pt x="501" y="357"/>
                      <a:pt x="499" y="353"/>
                    </a:cubicBezTo>
                    <a:cubicBezTo>
                      <a:pt x="498" y="352"/>
                      <a:pt x="497" y="350"/>
                      <a:pt x="496" y="349"/>
                    </a:cubicBezTo>
                    <a:cubicBezTo>
                      <a:pt x="494" y="342"/>
                      <a:pt x="493" y="334"/>
                      <a:pt x="495" y="328"/>
                    </a:cubicBezTo>
                    <a:cubicBezTo>
                      <a:pt x="495" y="328"/>
                      <a:pt x="496" y="327"/>
                      <a:pt x="496" y="326"/>
                    </a:cubicBezTo>
                    <a:cubicBezTo>
                      <a:pt x="497" y="324"/>
                      <a:pt x="498" y="321"/>
                      <a:pt x="497" y="318"/>
                    </a:cubicBezTo>
                    <a:cubicBezTo>
                      <a:pt x="496" y="316"/>
                      <a:pt x="495" y="316"/>
                      <a:pt x="495" y="315"/>
                    </a:cubicBezTo>
                    <a:cubicBezTo>
                      <a:pt x="495" y="315"/>
                      <a:pt x="494" y="315"/>
                      <a:pt x="494" y="314"/>
                    </a:cubicBezTo>
                    <a:cubicBezTo>
                      <a:pt x="494" y="310"/>
                      <a:pt x="494" y="305"/>
                      <a:pt x="496" y="304"/>
                    </a:cubicBezTo>
                    <a:cubicBezTo>
                      <a:pt x="496" y="303"/>
                      <a:pt x="496" y="303"/>
                      <a:pt x="496" y="303"/>
                    </a:cubicBezTo>
                    <a:cubicBezTo>
                      <a:pt x="496" y="302"/>
                      <a:pt x="496" y="302"/>
                      <a:pt x="496" y="302"/>
                    </a:cubicBezTo>
                    <a:cubicBezTo>
                      <a:pt x="496" y="297"/>
                      <a:pt x="496" y="292"/>
                      <a:pt x="496" y="289"/>
                    </a:cubicBezTo>
                    <a:cubicBezTo>
                      <a:pt x="496" y="285"/>
                      <a:pt x="496" y="285"/>
                      <a:pt x="496" y="285"/>
                    </a:cubicBezTo>
                    <a:cubicBezTo>
                      <a:pt x="496" y="284"/>
                      <a:pt x="496" y="283"/>
                      <a:pt x="496" y="283"/>
                    </a:cubicBezTo>
                    <a:cubicBezTo>
                      <a:pt x="496" y="280"/>
                      <a:pt x="496" y="278"/>
                      <a:pt x="494" y="276"/>
                    </a:cubicBezTo>
                    <a:cubicBezTo>
                      <a:pt x="492" y="273"/>
                      <a:pt x="490" y="271"/>
                      <a:pt x="489" y="268"/>
                    </a:cubicBezTo>
                    <a:cubicBezTo>
                      <a:pt x="486" y="263"/>
                      <a:pt x="484" y="256"/>
                      <a:pt x="491" y="253"/>
                    </a:cubicBezTo>
                    <a:cubicBezTo>
                      <a:pt x="496" y="250"/>
                      <a:pt x="495" y="246"/>
                      <a:pt x="494" y="242"/>
                    </a:cubicBezTo>
                    <a:cubicBezTo>
                      <a:pt x="494" y="240"/>
                      <a:pt x="494" y="237"/>
                      <a:pt x="494" y="235"/>
                    </a:cubicBezTo>
                    <a:cubicBezTo>
                      <a:pt x="495" y="228"/>
                      <a:pt x="504" y="224"/>
                      <a:pt x="508" y="222"/>
                    </a:cubicBezTo>
                    <a:cubicBezTo>
                      <a:pt x="509" y="222"/>
                      <a:pt x="509" y="222"/>
                      <a:pt x="509" y="222"/>
                    </a:cubicBezTo>
                    <a:cubicBezTo>
                      <a:pt x="509" y="220"/>
                      <a:pt x="509" y="220"/>
                      <a:pt x="509" y="220"/>
                    </a:cubicBezTo>
                    <a:cubicBezTo>
                      <a:pt x="509" y="220"/>
                      <a:pt x="509" y="219"/>
                      <a:pt x="509" y="218"/>
                    </a:cubicBezTo>
                    <a:cubicBezTo>
                      <a:pt x="508" y="216"/>
                      <a:pt x="509" y="213"/>
                      <a:pt x="509" y="210"/>
                    </a:cubicBezTo>
                    <a:cubicBezTo>
                      <a:pt x="509" y="207"/>
                      <a:pt x="509" y="207"/>
                      <a:pt x="509" y="207"/>
                    </a:cubicBezTo>
                    <a:cubicBezTo>
                      <a:pt x="509" y="198"/>
                      <a:pt x="510" y="191"/>
                      <a:pt x="511" y="185"/>
                    </a:cubicBezTo>
                    <a:cubicBezTo>
                      <a:pt x="512" y="179"/>
                      <a:pt x="514" y="174"/>
                      <a:pt x="516" y="168"/>
                    </a:cubicBezTo>
                    <a:cubicBezTo>
                      <a:pt x="517" y="165"/>
                      <a:pt x="517" y="162"/>
                      <a:pt x="517" y="159"/>
                    </a:cubicBezTo>
                    <a:cubicBezTo>
                      <a:pt x="517" y="157"/>
                      <a:pt x="517" y="155"/>
                      <a:pt x="517" y="153"/>
                    </a:cubicBezTo>
                    <a:cubicBezTo>
                      <a:pt x="518" y="150"/>
                      <a:pt x="520" y="149"/>
                      <a:pt x="521" y="148"/>
                    </a:cubicBezTo>
                    <a:cubicBezTo>
                      <a:pt x="523" y="148"/>
                      <a:pt x="525" y="147"/>
                      <a:pt x="526" y="144"/>
                    </a:cubicBezTo>
                    <a:cubicBezTo>
                      <a:pt x="526" y="144"/>
                      <a:pt x="526" y="143"/>
                      <a:pt x="526" y="142"/>
                    </a:cubicBezTo>
                    <a:cubicBezTo>
                      <a:pt x="527" y="141"/>
                      <a:pt x="527" y="139"/>
                      <a:pt x="529" y="139"/>
                    </a:cubicBezTo>
                    <a:cubicBezTo>
                      <a:pt x="530" y="138"/>
                      <a:pt x="530" y="138"/>
                      <a:pt x="531" y="138"/>
                    </a:cubicBezTo>
                    <a:cubicBezTo>
                      <a:pt x="532" y="138"/>
                      <a:pt x="534" y="137"/>
                      <a:pt x="535" y="136"/>
                    </a:cubicBezTo>
                    <a:cubicBezTo>
                      <a:pt x="538" y="132"/>
                      <a:pt x="541" y="128"/>
                      <a:pt x="543" y="125"/>
                    </a:cubicBezTo>
                    <a:cubicBezTo>
                      <a:pt x="546" y="121"/>
                      <a:pt x="550" y="116"/>
                      <a:pt x="553" y="112"/>
                    </a:cubicBezTo>
                    <a:cubicBezTo>
                      <a:pt x="556" y="110"/>
                      <a:pt x="557" y="108"/>
                      <a:pt x="556" y="106"/>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20" name="Freeform 53">
                <a:extLst>
                  <a:ext uri="{FF2B5EF4-FFF2-40B4-BE49-F238E27FC236}">
                    <a16:creationId xmlns:a16="http://schemas.microsoft.com/office/drawing/2014/main" id="{A4935968-F03D-4D07-70A8-98DA48C84AB9}"/>
                  </a:ext>
                </a:extLst>
              </p:cNvPr>
              <p:cNvSpPr>
                <a:spLocks/>
              </p:cNvSpPr>
              <p:nvPr/>
            </p:nvSpPr>
            <p:spPr bwMode="auto">
              <a:xfrm>
                <a:off x="2660699" y="2881259"/>
                <a:ext cx="724298" cy="743802"/>
              </a:xfrm>
              <a:custGeom>
                <a:avLst/>
                <a:gdLst>
                  <a:gd name="T0" fmla="*/ 356 w 358"/>
                  <a:gd name="T1" fmla="*/ 194 h 399"/>
                  <a:gd name="T2" fmla="*/ 357 w 358"/>
                  <a:gd name="T3" fmla="*/ 180 h 399"/>
                  <a:gd name="T4" fmla="*/ 353 w 358"/>
                  <a:gd name="T5" fmla="*/ 171 h 399"/>
                  <a:gd name="T6" fmla="*/ 343 w 358"/>
                  <a:gd name="T7" fmla="*/ 169 h 399"/>
                  <a:gd name="T8" fmla="*/ 329 w 358"/>
                  <a:gd name="T9" fmla="*/ 175 h 399"/>
                  <a:gd name="T10" fmla="*/ 323 w 358"/>
                  <a:gd name="T11" fmla="*/ 172 h 399"/>
                  <a:gd name="T12" fmla="*/ 316 w 358"/>
                  <a:gd name="T13" fmla="*/ 173 h 399"/>
                  <a:gd name="T14" fmla="*/ 306 w 358"/>
                  <a:gd name="T15" fmla="*/ 175 h 399"/>
                  <a:gd name="T16" fmla="*/ 307 w 358"/>
                  <a:gd name="T17" fmla="*/ 164 h 399"/>
                  <a:gd name="T18" fmla="*/ 304 w 358"/>
                  <a:gd name="T19" fmla="*/ 138 h 399"/>
                  <a:gd name="T20" fmla="*/ 294 w 358"/>
                  <a:gd name="T21" fmla="*/ 105 h 399"/>
                  <a:gd name="T22" fmla="*/ 295 w 358"/>
                  <a:gd name="T23" fmla="*/ 51 h 399"/>
                  <a:gd name="T24" fmla="*/ 262 w 358"/>
                  <a:gd name="T25" fmla="*/ 47 h 399"/>
                  <a:gd name="T26" fmla="*/ 257 w 358"/>
                  <a:gd name="T27" fmla="*/ 35 h 399"/>
                  <a:gd name="T28" fmla="*/ 250 w 358"/>
                  <a:gd name="T29" fmla="*/ 37 h 399"/>
                  <a:gd name="T30" fmla="*/ 227 w 358"/>
                  <a:gd name="T31" fmla="*/ 39 h 399"/>
                  <a:gd name="T32" fmla="*/ 223 w 358"/>
                  <a:gd name="T33" fmla="*/ 67 h 399"/>
                  <a:gd name="T34" fmla="*/ 207 w 358"/>
                  <a:gd name="T35" fmla="*/ 71 h 399"/>
                  <a:gd name="T36" fmla="*/ 204 w 358"/>
                  <a:gd name="T37" fmla="*/ 68 h 399"/>
                  <a:gd name="T38" fmla="*/ 194 w 358"/>
                  <a:gd name="T39" fmla="*/ 71 h 399"/>
                  <a:gd name="T40" fmla="*/ 185 w 358"/>
                  <a:gd name="T41" fmla="*/ 74 h 399"/>
                  <a:gd name="T42" fmla="*/ 174 w 358"/>
                  <a:gd name="T43" fmla="*/ 73 h 399"/>
                  <a:gd name="T44" fmla="*/ 158 w 358"/>
                  <a:gd name="T45" fmla="*/ 52 h 399"/>
                  <a:gd name="T46" fmla="*/ 149 w 358"/>
                  <a:gd name="T47" fmla="*/ 30 h 399"/>
                  <a:gd name="T48" fmla="*/ 146 w 358"/>
                  <a:gd name="T49" fmla="*/ 19 h 399"/>
                  <a:gd name="T50" fmla="*/ 143 w 358"/>
                  <a:gd name="T51" fmla="*/ 8 h 399"/>
                  <a:gd name="T52" fmla="*/ 130 w 358"/>
                  <a:gd name="T53" fmla="*/ 0 h 399"/>
                  <a:gd name="T54" fmla="*/ 67 w 358"/>
                  <a:gd name="T55" fmla="*/ 0 h 399"/>
                  <a:gd name="T56" fmla="*/ 29 w 358"/>
                  <a:gd name="T57" fmla="*/ 5 h 399"/>
                  <a:gd name="T58" fmla="*/ 24 w 358"/>
                  <a:gd name="T59" fmla="*/ 6 h 399"/>
                  <a:gd name="T60" fmla="*/ 15 w 358"/>
                  <a:gd name="T61" fmla="*/ 7 h 399"/>
                  <a:gd name="T62" fmla="*/ 30 w 358"/>
                  <a:gd name="T63" fmla="*/ 35 h 399"/>
                  <a:gd name="T64" fmla="*/ 35 w 358"/>
                  <a:gd name="T65" fmla="*/ 54 h 399"/>
                  <a:gd name="T66" fmla="*/ 45 w 358"/>
                  <a:gd name="T67" fmla="*/ 77 h 399"/>
                  <a:gd name="T68" fmla="*/ 48 w 358"/>
                  <a:gd name="T69" fmla="*/ 90 h 399"/>
                  <a:gd name="T70" fmla="*/ 37 w 358"/>
                  <a:gd name="T71" fmla="*/ 110 h 399"/>
                  <a:gd name="T72" fmla="*/ 42 w 358"/>
                  <a:gd name="T73" fmla="*/ 122 h 399"/>
                  <a:gd name="T74" fmla="*/ 46 w 358"/>
                  <a:gd name="T75" fmla="*/ 134 h 399"/>
                  <a:gd name="T76" fmla="*/ 51 w 358"/>
                  <a:gd name="T77" fmla="*/ 149 h 399"/>
                  <a:gd name="T78" fmla="*/ 60 w 358"/>
                  <a:gd name="T79" fmla="*/ 166 h 399"/>
                  <a:gd name="T80" fmla="*/ 58 w 358"/>
                  <a:gd name="T81" fmla="*/ 194 h 399"/>
                  <a:gd name="T82" fmla="*/ 41 w 358"/>
                  <a:gd name="T83" fmla="*/ 223 h 399"/>
                  <a:gd name="T84" fmla="*/ 32 w 358"/>
                  <a:gd name="T85" fmla="*/ 237 h 399"/>
                  <a:gd name="T86" fmla="*/ 21 w 358"/>
                  <a:gd name="T87" fmla="*/ 263 h 399"/>
                  <a:gd name="T88" fmla="*/ 17 w 358"/>
                  <a:gd name="T89" fmla="*/ 278 h 399"/>
                  <a:gd name="T90" fmla="*/ 9 w 358"/>
                  <a:gd name="T91" fmla="*/ 316 h 399"/>
                  <a:gd name="T92" fmla="*/ 2 w 358"/>
                  <a:gd name="T93" fmla="*/ 337 h 399"/>
                  <a:gd name="T94" fmla="*/ 3 w 358"/>
                  <a:gd name="T95" fmla="*/ 376 h 399"/>
                  <a:gd name="T96" fmla="*/ 23 w 358"/>
                  <a:gd name="T97" fmla="*/ 376 h 399"/>
                  <a:gd name="T98" fmla="*/ 46 w 358"/>
                  <a:gd name="T99" fmla="*/ 366 h 399"/>
                  <a:gd name="T100" fmla="*/ 86 w 358"/>
                  <a:gd name="T101" fmla="*/ 381 h 399"/>
                  <a:gd name="T102" fmla="*/ 215 w 358"/>
                  <a:gd name="T103" fmla="*/ 395 h 399"/>
                  <a:gd name="T104" fmla="*/ 247 w 358"/>
                  <a:gd name="T105" fmla="*/ 395 h 399"/>
                  <a:gd name="T106" fmla="*/ 269 w 358"/>
                  <a:gd name="T107" fmla="*/ 398 h 399"/>
                  <a:gd name="T108" fmla="*/ 288 w 358"/>
                  <a:gd name="T109" fmla="*/ 398 h 399"/>
                  <a:gd name="T110" fmla="*/ 335 w 358"/>
                  <a:gd name="T111" fmla="*/ 388 h 399"/>
                  <a:gd name="T112" fmla="*/ 346 w 358"/>
                  <a:gd name="T113" fmla="*/ 236 h 399"/>
                  <a:gd name="T114" fmla="*/ 354 w 358"/>
                  <a:gd name="T115" fmla="*/ 23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8" h="399">
                    <a:moveTo>
                      <a:pt x="357" y="213"/>
                    </a:moveTo>
                    <a:cubicBezTo>
                      <a:pt x="357" y="212"/>
                      <a:pt x="357" y="212"/>
                      <a:pt x="356" y="211"/>
                    </a:cubicBezTo>
                    <a:cubicBezTo>
                      <a:pt x="356" y="211"/>
                      <a:pt x="355" y="210"/>
                      <a:pt x="355" y="209"/>
                    </a:cubicBezTo>
                    <a:cubicBezTo>
                      <a:pt x="355" y="205"/>
                      <a:pt x="355" y="201"/>
                      <a:pt x="355" y="197"/>
                    </a:cubicBezTo>
                    <a:cubicBezTo>
                      <a:pt x="356" y="194"/>
                      <a:pt x="356" y="194"/>
                      <a:pt x="356" y="194"/>
                    </a:cubicBezTo>
                    <a:cubicBezTo>
                      <a:pt x="356" y="193"/>
                      <a:pt x="356" y="193"/>
                      <a:pt x="356" y="192"/>
                    </a:cubicBezTo>
                    <a:cubicBezTo>
                      <a:pt x="356" y="191"/>
                      <a:pt x="355" y="190"/>
                      <a:pt x="356" y="189"/>
                    </a:cubicBezTo>
                    <a:cubicBezTo>
                      <a:pt x="356" y="188"/>
                      <a:pt x="356" y="188"/>
                      <a:pt x="356" y="187"/>
                    </a:cubicBezTo>
                    <a:cubicBezTo>
                      <a:pt x="357" y="187"/>
                      <a:pt x="357" y="186"/>
                      <a:pt x="357" y="185"/>
                    </a:cubicBezTo>
                    <a:cubicBezTo>
                      <a:pt x="358" y="183"/>
                      <a:pt x="358" y="182"/>
                      <a:pt x="357" y="180"/>
                    </a:cubicBezTo>
                    <a:cubicBezTo>
                      <a:pt x="357" y="179"/>
                      <a:pt x="357" y="178"/>
                      <a:pt x="357" y="176"/>
                    </a:cubicBezTo>
                    <a:cubicBezTo>
                      <a:pt x="357" y="175"/>
                      <a:pt x="357" y="173"/>
                      <a:pt x="356" y="172"/>
                    </a:cubicBezTo>
                    <a:cubicBezTo>
                      <a:pt x="356" y="168"/>
                      <a:pt x="356" y="168"/>
                      <a:pt x="356" y="168"/>
                    </a:cubicBezTo>
                    <a:cubicBezTo>
                      <a:pt x="353" y="171"/>
                      <a:pt x="353" y="171"/>
                      <a:pt x="353" y="171"/>
                    </a:cubicBezTo>
                    <a:cubicBezTo>
                      <a:pt x="353" y="171"/>
                      <a:pt x="353" y="171"/>
                      <a:pt x="353" y="171"/>
                    </a:cubicBezTo>
                    <a:cubicBezTo>
                      <a:pt x="352" y="171"/>
                      <a:pt x="351" y="171"/>
                      <a:pt x="350" y="171"/>
                    </a:cubicBezTo>
                    <a:cubicBezTo>
                      <a:pt x="348" y="171"/>
                      <a:pt x="347" y="171"/>
                      <a:pt x="346" y="171"/>
                    </a:cubicBezTo>
                    <a:cubicBezTo>
                      <a:pt x="345" y="171"/>
                      <a:pt x="345" y="170"/>
                      <a:pt x="344" y="170"/>
                    </a:cubicBezTo>
                    <a:cubicBezTo>
                      <a:pt x="344" y="169"/>
                      <a:pt x="344" y="169"/>
                      <a:pt x="344" y="169"/>
                    </a:cubicBezTo>
                    <a:cubicBezTo>
                      <a:pt x="343" y="169"/>
                      <a:pt x="343" y="169"/>
                      <a:pt x="343" y="169"/>
                    </a:cubicBezTo>
                    <a:cubicBezTo>
                      <a:pt x="342" y="169"/>
                      <a:pt x="342" y="169"/>
                      <a:pt x="341" y="169"/>
                    </a:cubicBezTo>
                    <a:cubicBezTo>
                      <a:pt x="340" y="169"/>
                      <a:pt x="338" y="169"/>
                      <a:pt x="338" y="169"/>
                    </a:cubicBezTo>
                    <a:cubicBezTo>
                      <a:pt x="337" y="170"/>
                      <a:pt x="336" y="171"/>
                      <a:pt x="335" y="171"/>
                    </a:cubicBezTo>
                    <a:cubicBezTo>
                      <a:pt x="335" y="172"/>
                      <a:pt x="335" y="173"/>
                      <a:pt x="334" y="173"/>
                    </a:cubicBezTo>
                    <a:cubicBezTo>
                      <a:pt x="332" y="175"/>
                      <a:pt x="330" y="175"/>
                      <a:pt x="329" y="175"/>
                    </a:cubicBezTo>
                    <a:cubicBezTo>
                      <a:pt x="328" y="175"/>
                      <a:pt x="327" y="175"/>
                      <a:pt x="327" y="175"/>
                    </a:cubicBezTo>
                    <a:cubicBezTo>
                      <a:pt x="326" y="174"/>
                      <a:pt x="326" y="174"/>
                      <a:pt x="326" y="173"/>
                    </a:cubicBezTo>
                    <a:cubicBezTo>
                      <a:pt x="325" y="172"/>
                      <a:pt x="325" y="172"/>
                      <a:pt x="325" y="172"/>
                    </a:cubicBezTo>
                    <a:cubicBezTo>
                      <a:pt x="324" y="172"/>
                      <a:pt x="324" y="172"/>
                      <a:pt x="324" y="172"/>
                    </a:cubicBezTo>
                    <a:cubicBezTo>
                      <a:pt x="323" y="172"/>
                      <a:pt x="323" y="172"/>
                      <a:pt x="323" y="172"/>
                    </a:cubicBezTo>
                    <a:cubicBezTo>
                      <a:pt x="322" y="173"/>
                      <a:pt x="322" y="173"/>
                      <a:pt x="322" y="173"/>
                    </a:cubicBezTo>
                    <a:cubicBezTo>
                      <a:pt x="321" y="174"/>
                      <a:pt x="321" y="174"/>
                      <a:pt x="320" y="175"/>
                    </a:cubicBezTo>
                    <a:cubicBezTo>
                      <a:pt x="320" y="175"/>
                      <a:pt x="319" y="174"/>
                      <a:pt x="318" y="174"/>
                    </a:cubicBezTo>
                    <a:cubicBezTo>
                      <a:pt x="318" y="173"/>
                      <a:pt x="317" y="173"/>
                      <a:pt x="317" y="173"/>
                    </a:cubicBezTo>
                    <a:cubicBezTo>
                      <a:pt x="316" y="173"/>
                      <a:pt x="316" y="173"/>
                      <a:pt x="316" y="173"/>
                    </a:cubicBezTo>
                    <a:cubicBezTo>
                      <a:pt x="314" y="173"/>
                      <a:pt x="309" y="175"/>
                      <a:pt x="308" y="177"/>
                    </a:cubicBezTo>
                    <a:cubicBezTo>
                      <a:pt x="307" y="177"/>
                      <a:pt x="307" y="178"/>
                      <a:pt x="307" y="178"/>
                    </a:cubicBezTo>
                    <a:cubicBezTo>
                      <a:pt x="307" y="179"/>
                      <a:pt x="306" y="180"/>
                      <a:pt x="306" y="180"/>
                    </a:cubicBezTo>
                    <a:cubicBezTo>
                      <a:pt x="306" y="180"/>
                      <a:pt x="305" y="179"/>
                      <a:pt x="305" y="178"/>
                    </a:cubicBezTo>
                    <a:cubicBezTo>
                      <a:pt x="305" y="178"/>
                      <a:pt x="305" y="176"/>
                      <a:pt x="306" y="175"/>
                    </a:cubicBezTo>
                    <a:cubicBezTo>
                      <a:pt x="306" y="174"/>
                      <a:pt x="306" y="173"/>
                      <a:pt x="306" y="172"/>
                    </a:cubicBezTo>
                    <a:cubicBezTo>
                      <a:pt x="306" y="171"/>
                      <a:pt x="306" y="170"/>
                      <a:pt x="305" y="170"/>
                    </a:cubicBezTo>
                    <a:cubicBezTo>
                      <a:pt x="304" y="168"/>
                      <a:pt x="304" y="167"/>
                      <a:pt x="304" y="166"/>
                    </a:cubicBezTo>
                    <a:cubicBezTo>
                      <a:pt x="304" y="166"/>
                      <a:pt x="305" y="165"/>
                      <a:pt x="306" y="165"/>
                    </a:cubicBezTo>
                    <a:cubicBezTo>
                      <a:pt x="307" y="164"/>
                      <a:pt x="307" y="164"/>
                      <a:pt x="307" y="164"/>
                    </a:cubicBezTo>
                    <a:cubicBezTo>
                      <a:pt x="307" y="163"/>
                      <a:pt x="307" y="163"/>
                      <a:pt x="307" y="163"/>
                    </a:cubicBezTo>
                    <a:cubicBezTo>
                      <a:pt x="307" y="161"/>
                      <a:pt x="307" y="160"/>
                      <a:pt x="307" y="157"/>
                    </a:cubicBezTo>
                    <a:cubicBezTo>
                      <a:pt x="307" y="155"/>
                      <a:pt x="307" y="152"/>
                      <a:pt x="307" y="150"/>
                    </a:cubicBezTo>
                    <a:cubicBezTo>
                      <a:pt x="308" y="147"/>
                      <a:pt x="306" y="144"/>
                      <a:pt x="305" y="141"/>
                    </a:cubicBezTo>
                    <a:cubicBezTo>
                      <a:pt x="305" y="140"/>
                      <a:pt x="304" y="139"/>
                      <a:pt x="304" y="138"/>
                    </a:cubicBezTo>
                    <a:cubicBezTo>
                      <a:pt x="303" y="135"/>
                      <a:pt x="301" y="132"/>
                      <a:pt x="299" y="130"/>
                    </a:cubicBezTo>
                    <a:cubicBezTo>
                      <a:pt x="296" y="127"/>
                      <a:pt x="293" y="124"/>
                      <a:pt x="293" y="120"/>
                    </a:cubicBezTo>
                    <a:cubicBezTo>
                      <a:pt x="293" y="117"/>
                      <a:pt x="293" y="115"/>
                      <a:pt x="294" y="113"/>
                    </a:cubicBezTo>
                    <a:cubicBezTo>
                      <a:pt x="294" y="111"/>
                      <a:pt x="294" y="110"/>
                      <a:pt x="294" y="108"/>
                    </a:cubicBezTo>
                    <a:cubicBezTo>
                      <a:pt x="294" y="105"/>
                      <a:pt x="294" y="105"/>
                      <a:pt x="294" y="105"/>
                    </a:cubicBezTo>
                    <a:cubicBezTo>
                      <a:pt x="294" y="102"/>
                      <a:pt x="294" y="98"/>
                      <a:pt x="295" y="95"/>
                    </a:cubicBezTo>
                    <a:cubicBezTo>
                      <a:pt x="297" y="88"/>
                      <a:pt x="296" y="83"/>
                      <a:pt x="294" y="78"/>
                    </a:cubicBezTo>
                    <a:cubicBezTo>
                      <a:pt x="294" y="76"/>
                      <a:pt x="293" y="74"/>
                      <a:pt x="293" y="72"/>
                    </a:cubicBezTo>
                    <a:cubicBezTo>
                      <a:pt x="292" y="68"/>
                      <a:pt x="293" y="65"/>
                      <a:pt x="294" y="62"/>
                    </a:cubicBezTo>
                    <a:cubicBezTo>
                      <a:pt x="295" y="58"/>
                      <a:pt x="296" y="55"/>
                      <a:pt x="295" y="51"/>
                    </a:cubicBezTo>
                    <a:cubicBezTo>
                      <a:pt x="294" y="47"/>
                      <a:pt x="289" y="47"/>
                      <a:pt x="285" y="47"/>
                    </a:cubicBezTo>
                    <a:cubicBezTo>
                      <a:pt x="283" y="47"/>
                      <a:pt x="281" y="47"/>
                      <a:pt x="279" y="47"/>
                    </a:cubicBezTo>
                    <a:cubicBezTo>
                      <a:pt x="277" y="47"/>
                      <a:pt x="275" y="48"/>
                      <a:pt x="274" y="48"/>
                    </a:cubicBezTo>
                    <a:cubicBezTo>
                      <a:pt x="271" y="48"/>
                      <a:pt x="268" y="48"/>
                      <a:pt x="265" y="47"/>
                    </a:cubicBezTo>
                    <a:cubicBezTo>
                      <a:pt x="265" y="47"/>
                      <a:pt x="263" y="47"/>
                      <a:pt x="262" y="47"/>
                    </a:cubicBezTo>
                    <a:cubicBezTo>
                      <a:pt x="260" y="47"/>
                      <a:pt x="258" y="48"/>
                      <a:pt x="257" y="48"/>
                    </a:cubicBezTo>
                    <a:cubicBezTo>
                      <a:pt x="257" y="47"/>
                      <a:pt x="257" y="44"/>
                      <a:pt x="258" y="42"/>
                    </a:cubicBezTo>
                    <a:cubicBezTo>
                      <a:pt x="258" y="40"/>
                      <a:pt x="259" y="39"/>
                      <a:pt x="259" y="37"/>
                    </a:cubicBezTo>
                    <a:cubicBezTo>
                      <a:pt x="259" y="35"/>
                      <a:pt x="259" y="35"/>
                      <a:pt x="259" y="35"/>
                    </a:cubicBezTo>
                    <a:cubicBezTo>
                      <a:pt x="257" y="35"/>
                      <a:pt x="257" y="35"/>
                      <a:pt x="257" y="35"/>
                    </a:cubicBezTo>
                    <a:cubicBezTo>
                      <a:pt x="256" y="35"/>
                      <a:pt x="255" y="35"/>
                      <a:pt x="254" y="35"/>
                    </a:cubicBezTo>
                    <a:cubicBezTo>
                      <a:pt x="254" y="35"/>
                      <a:pt x="253" y="35"/>
                      <a:pt x="253" y="34"/>
                    </a:cubicBezTo>
                    <a:cubicBezTo>
                      <a:pt x="251" y="34"/>
                      <a:pt x="251" y="34"/>
                      <a:pt x="251" y="34"/>
                    </a:cubicBezTo>
                    <a:cubicBezTo>
                      <a:pt x="250" y="36"/>
                      <a:pt x="250" y="36"/>
                      <a:pt x="250" y="36"/>
                    </a:cubicBezTo>
                    <a:cubicBezTo>
                      <a:pt x="250" y="37"/>
                      <a:pt x="250" y="37"/>
                      <a:pt x="250" y="37"/>
                    </a:cubicBezTo>
                    <a:cubicBezTo>
                      <a:pt x="249" y="38"/>
                      <a:pt x="247" y="38"/>
                      <a:pt x="246" y="38"/>
                    </a:cubicBezTo>
                    <a:cubicBezTo>
                      <a:pt x="245" y="38"/>
                      <a:pt x="240" y="37"/>
                      <a:pt x="239" y="37"/>
                    </a:cubicBezTo>
                    <a:cubicBezTo>
                      <a:pt x="233" y="37"/>
                      <a:pt x="229" y="38"/>
                      <a:pt x="228" y="39"/>
                    </a:cubicBezTo>
                    <a:cubicBezTo>
                      <a:pt x="227" y="39"/>
                      <a:pt x="227" y="39"/>
                      <a:pt x="227" y="39"/>
                    </a:cubicBezTo>
                    <a:cubicBezTo>
                      <a:pt x="227" y="39"/>
                      <a:pt x="227" y="39"/>
                      <a:pt x="227" y="39"/>
                    </a:cubicBezTo>
                    <a:cubicBezTo>
                      <a:pt x="226" y="40"/>
                      <a:pt x="226" y="42"/>
                      <a:pt x="226" y="48"/>
                    </a:cubicBezTo>
                    <a:cubicBezTo>
                      <a:pt x="226" y="50"/>
                      <a:pt x="226" y="51"/>
                      <a:pt x="226" y="52"/>
                    </a:cubicBezTo>
                    <a:cubicBezTo>
                      <a:pt x="226" y="54"/>
                      <a:pt x="225" y="55"/>
                      <a:pt x="225" y="57"/>
                    </a:cubicBezTo>
                    <a:cubicBezTo>
                      <a:pt x="224" y="58"/>
                      <a:pt x="223" y="59"/>
                      <a:pt x="223" y="60"/>
                    </a:cubicBezTo>
                    <a:cubicBezTo>
                      <a:pt x="222" y="62"/>
                      <a:pt x="222" y="65"/>
                      <a:pt x="223" y="67"/>
                    </a:cubicBezTo>
                    <a:cubicBezTo>
                      <a:pt x="223" y="68"/>
                      <a:pt x="223" y="70"/>
                      <a:pt x="223" y="71"/>
                    </a:cubicBezTo>
                    <a:cubicBezTo>
                      <a:pt x="222" y="71"/>
                      <a:pt x="221" y="71"/>
                      <a:pt x="220" y="71"/>
                    </a:cubicBezTo>
                    <a:cubicBezTo>
                      <a:pt x="220" y="71"/>
                      <a:pt x="220" y="71"/>
                      <a:pt x="220" y="71"/>
                    </a:cubicBezTo>
                    <a:cubicBezTo>
                      <a:pt x="217" y="72"/>
                      <a:pt x="214" y="72"/>
                      <a:pt x="212" y="72"/>
                    </a:cubicBezTo>
                    <a:cubicBezTo>
                      <a:pt x="210" y="72"/>
                      <a:pt x="208" y="72"/>
                      <a:pt x="207" y="71"/>
                    </a:cubicBezTo>
                    <a:cubicBezTo>
                      <a:pt x="207" y="71"/>
                      <a:pt x="207" y="70"/>
                      <a:pt x="206" y="70"/>
                    </a:cubicBezTo>
                    <a:cubicBezTo>
                      <a:pt x="206" y="70"/>
                      <a:pt x="206" y="69"/>
                      <a:pt x="206" y="69"/>
                    </a:cubicBezTo>
                    <a:cubicBezTo>
                      <a:pt x="205" y="68"/>
                      <a:pt x="205" y="68"/>
                      <a:pt x="205" y="68"/>
                    </a:cubicBezTo>
                    <a:cubicBezTo>
                      <a:pt x="205" y="68"/>
                      <a:pt x="205" y="68"/>
                      <a:pt x="205" y="68"/>
                    </a:cubicBezTo>
                    <a:cubicBezTo>
                      <a:pt x="204" y="68"/>
                      <a:pt x="204" y="68"/>
                      <a:pt x="204" y="68"/>
                    </a:cubicBezTo>
                    <a:cubicBezTo>
                      <a:pt x="202" y="68"/>
                      <a:pt x="201" y="69"/>
                      <a:pt x="199" y="70"/>
                    </a:cubicBezTo>
                    <a:cubicBezTo>
                      <a:pt x="199" y="70"/>
                      <a:pt x="198" y="71"/>
                      <a:pt x="198" y="71"/>
                    </a:cubicBezTo>
                    <a:cubicBezTo>
                      <a:pt x="198" y="71"/>
                      <a:pt x="198" y="71"/>
                      <a:pt x="197" y="71"/>
                    </a:cubicBezTo>
                    <a:cubicBezTo>
                      <a:pt x="197" y="71"/>
                      <a:pt x="196" y="71"/>
                      <a:pt x="196" y="71"/>
                    </a:cubicBezTo>
                    <a:cubicBezTo>
                      <a:pt x="195" y="71"/>
                      <a:pt x="194" y="71"/>
                      <a:pt x="194" y="71"/>
                    </a:cubicBezTo>
                    <a:cubicBezTo>
                      <a:pt x="193" y="71"/>
                      <a:pt x="192" y="71"/>
                      <a:pt x="191" y="71"/>
                    </a:cubicBezTo>
                    <a:cubicBezTo>
                      <a:pt x="191" y="71"/>
                      <a:pt x="190" y="71"/>
                      <a:pt x="190" y="71"/>
                    </a:cubicBezTo>
                    <a:cubicBezTo>
                      <a:pt x="188" y="71"/>
                      <a:pt x="188" y="72"/>
                      <a:pt x="187" y="73"/>
                    </a:cubicBezTo>
                    <a:cubicBezTo>
                      <a:pt x="187" y="73"/>
                      <a:pt x="186" y="73"/>
                      <a:pt x="186" y="74"/>
                    </a:cubicBezTo>
                    <a:cubicBezTo>
                      <a:pt x="185" y="74"/>
                      <a:pt x="185" y="74"/>
                      <a:pt x="185" y="74"/>
                    </a:cubicBezTo>
                    <a:cubicBezTo>
                      <a:pt x="185" y="74"/>
                      <a:pt x="184" y="74"/>
                      <a:pt x="184" y="74"/>
                    </a:cubicBezTo>
                    <a:cubicBezTo>
                      <a:pt x="184" y="73"/>
                      <a:pt x="183" y="73"/>
                      <a:pt x="182" y="73"/>
                    </a:cubicBezTo>
                    <a:cubicBezTo>
                      <a:pt x="182" y="72"/>
                      <a:pt x="181" y="72"/>
                      <a:pt x="180" y="72"/>
                    </a:cubicBezTo>
                    <a:cubicBezTo>
                      <a:pt x="179" y="72"/>
                      <a:pt x="178" y="72"/>
                      <a:pt x="177" y="73"/>
                    </a:cubicBezTo>
                    <a:cubicBezTo>
                      <a:pt x="176" y="73"/>
                      <a:pt x="175" y="73"/>
                      <a:pt x="174" y="73"/>
                    </a:cubicBezTo>
                    <a:cubicBezTo>
                      <a:pt x="174" y="73"/>
                      <a:pt x="172" y="73"/>
                      <a:pt x="171" y="71"/>
                    </a:cubicBezTo>
                    <a:cubicBezTo>
                      <a:pt x="169" y="69"/>
                      <a:pt x="167" y="67"/>
                      <a:pt x="166" y="64"/>
                    </a:cubicBezTo>
                    <a:cubicBezTo>
                      <a:pt x="165" y="62"/>
                      <a:pt x="164" y="61"/>
                      <a:pt x="163" y="59"/>
                    </a:cubicBezTo>
                    <a:cubicBezTo>
                      <a:pt x="163" y="59"/>
                      <a:pt x="162" y="58"/>
                      <a:pt x="161" y="57"/>
                    </a:cubicBezTo>
                    <a:cubicBezTo>
                      <a:pt x="160" y="55"/>
                      <a:pt x="159" y="54"/>
                      <a:pt x="158" y="52"/>
                    </a:cubicBezTo>
                    <a:cubicBezTo>
                      <a:pt x="158" y="52"/>
                      <a:pt x="157" y="51"/>
                      <a:pt x="156" y="50"/>
                    </a:cubicBezTo>
                    <a:cubicBezTo>
                      <a:pt x="155" y="49"/>
                      <a:pt x="154" y="48"/>
                      <a:pt x="153" y="47"/>
                    </a:cubicBezTo>
                    <a:cubicBezTo>
                      <a:pt x="153" y="45"/>
                      <a:pt x="153" y="44"/>
                      <a:pt x="153" y="43"/>
                    </a:cubicBezTo>
                    <a:cubicBezTo>
                      <a:pt x="153" y="42"/>
                      <a:pt x="153" y="41"/>
                      <a:pt x="153" y="40"/>
                    </a:cubicBezTo>
                    <a:cubicBezTo>
                      <a:pt x="152" y="37"/>
                      <a:pt x="151" y="34"/>
                      <a:pt x="149" y="30"/>
                    </a:cubicBezTo>
                    <a:cubicBezTo>
                      <a:pt x="149" y="30"/>
                      <a:pt x="148" y="29"/>
                      <a:pt x="148" y="28"/>
                    </a:cubicBezTo>
                    <a:cubicBezTo>
                      <a:pt x="148" y="27"/>
                      <a:pt x="147" y="27"/>
                      <a:pt x="147" y="26"/>
                    </a:cubicBezTo>
                    <a:cubicBezTo>
                      <a:pt x="147" y="26"/>
                      <a:pt x="146" y="25"/>
                      <a:pt x="146" y="24"/>
                    </a:cubicBezTo>
                    <a:cubicBezTo>
                      <a:pt x="146" y="23"/>
                      <a:pt x="146" y="22"/>
                      <a:pt x="146" y="21"/>
                    </a:cubicBezTo>
                    <a:cubicBezTo>
                      <a:pt x="146" y="20"/>
                      <a:pt x="146" y="20"/>
                      <a:pt x="146" y="19"/>
                    </a:cubicBezTo>
                    <a:cubicBezTo>
                      <a:pt x="146" y="17"/>
                      <a:pt x="146" y="15"/>
                      <a:pt x="145" y="13"/>
                    </a:cubicBezTo>
                    <a:cubicBezTo>
                      <a:pt x="145" y="12"/>
                      <a:pt x="145" y="11"/>
                      <a:pt x="145" y="10"/>
                    </a:cubicBezTo>
                    <a:cubicBezTo>
                      <a:pt x="145" y="9"/>
                      <a:pt x="145" y="9"/>
                      <a:pt x="145" y="9"/>
                    </a:cubicBezTo>
                    <a:cubicBezTo>
                      <a:pt x="144" y="8"/>
                      <a:pt x="144" y="8"/>
                      <a:pt x="144" y="8"/>
                    </a:cubicBezTo>
                    <a:cubicBezTo>
                      <a:pt x="143" y="8"/>
                      <a:pt x="143" y="8"/>
                      <a:pt x="143" y="8"/>
                    </a:cubicBezTo>
                    <a:cubicBezTo>
                      <a:pt x="143" y="8"/>
                      <a:pt x="143" y="8"/>
                      <a:pt x="143" y="8"/>
                    </a:cubicBezTo>
                    <a:cubicBezTo>
                      <a:pt x="143" y="4"/>
                      <a:pt x="142" y="0"/>
                      <a:pt x="138" y="0"/>
                    </a:cubicBezTo>
                    <a:cubicBezTo>
                      <a:pt x="137" y="0"/>
                      <a:pt x="137" y="0"/>
                      <a:pt x="136" y="1"/>
                    </a:cubicBezTo>
                    <a:cubicBezTo>
                      <a:pt x="136" y="1"/>
                      <a:pt x="135" y="1"/>
                      <a:pt x="135" y="1"/>
                    </a:cubicBezTo>
                    <a:cubicBezTo>
                      <a:pt x="133" y="1"/>
                      <a:pt x="132" y="0"/>
                      <a:pt x="130" y="0"/>
                    </a:cubicBezTo>
                    <a:cubicBezTo>
                      <a:pt x="129" y="0"/>
                      <a:pt x="128" y="0"/>
                      <a:pt x="127" y="0"/>
                    </a:cubicBezTo>
                    <a:cubicBezTo>
                      <a:pt x="122" y="0"/>
                      <a:pt x="116" y="0"/>
                      <a:pt x="111" y="0"/>
                    </a:cubicBezTo>
                    <a:cubicBezTo>
                      <a:pt x="102" y="0"/>
                      <a:pt x="94" y="0"/>
                      <a:pt x="86" y="0"/>
                    </a:cubicBezTo>
                    <a:cubicBezTo>
                      <a:pt x="76" y="0"/>
                      <a:pt x="76" y="0"/>
                      <a:pt x="76" y="0"/>
                    </a:cubicBezTo>
                    <a:cubicBezTo>
                      <a:pt x="73" y="0"/>
                      <a:pt x="70" y="0"/>
                      <a:pt x="67" y="0"/>
                    </a:cubicBezTo>
                    <a:cubicBezTo>
                      <a:pt x="44" y="0"/>
                      <a:pt x="44" y="0"/>
                      <a:pt x="44" y="0"/>
                    </a:cubicBezTo>
                    <a:cubicBezTo>
                      <a:pt x="42" y="0"/>
                      <a:pt x="38" y="1"/>
                      <a:pt x="36" y="2"/>
                    </a:cubicBezTo>
                    <a:cubicBezTo>
                      <a:pt x="35" y="2"/>
                      <a:pt x="34" y="3"/>
                      <a:pt x="34" y="3"/>
                    </a:cubicBezTo>
                    <a:cubicBezTo>
                      <a:pt x="33" y="4"/>
                      <a:pt x="32" y="5"/>
                      <a:pt x="30" y="5"/>
                    </a:cubicBezTo>
                    <a:cubicBezTo>
                      <a:pt x="29" y="5"/>
                      <a:pt x="29" y="5"/>
                      <a:pt x="29" y="5"/>
                    </a:cubicBezTo>
                    <a:cubicBezTo>
                      <a:pt x="29" y="5"/>
                      <a:pt x="28" y="5"/>
                      <a:pt x="28" y="5"/>
                    </a:cubicBezTo>
                    <a:cubicBezTo>
                      <a:pt x="27" y="4"/>
                      <a:pt x="27" y="4"/>
                      <a:pt x="27" y="4"/>
                    </a:cubicBezTo>
                    <a:cubicBezTo>
                      <a:pt x="27" y="4"/>
                      <a:pt x="27" y="4"/>
                      <a:pt x="27" y="4"/>
                    </a:cubicBezTo>
                    <a:cubicBezTo>
                      <a:pt x="27" y="4"/>
                      <a:pt x="26" y="5"/>
                      <a:pt x="26" y="5"/>
                    </a:cubicBezTo>
                    <a:cubicBezTo>
                      <a:pt x="25" y="5"/>
                      <a:pt x="25" y="5"/>
                      <a:pt x="24" y="6"/>
                    </a:cubicBezTo>
                    <a:cubicBezTo>
                      <a:pt x="24" y="6"/>
                      <a:pt x="24" y="6"/>
                      <a:pt x="23" y="6"/>
                    </a:cubicBezTo>
                    <a:cubicBezTo>
                      <a:pt x="22" y="7"/>
                      <a:pt x="22" y="7"/>
                      <a:pt x="21" y="7"/>
                    </a:cubicBezTo>
                    <a:cubicBezTo>
                      <a:pt x="20" y="7"/>
                      <a:pt x="19" y="6"/>
                      <a:pt x="18" y="6"/>
                    </a:cubicBezTo>
                    <a:cubicBezTo>
                      <a:pt x="16" y="5"/>
                      <a:pt x="16" y="5"/>
                      <a:pt x="16" y="5"/>
                    </a:cubicBezTo>
                    <a:cubicBezTo>
                      <a:pt x="15" y="7"/>
                      <a:pt x="15" y="7"/>
                      <a:pt x="15" y="7"/>
                    </a:cubicBezTo>
                    <a:cubicBezTo>
                      <a:pt x="15" y="8"/>
                      <a:pt x="15" y="8"/>
                      <a:pt x="15" y="9"/>
                    </a:cubicBezTo>
                    <a:cubicBezTo>
                      <a:pt x="16" y="11"/>
                      <a:pt x="16" y="12"/>
                      <a:pt x="17" y="14"/>
                    </a:cubicBezTo>
                    <a:cubicBezTo>
                      <a:pt x="18" y="15"/>
                      <a:pt x="18" y="15"/>
                      <a:pt x="18" y="15"/>
                    </a:cubicBezTo>
                    <a:cubicBezTo>
                      <a:pt x="20" y="18"/>
                      <a:pt x="22" y="22"/>
                      <a:pt x="23" y="25"/>
                    </a:cubicBezTo>
                    <a:cubicBezTo>
                      <a:pt x="25" y="29"/>
                      <a:pt x="27" y="32"/>
                      <a:pt x="30" y="35"/>
                    </a:cubicBezTo>
                    <a:cubicBezTo>
                      <a:pt x="31" y="36"/>
                      <a:pt x="31" y="36"/>
                      <a:pt x="31" y="38"/>
                    </a:cubicBezTo>
                    <a:cubicBezTo>
                      <a:pt x="31" y="38"/>
                      <a:pt x="31" y="39"/>
                      <a:pt x="31" y="40"/>
                    </a:cubicBezTo>
                    <a:cubicBezTo>
                      <a:pt x="31" y="41"/>
                      <a:pt x="31" y="42"/>
                      <a:pt x="31" y="43"/>
                    </a:cubicBezTo>
                    <a:cubicBezTo>
                      <a:pt x="31" y="45"/>
                      <a:pt x="32" y="47"/>
                      <a:pt x="33" y="49"/>
                    </a:cubicBezTo>
                    <a:cubicBezTo>
                      <a:pt x="34" y="51"/>
                      <a:pt x="34" y="52"/>
                      <a:pt x="35" y="54"/>
                    </a:cubicBezTo>
                    <a:cubicBezTo>
                      <a:pt x="35" y="57"/>
                      <a:pt x="37" y="60"/>
                      <a:pt x="38" y="63"/>
                    </a:cubicBezTo>
                    <a:cubicBezTo>
                      <a:pt x="39" y="65"/>
                      <a:pt x="39" y="66"/>
                      <a:pt x="40" y="68"/>
                    </a:cubicBezTo>
                    <a:cubicBezTo>
                      <a:pt x="40" y="69"/>
                      <a:pt x="41" y="70"/>
                      <a:pt x="41" y="71"/>
                    </a:cubicBezTo>
                    <a:cubicBezTo>
                      <a:pt x="42" y="73"/>
                      <a:pt x="43" y="74"/>
                      <a:pt x="43" y="75"/>
                    </a:cubicBezTo>
                    <a:cubicBezTo>
                      <a:pt x="44" y="76"/>
                      <a:pt x="44" y="76"/>
                      <a:pt x="45" y="77"/>
                    </a:cubicBezTo>
                    <a:cubicBezTo>
                      <a:pt x="45" y="79"/>
                      <a:pt x="46" y="80"/>
                      <a:pt x="46" y="82"/>
                    </a:cubicBezTo>
                    <a:cubicBezTo>
                      <a:pt x="46" y="83"/>
                      <a:pt x="46" y="83"/>
                      <a:pt x="46" y="83"/>
                    </a:cubicBezTo>
                    <a:cubicBezTo>
                      <a:pt x="47" y="83"/>
                      <a:pt x="47" y="84"/>
                      <a:pt x="46" y="85"/>
                    </a:cubicBezTo>
                    <a:cubicBezTo>
                      <a:pt x="46" y="86"/>
                      <a:pt x="46" y="87"/>
                      <a:pt x="46" y="88"/>
                    </a:cubicBezTo>
                    <a:cubicBezTo>
                      <a:pt x="47" y="89"/>
                      <a:pt x="47" y="90"/>
                      <a:pt x="48" y="90"/>
                    </a:cubicBezTo>
                    <a:cubicBezTo>
                      <a:pt x="48" y="91"/>
                      <a:pt x="48" y="91"/>
                      <a:pt x="48" y="91"/>
                    </a:cubicBezTo>
                    <a:cubicBezTo>
                      <a:pt x="48" y="92"/>
                      <a:pt x="48" y="94"/>
                      <a:pt x="47" y="94"/>
                    </a:cubicBezTo>
                    <a:cubicBezTo>
                      <a:pt x="46" y="96"/>
                      <a:pt x="44" y="97"/>
                      <a:pt x="42" y="98"/>
                    </a:cubicBezTo>
                    <a:cubicBezTo>
                      <a:pt x="42" y="99"/>
                      <a:pt x="41" y="99"/>
                      <a:pt x="40" y="100"/>
                    </a:cubicBezTo>
                    <a:cubicBezTo>
                      <a:pt x="37" y="102"/>
                      <a:pt x="36" y="106"/>
                      <a:pt x="37" y="110"/>
                    </a:cubicBezTo>
                    <a:cubicBezTo>
                      <a:pt x="38" y="111"/>
                      <a:pt x="38" y="111"/>
                      <a:pt x="38" y="112"/>
                    </a:cubicBezTo>
                    <a:cubicBezTo>
                      <a:pt x="39" y="113"/>
                      <a:pt x="39" y="113"/>
                      <a:pt x="39" y="114"/>
                    </a:cubicBezTo>
                    <a:cubicBezTo>
                      <a:pt x="40" y="114"/>
                      <a:pt x="40" y="115"/>
                      <a:pt x="40" y="115"/>
                    </a:cubicBezTo>
                    <a:cubicBezTo>
                      <a:pt x="40" y="116"/>
                      <a:pt x="40" y="117"/>
                      <a:pt x="41" y="119"/>
                    </a:cubicBezTo>
                    <a:cubicBezTo>
                      <a:pt x="42" y="120"/>
                      <a:pt x="42" y="121"/>
                      <a:pt x="42" y="122"/>
                    </a:cubicBezTo>
                    <a:cubicBezTo>
                      <a:pt x="42" y="123"/>
                      <a:pt x="42" y="123"/>
                      <a:pt x="42" y="124"/>
                    </a:cubicBezTo>
                    <a:cubicBezTo>
                      <a:pt x="42" y="125"/>
                      <a:pt x="42" y="127"/>
                      <a:pt x="43" y="129"/>
                    </a:cubicBezTo>
                    <a:cubicBezTo>
                      <a:pt x="43" y="130"/>
                      <a:pt x="44" y="130"/>
                      <a:pt x="44" y="131"/>
                    </a:cubicBezTo>
                    <a:cubicBezTo>
                      <a:pt x="45" y="131"/>
                      <a:pt x="45" y="132"/>
                      <a:pt x="45" y="132"/>
                    </a:cubicBezTo>
                    <a:cubicBezTo>
                      <a:pt x="46" y="133"/>
                      <a:pt x="46" y="134"/>
                      <a:pt x="46" y="134"/>
                    </a:cubicBezTo>
                    <a:cubicBezTo>
                      <a:pt x="46" y="135"/>
                      <a:pt x="46" y="136"/>
                      <a:pt x="46" y="137"/>
                    </a:cubicBezTo>
                    <a:cubicBezTo>
                      <a:pt x="47" y="138"/>
                      <a:pt x="48" y="140"/>
                      <a:pt x="48" y="141"/>
                    </a:cubicBezTo>
                    <a:cubicBezTo>
                      <a:pt x="49" y="143"/>
                      <a:pt x="49" y="144"/>
                      <a:pt x="50" y="145"/>
                    </a:cubicBezTo>
                    <a:cubicBezTo>
                      <a:pt x="50" y="145"/>
                      <a:pt x="50" y="146"/>
                      <a:pt x="50" y="146"/>
                    </a:cubicBezTo>
                    <a:cubicBezTo>
                      <a:pt x="50" y="147"/>
                      <a:pt x="50" y="148"/>
                      <a:pt x="51" y="149"/>
                    </a:cubicBezTo>
                    <a:cubicBezTo>
                      <a:pt x="52" y="151"/>
                      <a:pt x="53" y="152"/>
                      <a:pt x="54" y="153"/>
                    </a:cubicBezTo>
                    <a:cubicBezTo>
                      <a:pt x="55" y="154"/>
                      <a:pt x="56" y="155"/>
                      <a:pt x="56" y="156"/>
                    </a:cubicBezTo>
                    <a:cubicBezTo>
                      <a:pt x="57" y="157"/>
                      <a:pt x="57" y="158"/>
                      <a:pt x="57" y="160"/>
                    </a:cubicBezTo>
                    <a:cubicBezTo>
                      <a:pt x="57" y="161"/>
                      <a:pt x="57" y="162"/>
                      <a:pt x="57" y="163"/>
                    </a:cubicBezTo>
                    <a:cubicBezTo>
                      <a:pt x="58" y="165"/>
                      <a:pt x="59" y="166"/>
                      <a:pt x="60" y="166"/>
                    </a:cubicBezTo>
                    <a:cubicBezTo>
                      <a:pt x="60" y="167"/>
                      <a:pt x="60" y="167"/>
                      <a:pt x="60" y="167"/>
                    </a:cubicBezTo>
                    <a:cubicBezTo>
                      <a:pt x="61" y="169"/>
                      <a:pt x="60" y="171"/>
                      <a:pt x="60" y="174"/>
                    </a:cubicBezTo>
                    <a:cubicBezTo>
                      <a:pt x="59" y="175"/>
                      <a:pt x="59" y="177"/>
                      <a:pt x="59" y="179"/>
                    </a:cubicBezTo>
                    <a:cubicBezTo>
                      <a:pt x="59" y="180"/>
                      <a:pt x="59" y="180"/>
                      <a:pt x="59" y="180"/>
                    </a:cubicBezTo>
                    <a:cubicBezTo>
                      <a:pt x="59" y="185"/>
                      <a:pt x="59" y="189"/>
                      <a:pt x="58" y="194"/>
                    </a:cubicBezTo>
                    <a:cubicBezTo>
                      <a:pt x="58" y="198"/>
                      <a:pt x="57" y="201"/>
                      <a:pt x="56" y="206"/>
                    </a:cubicBezTo>
                    <a:cubicBezTo>
                      <a:pt x="55" y="208"/>
                      <a:pt x="55" y="208"/>
                      <a:pt x="55" y="208"/>
                    </a:cubicBezTo>
                    <a:cubicBezTo>
                      <a:pt x="54" y="212"/>
                      <a:pt x="50" y="216"/>
                      <a:pt x="47" y="219"/>
                    </a:cubicBezTo>
                    <a:cubicBezTo>
                      <a:pt x="45" y="220"/>
                      <a:pt x="44" y="221"/>
                      <a:pt x="42" y="222"/>
                    </a:cubicBezTo>
                    <a:cubicBezTo>
                      <a:pt x="42" y="222"/>
                      <a:pt x="41" y="223"/>
                      <a:pt x="41" y="223"/>
                    </a:cubicBezTo>
                    <a:cubicBezTo>
                      <a:pt x="40" y="223"/>
                      <a:pt x="38" y="224"/>
                      <a:pt x="37" y="225"/>
                    </a:cubicBezTo>
                    <a:cubicBezTo>
                      <a:pt x="35" y="228"/>
                      <a:pt x="35" y="230"/>
                      <a:pt x="35" y="233"/>
                    </a:cubicBezTo>
                    <a:cubicBezTo>
                      <a:pt x="35" y="234"/>
                      <a:pt x="35" y="234"/>
                      <a:pt x="35" y="234"/>
                    </a:cubicBezTo>
                    <a:cubicBezTo>
                      <a:pt x="35" y="235"/>
                      <a:pt x="35" y="235"/>
                      <a:pt x="34" y="235"/>
                    </a:cubicBezTo>
                    <a:cubicBezTo>
                      <a:pt x="33" y="236"/>
                      <a:pt x="33" y="236"/>
                      <a:pt x="32" y="237"/>
                    </a:cubicBezTo>
                    <a:cubicBezTo>
                      <a:pt x="31" y="238"/>
                      <a:pt x="30" y="240"/>
                      <a:pt x="29" y="241"/>
                    </a:cubicBezTo>
                    <a:cubicBezTo>
                      <a:pt x="28" y="242"/>
                      <a:pt x="27" y="243"/>
                      <a:pt x="26" y="244"/>
                    </a:cubicBezTo>
                    <a:cubicBezTo>
                      <a:pt x="24" y="247"/>
                      <a:pt x="22" y="250"/>
                      <a:pt x="22" y="253"/>
                    </a:cubicBezTo>
                    <a:cubicBezTo>
                      <a:pt x="22" y="255"/>
                      <a:pt x="22" y="256"/>
                      <a:pt x="22" y="257"/>
                    </a:cubicBezTo>
                    <a:cubicBezTo>
                      <a:pt x="22" y="259"/>
                      <a:pt x="22" y="261"/>
                      <a:pt x="21" y="263"/>
                    </a:cubicBezTo>
                    <a:cubicBezTo>
                      <a:pt x="21" y="263"/>
                      <a:pt x="21" y="264"/>
                      <a:pt x="20" y="264"/>
                    </a:cubicBezTo>
                    <a:cubicBezTo>
                      <a:pt x="20" y="265"/>
                      <a:pt x="20" y="265"/>
                      <a:pt x="20" y="265"/>
                    </a:cubicBezTo>
                    <a:cubicBezTo>
                      <a:pt x="19" y="267"/>
                      <a:pt x="18" y="268"/>
                      <a:pt x="18" y="269"/>
                    </a:cubicBezTo>
                    <a:cubicBezTo>
                      <a:pt x="17" y="271"/>
                      <a:pt x="17" y="273"/>
                      <a:pt x="17" y="275"/>
                    </a:cubicBezTo>
                    <a:cubicBezTo>
                      <a:pt x="17" y="276"/>
                      <a:pt x="17" y="277"/>
                      <a:pt x="17" y="278"/>
                    </a:cubicBezTo>
                    <a:cubicBezTo>
                      <a:pt x="17" y="279"/>
                      <a:pt x="17" y="280"/>
                      <a:pt x="17" y="280"/>
                    </a:cubicBezTo>
                    <a:cubicBezTo>
                      <a:pt x="16" y="282"/>
                      <a:pt x="16" y="284"/>
                      <a:pt x="16" y="286"/>
                    </a:cubicBezTo>
                    <a:cubicBezTo>
                      <a:pt x="16" y="290"/>
                      <a:pt x="15" y="295"/>
                      <a:pt x="13" y="299"/>
                    </a:cubicBezTo>
                    <a:cubicBezTo>
                      <a:pt x="11" y="303"/>
                      <a:pt x="9" y="308"/>
                      <a:pt x="9" y="314"/>
                    </a:cubicBezTo>
                    <a:cubicBezTo>
                      <a:pt x="9" y="315"/>
                      <a:pt x="9" y="315"/>
                      <a:pt x="9" y="316"/>
                    </a:cubicBezTo>
                    <a:cubicBezTo>
                      <a:pt x="9" y="317"/>
                      <a:pt x="9" y="318"/>
                      <a:pt x="8" y="320"/>
                    </a:cubicBezTo>
                    <a:cubicBezTo>
                      <a:pt x="7" y="320"/>
                      <a:pt x="6" y="321"/>
                      <a:pt x="5" y="322"/>
                    </a:cubicBezTo>
                    <a:cubicBezTo>
                      <a:pt x="4" y="323"/>
                      <a:pt x="3" y="325"/>
                      <a:pt x="2" y="327"/>
                    </a:cubicBezTo>
                    <a:cubicBezTo>
                      <a:pt x="0" y="330"/>
                      <a:pt x="1" y="333"/>
                      <a:pt x="1" y="335"/>
                    </a:cubicBezTo>
                    <a:cubicBezTo>
                      <a:pt x="1" y="336"/>
                      <a:pt x="2" y="337"/>
                      <a:pt x="2" y="337"/>
                    </a:cubicBezTo>
                    <a:cubicBezTo>
                      <a:pt x="2" y="342"/>
                      <a:pt x="3" y="346"/>
                      <a:pt x="3" y="350"/>
                    </a:cubicBezTo>
                    <a:cubicBezTo>
                      <a:pt x="3" y="353"/>
                      <a:pt x="3" y="356"/>
                      <a:pt x="2" y="358"/>
                    </a:cubicBezTo>
                    <a:cubicBezTo>
                      <a:pt x="1" y="364"/>
                      <a:pt x="0" y="368"/>
                      <a:pt x="0" y="373"/>
                    </a:cubicBezTo>
                    <a:cubicBezTo>
                      <a:pt x="0" y="378"/>
                      <a:pt x="0" y="378"/>
                      <a:pt x="0" y="378"/>
                    </a:cubicBezTo>
                    <a:cubicBezTo>
                      <a:pt x="3" y="376"/>
                      <a:pt x="3" y="376"/>
                      <a:pt x="3" y="376"/>
                    </a:cubicBezTo>
                    <a:cubicBezTo>
                      <a:pt x="7" y="374"/>
                      <a:pt x="10" y="372"/>
                      <a:pt x="13" y="372"/>
                    </a:cubicBezTo>
                    <a:cubicBezTo>
                      <a:pt x="14" y="372"/>
                      <a:pt x="14" y="372"/>
                      <a:pt x="15" y="372"/>
                    </a:cubicBezTo>
                    <a:cubicBezTo>
                      <a:pt x="16" y="372"/>
                      <a:pt x="17" y="373"/>
                      <a:pt x="18" y="374"/>
                    </a:cubicBezTo>
                    <a:cubicBezTo>
                      <a:pt x="19" y="375"/>
                      <a:pt x="20" y="375"/>
                      <a:pt x="22" y="376"/>
                    </a:cubicBezTo>
                    <a:cubicBezTo>
                      <a:pt x="22" y="376"/>
                      <a:pt x="22" y="376"/>
                      <a:pt x="23" y="376"/>
                    </a:cubicBezTo>
                    <a:cubicBezTo>
                      <a:pt x="25" y="376"/>
                      <a:pt x="29" y="375"/>
                      <a:pt x="31" y="374"/>
                    </a:cubicBezTo>
                    <a:cubicBezTo>
                      <a:pt x="32" y="373"/>
                      <a:pt x="33" y="372"/>
                      <a:pt x="34" y="371"/>
                    </a:cubicBezTo>
                    <a:cubicBezTo>
                      <a:pt x="35" y="369"/>
                      <a:pt x="36" y="368"/>
                      <a:pt x="37" y="368"/>
                    </a:cubicBezTo>
                    <a:cubicBezTo>
                      <a:pt x="38" y="367"/>
                      <a:pt x="44" y="366"/>
                      <a:pt x="46" y="366"/>
                    </a:cubicBezTo>
                    <a:cubicBezTo>
                      <a:pt x="46" y="366"/>
                      <a:pt x="46" y="366"/>
                      <a:pt x="46" y="366"/>
                    </a:cubicBezTo>
                    <a:cubicBezTo>
                      <a:pt x="50" y="366"/>
                      <a:pt x="53" y="369"/>
                      <a:pt x="55" y="372"/>
                    </a:cubicBezTo>
                    <a:cubicBezTo>
                      <a:pt x="56" y="374"/>
                      <a:pt x="57" y="375"/>
                      <a:pt x="58" y="376"/>
                    </a:cubicBezTo>
                    <a:cubicBezTo>
                      <a:pt x="60" y="377"/>
                      <a:pt x="63" y="379"/>
                      <a:pt x="65" y="380"/>
                    </a:cubicBezTo>
                    <a:cubicBezTo>
                      <a:pt x="68" y="381"/>
                      <a:pt x="71" y="382"/>
                      <a:pt x="76" y="382"/>
                    </a:cubicBezTo>
                    <a:cubicBezTo>
                      <a:pt x="80" y="382"/>
                      <a:pt x="83" y="381"/>
                      <a:pt x="86" y="381"/>
                    </a:cubicBezTo>
                    <a:cubicBezTo>
                      <a:pt x="88" y="381"/>
                      <a:pt x="90" y="381"/>
                      <a:pt x="92" y="381"/>
                    </a:cubicBezTo>
                    <a:cubicBezTo>
                      <a:pt x="195" y="381"/>
                      <a:pt x="195" y="381"/>
                      <a:pt x="195" y="381"/>
                    </a:cubicBezTo>
                    <a:cubicBezTo>
                      <a:pt x="198" y="385"/>
                      <a:pt x="200" y="390"/>
                      <a:pt x="204" y="393"/>
                    </a:cubicBezTo>
                    <a:cubicBezTo>
                      <a:pt x="206" y="395"/>
                      <a:pt x="210" y="396"/>
                      <a:pt x="212" y="396"/>
                    </a:cubicBezTo>
                    <a:cubicBezTo>
                      <a:pt x="213" y="396"/>
                      <a:pt x="214" y="396"/>
                      <a:pt x="215" y="395"/>
                    </a:cubicBezTo>
                    <a:cubicBezTo>
                      <a:pt x="216" y="395"/>
                      <a:pt x="217" y="395"/>
                      <a:pt x="218" y="395"/>
                    </a:cubicBezTo>
                    <a:cubicBezTo>
                      <a:pt x="223" y="395"/>
                      <a:pt x="227" y="396"/>
                      <a:pt x="231" y="397"/>
                    </a:cubicBezTo>
                    <a:cubicBezTo>
                      <a:pt x="232" y="397"/>
                      <a:pt x="233" y="397"/>
                      <a:pt x="234" y="397"/>
                    </a:cubicBezTo>
                    <a:cubicBezTo>
                      <a:pt x="237" y="397"/>
                      <a:pt x="239" y="396"/>
                      <a:pt x="242" y="396"/>
                    </a:cubicBezTo>
                    <a:cubicBezTo>
                      <a:pt x="243" y="395"/>
                      <a:pt x="245" y="395"/>
                      <a:pt x="247" y="395"/>
                    </a:cubicBezTo>
                    <a:cubicBezTo>
                      <a:pt x="248" y="395"/>
                      <a:pt x="248" y="395"/>
                      <a:pt x="248" y="395"/>
                    </a:cubicBezTo>
                    <a:cubicBezTo>
                      <a:pt x="251" y="395"/>
                      <a:pt x="254" y="396"/>
                      <a:pt x="256" y="397"/>
                    </a:cubicBezTo>
                    <a:cubicBezTo>
                      <a:pt x="258" y="397"/>
                      <a:pt x="260" y="398"/>
                      <a:pt x="262" y="398"/>
                    </a:cubicBezTo>
                    <a:cubicBezTo>
                      <a:pt x="263" y="399"/>
                      <a:pt x="264" y="399"/>
                      <a:pt x="264" y="399"/>
                    </a:cubicBezTo>
                    <a:cubicBezTo>
                      <a:pt x="266" y="399"/>
                      <a:pt x="268" y="398"/>
                      <a:pt x="269" y="398"/>
                    </a:cubicBezTo>
                    <a:cubicBezTo>
                      <a:pt x="270" y="398"/>
                      <a:pt x="272" y="398"/>
                      <a:pt x="273" y="398"/>
                    </a:cubicBezTo>
                    <a:cubicBezTo>
                      <a:pt x="274" y="398"/>
                      <a:pt x="275" y="398"/>
                      <a:pt x="276" y="398"/>
                    </a:cubicBezTo>
                    <a:cubicBezTo>
                      <a:pt x="278" y="398"/>
                      <a:pt x="278" y="398"/>
                      <a:pt x="278" y="398"/>
                    </a:cubicBezTo>
                    <a:cubicBezTo>
                      <a:pt x="280" y="399"/>
                      <a:pt x="281" y="399"/>
                      <a:pt x="283" y="399"/>
                    </a:cubicBezTo>
                    <a:cubicBezTo>
                      <a:pt x="285" y="399"/>
                      <a:pt x="286" y="399"/>
                      <a:pt x="288" y="398"/>
                    </a:cubicBezTo>
                    <a:cubicBezTo>
                      <a:pt x="292" y="397"/>
                      <a:pt x="296" y="395"/>
                      <a:pt x="300" y="395"/>
                    </a:cubicBezTo>
                    <a:cubicBezTo>
                      <a:pt x="304" y="394"/>
                      <a:pt x="304" y="394"/>
                      <a:pt x="304" y="394"/>
                    </a:cubicBezTo>
                    <a:cubicBezTo>
                      <a:pt x="312" y="394"/>
                      <a:pt x="319" y="393"/>
                      <a:pt x="326" y="390"/>
                    </a:cubicBezTo>
                    <a:cubicBezTo>
                      <a:pt x="328" y="390"/>
                      <a:pt x="330" y="389"/>
                      <a:pt x="332" y="389"/>
                    </a:cubicBezTo>
                    <a:cubicBezTo>
                      <a:pt x="335" y="388"/>
                      <a:pt x="335" y="388"/>
                      <a:pt x="335" y="388"/>
                    </a:cubicBezTo>
                    <a:cubicBezTo>
                      <a:pt x="302" y="351"/>
                      <a:pt x="302" y="351"/>
                      <a:pt x="302" y="351"/>
                    </a:cubicBezTo>
                    <a:cubicBezTo>
                      <a:pt x="302" y="350"/>
                      <a:pt x="302" y="343"/>
                      <a:pt x="297" y="341"/>
                    </a:cubicBezTo>
                    <a:cubicBezTo>
                      <a:pt x="299" y="236"/>
                      <a:pt x="299" y="236"/>
                      <a:pt x="299" y="236"/>
                    </a:cubicBezTo>
                    <a:cubicBezTo>
                      <a:pt x="331" y="236"/>
                      <a:pt x="331" y="236"/>
                      <a:pt x="331" y="236"/>
                    </a:cubicBezTo>
                    <a:cubicBezTo>
                      <a:pt x="336" y="236"/>
                      <a:pt x="341" y="236"/>
                      <a:pt x="346" y="236"/>
                    </a:cubicBezTo>
                    <a:cubicBezTo>
                      <a:pt x="352" y="236"/>
                      <a:pt x="352" y="236"/>
                      <a:pt x="352" y="236"/>
                    </a:cubicBezTo>
                    <a:cubicBezTo>
                      <a:pt x="352" y="236"/>
                      <a:pt x="353" y="236"/>
                      <a:pt x="353" y="236"/>
                    </a:cubicBezTo>
                    <a:cubicBezTo>
                      <a:pt x="356" y="236"/>
                      <a:pt x="356" y="236"/>
                      <a:pt x="356" y="236"/>
                    </a:cubicBezTo>
                    <a:cubicBezTo>
                      <a:pt x="355" y="233"/>
                      <a:pt x="355" y="233"/>
                      <a:pt x="355" y="233"/>
                    </a:cubicBezTo>
                    <a:cubicBezTo>
                      <a:pt x="355" y="233"/>
                      <a:pt x="354" y="233"/>
                      <a:pt x="354" y="232"/>
                    </a:cubicBezTo>
                    <a:cubicBezTo>
                      <a:pt x="353" y="231"/>
                      <a:pt x="353" y="230"/>
                      <a:pt x="353" y="228"/>
                    </a:cubicBezTo>
                    <a:cubicBezTo>
                      <a:pt x="353" y="226"/>
                      <a:pt x="354" y="223"/>
                      <a:pt x="356" y="220"/>
                    </a:cubicBezTo>
                    <a:cubicBezTo>
                      <a:pt x="357" y="218"/>
                      <a:pt x="358" y="216"/>
                      <a:pt x="357" y="213"/>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21" name="Freeform 54">
                <a:extLst>
                  <a:ext uri="{FF2B5EF4-FFF2-40B4-BE49-F238E27FC236}">
                    <a16:creationId xmlns:a16="http://schemas.microsoft.com/office/drawing/2014/main" id="{FEE4E401-8EBF-E42E-0860-485B994EA366}"/>
                  </a:ext>
                </a:extLst>
              </p:cNvPr>
              <p:cNvSpPr>
                <a:spLocks/>
              </p:cNvSpPr>
              <p:nvPr/>
            </p:nvSpPr>
            <p:spPr bwMode="auto">
              <a:xfrm>
                <a:off x="3889439" y="3109331"/>
                <a:ext cx="179680" cy="467444"/>
              </a:xfrm>
              <a:custGeom>
                <a:avLst/>
                <a:gdLst>
                  <a:gd name="T0" fmla="*/ 88 w 89"/>
                  <a:gd name="T1" fmla="*/ 192 h 251"/>
                  <a:gd name="T2" fmla="*/ 88 w 89"/>
                  <a:gd name="T3" fmla="*/ 188 h 251"/>
                  <a:gd name="T4" fmla="*/ 69 w 89"/>
                  <a:gd name="T5" fmla="*/ 144 h 251"/>
                  <a:gd name="T6" fmla="*/ 67 w 89"/>
                  <a:gd name="T7" fmla="*/ 148 h 251"/>
                  <a:gd name="T8" fmla="*/ 69 w 89"/>
                  <a:gd name="T9" fmla="*/ 156 h 251"/>
                  <a:gd name="T10" fmla="*/ 62 w 89"/>
                  <a:gd name="T11" fmla="*/ 148 h 251"/>
                  <a:gd name="T12" fmla="*/ 57 w 89"/>
                  <a:gd name="T13" fmla="*/ 154 h 251"/>
                  <a:gd name="T14" fmla="*/ 52 w 89"/>
                  <a:gd name="T15" fmla="*/ 134 h 251"/>
                  <a:gd name="T16" fmla="*/ 46 w 89"/>
                  <a:gd name="T17" fmla="*/ 108 h 251"/>
                  <a:gd name="T18" fmla="*/ 45 w 89"/>
                  <a:gd name="T19" fmla="*/ 78 h 251"/>
                  <a:gd name="T20" fmla="*/ 47 w 89"/>
                  <a:gd name="T21" fmla="*/ 56 h 251"/>
                  <a:gd name="T22" fmla="*/ 47 w 89"/>
                  <a:gd name="T23" fmla="*/ 40 h 251"/>
                  <a:gd name="T24" fmla="*/ 44 w 89"/>
                  <a:gd name="T25" fmla="*/ 21 h 251"/>
                  <a:gd name="T26" fmla="*/ 40 w 89"/>
                  <a:gd name="T27" fmla="*/ 7 h 251"/>
                  <a:gd name="T28" fmla="*/ 46 w 89"/>
                  <a:gd name="T29" fmla="*/ 6 h 251"/>
                  <a:gd name="T30" fmla="*/ 41 w 89"/>
                  <a:gd name="T31" fmla="*/ 0 h 251"/>
                  <a:gd name="T32" fmla="*/ 36 w 89"/>
                  <a:gd name="T33" fmla="*/ 3 h 251"/>
                  <a:gd name="T34" fmla="*/ 30 w 89"/>
                  <a:gd name="T35" fmla="*/ 2 h 251"/>
                  <a:gd name="T36" fmla="*/ 19 w 89"/>
                  <a:gd name="T37" fmla="*/ 0 h 251"/>
                  <a:gd name="T38" fmla="*/ 17 w 89"/>
                  <a:gd name="T39" fmla="*/ 0 h 251"/>
                  <a:gd name="T40" fmla="*/ 14 w 89"/>
                  <a:gd name="T41" fmla="*/ 3 h 251"/>
                  <a:gd name="T42" fmla="*/ 19 w 89"/>
                  <a:gd name="T43" fmla="*/ 9 h 251"/>
                  <a:gd name="T44" fmla="*/ 19 w 89"/>
                  <a:gd name="T45" fmla="*/ 16 h 251"/>
                  <a:gd name="T46" fmla="*/ 26 w 89"/>
                  <a:gd name="T47" fmla="*/ 22 h 251"/>
                  <a:gd name="T48" fmla="*/ 30 w 89"/>
                  <a:gd name="T49" fmla="*/ 32 h 251"/>
                  <a:gd name="T50" fmla="*/ 20 w 89"/>
                  <a:gd name="T51" fmla="*/ 42 h 251"/>
                  <a:gd name="T52" fmla="*/ 18 w 89"/>
                  <a:gd name="T53" fmla="*/ 49 h 251"/>
                  <a:gd name="T54" fmla="*/ 19 w 89"/>
                  <a:gd name="T55" fmla="*/ 57 h 251"/>
                  <a:gd name="T56" fmla="*/ 18 w 89"/>
                  <a:gd name="T57" fmla="*/ 66 h 251"/>
                  <a:gd name="T58" fmla="*/ 18 w 89"/>
                  <a:gd name="T59" fmla="*/ 77 h 251"/>
                  <a:gd name="T60" fmla="*/ 21 w 89"/>
                  <a:gd name="T61" fmla="*/ 91 h 251"/>
                  <a:gd name="T62" fmla="*/ 15 w 89"/>
                  <a:gd name="T63" fmla="*/ 101 h 251"/>
                  <a:gd name="T64" fmla="*/ 8 w 89"/>
                  <a:gd name="T65" fmla="*/ 103 h 251"/>
                  <a:gd name="T66" fmla="*/ 8 w 89"/>
                  <a:gd name="T67" fmla="*/ 111 h 251"/>
                  <a:gd name="T68" fmla="*/ 4 w 89"/>
                  <a:gd name="T69" fmla="*/ 129 h 251"/>
                  <a:gd name="T70" fmla="*/ 2 w 89"/>
                  <a:gd name="T71" fmla="*/ 140 h 251"/>
                  <a:gd name="T72" fmla="*/ 4 w 89"/>
                  <a:gd name="T73" fmla="*/ 144 h 251"/>
                  <a:gd name="T74" fmla="*/ 10 w 89"/>
                  <a:gd name="T75" fmla="*/ 148 h 251"/>
                  <a:gd name="T76" fmla="*/ 12 w 89"/>
                  <a:gd name="T77" fmla="*/ 148 h 251"/>
                  <a:gd name="T78" fmla="*/ 18 w 89"/>
                  <a:gd name="T79" fmla="*/ 156 h 251"/>
                  <a:gd name="T80" fmla="*/ 27 w 89"/>
                  <a:gd name="T81" fmla="*/ 166 h 251"/>
                  <a:gd name="T82" fmla="*/ 44 w 89"/>
                  <a:gd name="T83" fmla="*/ 161 h 251"/>
                  <a:gd name="T84" fmla="*/ 49 w 89"/>
                  <a:gd name="T85" fmla="*/ 194 h 251"/>
                  <a:gd name="T86" fmla="*/ 46 w 89"/>
                  <a:gd name="T87" fmla="*/ 203 h 251"/>
                  <a:gd name="T88" fmla="*/ 45 w 89"/>
                  <a:gd name="T89" fmla="*/ 212 h 251"/>
                  <a:gd name="T90" fmla="*/ 48 w 89"/>
                  <a:gd name="T91" fmla="*/ 218 h 251"/>
                  <a:gd name="T92" fmla="*/ 48 w 89"/>
                  <a:gd name="T93" fmla="*/ 223 h 251"/>
                  <a:gd name="T94" fmla="*/ 61 w 89"/>
                  <a:gd name="T95" fmla="*/ 237 h 251"/>
                  <a:gd name="T96" fmla="*/ 64 w 89"/>
                  <a:gd name="T97" fmla="*/ 247 h 251"/>
                  <a:gd name="T98" fmla="*/ 67 w 89"/>
                  <a:gd name="T99" fmla="*/ 251 h 251"/>
                  <a:gd name="T100" fmla="*/ 71 w 89"/>
                  <a:gd name="T101" fmla="*/ 251 h 251"/>
                  <a:gd name="T102" fmla="*/ 70 w 89"/>
                  <a:gd name="T103" fmla="*/ 239 h 251"/>
                  <a:gd name="T104" fmla="*/ 71 w 89"/>
                  <a:gd name="T105" fmla="*/ 225 h 251"/>
                  <a:gd name="T106" fmla="*/ 78 w 89"/>
                  <a:gd name="T107" fmla="*/ 218 h 251"/>
                  <a:gd name="T108" fmla="*/ 89 w 89"/>
                  <a:gd name="T109" fmla="*/ 20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251">
                    <a:moveTo>
                      <a:pt x="88" y="199"/>
                    </a:moveTo>
                    <a:cubicBezTo>
                      <a:pt x="88" y="197"/>
                      <a:pt x="88" y="194"/>
                      <a:pt x="88" y="192"/>
                    </a:cubicBezTo>
                    <a:cubicBezTo>
                      <a:pt x="88" y="191"/>
                      <a:pt x="88" y="190"/>
                      <a:pt x="88" y="189"/>
                    </a:cubicBezTo>
                    <a:cubicBezTo>
                      <a:pt x="88" y="188"/>
                      <a:pt x="88" y="188"/>
                      <a:pt x="88" y="188"/>
                    </a:cubicBezTo>
                    <a:cubicBezTo>
                      <a:pt x="88" y="184"/>
                      <a:pt x="89" y="181"/>
                      <a:pt x="88" y="178"/>
                    </a:cubicBezTo>
                    <a:cubicBezTo>
                      <a:pt x="86" y="168"/>
                      <a:pt x="81" y="150"/>
                      <a:pt x="69" y="144"/>
                    </a:cubicBezTo>
                    <a:cubicBezTo>
                      <a:pt x="64" y="141"/>
                      <a:pt x="64" y="141"/>
                      <a:pt x="64" y="141"/>
                    </a:cubicBezTo>
                    <a:cubicBezTo>
                      <a:pt x="67" y="148"/>
                      <a:pt x="67" y="148"/>
                      <a:pt x="67" y="148"/>
                    </a:cubicBezTo>
                    <a:cubicBezTo>
                      <a:pt x="68" y="151"/>
                      <a:pt x="70" y="155"/>
                      <a:pt x="69" y="156"/>
                    </a:cubicBezTo>
                    <a:cubicBezTo>
                      <a:pt x="69" y="156"/>
                      <a:pt x="69" y="156"/>
                      <a:pt x="69" y="156"/>
                    </a:cubicBezTo>
                    <a:cubicBezTo>
                      <a:pt x="69" y="156"/>
                      <a:pt x="68" y="155"/>
                      <a:pt x="68" y="153"/>
                    </a:cubicBezTo>
                    <a:cubicBezTo>
                      <a:pt x="67" y="151"/>
                      <a:pt x="66" y="148"/>
                      <a:pt x="62" y="148"/>
                    </a:cubicBezTo>
                    <a:cubicBezTo>
                      <a:pt x="59" y="148"/>
                      <a:pt x="58" y="151"/>
                      <a:pt x="58" y="152"/>
                    </a:cubicBezTo>
                    <a:cubicBezTo>
                      <a:pt x="57" y="153"/>
                      <a:pt x="57" y="153"/>
                      <a:pt x="57" y="154"/>
                    </a:cubicBezTo>
                    <a:cubicBezTo>
                      <a:pt x="57" y="154"/>
                      <a:pt x="55" y="153"/>
                      <a:pt x="54" y="148"/>
                    </a:cubicBezTo>
                    <a:cubicBezTo>
                      <a:pt x="52" y="144"/>
                      <a:pt x="52" y="139"/>
                      <a:pt x="52" y="134"/>
                    </a:cubicBezTo>
                    <a:cubicBezTo>
                      <a:pt x="51" y="131"/>
                      <a:pt x="51" y="127"/>
                      <a:pt x="51" y="124"/>
                    </a:cubicBezTo>
                    <a:cubicBezTo>
                      <a:pt x="50" y="119"/>
                      <a:pt x="48" y="113"/>
                      <a:pt x="46" y="108"/>
                    </a:cubicBezTo>
                    <a:cubicBezTo>
                      <a:pt x="45" y="103"/>
                      <a:pt x="43" y="98"/>
                      <a:pt x="42" y="93"/>
                    </a:cubicBezTo>
                    <a:cubicBezTo>
                      <a:pt x="42" y="88"/>
                      <a:pt x="43" y="83"/>
                      <a:pt x="45" y="78"/>
                    </a:cubicBezTo>
                    <a:cubicBezTo>
                      <a:pt x="47" y="74"/>
                      <a:pt x="48" y="69"/>
                      <a:pt x="48" y="64"/>
                    </a:cubicBezTo>
                    <a:cubicBezTo>
                      <a:pt x="48" y="61"/>
                      <a:pt x="47" y="58"/>
                      <a:pt x="47" y="56"/>
                    </a:cubicBezTo>
                    <a:cubicBezTo>
                      <a:pt x="46" y="53"/>
                      <a:pt x="46" y="50"/>
                      <a:pt x="46" y="48"/>
                    </a:cubicBezTo>
                    <a:cubicBezTo>
                      <a:pt x="46" y="45"/>
                      <a:pt x="46" y="43"/>
                      <a:pt x="47" y="40"/>
                    </a:cubicBezTo>
                    <a:cubicBezTo>
                      <a:pt x="48" y="35"/>
                      <a:pt x="48" y="30"/>
                      <a:pt x="46" y="25"/>
                    </a:cubicBezTo>
                    <a:cubicBezTo>
                      <a:pt x="46" y="24"/>
                      <a:pt x="45" y="23"/>
                      <a:pt x="44" y="21"/>
                    </a:cubicBezTo>
                    <a:cubicBezTo>
                      <a:pt x="41" y="17"/>
                      <a:pt x="38" y="12"/>
                      <a:pt x="38" y="9"/>
                    </a:cubicBezTo>
                    <a:cubicBezTo>
                      <a:pt x="39" y="8"/>
                      <a:pt x="39" y="7"/>
                      <a:pt x="40" y="7"/>
                    </a:cubicBezTo>
                    <a:cubicBezTo>
                      <a:pt x="41" y="6"/>
                      <a:pt x="42" y="6"/>
                      <a:pt x="43" y="6"/>
                    </a:cubicBezTo>
                    <a:cubicBezTo>
                      <a:pt x="46" y="6"/>
                      <a:pt x="46" y="6"/>
                      <a:pt x="46" y="6"/>
                    </a:cubicBezTo>
                    <a:cubicBezTo>
                      <a:pt x="44" y="3"/>
                      <a:pt x="44" y="3"/>
                      <a:pt x="44" y="3"/>
                    </a:cubicBezTo>
                    <a:cubicBezTo>
                      <a:pt x="43" y="1"/>
                      <a:pt x="42" y="0"/>
                      <a:pt x="41" y="0"/>
                    </a:cubicBezTo>
                    <a:cubicBezTo>
                      <a:pt x="39" y="0"/>
                      <a:pt x="38" y="1"/>
                      <a:pt x="38" y="2"/>
                    </a:cubicBezTo>
                    <a:cubicBezTo>
                      <a:pt x="37" y="3"/>
                      <a:pt x="37" y="3"/>
                      <a:pt x="36" y="3"/>
                    </a:cubicBezTo>
                    <a:cubicBezTo>
                      <a:pt x="35" y="3"/>
                      <a:pt x="35" y="3"/>
                      <a:pt x="35" y="3"/>
                    </a:cubicBezTo>
                    <a:cubicBezTo>
                      <a:pt x="33" y="3"/>
                      <a:pt x="31" y="3"/>
                      <a:pt x="30" y="2"/>
                    </a:cubicBezTo>
                    <a:cubicBezTo>
                      <a:pt x="29" y="2"/>
                      <a:pt x="29" y="2"/>
                      <a:pt x="29" y="2"/>
                    </a:cubicBezTo>
                    <a:cubicBezTo>
                      <a:pt x="25" y="1"/>
                      <a:pt x="23" y="0"/>
                      <a:pt x="19" y="0"/>
                    </a:cubicBezTo>
                    <a:cubicBezTo>
                      <a:pt x="19" y="0"/>
                      <a:pt x="19" y="0"/>
                      <a:pt x="18" y="0"/>
                    </a:cubicBezTo>
                    <a:cubicBezTo>
                      <a:pt x="18" y="0"/>
                      <a:pt x="17" y="0"/>
                      <a:pt x="17" y="0"/>
                    </a:cubicBezTo>
                    <a:cubicBezTo>
                      <a:pt x="12" y="0"/>
                      <a:pt x="12" y="0"/>
                      <a:pt x="12" y="0"/>
                    </a:cubicBezTo>
                    <a:cubicBezTo>
                      <a:pt x="14" y="3"/>
                      <a:pt x="14" y="3"/>
                      <a:pt x="14" y="3"/>
                    </a:cubicBezTo>
                    <a:cubicBezTo>
                      <a:pt x="15" y="4"/>
                      <a:pt x="16" y="5"/>
                      <a:pt x="16" y="6"/>
                    </a:cubicBezTo>
                    <a:cubicBezTo>
                      <a:pt x="17" y="7"/>
                      <a:pt x="18" y="8"/>
                      <a:pt x="19" y="9"/>
                    </a:cubicBezTo>
                    <a:cubicBezTo>
                      <a:pt x="21" y="11"/>
                      <a:pt x="20" y="12"/>
                      <a:pt x="20" y="13"/>
                    </a:cubicBezTo>
                    <a:cubicBezTo>
                      <a:pt x="19" y="13"/>
                      <a:pt x="19" y="14"/>
                      <a:pt x="19" y="16"/>
                    </a:cubicBezTo>
                    <a:cubicBezTo>
                      <a:pt x="19" y="19"/>
                      <a:pt x="20" y="20"/>
                      <a:pt x="23" y="21"/>
                    </a:cubicBezTo>
                    <a:cubicBezTo>
                      <a:pt x="24" y="21"/>
                      <a:pt x="25" y="21"/>
                      <a:pt x="26" y="22"/>
                    </a:cubicBezTo>
                    <a:cubicBezTo>
                      <a:pt x="27" y="23"/>
                      <a:pt x="27" y="25"/>
                      <a:pt x="27" y="26"/>
                    </a:cubicBezTo>
                    <a:cubicBezTo>
                      <a:pt x="27" y="28"/>
                      <a:pt x="27" y="31"/>
                      <a:pt x="30" y="32"/>
                    </a:cubicBezTo>
                    <a:cubicBezTo>
                      <a:pt x="30" y="37"/>
                      <a:pt x="27" y="39"/>
                      <a:pt x="23" y="41"/>
                    </a:cubicBezTo>
                    <a:cubicBezTo>
                      <a:pt x="22" y="41"/>
                      <a:pt x="21" y="42"/>
                      <a:pt x="20" y="42"/>
                    </a:cubicBezTo>
                    <a:cubicBezTo>
                      <a:pt x="18" y="43"/>
                      <a:pt x="17" y="44"/>
                      <a:pt x="17" y="45"/>
                    </a:cubicBezTo>
                    <a:cubicBezTo>
                      <a:pt x="17" y="46"/>
                      <a:pt x="17" y="47"/>
                      <a:pt x="18" y="49"/>
                    </a:cubicBezTo>
                    <a:cubicBezTo>
                      <a:pt x="19" y="50"/>
                      <a:pt x="20" y="51"/>
                      <a:pt x="21" y="53"/>
                    </a:cubicBezTo>
                    <a:cubicBezTo>
                      <a:pt x="21" y="55"/>
                      <a:pt x="20" y="56"/>
                      <a:pt x="19" y="57"/>
                    </a:cubicBezTo>
                    <a:cubicBezTo>
                      <a:pt x="19" y="58"/>
                      <a:pt x="18" y="59"/>
                      <a:pt x="18" y="60"/>
                    </a:cubicBezTo>
                    <a:cubicBezTo>
                      <a:pt x="17" y="62"/>
                      <a:pt x="18" y="64"/>
                      <a:pt x="18" y="66"/>
                    </a:cubicBezTo>
                    <a:cubicBezTo>
                      <a:pt x="18" y="66"/>
                      <a:pt x="18" y="67"/>
                      <a:pt x="19" y="68"/>
                    </a:cubicBezTo>
                    <a:cubicBezTo>
                      <a:pt x="19" y="71"/>
                      <a:pt x="18" y="74"/>
                      <a:pt x="18" y="77"/>
                    </a:cubicBezTo>
                    <a:cubicBezTo>
                      <a:pt x="17" y="80"/>
                      <a:pt x="17" y="82"/>
                      <a:pt x="17" y="84"/>
                    </a:cubicBezTo>
                    <a:cubicBezTo>
                      <a:pt x="16" y="89"/>
                      <a:pt x="19" y="90"/>
                      <a:pt x="21" y="91"/>
                    </a:cubicBezTo>
                    <a:cubicBezTo>
                      <a:pt x="23" y="91"/>
                      <a:pt x="24" y="92"/>
                      <a:pt x="25" y="93"/>
                    </a:cubicBezTo>
                    <a:cubicBezTo>
                      <a:pt x="25" y="98"/>
                      <a:pt x="21" y="99"/>
                      <a:pt x="15" y="101"/>
                    </a:cubicBezTo>
                    <a:cubicBezTo>
                      <a:pt x="13" y="101"/>
                      <a:pt x="11" y="102"/>
                      <a:pt x="9" y="103"/>
                    </a:cubicBezTo>
                    <a:cubicBezTo>
                      <a:pt x="8" y="103"/>
                      <a:pt x="8" y="103"/>
                      <a:pt x="8" y="103"/>
                    </a:cubicBezTo>
                    <a:cubicBezTo>
                      <a:pt x="8" y="104"/>
                      <a:pt x="8" y="104"/>
                      <a:pt x="8" y="104"/>
                    </a:cubicBezTo>
                    <a:cubicBezTo>
                      <a:pt x="8" y="107"/>
                      <a:pt x="8" y="109"/>
                      <a:pt x="8" y="111"/>
                    </a:cubicBezTo>
                    <a:cubicBezTo>
                      <a:pt x="9" y="116"/>
                      <a:pt x="9" y="120"/>
                      <a:pt x="6" y="126"/>
                    </a:cubicBezTo>
                    <a:cubicBezTo>
                      <a:pt x="6" y="127"/>
                      <a:pt x="5" y="128"/>
                      <a:pt x="4" y="129"/>
                    </a:cubicBezTo>
                    <a:cubicBezTo>
                      <a:pt x="2" y="131"/>
                      <a:pt x="1" y="132"/>
                      <a:pt x="0" y="133"/>
                    </a:cubicBezTo>
                    <a:cubicBezTo>
                      <a:pt x="0" y="136"/>
                      <a:pt x="1" y="138"/>
                      <a:pt x="2" y="140"/>
                    </a:cubicBezTo>
                    <a:cubicBezTo>
                      <a:pt x="2" y="141"/>
                      <a:pt x="3" y="141"/>
                      <a:pt x="3" y="142"/>
                    </a:cubicBezTo>
                    <a:cubicBezTo>
                      <a:pt x="3" y="143"/>
                      <a:pt x="4" y="143"/>
                      <a:pt x="4" y="144"/>
                    </a:cubicBezTo>
                    <a:cubicBezTo>
                      <a:pt x="5" y="146"/>
                      <a:pt x="5" y="148"/>
                      <a:pt x="9" y="148"/>
                    </a:cubicBezTo>
                    <a:cubicBezTo>
                      <a:pt x="9" y="148"/>
                      <a:pt x="9" y="148"/>
                      <a:pt x="10" y="148"/>
                    </a:cubicBezTo>
                    <a:cubicBezTo>
                      <a:pt x="11" y="148"/>
                      <a:pt x="11" y="148"/>
                      <a:pt x="12" y="148"/>
                    </a:cubicBezTo>
                    <a:cubicBezTo>
                      <a:pt x="12" y="148"/>
                      <a:pt x="12" y="148"/>
                      <a:pt x="12" y="148"/>
                    </a:cubicBezTo>
                    <a:cubicBezTo>
                      <a:pt x="13" y="148"/>
                      <a:pt x="14" y="149"/>
                      <a:pt x="15" y="150"/>
                    </a:cubicBezTo>
                    <a:cubicBezTo>
                      <a:pt x="16" y="151"/>
                      <a:pt x="17" y="154"/>
                      <a:pt x="18" y="156"/>
                    </a:cubicBezTo>
                    <a:cubicBezTo>
                      <a:pt x="21" y="161"/>
                      <a:pt x="24" y="165"/>
                      <a:pt x="27" y="166"/>
                    </a:cubicBezTo>
                    <a:cubicBezTo>
                      <a:pt x="27" y="166"/>
                      <a:pt x="27" y="166"/>
                      <a:pt x="27" y="166"/>
                    </a:cubicBezTo>
                    <a:cubicBezTo>
                      <a:pt x="30" y="166"/>
                      <a:pt x="33" y="164"/>
                      <a:pt x="36" y="163"/>
                    </a:cubicBezTo>
                    <a:cubicBezTo>
                      <a:pt x="38" y="162"/>
                      <a:pt x="41" y="161"/>
                      <a:pt x="44" y="161"/>
                    </a:cubicBezTo>
                    <a:cubicBezTo>
                      <a:pt x="46" y="161"/>
                      <a:pt x="48" y="163"/>
                      <a:pt x="50" y="165"/>
                    </a:cubicBezTo>
                    <a:cubicBezTo>
                      <a:pt x="56" y="174"/>
                      <a:pt x="53" y="186"/>
                      <a:pt x="49" y="194"/>
                    </a:cubicBezTo>
                    <a:cubicBezTo>
                      <a:pt x="49" y="195"/>
                      <a:pt x="48" y="197"/>
                      <a:pt x="48" y="198"/>
                    </a:cubicBezTo>
                    <a:cubicBezTo>
                      <a:pt x="48" y="200"/>
                      <a:pt x="47" y="202"/>
                      <a:pt x="46" y="203"/>
                    </a:cubicBezTo>
                    <a:cubicBezTo>
                      <a:pt x="46" y="204"/>
                      <a:pt x="45" y="205"/>
                      <a:pt x="45" y="205"/>
                    </a:cubicBezTo>
                    <a:cubicBezTo>
                      <a:pt x="43" y="208"/>
                      <a:pt x="43" y="209"/>
                      <a:pt x="45" y="212"/>
                    </a:cubicBezTo>
                    <a:cubicBezTo>
                      <a:pt x="45" y="213"/>
                      <a:pt x="46" y="214"/>
                      <a:pt x="46" y="214"/>
                    </a:cubicBezTo>
                    <a:cubicBezTo>
                      <a:pt x="47" y="215"/>
                      <a:pt x="47" y="216"/>
                      <a:pt x="48" y="218"/>
                    </a:cubicBezTo>
                    <a:cubicBezTo>
                      <a:pt x="48" y="219"/>
                      <a:pt x="48" y="219"/>
                      <a:pt x="48" y="220"/>
                    </a:cubicBezTo>
                    <a:cubicBezTo>
                      <a:pt x="48" y="221"/>
                      <a:pt x="48" y="222"/>
                      <a:pt x="48" y="223"/>
                    </a:cubicBezTo>
                    <a:cubicBezTo>
                      <a:pt x="50" y="228"/>
                      <a:pt x="54" y="231"/>
                      <a:pt x="58" y="234"/>
                    </a:cubicBezTo>
                    <a:cubicBezTo>
                      <a:pt x="59" y="235"/>
                      <a:pt x="60" y="236"/>
                      <a:pt x="61" y="237"/>
                    </a:cubicBezTo>
                    <a:cubicBezTo>
                      <a:pt x="65" y="240"/>
                      <a:pt x="64" y="241"/>
                      <a:pt x="64" y="243"/>
                    </a:cubicBezTo>
                    <a:cubicBezTo>
                      <a:pt x="64" y="244"/>
                      <a:pt x="64" y="245"/>
                      <a:pt x="64" y="247"/>
                    </a:cubicBezTo>
                    <a:cubicBezTo>
                      <a:pt x="64" y="249"/>
                      <a:pt x="64" y="250"/>
                      <a:pt x="65" y="251"/>
                    </a:cubicBezTo>
                    <a:cubicBezTo>
                      <a:pt x="66" y="251"/>
                      <a:pt x="66" y="251"/>
                      <a:pt x="67" y="251"/>
                    </a:cubicBezTo>
                    <a:cubicBezTo>
                      <a:pt x="68" y="251"/>
                      <a:pt x="69" y="251"/>
                      <a:pt x="70" y="251"/>
                    </a:cubicBezTo>
                    <a:cubicBezTo>
                      <a:pt x="71" y="251"/>
                      <a:pt x="71" y="251"/>
                      <a:pt x="71" y="251"/>
                    </a:cubicBezTo>
                    <a:cubicBezTo>
                      <a:pt x="71" y="249"/>
                      <a:pt x="71" y="249"/>
                      <a:pt x="71" y="249"/>
                    </a:cubicBezTo>
                    <a:cubicBezTo>
                      <a:pt x="71" y="245"/>
                      <a:pt x="71" y="242"/>
                      <a:pt x="70" y="239"/>
                    </a:cubicBezTo>
                    <a:cubicBezTo>
                      <a:pt x="69" y="237"/>
                      <a:pt x="69" y="236"/>
                      <a:pt x="68" y="234"/>
                    </a:cubicBezTo>
                    <a:cubicBezTo>
                      <a:pt x="68" y="231"/>
                      <a:pt x="69" y="228"/>
                      <a:pt x="71" y="225"/>
                    </a:cubicBezTo>
                    <a:cubicBezTo>
                      <a:pt x="71" y="225"/>
                      <a:pt x="72" y="223"/>
                      <a:pt x="72" y="222"/>
                    </a:cubicBezTo>
                    <a:cubicBezTo>
                      <a:pt x="74" y="219"/>
                      <a:pt x="76" y="219"/>
                      <a:pt x="78" y="218"/>
                    </a:cubicBezTo>
                    <a:cubicBezTo>
                      <a:pt x="79" y="218"/>
                      <a:pt x="81" y="218"/>
                      <a:pt x="83" y="217"/>
                    </a:cubicBezTo>
                    <a:cubicBezTo>
                      <a:pt x="87" y="216"/>
                      <a:pt x="88" y="212"/>
                      <a:pt x="89" y="206"/>
                    </a:cubicBezTo>
                    <a:cubicBezTo>
                      <a:pt x="89" y="204"/>
                      <a:pt x="89" y="202"/>
                      <a:pt x="88" y="199"/>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22" name="Freeform 55">
                <a:extLst>
                  <a:ext uri="{FF2B5EF4-FFF2-40B4-BE49-F238E27FC236}">
                    <a16:creationId xmlns:a16="http://schemas.microsoft.com/office/drawing/2014/main" id="{8E6BE743-892B-6BAE-FB20-1825A6EC4F97}"/>
                  </a:ext>
                </a:extLst>
              </p:cNvPr>
              <p:cNvSpPr>
                <a:spLocks/>
              </p:cNvSpPr>
              <p:nvPr/>
            </p:nvSpPr>
            <p:spPr bwMode="auto">
              <a:xfrm>
                <a:off x="3262235" y="3029197"/>
                <a:ext cx="689702" cy="605109"/>
              </a:xfrm>
              <a:custGeom>
                <a:avLst/>
                <a:gdLst>
                  <a:gd name="T0" fmla="*/ 329 w 341"/>
                  <a:gd name="T1" fmla="*/ 59 h 325"/>
                  <a:gd name="T2" fmla="*/ 322 w 341"/>
                  <a:gd name="T3" fmla="*/ 42 h 325"/>
                  <a:gd name="T4" fmla="*/ 309 w 341"/>
                  <a:gd name="T5" fmla="*/ 35 h 325"/>
                  <a:gd name="T6" fmla="*/ 296 w 341"/>
                  <a:gd name="T7" fmla="*/ 29 h 325"/>
                  <a:gd name="T8" fmla="*/ 292 w 341"/>
                  <a:gd name="T9" fmla="*/ 27 h 325"/>
                  <a:gd name="T10" fmla="*/ 279 w 341"/>
                  <a:gd name="T11" fmla="*/ 18 h 325"/>
                  <a:gd name="T12" fmla="*/ 265 w 341"/>
                  <a:gd name="T13" fmla="*/ 15 h 325"/>
                  <a:gd name="T14" fmla="*/ 254 w 341"/>
                  <a:gd name="T15" fmla="*/ 8 h 325"/>
                  <a:gd name="T16" fmla="*/ 252 w 341"/>
                  <a:gd name="T17" fmla="*/ 0 h 325"/>
                  <a:gd name="T18" fmla="*/ 187 w 341"/>
                  <a:gd name="T19" fmla="*/ 35 h 325"/>
                  <a:gd name="T20" fmla="*/ 195 w 341"/>
                  <a:gd name="T21" fmla="*/ 53 h 325"/>
                  <a:gd name="T22" fmla="*/ 189 w 341"/>
                  <a:gd name="T23" fmla="*/ 95 h 325"/>
                  <a:gd name="T24" fmla="*/ 201 w 341"/>
                  <a:gd name="T25" fmla="*/ 129 h 325"/>
                  <a:gd name="T26" fmla="*/ 218 w 341"/>
                  <a:gd name="T27" fmla="*/ 134 h 325"/>
                  <a:gd name="T28" fmla="*/ 227 w 341"/>
                  <a:gd name="T29" fmla="*/ 157 h 325"/>
                  <a:gd name="T30" fmla="*/ 219 w 341"/>
                  <a:gd name="T31" fmla="*/ 165 h 325"/>
                  <a:gd name="T32" fmla="*/ 203 w 341"/>
                  <a:gd name="T33" fmla="*/ 169 h 325"/>
                  <a:gd name="T34" fmla="*/ 186 w 341"/>
                  <a:gd name="T35" fmla="*/ 141 h 325"/>
                  <a:gd name="T36" fmla="*/ 170 w 341"/>
                  <a:gd name="T37" fmla="*/ 133 h 325"/>
                  <a:gd name="T38" fmla="*/ 162 w 341"/>
                  <a:gd name="T39" fmla="*/ 131 h 325"/>
                  <a:gd name="T40" fmla="*/ 153 w 341"/>
                  <a:gd name="T41" fmla="*/ 118 h 325"/>
                  <a:gd name="T42" fmla="*/ 145 w 341"/>
                  <a:gd name="T43" fmla="*/ 117 h 325"/>
                  <a:gd name="T44" fmla="*/ 109 w 341"/>
                  <a:gd name="T45" fmla="*/ 117 h 325"/>
                  <a:gd name="T46" fmla="*/ 97 w 341"/>
                  <a:gd name="T47" fmla="*/ 98 h 325"/>
                  <a:gd name="T48" fmla="*/ 76 w 341"/>
                  <a:gd name="T49" fmla="*/ 105 h 325"/>
                  <a:gd name="T50" fmla="*/ 68 w 341"/>
                  <a:gd name="T51" fmla="*/ 92 h 325"/>
                  <a:gd name="T52" fmla="*/ 59 w 341"/>
                  <a:gd name="T53" fmla="*/ 91 h 325"/>
                  <a:gd name="T54" fmla="*/ 58 w 341"/>
                  <a:gd name="T55" fmla="*/ 110 h 325"/>
                  <a:gd name="T56" fmla="*/ 59 w 341"/>
                  <a:gd name="T57" fmla="*/ 133 h 325"/>
                  <a:gd name="T58" fmla="*/ 58 w 341"/>
                  <a:gd name="T59" fmla="*/ 156 h 325"/>
                  <a:gd name="T60" fmla="*/ 0 w 341"/>
                  <a:gd name="T61" fmla="*/ 262 h 325"/>
                  <a:gd name="T62" fmla="*/ 40 w 341"/>
                  <a:gd name="T63" fmla="*/ 308 h 325"/>
                  <a:gd name="T64" fmla="*/ 59 w 341"/>
                  <a:gd name="T65" fmla="*/ 306 h 325"/>
                  <a:gd name="T66" fmla="*/ 76 w 341"/>
                  <a:gd name="T67" fmla="*/ 306 h 325"/>
                  <a:gd name="T68" fmla="*/ 83 w 341"/>
                  <a:gd name="T69" fmla="*/ 308 h 325"/>
                  <a:gd name="T70" fmla="*/ 91 w 341"/>
                  <a:gd name="T71" fmla="*/ 313 h 325"/>
                  <a:gd name="T72" fmla="*/ 101 w 341"/>
                  <a:gd name="T73" fmla="*/ 318 h 325"/>
                  <a:gd name="T74" fmla="*/ 109 w 341"/>
                  <a:gd name="T75" fmla="*/ 319 h 325"/>
                  <a:gd name="T76" fmla="*/ 128 w 341"/>
                  <a:gd name="T77" fmla="*/ 322 h 325"/>
                  <a:gd name="T78" fmla="*/ 142 w 341"/>
                  <a:gd name="T79" fmla="*/ 321 h 325"/>
                  <a:gd name="T80" fmla="*/ 162 w 341"/>
                  <a:gd name="T81" fmla="*/ 296 h 325"/>
                  <a:gd name="T82" fmla="*/ 177 w 341"/>
                  <a:gd name="T83" fmla="*/ 282 h 325"/>
                  <a:gd name="T84" fmla="*/ 202 w 341"/>
                  <a:gd name="T85" fmla="*/ 255 h 325"/>
                  <a:gd name="T86" fmla="*/ 224 w 341"/>
                  <a:gd name="T87" fmla="*/ 245 h 325"/>
                  <a:gd name="T88" fmla="*/ 237 w 341"/>
                  <a:gd name="T89" fmla="*/ 244 h 325"/>
                  <a:gd name="T90" fmla="*/ 237 w 341"/>
                  <a:gd name="T91" fmla="*/ 224 h 325"/>
                  <a:gd name="T92" fmla="*/ 314 w 341"/>
                  <a:gd name="T93" fmla="*/ 187 h 325"/>
                  <a:gd name="T94" fmla="*/ 317 w 341"/>
                  <a:gd name="T95" fmla="*/ 169 h 325"/>
                  <a:gd name="T96" fmla="*/ 336 w 341"/>
                  <a:gd name="T97" fmla="*/ 136 h 325"/>
                  <a:gd name="T98" fmla="*/ 329 w 341"/>
                  <a:gd name="T99" fmla="*/ 111 h 325"/>
                  <a:gd name="T100" fmla="*/ 329 w 341"/>
                  <a:gd name="T101" fmla="*/ 91 h 325"/>
                  <a:gd name="T102" fmla="*/ 341 w 341"/>
                  <a:gd name="T103" fmla="*/ 7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1" h="325">
                    <a:moveTo>
                      <a:pt x="339" y="74"/>
                    </a:moveTo>
                    <a:cubicBezTo>
                      <a:pt x="337" y="73"/>
                      <a:pt x="337" y="71"/>
                      <a:pt x="337" y="69"/>
                    </a:cubicBezTo>
                    <a:cubicBezTo>
                      <a:pt x="337" y="68"/>
                      <a:pt x="337" y="66"/>
                      <a:pt x="336" y="65"/>
                    </a:cubicBezTo>
                    <a:cubicBezTo>
                      <a:pt x="335" y="64"/>
                      <a:pt x="334" y="63"/>
                      <a:pt x="333" y="63"/>
                    </a:cubicBezTo>
                    <a:cubicBezTo>
                      <a:pt x="331" y="63"/>
                      <a:pt x="329" y="62"/>
                      <a:pt x="329" y="59"/>
                    </a:cubicBezTo>
                    <a:cubicBezTo>
                      <a:pt x="329" y="57"/>
                      <a:pt x="330" y="56"/>
                      <a:pt x="330" y="56"/>
                    </a:cubicBezTo>
                    <a:cubicBezTo>
                      <a:pt x="331" y="54"/>
                      <a:pt x="330" y="53"/>
                      <a:pt x="329" y="51"/>
                    </a:cubicBezTo>
                    <a:cubicBezTo>
                      <a:pt x="328" y="50"/>
                      <a:pt x="327" y="49"/>
                      <a:pt x="327" y="48"/>
                    </a:cubicBezTo>
                    <a:cubicBezTo>
                      <a:pt x="325" y="47"/>
                      <a:pt x="324" y="45"/>
                      <a:pt x="323" y="43"/>
                    </a:cubicBezTo>
                    <a:cubicBezTo>
                      <a:pt x="322" y="42"/>
                      <a:pt x="322" y="42"/>
                      <a:pt x="322" y="42"/>
                    </a:cubicBezTo>
                    <a:cubicBezTo>
                      <a:pt x="322" y="42"/>
                      <a:pt x="322" y="42"/>
                      <a:pt x="322" y="42"/>
                    </a:cubicBezTo>
                    <a:cubicBezTo>
                      <a:pt x="322" y="42"/>
                      <a:pt x="321" y="41"/>
                      <a:pt x="321" y="40"/>
                    </a:cubicBezTo>
                    <a:cubicBezTo>
                      <a:pt x="321" y="40"/>
                      <a:pt x="320" y="39"/>
                      <a:pt x="320" y="38"/>
                    </a:cubicBezTo>
                    <a:cubicBezTo>
                      <a:pt x="318" y="37"/>
                      <a:pt x="316" y="37"/>
                      <a:pt x="314" y="37"/>
                    </a:cubicBezTo>
                    <a:cubicBezTo>
                      <a:pt x="313" y="37"/>
                      <a:pt x="311" y="36"/>
                      <a:pt x="309" y="35"/>
                    </a:cubicBezTo>
                    <a:cubicBezTo>
                      <a:pt x="309" y="35"/>
                      <a:pt x="308" y="34"/>
                      <a:pt x="308" y="34"/>
                    </a:cubicBezTo>
                    <a:cubicBezTo>
                      <a:pt x="307" y="33"/>
                      <a:pt x="306" y="33"/>
                      <a:pt x="305" y="32"/>
                    </a:cubicBezTo>
                    <a:cubicBezTo>
                      <a:pt x="304" y="32"/>
                      <a:pt x="304" y="32"/>
                      <a:pt x="303" y="31"/>
                    </a:cubicBezTo>
                    <a:cubicBezTo>
                      <a:pt x="302" y="31"/>
                      <a:pt x="301" y="31"/>
                      <a:pt x="301" y="31"/>
                    </a:cubicBezTo>
                    <a:cubicBezTo>
                      <a:pt x="299" y="30"/>
                      <a:pt x="298" y="29"/>
                      <a:pt x="296" y="29"/>
                    </a:cubicBezTo>
                    <a:cubicBezTo>
                      <a:pt x="295" y="28"/>
                      <a:pt x="295" y="28"/>
                      <a:pt x="295" y="28"/>
                    </a:cubicBezTo>
                    <a:cubicBezTo>
                      <a:pt x="294" y="28"/>
                      <a:pt x="294" y="28"/>
                      <a:pt x="294" y="28"/>
                    </a:cubicBezTo>
                    <a:cubicBezTo>
                      <a:pt x="294" y="28"/>
                      <a:pt x="294" y="28"/>
                      <a:pt x="294" y="28"/>
                    </a:cubicBezTo>
                    <a:cubicBezTo>
                      <a:pt x="293" y="28"/>
                      <a:pt x="293" y="28"/>
                      <a:pt x="293" y="28"/>
                    </a:cubicBezTo>
                    <a:cubicBezTo>
                      <a:pt x="292" y="28"/>
                      <a:pt x="292" y="27"/>
                      <a:pt x="292" y="27"/>
                    </a:cubicBezTo>
                    <a:cubicBezTo>
                      <a:pt x="292" y="26"/>
                      <a:pt x="292" y="26"/>
                      <a:pt x="292" y="26"/>
                    </a:cubicBezTo>
                    <a:cubicBezTo>
                      <a:pt x="291" y="26"/>
                      <a:pt x="291" y="26"/>
                      <a:pt x="291" y="26"/>
                    </a:cubicBezTo>
                    <a:cubicBezTo>
                      <a:pt x="290" y="25"/>
                      <a:pt x="289" y="25"/>
                      <a:pt x="287" y="25"/>
                    </a:cubicBezTo>
                    <a:cubicBezTo>
                      <a:pt x="286" y="24"/>
                      <a:pt x="284" y="24"/>
                      <a:pt x="282" y="23"/>
                    </a:cubicBezTo>
                    <a:cubicBezTo>
                      <a:pt x="281" y="22"/>
                      <a:pt x="280" y="20"/>
                      <a:pt x="279" y="18"/>
                    </a:cubicBezTo>
                    <a:cubicBezTo>
                      <a:pt x="278" y="17"/>
                      <a:pt x="277" y="15"/>
                      <a:pt x="276" y="14"/>
                    </a:cubicBezTo>
                    <a:cubicBezTo>
                      <a:pt x="274" y="13"/>
                      <a:pt x="272" y="13"/>
                      <a:pt x="269" y="13"/>
                    </a:cubicBezTo>
                    <a:cubicBezTo>
                      <a:pt x="267" y="13"/>
                      <a:pt x="267" y="13"/>
                      <a:pt x="267" y="13"/>
                    </a:cubicBezTo>
                    <a:cubicBezTo>
                      <a:pt x="265" y="13"/>
                      <a:pt x="265" y="13"/>
                      <a:pt x="265" y="13"/>
                    </a:cubicBezTo>
                    <a:cubicBezTo>
                      <a:pt x="265" y="13"/>
                      <a:pt x="265" y="15"/>
                      <a:pt x="265" y="15"/>
                    </a:cubicBezTo>
                    <a:cubicBezTo>
                      <a:pt x="265" y="15"/>
                      <a:pt x="265" y="15"/>
                      <a:pt x="265" y="15"/>
                    </a:cubicBezTo>
                    <a:cubicBezTo>
                      <a:pt x="263" y="15"/>
                      <a:pt x="261" y="15"/>
                      <a:pt x="260" y="13"/>
                    </a:cubicBezTo>
                    <a:cubicBezTo>
                      <a:pt x="259" y="13"/>
                      <a:pt x="259" y="12"/>
                      <a:pt x="259" y="11"/>
                    </a:cubicBezTo>
                    <a:cubicBezTo>
                      <a:pt x="258" y="10"/>
                      <a:pt x="257" y="9"/>
                      <a:pt x="256" y="8"/>
                    </a:cubicBezTo>
                    <a:cubicBezTo>
                      <a:pt x="255" y="8"/>
                      <a:pt x="255" y="8"/>
                      <a:pt x="254" y="8"/>
                    </a:cubicBezTo>
                    <a:cubicBezTo>
                      <a:pt x="253" y="8"/>
                      <a:pt x="252" y="8"/>
                      <a:pt x="252" y="8"/>
                    </a:cubicBezTo>
                    <a:cubicBezTo>
                      <a:pt x="251" y="8"/>
                      <a:pt x="251" y="8"/>
                      <a:pt x="251" y="8"/>
                    </a:cubicBezTo>
                    <a:cubicBezTo>
                      <a:pt x="250" y="8"/>
                      <a:pt x="250" y="8"/>
                      <a:pt x="249" y="7"/>
                    </a:cubicBezTo>
                    <a:cubicBezTo>
                      <a:pt x="249" y="7"/>
                      <a:pt x="250" y="5"/>
                      <a:pt x="250" y="4"/>
                    </a:cubicBezTo>
                    <a:cubicBezTo>
                      <a:pt x="252" y="0"/>
                      <a:pt x="252" y="0"/>
                      <a:pt x="252" y="0"/>
                    </a:cubicBezTo>
                    <a:cubicBezTo>
                      <a:pt x="203" y="9"/>
                      <a:pt x="203" y="9"/>
                      <a:pt x="203" y="9"/>
                    </a:cubicBezTo>
                    <a:cubicBezTo>
                      <a:pt x="203" y="10"/>
                      <a:pt x="203" y="10"/>
                      <a:pt x="203" y="10"/>
                    </a:cubicBezTo>
                    <a:cubicBezTo>
                      <a:pt x="203" y="14"/>
                      <a:pt x="203" y="17"/>
                      <a:pt x="201" y="20"/>
                    </a:cubicBezTo>
                    <a:cubicBezTo>
                      <a:pt x="198" y="25"/>
                      <a:pt x="195" y="29"/>
                      <a:pt x="189" y="33"/>
                    </a:cubicBezTo>
                    <a:cubicBezTo>
                      <a:pt x="188" y="33"/>
                      <a:pt x="188" y="34"/>
                      <a:pt x="187" y="35"/>
                    </a:cubicBezTo>
                    <a:cubicBezTo>
                      <a:pt x="187" y="36"/>
                      <a:pt x="187" y="36"/>
                      <a:pt x="187" y="36"/>
                    </a:cubicBezTo>
                    <a:cubicBezTo>
                      <a:pt x="188" y="37"/>
                      <a:pt x="188" y="37"/>
                      <a:pt x="188" y="37"/>
                    </a:cubicBezTo>
                    <a:cubicBezTo>
                      <a:pt x="188" y="37"/>
                      <a:pt x="188" y="37"/>
                      <a:pt x="189" y="38"/>
                    </a:cubicBezTo>
                    <a:cubicBezTo>
                      <a:pt x="189" y="38"/>
                      <a:pt x="190" y="39"/>
                      <a:pt x="190" y="39"/>
                    </a:cubicBezTo>
                    <a:cubicBezTo>
                      <a:pt x="192" y="43"/>
                      <a:pt x="195" y="48"/>
                      <a:pt x="195" y="53"/>
                    </a:cubicBezTo>
                    <a:cubicBezTo>
                      <a:pt x="195" y="55"/>
                      <a:pt x="194" y="57"/>
                      <a:pt x="194" y="59"/>
                    </a:cubicBezTo>
                    <a:cubicBezTo>
                      <a:pt x="193" y="62"/>
                      <a:pt x="192" y="65"/>
                      <a:pt x="193" y="68"/>
                    </a:cubicBezTo>
                    <a:cubicBezTo>
                      <a:pt x="193" y="70"/>
                      <a:pt x="193" y="72"/>
                      <a:pt x="194" y="74"/>
                    </a:cubicBezTo>
                    <a:cubicBezTo>
                      <a:pt x="194" y="78"/>
                      <a:pt x="195" y="81"/>
                      <a:pt x="192" y="86"/>
                    </a:cubicBezTo>
                    <a:cubicBezTo>
                      <a:pt x="190" y="89"/>
                      <a:pt x="190" y="91"/>
                      <a:pt x="189" y="95"/>
                    </a:cubicBezTo>
                    <a:cubicBezTo>
                      <a:pt x="189" y="97"/>
                      <a:pt x="188" y="99"/>
                      <a:pt x="187" y="101"/>
                    </a:cubicBezTo>
                    <a:cubicBezTo>
                      <a:pt x="187" y="102"/>
                      <a:pt x="186" y="102"/>
                      <a:pt x="186" y="103"/>
                    </a:cubicBezTo>
                    <a:cubicBezTo>
                      <a:pt x="184" y="107"/>
                      <a:pt x="186" y="116"/>
                      <a:pt x="188" y="119"/>
                    </a:cubicBezTo>
                    <a:cubicBezTo>
                      <a:pt x="190" y="121"/>
                      <a:pt x="192" y="122"/>
                      <a:pt x="194" y="123"/>
                    </a:cubicBezTo>
                    <a:cubicBezTo>
                      <a:pt x="197" y="125"/>
                      <a:pt x="199" y="126"/>
                      <a:pt x="201" y="129"/>
                    </a:cubicBezTo>
                    <a:cubicBezTo>
                      <a:pt x="202" y="130"/>
                      <a:pt x="202" y="131"/>
                      <a:pt x="203" y="132"/>
                    </a:cubicBezTo>
                    <a:cubicBezTo>
                      <a:pt x="203" y="134"/>
                      <a:pt x="204" y="135"/>
                      <a:pt x="205" y="136"/>
                    </a:cubicBezTo>
                    <a:cubicBezTo>
                      <a:pt x="207" y="138"/>
                      <a:pt x="212" y="139"/>
                      <a:pt x="214" y="139"/>
                    </a:cubicBezTo>
                    <a:cubicBezTo>
                      <a:pt x="217" y="139"/>
                      <a:pt x="217" y="137"/>
                      <a:pt x="218" y="136"/>
                    </a:cubicBezTo>
                    <a:cubicBezTo>
                      <a:pt x="218" y="135"/>
                      <a:pt x="218" y="134"/>
                      <a:pt x="218" y="134"/>
                    </a:cubicBezTo>
                    <a:cubicBezTo>
                      <a:pt x="219" y="132"/>
                      <a:pt x="221" y="132"/>
                      <a:pt x="223" y="132"/>
                    </a:cubicBezTo>
                    <a:cubicBezTo>
                      <a:pt x="223" y="132"/>
                      <a:pt x="224" y="132"/>
                      <a:pt x="224" y="132"/>
                    </a:cubicBezTo>
                    <a:cubicBezTo>
                      <a:pt x="226" y="132"/>
                      <a:pt x="226" y="134"/>
                      <a:pt x="226" y="136"/>
                    </a:cubicBezTo>
                    <a:cubicBezTo>
                      <a:pt x="226" y="136"/>
                      <a:pt x="226" y="137"/>
                      <a:pt x="226" y="137"/>
                    </a:cubicBezTo>
                    <a:cubicBezTo>
                      <a:pt x="226" y="144"/>
                      <a:pt x="227" y="151"/>
                      <a:pt x="227" y="157"/>
                    </a:cubicBezTo>
                    <a:cubicBezTo>
                      <a:pt x="227" y="157"/>
                      <a:pt x="227" y="158"/>
                      <a:pt x="227" y="159"/>
                    </a:cubicBezTo>
                    <a:cubicBezTo>
                      <a:pt x="227" y="161"/>
                      <a:pt x="228" y="164"/>
                      <a:pt x="226" y="165"/>
                    </a:cubicBezTo>
                    <a:cubicBezTo>
                      <a:pt x="226" y="166"/>
                      <a:pt x="225" y="166"/>
                      <a:pt x="224" y="166"/>
                    </a:cubicBezTo>
                    <a:cubicBezTo>
                      <a:pt x="223" y="166"/>
                      <a:pt x="222" y="166"/>
                      <a:pt x="221" y="166"/>
                    </a:cubicBezTo>
                    <a:cubicBezTo>
                      <a:pt x="221" y="166"/>
                      <a:pt x="220" y="165"/>
                      <a:pt x="219" y="165"/>
                    </a:cubicBezTo>
                    <a:cubicBezTo>
                      <a:pt x="219" y="165"/>
                      <a:pt x="219" y="165"/>
                      <a:pt x="219" y="165"/>
                    </a:cubicBezTo>
                    <a:cubicBezTo>
                      <a:pt x="215" y="166"/>
                      <a:pt x="213" y="169"/>
                      <a:pt x="213" y="170"/>
                    </a:cubicBezTo>
                    <a:cubicBezTo>
                      <a:pt x="212" y="170"/>
                      <a:pt x="211" y="170"/>
                      <a:pt x="210" y="170"/>
                    </a:cubicBezTo>
                    <a:cubicBezTo>
                      <a:pt x="208" y="170"/>
                      <a:pt x="208" y="170"/>
                      <a:pt x="208" y="170"/>
                    </a:cubicBezTo>
                    <a:cubicBezTo>
                      <a:pt x="206" y="170"/>
                      <a:pt x="204" y="170"/>
                      <a:pt x="203" y="169"/>
                    </a:cubicBezTo>
                    <a:cubicBezTo>
                      <a:pt x="202" y="167"/>
                      <a:pt x="202" y="165"/>
                      <a:pt x="201" y="163"/>
                    </a:cubicBezTo>
                    <a:cubicBezTo>
                      <a:pt x="201" y="161"/>
                      <a:pt x="201" y="160"/>
                      <a:pt x="200" y="159"/>
                    </a:cubicBezTo>
                    <a:cubicBezTo>
                      <a:pt x="199" y="156"/>
                      <a:pt x="197" y="154"/>
                      <a:pt x="194" y="153"/>
                    </a:cubicBezTo>
                    <a:cubicBezTo>
                      <a:pt x="191" y="151"/>
                      <a:pt x="191" y="150"/>
                      <a:pt x="190" y="146"/>
                    </a:cubicBezTo>
                    <a:cubicBezTo>
                      <a:pt x="189" y="143"/>
                      <a:pt x="189" y="142"/>
                      <a:pt x="186" y="141"/>
                    </a:cubicBezTo>
                    <a:cubicBezTo>
                      <a:pt x="186" y="140"/>
                      <a:pt x="185" y="140"/>
                      <a:pt x="185" y="140"/>
                    </a:cubicBezTo>
                    <a:cubicBezTo>
                      <a:pt x="184" y="139"/>
                      <a:pt x="183" y="139"/>
                      <a:pt x="182" y="138"/>
                    </a:cubicBezTo>
                    <a:cubicBezTo>
                      <a:pt x="181" y="137"/>
                      <a:pt x="180" y="136"/>
                      <a:pt x="177" y="136"/>
                    </a:cubicBezTo>
                    <a:cubicBezTo>
                      <a:pt x="175" y="136"/>
                      <a:pt x="174" y="135"/>
                      <a:pt x="173" y="134"/>
                    </a:cubicBezTo>
                    <a:cubicBezTo>
                      <a:pt x="172" y="134"/>
                      <a:pt x="171" y="133"/>
                      <a:pt x="170" y="133"/>
                    </a:cubicBezTo>
                    <a:cubicBezTo>
                      <a:pt x="169" y="133"/>
                      <a:pt x="169" y="133"/>
                      <a:pt x="169" y="133"/>
                    </a:cubicBezTo>
                    <a:cubicBezTo>
                      <a:pt x="168" y="133"/>
                      <a:pt x="168" y="133"/>
                      <a:pt x="167" y="134"/>
                    </a:cubicBezTo>
                    <a:cubicBezTo>
                      <a:pt x="167" y="134"/>
                      <a:pt x="167" y="134"/>
                      <a:pt x="167" y="134"/>
                    </a:cubicBezTo>
                    <a:cubicBezTo>
                      <a:pt x="166" y="134"/>
                      <a:pt x="166" y="134"/>
                      <a:pt x="166" y="134"/>
                    </a:cubicBezTo>
                    <a:cubicBezTo>
                      <a:pt x="165" y="133"/>
                      <a:pt x="162" y="132"/>
                      <a:pt x="162" y="131"/>
                    </a:cubicBezTo>
                    <a:cubicBezTo>
                      <a:pt x="161" y="130"/>
                      <a:pt x="161" y="128"/>
                      <a:pt x="160" y="127"/>
                    </a:cubicBezTo>
                    <a:cubicBezTo>
                      <a:pt x="160" y="125"/>
                      <a:pt x="160" y="124"/>
                      <a:pt x="159" y="123"/>
                    </a:cubicBezTo>
                    <a:cubicBezTo>
                      <a:pt x="158" y="121"/>
                      <a:pt x="156" y="120"/>
                      <a:pt x="154" y="119"/>
                    </a:cubicBezTo>
                    <a:cubicBezTo>
                      <a:pt x="154" y="119"/>
                      <a:pt x="153" y="118"/>
                      <a:pt x="153" y="118"/>
                    </a:cubicBezTo>
                    <a:cubicBezTo>
                      <a:pt x="153" y="118"/>
                      <a:pt x="153" y="118"/>
                      <a:pt x="153" y="118"/>
                    </a:cubicBezTo>
                    <a:cubicBezTo>
                      <a:pt x="154" y="114"/>
                      <a:pt x="154" y="112"/>
                      <a:pt x="153" y="111"/>
                    </a:cubicBezTo>
                    <a:cubicBezTo>
                      <a:pt x="152" y="111"/>
                      <a:pt x="151" y="110"/>
                      <a:pt x="151" y="110"/>
                    </a:cubicBezTo>
                    <a:cubicBezTo>
                      <a:pt x="150" y="110"/>
                      <a:pt x="150" y="110"/>
                      <a:pt x="150" y="110"/>
                    </a:cubicBezTo>
                    <a:cubicBezTo>
                      <a:pt x="148" y="111"/>
                      <a:pt x="147" y="113"/>
                      <a:pt x="146" y="116"/>
                    </a:cubicBezTo>
                    <a:cubicBezTo>
                      <a:pt x="146" y="116"/>
                      <a:pt x="145" y="117"/>
                      <a:pt x="145" y="117"/>
                    </a:cubicBezTo>
                    <a:cubicBezTo>
                      <a:pt x="144" y="120"/>
                      <a:pt x="141" y="124"/>
                      <a:pt x="136" y="124"/>
                    </a:cubicBezTo>
                    <a:cubicBezTo>
                      <a:pt x="135" y="124"/>
                      <a:pt x="134" y="124"/>
                      <a:pt x="132" y="123"/>
                    </a:cubicBezTo>
                    <a:cubicBezTo>
                      <a:pt x="130" y="122"/>
                      <a:pt x="128" y="122"/>
                      <a:pt x="125" y="122"/>
                    </a:cubicBezTo>
                    <a:cubicBezTo>
                      <a:pt x="122" y="122"/>
                      <a:pt x="119" y="121"/>
                      <a:pt x="116" y="120"/>
                    </a:cubicBezTo>
                    <a:cubicBezTo>
                      <a:pt x="114" y="118"/>
                      <a:pt x="112" y="118"/>
                      <a:pt x="109" y="117"/>
                    </a:cubicBezTo>
                    <a:cubicBezTo>
                      <a:pt x="108" y="117"/>
                      <a:pt x="108" y="117"/>
                      <a:pt x="108" y="117"/>
                    </a:cubicBezTo>
                    <a:cubicBezTo>
                      <a:pt x="106" y="116"/>
                      <a:pt x="103" y="116"/>
                      <a:pt x="101" y="114"/>
                    </a:cubicBezTo>
                    <a:cubicBezTo>
                      <a:pt x="97" y="111"/>
                      <a:pt x="97" y="107"/>
                      <a:pt x="98" y="102"/>
                    </a:cubicBezTo>
                    <a:cubicBezTo>
                      <a:pt x="98" y="100"/>
                      <a:pt x="98" y="100"/>
                      <a:pt x="98" y="100"/>
                    </a:cubicBezTo>
                    <a:cubicBezTo>
                      <a:pt x="97" y="98"/>
                      <a:pt x="97" y="98"/>
                      <a:pt x="97" y="98"/>
                    </a:cubicBezTo>
                    <a:cubicBezTo>
                      <a:pt x="95" y="98"/>
                      <a:pt x="95" y="98"/>
                      <a:pt x="95" y="98"/>
                    </a:cubicBezTo>
                    <a:cubicBezTo>
                      <a:pt x="92" y="98"/>
                      <a:pt x="89" y="99"/>
                      <a:pt x="86" y="100"/>
                    </a:cubicBezTo>
                    <a:cubicBezTo>
                      <a:pt x="85" y="100"/>
                      <a:pt x="84" y="101"/>
                      <a:pt x="83" y="101"/>
                    </a:cubicBezTo>
                    <a:cubicBezTo>
                      <a:pt x="81" y="102"/>
                      <a:pt x="79" y="102"/>
                      <a:pt x="77" y="103"/>
                    </a:cubicBezTo>
                    <a:cubicBezTo>
                      <a:pt x="77" y="104"/>
                      <a:pt x="76" y="104"/>
                      <a:pt x="76" y="105"/>
                    </a:cubicBezTo>
                    <a:cubicBezTo>
                      <a:pt x="75" y="106"/>
                      <a:pt x="74" y="107"/>
                      <a:pt x="73" y="107"/>
                    </a:cubicBezTo>
                    <a:cubicBezTo>
                      <a:pt x="71" y="107"/>
                      <a:pt x="71" y="105"/>
                      <a:pt x="71" y="104"/>
                    </a:cubicBezTo>
                    <a:cubicBezTo>
                      <a:pt x="70" y="102"/>
                      <a:pt x="71" y="101"/>
                      <a:pt x="71" y="100"/>
                    </a:cubicBezTo>
                    <a:cubicBezTo>
                      <a:pt x="71" y="98"/>
                      <a:pt x="72" y="95"/>
                      <a:pt x="70" y="93"/>
                    </a:cubicBezTo>
                    <a:cubicBezTo>
                      <a:pt x="69" y="93"/>
                      <a:pt x="69" y="93"/>
                      <a:pt x="68" y="92"/>
                    </a:cubicBezTo>
                    <a:cubicBezTo>
                      <a:pt x="67" y="92"/>
                      <a:pt x="66" y="92"/>
                      <a:pt x="66" y="91"/>
                    </a:cubicBezTo>
                    <a:cubicBezTo>
                      <a:pt x="65" y="91"/>
                      <a:pt x="65" y="91"/>
                      <a:pt x="64" y="90"/>
                    </a:cubicBezTo>
                    <a:cubicBezTo>
                      <a:pt x="63" y="88"/>
                      <a:pt x="61" y="87"/>
                      <a:pt x="60" y="87"/>
                    </a:cubicBezTo>
                    <a:cubicBezTo>
                      <a:pt x="60" y="87"/>
                      <a:pt x="58" y="88"/>
                      <a:pt x="58" y="88"/>
                    </a:cubicBezTo>
                    <a:cubicBezTo>
                      <a:pt x="59" y="91"/>
                      <a:pt x="59" y="91"/>
                      <a:pt x="59" y="91"/>
                    </a:cubicBezTo>
                    <a:cubicBezTo>
                      <a:pt x="59" y="93"/>
                      <a:pt x="59" y="95"/>
                      <a:pt x="59" y="97"/>
                    </a:cubicBezTo>
                    <a:cubicBezTo>
                      <a:pt x="59" y="99"/>
                      <a:pt x="60" y="100"/>
                      <a:pt x="60" y="101"/>
                    </a:cubicBezTo>
                    <a:cubicBezTo>
                      <a:pt x="60" y="103"/>
                      <a:pt x="61" y="104"/>
                      <a:pt x="60" y="106"/>
                    </a:cubicBezTo>
                    <a:cubicBezTo>
                      <a:pt x="60" y="107"/>
                      <a:pt x="59" y="107"/>
                      <a:pt x="59" y="108"/>
                    </a:cubicBezTo>
                    <a:cubicBezTo>
                      <a:pt x="59" y="109"/>
                      <a:pt x="58" y="109"/>
                      <a:pt x="58" y="110"/>
                    </a:cubicBezTo>
                    <a:cubicBezTo>
                      <a:pt x="58" y="111"/>
                      <a:pt x="58" y="112"/>
                      <a:pt x="58" y="113"/>
                    </a:cubicBezTo>
                    <a:cubicBezTo>
                      <a:pt x="58" y="114"/>
                      <a:pt x="58" y="114"/>
                      <a:pt x="58" y="115"/>
                    </a:cubicBezTo>
                    <a:cubicBezTo>
                      <a:pt x="58" y="116"/>
                      <a:pt x="58" y="117"/>
                      <a:pt x="58" y="118"/>
                    </a:cubicBezTo>
                    <a:cubicBezTo>
                      <a:pt x="58" y="122"/>
                      <a:pt x="57" y="126"/>
                      <a:pt x="58" y="130"/>
                    </a:cubicBezTo>
                    <a:cubicBezTo>
                      <a:pt x="58" y="131"/>
                      <a:pt x="59" y="132"/>
                      <a:pt x="59" y="133"/>
                    </a:cubicBezTo>
                    <a:cubicBezTo>
                      <a:pt x="59" y="133"/>
                      <a:pt x="59" y="133"/>
                      <a:pt x="60" y="134"/>
                    </a:cubicBezTo>
                    <a:cubicBezTo>
                      <a:pt x="61" y="137"/>
                      <a:pt x="60" y="139"/>
                      <a:pt x="58" y="141"/>
                    </a:cubicBezTo>
                    <a:cubicBezTo>
                      <a:pt x="56" y="144"/>
                      <a:pt x="56" y="147"/>
                      <a:pt x="56" y="149"/>
                    </a:cubicBezTo>
                    <a:cubicBezTo>
                      <a:pt x="56" y="151"/>
                      <a:pt x="56" y="152"/>
                      <a:pt x="57" y="153"/>
                    </a:cubicBezTo>
                    <a:cubicBezTo>
                      <a:pt x="57" y="154"/>
                      <a:pt x="58" y="156"/>
                      <a:pt x="58" y="156"/>
                    </a:cubicBezTo>
                    <a:cubicBezTo>
                      <a:pt x="57" y="157"/>
                      <a:pt x="56" y="157"/>
                      <a:pt x="55" y="157"/>
                    </a:cubicBezTo>
                    <a:cubicBezTo>
                      <a:pt x="49" y="157"/>
                      <a:pt x="49" y="157"/>
                      <a:pt x="49" y="157"/>
                    </a:cubicBezTo>
                    <a:cubicBezTo>
                      <a:pt x="43" y="157"/>
                      <a:pt x="38" y="157"/>
                      <a:pt x="32" y="157"/>
                    </a:cubicBezTo>
                    <a:cubicBezTo>
                      <a:pt x="1" y="157"/>
                      <a:pt x="1" y="157"/>
                      <a:pt x="1" y="157"/>
                    </a:cubicBezTo>
                    <a:cubicBezTo>
                      <a:pt x="0" y="262"/>
                      <a:pt x="0" y="262"/>
                      <a:pt x="0" y="262"/>
                    </a:cubicBezTo>
                    <a:cubicBezTo>
                      <a:pt x="1" y="262"/>
                      <a:pt x="1" y="262"/>
                      <a:pt x="1" y="262"/>
                    </a:cubicBezTo>
                    <a:cubicBezTo>
                      <a:pt x="4" y="265"/>
                      <a:pt x="4" y="269"/>
                      <a:pt x="4" y="271"/>
                    </a:cubicBezTo>
                    <a:cubicBezTo>
                      <a:pt x="4" y="272"/>
                      <a:pt x="4" y="272"/>
                      <a:pt x="4" y="272"/>
                    </a:cubicBezTo>
                    <a:cubicBezTo>
                      <a:pt x="38" y="309"/>
                      <a:pt x="38" y="309"/>
                      <a:pt x="38" y="309"/>
                    </a:cubicBezTo>
                    <a:cubicBezTo>
                      <a:pt x="40" y="308"/>
                      <a:pt x="40" y="308"/>
                      <a:pt x="40" y="308"/>
                    </a:cubicBezTo>
                    <a:cubicBezTo>
                      <a:pt x="41" y="308"/>
                      <a:pt x="42" y="308"/>
                      <a:pt x="43" y="308"/>
                    </a:cubicBezTo>
                    <a:cubicBezTo>
                      <a:pt x="45" y="307"/>
                      <a:pt x="47" y="307"/>
                      <a:pt x="50" y="307"/>
                    </a:cubicBezTo>
                    <a:cubicBezTo>
                      <a:pt x="50" y="307"/>
                      <a:pt x="50" y="307"/>
                      <a:pt x="50" y="307"/>
                    </a:cubicBezTo>
                    <a:cubicBezTo>
                      <a:pt x="52" y="307"/>
                      <a:pt x="54" y="307"/>
                      <a:pt x="55" y="306"/>
                    </a:cubicBezTo>
                    <a:cubicBezTo>
                      <a:pt x="57" y="306"/>
                      <a:pt x="58" y="306"/>
                      <a:pt x="59" y="306"/>
                    </a:cubicBezTo>
                    <a:cubicBezTo>
                      <a:pt x="61" y="306"/>
                      <a:pt x="63" y="306"/>
                      <a:pt x="65" y="305"/>
                    </a:cubicBezTo>
                    <a:cubicBezTo>
                      <a:pt x="66" y="305"/>
                      <a:pt x="68" y="305"/>
                      <a:pt x="69" y="305"/>
                    </a:cubicBezTo>
                    <a:cubicBezTo>
                      <a:pt x="71" y="305"/>
                      <a:pt x="72" y="305"/>
                      <a:pt x="74" y="305"/>
                    </a:cubicBezTo>
                    <a:cubicBezTo>
                      <a:pt x="75" y="306"/>
                      <a:pt x="75" y="306"/>
                      <a:pt x="75" y="306"/>
                    </a:cubicBezTo>
                    <a:cubicBezTo>
                      <a:pt x="75" y="306"/>
                      <a:pt x="76" y="306"/>
                      <a:pt x="76" y="306"/>
                    </a:cubicBezTo>
                    <a:cubicBezTo>
                      <a:pt x="77" y="306"/>
                      <a:pt x="77" y="306"/>
                      <a:pt x="77" y="306"/>
                    </a:cubicBezTo>
                    <a:cubicBezTo>
                      <a:pt x="78" y="306"/>
                      <a:pt x="78" y="306"/>
                      <a:pt x="79" y="306"/>
                    </a:cubicBezTo>
                    <a:cubicBezTo>
                      <a:pt x="79" y="306"/>
                      <a:pt x="80" y="306"/>
                      <a:pt x="80" y="306"/>
                    </a:cubicBezTo>
                    <a:cubicBezTo>
                      <a:pt x="81" y="306"/>
                      <a:pt x="81" y="306"/>
                      <a:pt x="82" y="307"/>
                    </a:cubicBezTo>
                    <a:cubicBezTo>
                      <a:pt x="82" y="307"/>
                      <a:pt x="83" y="308"/>
                      <a:pt x="83" y="308"/>
                    </a:cubicBezTo>
                    <a:cubicBezTo>
                      <a:pt x="84" y="308"/>
                      <a:pt x="85" y="308"/>
                      <a:pt x="85" y="309"/>
                    </a:cubicBezTo>
                    <a:cubicBezTo>
                      <a:pt x="86" y="309"/>
                      <a:pt x="87" y="309"/>
                      <a:pt x="87" y="309"/>
                    </a:cubicBezTo>
                    <a:cubicBezTo>
                      <a:pt x="89" y="310"/>
                      <a:pt x="90" y="311"/>
                      <a:pt x="90" y="312"/>
                    </a:cubicBezTo>
                    <a:cubicBezTo>
                      <a:pt x="90" y="313"/>
                      <a:pt x="90" y="313"/>
                      <a:pt x="90" y="313"/>
                    </a:cubicBezTo>
                    <a:cubicBezTo>
                      <a:pt x="91" y="313"/>
                      <a:pt x="91" y="313"/>
                      <a:pt x="91" y="313"/>
                    </a:cubicBezTo>
                    <a:cubicBezTo>
                      <a:pt x="93" y="314"/>
                      <a:pt x="94" y="315"/>
                      <a:pt x="96" y="316"/>
                    </a:cubicBezTo>
                    <a:cubicBezTo>
                      <a:pt x="97" y="317"/>
                      <a:pt x="97" y="317"/>
                      <a:pt x="97" y="317"/>
                    </a:cubicBezTo>
                    <a:cubicBezTo>
                      <a:pt x="98" y="317"/>
                      <a:pt x="99" y="318"/>
                      <a:pt x="100" y="318"/>
                    </a:cubicBezTo>
                    <a:cubicBezTo>
                      <a:pt x="100" y="318"/>
                      <a:pt x="100" y="318"/>
                      <a:pt x="100" y="318"/>
                    </a:cubicBezTo>
                    <a:cubicBezTo>
                      <a:pt x="101" y="318"/>
                      <a:pt x="101" y="318"/>
                      <a:pt x="101" y="318"/>
                    </a:cubicBezTo>
                    <a:cubicBezTo>
                      <a:pt x="101" y="318"/>
                      <a:pt x="101" y="318"/>
                      <a:pt x="101" y="318"/>
                    </a:cubicBezTo>
                    <a:cubicBezTo>
                      <a:pt x="101" y="318"/>
                      <a:pt x="101" y="317"/>
                      <a:pt x="101" y="317"/>
                    </a:cubicBezTo>
                    <a:cubicBezTo>
                      <a:pt x="102" y="317"/>
                      <a:pt x="102" y="316"/>
                      <a:pt x="103" y="316"/>
                    </a:cubicBezTo>
                    <a:cubicBezTo>
                      <a:pt x="103" y="316"/>
                      <a:pt x="104" y="316"/>
                      <a:pt x="104" y="316"/>
                    </a:cubicBezTo>
                    <a:cubicBezTo>
                      <a:pt x="106" y="316"/>
                      <a:pt x="107" y="318"/>
                      <a:pt x="109" y="319"/>
                    </a:cubicBezTo>
                    <a:cubicBezTo>
                      <a:pt x="110" y="321"/>
                      <a:pt x="111" y="323"/>
                      <a:pt x="114" y="323"/>
                    </a:cubicBezTo>
                    <a:cubicBezTo>
                      <a:pt x="115" y="323"/>
                      <a:pt x="117" y="322"/>
                      <a:pt x="118" y="321"/>
                    </a:cubicBezTo>
                    <a:cubicBezTo>
                      <a:pt x="119" y="320"/>
                      <a:pt x="121" y="319"/>
                      <a:pt x="122" y="319"/>
                    </a:cubicBezTo>
                    <a:cubicBezTo>
                      <a:pt x="123" y="319"/>
                      <a:pt x="123" y="319"/>
                      <a:pt x="123" y="319"/>
                    </a:cubicBezTo>
                    <a:cubicBezTo>
                      <a:pt x="125" y="319"/>
                      <a:pt x="127" y="320"/>
                      <a:pt x="128" y="322"/>
                    </a:cubicBezTo>
                    <a:cubicBezTo>
                      <a:pt x="130" y="323"/>
                      <a:pt x="131" y="325"/>
                      <a:pt x="134" y="325"/>
                    </a:cubicBezTo>
                    <a:cubicBezTo>
                      <a:pt x="134" y="325"/>
                      <a:pt x="134" y="325"/>
                      <a:pt x="134" y="325"/>
                    </a:cubicBezTo>
                    <a:cubicBezTo>
                      <a:pt x="135" y="325"/>
                      <a:pt x="136" y="324"/>
                      <a:pt x="137" y="323"/>
                    </a:cubicBezTo>
                    <a:cubicBezTo>
                      <a:pt x="138" y="323"/>
                      <a:pt x="138" y="323"/>
                      <a:pt x="138" y="322"/>
                    </a:cubicBezTo>
                    <a:cubicBezTo>
                      <a:pt x="139" y="322"/>
                      <a:pt x="141" y="321"/>
                      <a:pt x="142" y="321"/>
                    </a:cubicBezTo>
                    <a:cubicBezTo>
                      <a:pt x="143" y="320"/>
                      <a:pt x="144" y="320"/>
                      <a:pt x="145" y="320"/>
                    </a:cubicBezTo>
                    <a:cubicBezTo>
                      <a:pt x="148" y="318"/>
                      <a:pt x="150" y="314"/>
                      <a:pt x="152" y="311"/>
                    </a:cubicBezTo>
                    <a:cubicBezTo>
                      <a:pt x="152" y="310"/>
                      <a:pt x="153" y="309"/>
                      <a:pt x="153" y="309"/>
                    </a:cubicBezTo>
                    <a:cubicBezTo>
                      <a:pt x="154" y="307"/>
                      <a:pt x="156" y="306"/>
                      <a:pt x="157" y="304"/>
                    </a:cubicBezTo>
                    <a:cubicBezTo>
                      <a:pt x="159" y="302"/>
                      <a:pt x="161" y="299"/>
                      <a:pt x="162" y="296"/>
                    </a:cubicBezTo>
                    <a:cubicBezTo>
                      <a:pt x="162" y="296"/>
                      <a:pt x="163" y="295"/>
                      <a:pt x="163" y="294"/>
                    </a:cubicBezTo>
                    <a:cubicBezTo>
                      <a:pt x="164" y="293"/>
                      <a:pt x="164" y="291"/>
                      <a:pt x="165" y="290"/>
                    </a:cubicBezTo>
                    <a:cubicBezTo>
                      <a:pt x="167" y="288"/>
                      <a:pt x="168" y="287"/>
                      <a:pt x="170" y="286"/>
                    </a:cubicBezTo>
                    <a:cubicBezTo>
                      <a:pt x="170" y="286"/>
                      <a:pt x="171" y="286"/>
                      <a:pt x="172" y="285"/>
                    </a:cubicBezTo>
                    <a:cubicBezTo>
                      <a:pt x="173" y="284"/>
                      <a:pt x="175" y="283"/>
                      <a:pt x="177" y="282"/>
                    </a:cubicBezTo>
                    <a:cubicBezTo>
                      <a:pt x="178" y="281"/>
                      <a:pt x="181" y="279"/>
                      <a:pt x="183" y="278"/>
                    </a:cubicBezTo>
                    <a:cubicBezTo>
                      <a:pt x="187" y="276"/>
                      <a:pt x="191" y="274"/>
                      <a:pt x="194" y="273"/>
                    </a:cubicBezTo>
                    <a:cubicBezTo>
                      <a:pt x="199" y="271"/>
                      <a:pt x="199" y="268"/>
                      <a:pt x="198" y="264"/>
                    </a:cubicBezTo>
                    <a:cubicBezTo>
                      <a:pt x="198" y="262"/>
                      <a:pt x="198" y="261"/>
                      <a:pt x="198" y="259"/>
                    </a:cubicBezTo>
                    <a:cubicBezTo>
                      <a:pt x="199" y="257"/>
                      <a:pt x="200" y="256"/>
                      <a:pt x="202" y="255"/>
                    </a:cubicBezTo>
                    <a:cubicBezTo>
                      <a:pt x="202" y="255"/>
                      <a:pt x="203" y="254"/>
                      <a:pt x="203" y="254"/>
                    </a:cubicBezTo>
                    <a:cubicBezTo>
                      <a:pt x="204" y="253"/>
                      <a:pt x="205" y="252"/>
                      <a:pt x="206" y="251"/>
                    </a:cubicBezTo>
                    <a:cubicBezTo>
                      <a:pt x="209" y="248"/>
                      <a:pt x="212" y="246"/>
                      <a:pt x="216" y="246"/>
                    </a:cubicBezTo>
                    <a:cubicBezTo>
                      <a:pt x="218" y="246"/>
                      <a:pt x="218" y="246"/>
                      <a:pt x="218" y="246"/>
                    </a:cubicBezTo>
                    <a:cubicBezTo>
                      <a:pt x="220" y="246"/>
                      <a:pt x="222" y="245"/>
                      <a:pt x="224" y="245"/>
                    </a:cubicBezTo>
                    <a:cubicBezTo>
                      <a:pt x="226" y="244"/>
                      <a:pt x="227" y="244"/>
                      <a:pt x="229" y="244"/>
                    </a:cubicBezTo>
                    <a:cubicBezTo>
                      <a:pt x="230" y="244"/>
                      <a:pt x="231" y="244"/>
                      <a:pt x="233" y="244"/>
                    </a:cubicBezTo>
                    <a:cubicBezTo>
                      <a:pt x="233" y="244"/>
                      <a:pt x="233" y="244"/>
                      <a:pt x="234" y="244"/>
                    </a:cubicBezTo>
                    <a:cubicBezTo>
                      <a:pt x="234" y="244"/>
                      <a:pt x="235" y="244"/>
                      <a:pt x="236" y="244"/>
                    </a:cubicBezTo>
                    <a:cubicBezTo>
                      <a:pt x="236" y="244"/>
                      <a:pt x="237" y="244"/>
                      <a:pt x="237" y="244"/>
                    </a:cubicBezTo>
                    <a:cubicBezTo>
                      <a:pt x="238" y="244"/>
                      <a:pt x="239" y="244"/>
                      <a:pt x="240" y="244"/>
                    </a:cubicBezTo>
                    <a:cubicBezTo>
                      <a:pt x="242" y="245"/>
                      <a:pt x="242" y="245"/>
                      <a:pt x="242" y="245"/>
                    </a:cubicBezTo>
                    <a:cubicBezTo>
                      <a:pt x="242" y="240"/>
                      <a:pt x="242" y="240"/>
                      <a:pt x="242" y="240"/>
                    </a:cubicBezTo>
                    <a:cubicBezTo>
                      <a:pt x="242" y="237"/>
                      <a:pt x="241" y="234"/>
                      <a:pt x="239" y="231"/>
                    </a:cubicBezTo>
                    <a:cubicBezTo>
                      <a:pt x="238" y="230"/>
                      <a:pt x="236" y="225"/>
                      <a:pt x="237" y="224"/>
                    </a:cubicBezTo>
                    <a:cubicBezTo>
                      <a:pt x="237" y="224"/>
                      <a:pt x="238" y="224"/>
                      <a:pt x="238" y="224"/>
                    </a:cubicBezTo>
                    <a:cubicBezTo>
                      <a:pt x="239" y="224"/>
                      <a:pt x="239" y="224"/>
                      <a:pt x="239" y="224"/>
                    </a:cubicBezTo>
                    <a:cubicBezTo>
                      <a:pt x="318" y="192"/>
                      <a:pt x="318" y="192"/>
                      <a:pt x="318" y="192"/>
                    </a:cubicBezTo>
                    <a:cubicBezTo>
                      <a:pt x="316" y="190"/>
                      <a:pt x="316" y="190"/>
                      <a:pt x="316" y="190"/>
                    </a:cubicBezTo>
                    <a:cubicBezTo>
                      <a:pt x="315" y="189"/>
                      <a:pt x="315" y="188"/>
                      <a:pt x="314" y="187"/>
                    </a:cubicBezTo>
                    <a:cubicBezTo>
                      <a:pt x="314" y="186"/>
                      <a:pt x="314" y="186"/>
                      <a:pt x="313" y="185"/>
                    </a:cubicBezTo>
                    <a:cubicBezTo>
                      <a:pt x="313" y="184"/>
                      <a:pt x="313" y="183"/>
                      <a:pt x="312" y="183"/>
                    </a:cubicBezTo>
                    <a:cubicBezTo>
                      <a:pt x="311" y="181"/>
                      <a:pt x="310" y="179"/>
                      <a:pt x="311" y="176"/>
                    </a:cubicBezTo>
                    <a:cubicBezTo>
                      <a:pt x="311" y="175"/>
                      <a:pt x="313" y="174"/>
                      <a:pt x="314" y="173"/>
                    </a:cubicBezTo>
                    <a:cubicBezTo>
                      <a:pt x="315" y="172"/>
                      <a:pt x="316" y="170"/>
                      <a:pt x="317" y="169"/>
                    </a:cubicBezTo>
                    <a:cubicBezTo>
                      <a:pt x="320" y="163"/>
                      <a:pt x="319" y="159"/>
                      <a:pt x="319" y="154"/>
                    </a:cubicBezTo>
                    <a:cubicBezTo>
                      <a:pt x="319" y="152"/>
                      <a:pt x="318" y="149"/>
                      <a:pt x="318" y="147"/>
                    </a:cubicBezTo>
                    <a:cubicBezTo>
                      <a:pt x="320" y="145"/>
                      <a:pt x="323" y="145"/>
                      <a:pt x="325" y="144"/>
                    </a:cubicBezTo>
                    <a:cubicBezTo>
                      <a:pt x="330" y="143"/>
                      <a:pt x="334" y="142"/>
                      <a:pt x="335" y="137"/>
                    </a:cubicBezTo>
                    <a:cubicBezTo>
                      <a:pt x="336" y="136"/>
                      <a:pt x="336" y="136"/>
                      <a:pt x="336" y="136"/>
                    </a:cubicBezTo>
                    <a:cubicBezTo>
                      <a:pt x="335" y="135"/>
                      <a:pt x="335" y="135"/>
                      <a:pt x="335" y="135"/>
                    </a:cubicBezTo>
                    <a:cubicBezTo>
                      <a:pt x="334" y="134"/>
                      <a:pt x="332" y="134"/>
                      <a:pt x="331" y="133"/>
                    </a:cubicBezTo>
                    <a:cubicBezTo>
                      <a:pt x="329" y="132"/>
                      <a:pt x="327" y="131"/>
                      <a:pt x="327" y="127"/>
                    </a:cubicBezTo>
                    <a:cubicBezTo>
                      <a:pt x="327" y="125"/>
                      <a:pt x="328" y="122"/>
                      <a:pt x="328" y="120"/>
                    </a:cubicBezTo>
                    <a:cubicBezTo>
                      <a:pt x="329" y="117"/>
                      <a:pt x="329" y="114"/>
                      <a:pt x="329" y="111"/>
                    </a:cubicBezTo>
                    <a:cubicBezTo>
                      <a:pt x="329" y="110"/>
                      <a:pt x="329" y="109"/>
                      <a:pt x="329" y="108"/>
                    </a:cubicBezTo>
                    <a:cubicBezTo>
                      <a:pt x="328" y="107"/>
                      <a:pt x="328" y="105"/>
                      <a:pt x="329" y="103"/>
                    </a:cubicBezTo>
                    <a:cubicBezTo>
                      <a:pt x="329" y="102"/>
                      <a:pt x="329" y="101"/>
                      <a:pt x="330" y="101"/>
                    </a:cubicBezTo>
                    <a:cubicBezTo>
                      <a:pt x="330" y="99"/>
                      <a:pt x="331" y="98"/>
                      <a:pt x="331" y="96"/>
                    </a:cubicBezTo>
                    <a:cubicBezTo>
                      <a:pt x="331" y="94"/>
                      <a:pt x="329" y="93"/>
                      <a:pt x="329" y="91"/>
                    </a:cubicBezTo>
                    <a:cubicBezTo>
                      <a:pt x="328" y="90"/>
                      <a:pt x="327" y="89"/>
                      <a:pt x="327" y="88"/>
                    </a:cubicBezTo>
                    <a:cubicBezTo>
                      <a:pt x="328" y="88"/>
                      <a:pt x="328" y="87"/>
                      <a:pt x="330" y="86"/>
                    </a:cubicBezTo>
                    <a:cubicBezTo>
                      <a:pt x="331" y="85"/>
                      <a:pt x="332" y="84"/>
                      <a:pt x="333" y="84"/>
                    </a:cubicBezTo>
                    <a:cubicBezTo>
                      <a:pt x="337" y="82"/>
                      <a:pt x="340" y="81"/>
                      <a:pt x="340" y="76"/>
                    </a:cubicBezTo>
                    <a:cubicBezTo>
                      <a:pt x="341" y="75"/>
                      <a:pt x="341" y="75"/>
                      <a:pt x="341" y="75"/>
                    </a:cubicBezTo>
                    <a:lnTo>
                      <a:pt x="339" y="74"/>
                    </a:ln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23" name="Freeform 56">
                <a:extLst>
                  <a:ext uri="{FF2B5EF4-FFF2-40B4-BE49-F238E27FC236}">
                    <a16:creationId xmlns:a16="http://schemas.microsoft.com/office/drawing/2014/main" id="{E9057E67-801C-7153-4C8E-A2A02C50A482}"/>
                  </a:ext>
                </a:extLst>
              </p:cNvPr>
              <p:cNvSpPr>
                <a:spLocks/>
              </p:cNvSpPr>
              <p:nvPr/>
            </p:nvSpPr>
            <p:spPr bwMode="auto">
              <a:xfrm>
                <a:off x="3448610" y="3483286"/>
                <a:ext cx="453105" cy="419159"/>
              </a:xfrm>
              <a:custGeom>
                <a:avLst/>
                <a:gdLst>
                  <a:gd name="T0" fmla="*/ 223 w 224"/>
                  <a:gd name="T1" fmla="*/ 52 h 225"/>
                  <a:gd name="T2" fmla="*/ 221 w 224"/>
                  <a:gd name="T3" fmla="*/ 41 h 225"/>
                  <a:gd name="T4" fmla="*/ 211 w 224"/>
                  <a:gd name="T5" fmla="*/ 28 h 225"/>
                  <a:gd name="T6" fmla="*/ 199 w 224"/>
                  <a:gd name="T7" fmla="*/ 27 h 225"/>
                  <a:gd name="T8" fmla="*/ 182 w 224"/>
                  <a:gd name="T9" fmla="*/ 18 h 225"/>
                  <a:gd name="T10" fmla="*/ 173 w 224"/>
                  <a:gd name="T11" fmla="*/ 13 h 225"/>
                  <a:gd name="T12" fmla="*/ 149 w 224"/>
                  <a:gd name="T13" fmla="*/ 0 h 225"/>
                  <a:gd name="T14" fmla="*/ 142 w 224"/>
                  <a:gd name="T15" fmla="*/ 0 h 225"/>
                  <a:gd name="T16" fmla="*/ 132 w 224"/>
                  <a:gd name="T17" fmla="*/ 0 h 225"/>
                  <a:gd name="T18" fmla="*/ 115 w 224"/>
                  <a:gd name="T19" fmla="*/ 6 h 225"/>
                  <a:gd name="T20" fmla="*/ 109 w 224"/>
                  <a:gd name="T21" fmla="*/ 11 h 225"/>
                  <a:gd name="T22" fmla="*/ 102 w 224"/>
                  <a:gd name="T23" fmla="*/ 28 h 225"/>
                  <a:gd name="T24" fmla="*/ 79 w 224"/>
                  <a:gd name="T25" fmla="*/ 41 h 225"/>
                  <a:gd name="T26" fmla="*/ 71 w 224"/>
                  <a:gd name="T27" fmla="*/ 50 h 225"/>
                  <a:gd name="T28" fmla="*/ 61 w 224"/>
                  <a:gd name="T29" fmla="*/ 65 h 225"/>
                  <a:gd name="T30" fmla="*/ 50 w 224"/>
                  <a:gd name="T31" fmla="*/ 76 h 225"/>
                  <a:gd name="T32" fmla="*/ 42 w 224"/>
                  <a:gd name="T33" fmla="*/ 81 h 225"/>
                  <a:gd name="T34" fmla="*/ 31 w 224"/>
                  <a:gd name="T35" fmla="*/ 74 h 225"/>
                  <a:gd name="T36" fmla="*/ 22 w 224"/>
                  <a:gd name="T37" fmla="*/ 78 h 225"/>
                  <a:gd name="T38" fmla="*/ 11 w 224"/>
                  <a:gd name="T39" fmla="*/ 72 h 225"/>
                  <a:gd name="T40" fmla="*/ 5 w 224"/>
                  <a:gd name="T41" fmla="*/ 72 h 225"/>
                  <a:gd name="T42" fmla="*/ 0 w 224"/>
                  <a:gd name="T43" fmla="*/ 73 h 225"/>
                  <a:gd name="T44" fmla="*/ 8 w 224"/>
                  <a:gd name="T45" fmla="*/ 90 h 225"/>
                  <a:gd name="T46" fmla="*/ 20 w 224"/>
                  <a:gd name="T47" fmla="*/ 109 h 225"/>
                  <a:gd name="T48" fmla="*/ 28 w 224"/>
                  <a:gd name="T49" fmla="*/ 129 h 225"/>
                  <a:gd name="T50" fmla="*/ 32 w 224"/>
                  <a:gd name="T51" fmla="*/ 135 h 225"/>
                  <a:gd name="T52" fmla="*/ 42 w 224"/>
                  <a:gd name="T53" fmla="*/ 142 h 225"/>
                  <a:gd name="T54" fmla="*/ 50 w 224"/>
                  <a:gd name="T55" fmla="*/ 146 h 225"/>
                  <a:gd name="T56" fmla="*/ 57 w 224"/>
                  <a:gd name="T57" fmla="*/ 161 h 225"/>
                  <a:gd name="T58" fmla="*/ 68 w 224"/>
                  <a:gd name="T59" fmla="*/ 170 h 225"/>
                  <a:gd name="T60" fmla="*/ 70 w 224"/>
                  <a:gd name="T61" fmla="*/ 185 h 225"/>
                  <a:gd name="T62" fmla="*/ 76 w 224"/>
                  <a:gd name="T63" fmla="*/ 194 h 225"/>
                  <a:gd name="T64" fmla="*/ 83 w 224"/>
                  <a:gd name="T65" fmla="*/ 198 h 225"/>
                  <a:gd name="T66" fmla="*/ 97 w 224"/>
                  <a:gd name="T67" fmla="*/ 200 h 225"/>
                  <a:gd name="T68" fmla="*/ 105 w 224"/>
                  <a:gd name="T69" fmla="*/ 208 h 225"/>
                  <a:gd name="T70" fmla="*/ 108 w 224"/>
                  <a:gd name="T71" fmla="*/ 212 h 225"/>
                  <a:gd name="T72" fmla="*/ 109 w 224"/>
                  <a:gd name="T73" fmla="*/ 214 h 225"/>
                  <a:gd name="T74" fmla="*/ 118 w 224"/>
                  <a:gd name="T75" fmla="*/ 217 h 225"/>
                  <a:gd name="T76" fmla="*/ 130 w 224"/>
                  <a:gd name="T77" fmla="*/ 217 h 225"/>
                  <a:gd name="T78" fmla="*/ 144 w 224"/>
                  <a:gd name="T79" fmla="*/ 222 h 225"/>
                  <a:gd name="T80" fmla="*/ 158 w 224"/>
                  <a:gd name="T81" fmla="*/ 220 h 225"/>
                  <a:gd name="T82" fmla="*/ 170 w 224"/>
                  <a:gd name="T83" fmla="*/ 225 h 225"/>
                  <a:gd name="T84" fmla="*/ 202 w 224"/>
                  <a:gd name="T85" fmla="*/ 191 h 225"/>
                  <a:gd name="T86" fmla="*/ 204 w 224"/>
                  <a:gd name="T87" fmla="*/ 180 h 225"/>
                  <a:gd name="T88" fmla="*/ 206 w 224"/>
                  <a:gd name="T89" fmla="*/ 167 h 225"/>
                  <a:gd name="T90" fmla="*/ 213 w 224"/>
                  <a:gd name="T91" fmla="*/ 160 h 225"/>
                  <a:gd name="T92" fmla="*/ 223 w 224"/>
                  <a:gd name="T93" fmla="*/ 140 h 225"/>
                  <a:gd name="T94" fmla="*/ 218 w 224"/>
                  <a:gd name="T95" fmla="*/ 120 h 225"/>
                  <a:gd name="T96" fmla="*/ 216 w 224"/>
                  <a:gd name="T97" fmla="*/ 111 h 225"/>
                  <a:gd name="T98" fmla="*/ 219 w 224"/>
                  <a:gd name="T99" fmla="*/ 104 h 225"/>
                  <a:gd name="T100" fmla="*/ 221 w 224"/>
                  <a:gd name="T101" fmla="*/ 95 h 225"/>
                  <a:gd name="T102" fmla="*/ 223 w 224"/>
                  <a:gd name="T103" fmla="*/ 8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225">
                    <a:moveTo>
                      <a:pt x="223" y="62"/>
                    </a:moveTo>
                    <a:cubicBezTo>
                      <a:pt x="223" y="61"/>
                      <a:pt x="224" y="60"/>
                      <a:pt x="224" y="59"/>
                    </a:cubicBezTo>
                    <a:cubicBezTo>
                      <a:pt x="224" y="57"/>
                      <a:pt x="224" y="55"/>
                      <a:pt x="223" y="52"/>
                    </a:cubicBezTo>
                    <a:cubicBezTo>
                      <a:pt x="223" y="51"/>
                      <a:pt x="222" y="50"/>
                      <a:pt x="222" y="49"/>
                    </a:cubicBezTo>
                    <a:cubicBezTo>
                      <a:pt x="221" y="47"/>
                      <a:pt x="220" y="46"/>
                      <a:pt x="221" y="43"/>
                    </a:cubicBezTo>
                    <a:cubicBezTo>
                      <a:pt x="221" y="42"/>
                      <a:pt x="221" y="41"/>
                      <a:pt x="221" y="41"/>
                    </a:cubicBezTo>
                    <a:cubicBezTo>
                      <a:pt x="222" y="37"/>
                      <a:pt x="221" y="37"/>
                      <a:pt x="219" y="35"/>
                    </a:cubicBezTo>
                    <a:cubicBezTo>
                      <a:pt x="217" y="34"/>
                      <a:pt x="216" y="33"/>
                      <a:pt x="215" y="32"/>
                    </a:cubicBezTo>
                    <a:cubicBezTo>
                      <a:pt x="214" y="31"/>
                      <a:pt x="212" y="29"/>
                      <a:pt x="211" y="28"/>
                    </a:cubicBezTo>
                    <a:cubicBezTo>
                      <a:pt x="209" y="28"/>
                      <a:pt x="207" y="27"/>
                      <a:pt x="205" y="27"/>
                    </a:cubicBezTo>
                    <a:cubicBezTo>
                      <a:pt x="204" y="27"/>
                      <a:pt x="203" y="27"/>
                      <a:pt x="202" y="27"/>
                    </a:cubicBezTo>
                    <a:cubicBezTo>
                      <a:pt x="201" y="27"/>
                      <a:pt x="200" y="27"/>
                      <a:pt x="199" y="27"/>
                    </a:cubicBezTo>
                    <a:cubicBezTo>
                      <a:pt x="196" y="27"/>
                      <a:pt x="195" y="26"/>
                      <a:pt x="193" y="24"/>
                    </a:cubicBezTo>
                    <a:cubicBezTo>
                      <a:pt x="192" y="23"/>
                      <a:pt x="192" y="23"/>
                      <a:pt x="192" y="23"/>
                    </a:cubicBezTo>
                    <a:cubicBezTo>
                      <a:pt x="189" y="19"/>
                      <a:pt x="186" y="18"/>
                      <a:pt x="182" y="18"/>
                    </a:cubicBezTo>
                    <a:cubicBezTo>
                      <a:pt x="179" y="17"/>
                      <a:pt x="178" y="16"/>
                      <a:pt x="176" y="15"/>
                    </a:cubicBezTo>
                    <a:cubicBezTo>
                      <a:pt x="175" y="14"/>
                      <a:pt x="174" y="14"/>
                      <a:pt x="173" y="13"/>
                    </a:cubicBezTo>
                    <a:cubicBezTo>
                      <a:pt x="173" y="13"/>
                      <a:pt x="173" y="13"/>
                      <a:pt x="173" y="13"/>
                    </a:cubicBezTo>
                    <a:cubicBezTo>
                      <a:pt x="152" y="13"/>
                      <a:pt x="152" y="13"/>
                      <a:pt x="152" y="13"/>
                    </a:cubicBezTo>
                    <a:cubicBezTo>
                      <a:pt x="150" y="1"/>
                      <a:pt x="150" y="1"/>
                      <a:pt x="150" y="1"/>
                    </a:cubicBezTo>
                    <a:cubicBezTo>
                      <a:pt x="149" y="0"/>
                      <a:pt x="149" y="0"/>
                      <a:pt x="149" y="0"/>
                    </a:cubicBezTo>
                    <a:cubicBezTo>
                      <a:pt x="148" y="0"/>
                      <a:pt x="147" y="0"/>
                      <a:pt x="146" y="0"/>
                    </a:cubicBezTo>
                    <a:cubicBezTo>
                      <a:pt x="145" y="0"/>
                      <a:pt x="144" y="0"/>
                      <a:pt x="144" y="0"/>
                    </a:cubicBezTo>
                    <a:cubicBezTo>
                      <a:pt x="143" y="0"/>
                      <a:pt x="142" y="0"/>
                      <a:pt x="142" y="0"/>
                    </a:cubicBezTo>
                    <a:cubicBezTo>
                      <a:pt x="141" y="0"/>
                      <a:pt x="141" y="0"/>
                      <a:pt x="141" y="0"/>
                    </a:cubicBezTo>
                    <a:cubicBezTo>
                      <a:pt x="139" y="0"/>
                      <a:pt x="138" y="0"/>
                      <a:pt x="137" y="0"/>
                    </a:cubicBezTo>
                    <a:cubicBezTo>
                      <a:pt x="135" y="0"/>
                      <a:pt x="134" y="0"/>
                      <a:pt x="132" y="0"/>
                    </a:cubicBezTo>
                    <a:cubicBezTo>
                      <a:pt x="129" y="1"/>
                      <a:pt x="128" y="1"/>
                      <a:pt x="126" y="1"/>
                    </a:cubicBezTo>
                    <a:cubicBezTo>
                      <a:pt x="124" y="1"/>
                      <a:pt x="124" y="1"/>
                      <a:pt x="124" y="1"/>
                    </a:cubicBezTo>
                    <a:cubicBezTo>
                      <a:pt x="120" y="1"/>
                      <a:pt x="117" y="4"/>
                      <a:pt x="115" y="6"/>
                    </a:cubicBezTo>
                    <a:cubicBezTo>
                      <a:pt x="114" y="7"/>
                      <a:pt x="114" y="7"/>
                      <a:pt x="114" y="7"/>
                    </a:cubicBezTo>
                    <a:cubicBezTo>
                      <a:pt x="113" y="8"/>
                      <a:pt x="112" y="9"/>
                      <a:pt x="111" y="10"/>
                    </a:cubicBezTo>
                    <a:cubicBezTo>
                      <a:pt x="110" y="10"/>
                      <a:pt x="110" y="10"/>
                      <a:pt x="109" y="11"/>
                    </a:cubicBezTo>
                    <a:cubicBezTo>
                      <a:pt x="108" y="12"/>
                      <a:pt x="106" y="13"/>
                      <a:pt x="106" y="15"/>
                    </a:cubicBezTo>
                    <a:cubicBezTo>
                      <a:pt x="106" y="17"/>
                      <a:pt x="106" y="18"/>
                      <a:pt x="106" y="20"/>
                    </a:cubicBezTo>
                    <a:cubicBezTo>
                      <a:pt x="106" y="24"/>
                      <a:pt x="106" y="27"/>
                      <a:pt x="102" y="28"/>
                    </a:cubicBezTo>
                    <a:cubicBezTo>
                      <a:pt x="99" y="29"/>
                      <a:pt x="95" y="31"/>
                      <a:pt x="91" y="34"/>
                    </a:cubicBezTo>
                    <a:cubicBezTo>
                      <a:pt x="88" y="35"/>
                      <a:pt x="86" y="36"/>
                      <a:pt x="84" y="38"/>
                    </a:cubicBezTo>
                    <a:cubicBezTo>
                      <a:pt x="83" y="39"/>
                      <a:pt x="81" y="40"/>
                      <a:pt x="79" y="41"/>
                    </a:cubicBezTo>
                    <a:cubicBezTo>
                      <a:pt x="79" y="41"/>
                      <a:pt x="78" y="42"/>
                      <a:pt x="78" y="42"/>
                    </a:cubicBezTo>
                    <a:cubicBezTo>
                      <a:pt x="76" y="43"/>
                      <a:pt x="74" y="44"/>
                      <a:pt x="73" y="46"/>
                    </a:cubicBezTo>
                    <a:cubicBezTo>
                      <a:pt x="72" y="47"/>
                      <a:pt x="71" y="49"/>
                      <a:pt x="71" y="50"/>
                    </a:cubicBezTo>
                    <a:cubicBezTo>
                      <a:pt x="70" y="51"/>
                      <a:pt x="70" y="51"/>
                      <a:pt x="70" y="52"/>
                    </a:cubicBezTo>
                    <a:cubicBezTo>
                      <a:pt x="68" y="55"/>
                      <a:pt x="67" y="57"/>
                      <a:pt x="65" y="60"/>
                    </a:cubicBezTo>
                    <a:cubicBezTo>
                      <a:pt x="63" y="61"/>
                      <a:pt x="62" y="63"/>
                      <a:pt x="61" y="65"/>
                    </a:cubicBezTo>
                    <a:cubicBezTo>
                      <a:pt x="60" y="67"/>
                      <a:pt x="60" y="67"/>
                      <a:pt x="60" y="67"/>
                    </a:cubicBezTo>
                    <a:cubicBezTo>
                      <a:pt x="58" y="70"/>
                      <a:pt x="55" y="74"/>
                      <a:pt x="52" y="75"/>
                    </a:cubicBezTo>
                    <a:cubicBezTo>
                      <a:pt x="52" y="76"/>
                      <a:pt x="51" y="76"/>
                      <a:pt x="50" y="76"/>
                    </a:cubicBezTo>
                    <a:cubicBezTo>
                      <a:pt x="49" y="77"/>
                      <a:pt x="47" y="77"/>
                      <a:pt x="46" y="78"/>
                    </a:cubicBezTo>
                    <a:cubicBezTo>
                      <a:pt x="46" y="78"/>
                      <a:pt x="45" y="79"/>
                      <a:pt x="45" y="79"/>
                    </a:cubicBezTo>
                    <a:cubicBezTo>
                      <a:pt x="44" y="80"/>
                      <a:pt x="43" y="81"/>
                      <a:pt x="42" y="81"/>
                    </a:cubicBezTo>
                    <a:cubicBezTo>
                      <a:pt x="42" y="81"/>
                      <a:pt x="42" y="81"/>
                      <a:pt x="42" y="81"/>
                    </a:cubicBezTo>
                    <a:cubicBezTo>
                      <a:pt x="39" y="80"/>
                      <a:pt x="38" y="79"/>
                      <a:pt x="36" y="77"/>
                    </a:cubicBezTo>
                    <a:cubicBezTo>
                      <a:pt x="35" y="76"/>
                      <a:pt x="33" y="74"/>
                      <a:pt x="31" y="74"/>
                    </a:cubicBezTo>
                    <a:cubicBezTo>
                      <a:pt x="30" y="74"/>
                      <a:pt x="30" y="74"/>
                      <a:pt x="30" y="74"/>
                    </a:cubicBezTo>
                    <a:cubicBezTo>
                      <a:pt x="29" y="74"/>
                      <a:pt x="27" y="75"/>
                      <a:pt x="26" y="76"/>
                    </a:cubicBezTo>
                    <a:cubicBezTo>
                      <a:pt x="24" y="78"/>
                      <a:pt x="23" y="78"/>
                      <a:pt x="22" y="78"/>
                    </a:cubicBezTo>
                    <a:cubicBezTo>
                      <a:pt x="20" y="78"/>
                      <a:pt x="19" y="77"/>
                      <a:pt x="17" y="75"/>
                    </a:cubicBezTo>
                    <a:cubicBezTo>
                      <a:pt x="16" y="73"/>
                      <a:pt x="14" y="72"/>
                      <a:pt x="12" y="72"/>
                    </a:cubicBezTo>
                    <a:cubicBezTo>
                      <a:pt x="12" y="72"/>
                      <a:pt x="11" y="72"/>
                      <a:pt x="11" y="72"/>
                    </a:cubicBezTo>
                    <a:cubicBezTo>
                      <a:pt x="10" y="72"/>
                      <a:pt x="10" y="72"/>
                      <a:pt x="9" y="73"/>
                    </a:cubicBezTo>
                    <a:cubicBezTo>
                      <a:pt x="9" y="73"/>
                      <a:pt x="8" y="73"/>
                      <a:pt x="8" y="73"/>
                    </a:cubicBezTo>
                    <a:cubicBezTo>
                      <a:pt x="7" y="73"/>
                      <a:pt x="6" y="73"/>
                      <a:pt x="5" y="72"/>
                    </a:cubicBezTo>
                    <a:cubicBezTo>
                      <a:pt x="4" y="72"/>
                      <a:pt x="4" y="72"/>
                      <a:pt x="4" y="72"/>
                    </a:cubicBezTo>
                    <a:cubicBezTo>
                      <a:pt x="0" y="69"/>
                      <a:pt x="0" y="69"/>
                      <a:pt x="0" y="69"/>
                    </a:cubicBezTo>
                    <a:cubicBezTo>
                      <a:pt x="0" y="73"/>
                      <a:pt x="0" y="73"/>
                      <a:pt x="0" y="73"/>
                    </a:cubicBezTo>
                    <a:cubicBezTo>
                      <a:pt x="0" y="74"/>
                      <a:pt x="0" y="74"/>
                      <a:pt x="0" y="75"/>
                    </a:cubicBezTo>
                    <a:cubicBezTo>
                      <a:pt x="0" y="76"/>
                      <a:pt x="0" y="78"/>
                      <a:pt x="1" y="79"/>
                    </a:cubicBezTo>
                    <a:cubicBezTo>
                      <a:pt x="3" y="83"/>
                      <a:pt x="6" y="86"/>
                      <a:pt x="8" y="90"/>
                    </a:cubicBezTo>
                    <a:cubicBezTo>
                      <a:pt x="11" y="94"/>
                      <a:pt x="14" y="99"/>
                      <a:pt x="16" y="104"/>
                    </a:cubicBezTo>
                    <a:cubicBezTo>
                      <a:pt x="17" y="105"/>
                      <a:pt x="17" y="106"/>
                      <a:pt x="18" y="106"/>
                    </a:cubicBezTo>
                    <a:cubicBezTo>
                      <a:pt x="19" y="107"/>
                      <a:pt x="19" y="108"/>
                      <a:pt x="20" y="109"/>
                    </a:cubicBezTo>
                    <a:cubicBezTo>
                      <a:pt x="20" y="110"/>
                      <a:pt x="20" y="112"/>
                      <a:pt x="20" y="113"/>
                    </a:cubicBezTo>
                    <a:cubicBezTo>
                      <a:pt x="20" y="114"/>
                      <a:pt x="20" y="116"/>
                      <a:pt x="21" y="117"/>
                    </a:cubicBezTo>
                    <a:cubicBezTo>
                      <a:pt x="22" y="122"/>
                      <a:pt x="25" y="125"/>
                      <a:pt x="28" y="129"/>
                    </a:cubicBezTo>
                    <a:cubicBezTo>
                      <a:pt x="28" y="129"/>
                      <a:pt x="28" y="129"/>
                      <a:pt x="28" y="129"/>
                    </a:cubicBezTo>
                    <a:cubicBezTo>
                      <a:pt x="29" y="130"/>
                      <a:pt x="29" y="131"/>
                      <a:pt x="30" y="132"/>
                    </a:cubicBezTo>
                    <a:cubicBezTo>
                      <a:pt x="30" y="133"/>
                      <a:pt x="31" y="134"/>
                      <a:pt x="32" y="135"/>
                    </a:cubicBezTo>
                    <a:cubicBezTo>
                      <a:pt x="33" y="136"/>
                      <a:pt x="34" y="137"/>
                      <a:pt x="36" y="139"/>
                    </a:cubicBezTo>
                    <a:cubicBezTo>
                      <a:pt x="37" y="139"/>
                      <a:pt x="37" y="139"/>
                      <a:pt x="37" y="140"/>
                    </a:cubicBezTo>
                    <a:cubicBezTo>
                      <a:pt x="39" y="141"/>
                      <a:pt x="40" y="142"/>
                      <a:pt x="42" y="142"/>
                    </a:cubicBezTo>
                    <a:cubicBezTo>
                      <a:pt x="43" y="143"/>
                      <a:pt x="44" y="143"/>
                      <a:pt x="46" y="144"/>
                    </a:cubicBezTo>
                    <a:cubicBezTo>
                      <a:pt x="47" y="145"/>
                      <a:pt x="47" y="145"/>
                      <a:pt x="47" y="145"/>
                    </a:cubicBezTo>
                    <a:cubicBezTo>
                      <a:pt x="48" y="145"/>
                      <a:pt x="49" y="146"/>
                      <a:pt x="50" y="146"/>
                    </a:cubicBezTo>
                    <a:cubicBezTo>
                      <a:pt x="51" y="146"/>
                      <a:pt x="52" y="146"/>
                      <a:pt x="53" y="147"/>
                    </a:cubicBezTo>
                    <a:cubicBezTo>
                      <a:pt x="57" y="149"/>
                      <a:pt x="57" y="153"/>
                      <a:pt x="57" y="158"/>
                    </a:cubicBezTo>
                    <a:cubicBezTo>
                      <a:pt x="57" y="161"/>
                      <a:pt x="57" y="161"/>
                      <a:pt x="57" y="161"/>
                    </a:cubicBezTo>
                    <a:cubicBezTo>
                      <a:pt x="66" y="161"/>
                      <a:pt x="66" y="161"/>
                      <a:pt x="66" y="161"/>
                    </a:cubicBezTo>
                    <a:cubicBezTo>
                      <a:pt x="69" y="162"/>
                      <a:pt x="69" y="164"/>
                      <a:pt x="68" y="168"/>
                    </a:cubicBezTo>
                    <a:cubicBezTo>
                      <a:pt x="68" y="169"/>
                      <a:pt x="68" y="170"/>
                      <a:pt x="68" y="170"/>
                    </a:cubicBezTo>
                    <a:cubicBezTo>
                      <a:pt x="68" y="171"/>
                      <a:pt x="68" y="172"/>
                      <a:pt x="68" y="173"/>
                    </a:cubicBezTo>
                    <a:cubicBezTo>
                      <a:pt x="67" y="176"/>
                      <a:pt x="67" y="178"/>
                      <a:pt x="67" y="180"/>
                    </a:cubicBezTo>
                    <a:cubicBezTo>
                      <a:pt x="67" y="183"/>
                      <a:pt x="69" y="184"/>
                      <a:pt x="70" y="185"/>
                    </a:cubicBezTo>
                    <a:cubicBezTo>
                      <a:pt x="71" y="186"/>
                      <a:pt x="71" y="186"/>
                      <a:pt x="72" y="187"/>
                    </a:cubicBezTo>
                    <a:cubicBezTo>
                      <a:pt x="73" y="188"/>
                      <a:pt x="75" y="190"/>
                      <a:pt x="76" y="192"/>
                    </a:cubicBezTo>
                    <a:cubicBezTo>
                      <a:pt x="76" y="193"/>
                      <a:pt x="76" y="194"/>
                      <a:pt x="76" y="194"/>
                    </a:cubicBezTo>
                    <a:cubicBezTo>
                      <a:pt x="77" y="196"/>
                      <a:pt x="77" y="197"/>
                      <a:pt x="78" y="198"/>
                    </a:cubicBezTo>
                    <a:cubicBezTo>
                      <a:pt x="79" y="198"/>
                      <a:pt x="80" y="198"/>
                      <a:pt x="81" y="198"/>
                    </a:cubicBezTo>
                    <a:cubicBezTo>
                      <a:pt x="82" y="198"/>
                      <a:pt x="82" y="198"/>
                      <a:pt x="83" y="198"/>
                    </a:cubicBezTo>
                    <a:cubicBezTo>
                      <a:pt x="84" y="198"/>
                      <a:pt x="84" y="198"/>
                      <a:pt x="84" y="198"/>
                    </a:cubicBezTo>
                    <a:cubicBezTo>
                      <a:pt x="84" y="198"/>
                      <a:pt x="85" y="198"/>
                      <a:pt x="85" y="198"/>
                    </a:cubicBezTo>
                    <a:cubicBezTo>
                      <a:pt x="89" y="198"/>
                      <a:pt x="93" y="199"/>
                      <a:pt x="97" y="200"/>
                    </a:cubicBezTo>
                    <a:cubicBezTo>
                      <a:pt x="97" y="201"/>
                      <a:pt x="98" y="201"/>
                      <a:pt x="98" y="201"/>
                    </a:cubicBezTo>
                    <a:cubicBezTo>
                      <a:pt x="101" y="202"/>
                      <a:pt x="105" y="204"/>
                      <a:pt x="105" y="206"/>
                    </a:cubicBezTo>
                    <a:cubicBezTo>
                      <a:pt x="105" y="207"/>
                      <a:pt x="105" y="207"/>
                      <a:pt x="105" y="208"/>
                    </a:cubicBezTo>
                    <a:cubicBezTo>
                      <a:pt x="105" y="208"/>
                      <a:pt x="105" y="208"/>
                      <a:pt x="105" y="209"/>
                    </a:cubicBezTo>
                    <a:cubicBezTo>
                      <a:pt x="104" y="210"/>
                      <a:pt x="104" y="210"/>
                      <a:pt x="104" y="210"/>
                    </a:cubicBezTo>
                    <a:cubicBezTo>
                      <a:pt x="108" y="212"/>
                      <a:pt x="108" y="212"/>
                      <a:pt x="108" y="212"/>
                    </a:cubicBezTo>
                    <a:cubicBezTo>
                      <a:pt x="108" y="212"/>
                      <a:pt x="108" y="212"/>
                      <a:pt x="108" y="212"/>
                    </a:cubicBezTo>
                    <a:cubicBezTo>
                      <a:pt x="108" y="213"/>
                      <a:pt x="108" y="213"/>
                      <a:pt x="108" y="213"/>
                    </a:cubicBezTo>
                    <a:cubicBezTo>
                      <a:pt x="109" y="214"/>
                      <a:pt x="109" y="214"/>
                      <a:pt x="109" y="214"/>
                    </a:cubicBezTo>
                    <a:cubicBezTo>
                      <a:pt x="110" y="214"/>
                      <a:pt x="110" y="214"/>
                      <a:pt x="110" y="214"/>
                    </a:cubicBezTo>
                    <a:cubicBezTo>
                      <a:pt x="112" y="214"/>
                      <a:pt x="113" y="215"/>
                      <a:pt x="115" y="216"/>
                    </a:cubicBezTo>
                    <a:cubicBezTo>
                      <a:pt x="116" y="216"/>
                      <a:pt x="117" y="217"/>
                      <a:pt x="118" y="217"/>
                    </a:cubicBezTo>
                    <a:cubicBezTo>
                      <a:pt x="119" y="217"/>
                      <a:pt x="121" y="217"/>
                      <a:pt x="122" y="217"/>
                    </a:cubicBezTo>
                    <a:cubicBezTo>
                      <a:pt x="126" y="217"/>
                      <a:pt x="126" y="217"/>
                      <a:pt x="126" y="217"/>
                    </a:cubicBezTo>
                    <a:cubicBezTo>
                      <a:pt x="127" y="217"/>
                      <a:pt x="128" y="217"/>
                      <a:pt x="130" y="217"/>
                    </a:cubicBezTo>
                    <a:cubicBezTo>
                      <a:pt x="132" y="217"/>
                      <a:pt x="133" y="218"/>
                      <a:pt x="134" y="219"/>
                    </a:cubicBezTo>
                    <a:cubicBezTo>
                      <a:pt x="135" y="220"/>
                      <a:pt x="137" y="221"/>
                      <a:pt x="139" y="222"/>
                    </a:cubicBezTo>
                    <a:cubicBezTo>
                      <a:pt x="141" y="222"/>
                      <a:pt x="142" y="222"/>
                      <a:pt x="144" y="222"/>
                    </a:cubicBezTo>
                    <a:cubicBezTo>
                      <a:pt x="145" y="222"/>
                      <a:pt x="147" y="222"/>
                      <a:pt x="148" y="222"/>
                    </a:cubicBezTo>
                    <a:cubicBezTo>
                      <a:pt x="149" y="222"/>
                      <a:pt x="150" y="221"/>
                      <a:pt x="151" y="221"/>
                    </a:cubicBezTo>
                    <a:cubicBezTo>
                      <a:pt x="153" y="220"/>
                      <a:pt x="155" y="220"/>
                      <a:pt x="158" y="220"/>
                    </a:cubicBezTo>
                    <a:cubicBezTo>
                      <a:pt x="158" y="220"/>
                      <a:pt x="159" y="220"/>
                      <a:pt x="160" y="220"/>
                    </a:cubicBezTo>
                    <a:cubicBezTo>
                      <a:pt x="163" y="221"/>
                      <a:pt x="165" y="222"/>
                      <a:pt x="168" y="224"/>
                    </a:cubicBezTo>
                    <a:cubicBezTo>
                      <a:pt x="170" y="225"/>
                      <a:pt x="170" y="225"/>
                      <a:pt x="170" y="225"/>
                    </a:cubicBezTo>
                    <a:cubicBezTo>
                      <a:pt x="198" y="195"/>
                      <a:pt x="198" y="195"/>
                      <a:pt x="198" y="195"/>
                    </a:cubicBezTo>
                    <a:cubicBezTo>
                      <a:pt x="198" y="194"/>
                      <a:pt x="199" y="194"/>
                      <a:pt x="200" y="193"/>
                    </a:cubicBezTo>
                    <a:cubicBezTo>
                      <a:pt x="200" y="193"/>
                      <a:pt x="201" y="192"/>
                      <a:pt x="202" y="191"/>
                    </a:cubicBezTo>
                    <a:cubicBezTo>
                      <a:pt x="203" y="189"/>
                      <a:pt x="203" y="188"/>
                      <a:pt x="203" y="185"/>
                    </a:cubicBezTo>
                    <a:cubicBezTo>
                      <a:pt x="203" y="185"/>
                      <a:pt x="203" y="184"/>
                      <a:pt x="203" y="183"/>
                    </a:cubicBezTo>
                    <a:cubicBezTo>
                      <a:pt x="203" y="181"/>
                      <a:pt x="203" y="181"/>
                      <a:pt x="204" y="180"/>
                    </a:cubicBezTo>
                    <a:cubicBezTo>
                      <a:pt x="204" y="180"/>
                      <a:pt x="205" y="179"/>
                      <a:pt x="205" y="179"/>
                    </a:cubicBezTo>
                    <a:cubicBezTo>
                      <a:pt x="207" y="176"/>
                      <a:pt x="206" y="174"/>
                      <a:pt x="206" y="171"/>
                    </a:cubicBezTo>
                    <a:cubicBezTo>
                      <a:pt x="206" y="170"/>
                      <a:pt x="206" y="169"/>
                      <a:pt x="206" y="167"/>
                    </a:cubicBezTo>
                    <a:cubicBezTo>
                      <a:pt x="206" y="165"/>
                      <a:pt x="207" y="165"/>
                      <a:pt x="208" y="164"/>
                    </a:cubicBezTo>
                    <a:cubicBezTo>
                      <a:pt x="209" y="163"/>
                      <a:pt x="210" y="163"/>
                      <a:pt x="210" y="163"/>
                    </a:cubicBezTo>
                    <a:cubicBezTo>
                      <a:pt x="211" y="162"/>
                      <a:pt x="212" y="162"/>
                      <a:pt x="213" y="160"/>
                    </a:cubicBezTo>
                    <a:cubicBezTo>
                      <a:pt x="215" y="157"/>
                      <a:pt x="216" y="154"/>
                      <a:pt x="218" y="151"/>
                    </a:cubicBezTo>
                    <a:cubicBezTo>
                      <a:pt x="218" y="149"/>
                      <a:pt x="219" y="148"/>
                      <a:pt x="220" y="147"/>
                    </a:cubicBezTo>
                    <a:cubicBezTo>
                      <a:pt x="221" y="145"/>
                      <a:pt x="223" y="143"/>
                      <a:pt x="223" y="140"/>
                    </a:cubicBezTo>
                    <a:cubicBezTo>
                      <a:pt x="223" y="137"/>
                      <a:pt x="222" y="135"/>
                      <a:pt x="220" y="134"/>
                    </a:cubicBezTo>
                    <a:cubicBezTo>
                      <a:pt x="219" y="133"/>
                      <a:pt x="219" y="132"/>
                      <a:pt x="218" y="131"/>
                    </a:cubicBezTo>
                    <a:cubicBezTo>
                      <a:pt x="216" y="128"/>
                      <a:pt x="217" y="123"/>
                      <a:pt x="218" y="120"/>
                    </a:cubicBezTo>
                    <a:cubicBezTo>
                      <a:pt x="218" y="119"/>
                      <a:pt x="218" y="119"/>
                      <a:pt x="218" y="118"/>
                    </a:cubicBezTo>
                    <a:cubicBezTo>
                      <a:pt x="218" y="117"/>
                      <a:pt x="219" y="116"/>
                      <a:pt x="218" y="114"/>
                    </a:cubicBezTo>
                    <a:cubicBezTo>
                      <a:pt x="218" y="113"/>
                      <a:pt x="217" y="112"/>
                      <a:pt x="216" y="111"/>
                    </a:cubicBezTo>
                    <a:cubicBezTo>
                      <a:pt x="215" y="110"/>
                      <a:pt x="215" y="109"/>
                      <a:pt x="215" y="108"/>
                    </a:cubicBezTo>
                    <a:cubicBezTo>
                      <a:pt x="214" y="106"/>
                      <a:pt x="215" y="106"/>
                      <a:pt x="217" y="105"/>
                    </a:cubicBezTo>
                    <a:cubicBezTo>
                      <a:pt x="217" y="105"/>
                      <a:pt x="218" y="105"/>
                      <a:pt x="219" y="104"/>
                    </a:cubicBezTo>
                    <a:cubicBezTo>
                      <a:pt x="219" y="103"/>
                      <a:pt x="219" y="102"/>
                      <a:pt x="219" y="100"/>
                    </a:cubicBezTo>
                    <a:cubicBezTo>
                      <a:pt x="219" y="99"/>
                      <a:pt x="219" y="98"/>
                      <a:pt x="220" y="97"/>
                    </a:cubicBezTo>
                    <a:cubicBezTo>
                      <a:pt x="220" y="96"/>
                      <a:pt x="221" y="95"/>
                      <a:pt x="221" y="95"/>
                    </a:cubicBezTo>
                    <a:cubicBezTo>
                      <a:pt x="222" y="94"/>
                      <a:pt x="222" y="93"/>
                      <a:pt x="223" y="93"/>
                    </a:cubicBezTo>
                    <a:cubicBezTo>
                      <a:pt x="224" y="91"/>
                      <a:pt x="224" y="88"/>
                      <a:pt x="223" y="84"/>
                    </a:cubicBezTo>
                    <a:cubicBezTo>
                      <a:pt x="223" y="83"/>
                      <a:pt x="223" y="81"/>
                      <a:pt x="223" y="80"/>
                    </a:cubicBezTo>
                    <a:cubicBezTo>
                      <a:pt x="223" y="77"/>
                      <a:pt x="223" y="74"/>
                      <a:pt x="223" y="71"/>
                    </a:cubicBezTo>
                    <a:cubicBezTo>
                      <a:pt x="223" y="68"/>
                      <a:pt x="223" y="65"/>
                      <a:pt x="223" y="62"/>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24" name="Freeform 57">
                <a:extLst>
                  <a:ext uri="{FF2B5EF4-FFF2-40B4-BE49-F238E27FC236}">
                    <a16:creationId xmlns:a16="http://schemas.microsoft.com/office/drawing/2014/main" id="{84FC37C7-2229-3FB4-86D2-4EBDE4B6BB11}"/>
                  </a:ext>
                </a:extLst>
              </p:cNvPr>
              <p:cNvSpPr>
                <a:spLocks noChangeAspect="1"/>
              </p:cNvSpPr>
              <p:nvPr/>
            </p:nvSpPr>
            <p:spPr bwMode="auto">
              <a:xfrm>
                <a:off x="1984389" y="1078259"/>
                <a:ext cx="914166" cy="720000"/>
              </a:xfrm>
              <a:custGeom>
                <a:avLst/>
                <a:gdLst>
                  <a:gd name="T0" fmla="*/ 424 w 454"/>
                  <a:gd name="T1" fmla="*/ 22 h 389"/>
                  <a:gd name="T2" fmla="*/ 383 w 454"/>
                  <a:gd name="T3" fmla="*/ 13 h 389"/>
                  <a:gd name="T4" fmla="*/ 164 w 454"/>
                  <a:gd name="T5" fmla="*/ 134 h 389"/>
                  <a:gd name="T6" fmla="*/ 117 w 454"/>
                  <a:gd name="T7" fmla="*/ 155 h 389"/>
                  <a:gd name="T8" fmla="*/ 116 w 454"/>
                  <a:gd name="T9" fmla="*/ 224 h 389"/>
                  <a:gd name="T10" fmla="*/ 104 w 454"/>
                  <a:gd name="T11" fmla="*/ 259 h 389"/>
                  <a:gd name="T12" fmla="*/ 94 w 454"/>
                  <a:gd name="T13" fmla="*/ 267 h 389"/>
                  <a:gd name="T14" fmla="*/ 82 w 454"/>
                  <a:gd name="T15" fmla="*/ 268 h 389"/>
                  <a:gd name="T16" fmla="*/ 72 w 454"/>
                  <a:gd name="T17" fmla="*/ 270 h 389"/>
                  <a:gd name="T18" fmla="*/ 56 w 454"/>
                  <a:gd name="T19" fmla="*/ 270 h 389"/>
                  <a:gd name="T20" fmla="*/ 28 w 454"/>
                  <a:gd name="T21" fmla="*/ 277 h 389"/>
                  <a:gd name="T22" fmla="*/ 9 w 454"/>
                  <a:gd name="T23" fmla="*/ 281 h 389"/>
                  <a:gd name="T24" fmla="*/ 1 w 454"/>
                  <a:gd name="T25" fmla="*/ 293 h 389"/>
                  <a:gd name="T26" fmla="*/ 3 w 454"/>
                  <a:gd name="T27" fmla="*/ 301 h 389"/>
                  <a:gd name="T28" fmla="*/ 7 w 454"/>
                  <a:gd name="T29" fmla="*/ 310 h 389"/>
                  <a:gd name="T30" fmla="*/ 24 w 454"/>
                  <a:gd name="T31" fmla="*/ 328 h 389"/>
                  <a:gd name="T32" fmla="*/ 23 w 454"/>
                  <a:gd name="T33" fmla="*/ 337 h 389"/>
                  <a:gd name="T34" fmla="*/ 25 w 454"/>
                  <a:gd name="T35" fmla="*/ 345 h 389"/>
                  <a:gd name="T36" fmla="*/ 48 w 454"/>
                  <a:gd name="T37" fmla="*/ 359 h 389"/>
                  <a:gd name="T38" fmla="*/ 60 w 454"/>
                  <a:gd name="T39" fmla="*/ 363 h 389"/>
                  <a:gd name="T40" fmla="*/ 60 w 454"/>
                  <a:gd name="T41" fmla="*/ 377 h 389"/>
                  <a:gd name="T42" fmla="*/ 66 w 454"/>
                  <a:gd name="T43" fmla="*/ 379 h 389"/>
                  <a:gd name="T44" fmla="*/ 68 w 454"/>
                  <a:gd name="T45" fmla="*/ 369 h 389"/>
                  <a:gd name="T46" fmla="*/ 76 w 454"/>
                  <a:gd name="T47" fmla="*/ 366 h 389"/>
                  <a:gd name="T48" fmla="*/ 87 w 454"/>
                  <a:gd name="T49" fmla="*/ 377 h 389"/>
                  <a:gd name="T50" fmla="*/ 97 w 454"/>
                  <a:gd name="T51" fmla="*/ 387 h 389"/>
                  <a:gd name="T52" fmla="*/ 100 w 454"/>
                  <a:gd name="T53" fmla="*/ 386 h 389"/>
                  <a:gd name="T54" fmla="*/ 104 w 454"/>
                  <a:gd name="T55" fmla="*/ 358 h 389"/>
                  <a:gd name="T56" fmla="*/ 114 w 454"/>
                  <a:gd name="T57" fmla="*/ 340 h 389"/>
                  <a:gd name="T58" fmla="*/ 121 w 454"/>
                  <a:gd name="T59" fmla="*/ 325 h 389"/>
                  <a:gd name="T60" fmla="*/ 139 w 454"/>
                  <a:gd name="T61" fmla="*/ 323 h 389"/>
                  <a:gd name="T62" fmla="*/ 154 w 454"/>
                  <a:gd name="T63" fmla="*/ 318 h 389"/>
                  <a:gd name="T64" fmla="*/ 170 w 454"/>
                  <a:gd name="T65" fmla="*/ 325 h 389"/>
                  <a:gd name="T66" fmla="*/ 176 w 454"/>
                  <a:gd name="T67" fmla="*/ 325 h 389"/>
                  <a:gd name="T68" fmla="*/ 199 w 454"/>
                  <a:gd name="T69" fmla="*/ 346 h 389"/>
                  <a:gd name="T70" fmla="*/ 225 w 454"/>
                  <a:gd name="T71" fmla="*/ 336 h 389"/>
                  <a:gd name="T72" fmla="*/ 254 w 454"/>
                  <a:gd name="T73" fmla="*/ 352 h 389"/>
                  <a:gd name="T74" fmla="*/ 267 w 454"/>
                  <a:gd name="T75" fmla="*/ 352 h 389"/>
                  <a:gd name="T76" fmla="*/ 271 w 454"/>
                  <a:gd name="T77" fmla="*/ 350 h 389"/>
                  <a:gd name="T78" fmla="*/ 276 w 454"/>
                  <a:gd name="T79" fmla="*/ 348 h 389"/>
                  <a:gd name="T80" fmla="*/ 321 w 454"/>
                  <a:gd name="T81" fmla="*/ 335 h 389"/>
                  <a:gd name="T82" fmla="*/ 341 w 454"/>
                  <a:gd name="T83" fmla="*/ 342 h 389"/>
                  <a:gd name="T84" fmla="*/ 359 w 454"/>
                  <a:gd name="T85" fmla="*/ 339 h 389"/>
                  <a:gd name="T86" fmla="*/ 374 w 454"/>
                  <a:gd name="T87" fmla="*/ 328 h 389"/>
                  <a:gd name="T88" fmla="*/ 385 w 454"/>
                  <a:gd name="T89" fmla="*/ 324 h 389"/>
                  <a:gd name="T90" fmla="*/ 383 w 454"/>
                  <a:gd name="T91" fmla="*/ 297 h 389"/>
                  <a:gd name="T92" fmla="*/ 400 w 454"/>
                  <a:gd name="T93" fmla="*/ 271 h 389"/>
                  <a:gd name="T94" fmla="*/ 434 w 454"/>
                  <a:gd name="T95" fmla="*/ 225 h 389"/>
                  <a:gd name="T96" fmla="*/ 454 w 454"/>
                  <a:gd name="T97" fmla="*/ 105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4" h="389">
                    <a:moveTo>
                      <a:pt x="443" y="90"/>
                    </a:moveTo>
                    <a:cubicBezTo>
                      <a:pt x="440" y="82"/>
                      <a:pt x="440" y="82"/>
                      <a:pt x="440" y="82"/>
                    </a:cubicBezTo>
                    <a:cubicBezTo>
                      <a:pt x="429" y="65"/>
                      <a:pt x="429" y="65"/>
                      <a:pt x="429" y="65"/>
                    </a:cubicBezTo>
                    <a:cubicBezTo>
                      <a:pt x="429" y="64"/>
                      <a:pt x="429" y="41"/>
                      <a:pt x="424" y="22"/>
                    </a:cubicBezTo>
                    <a:cubicBezTo>
                      <a:pt x="423" y="19"/>
                      <a:pt x="423" y="19"/>
                      <a:pt x="423" y="19"/>
                    </a:cubicBezTo>
                    <a:cubicBezTo>
                      <a:pt x="421" y="20"/>
                      <a:pt x="421" y="20"/>
                      <a:pt x="421" y="20"/>
                    </a:cubicBezTo>
                    <a:cubicBezTo>
                      <a:pt x="402" y="31"/>
                      <a:pt x="402" y="31"/>
                      <a:pt x="402" y="31"/>
                    </a:cubicBezTo>
                    <a:cubicBezTo>
                      <a:pt x="383" y="13"/>
                      <a:pt x="383" y="13"/>
                      <a:pt x="383" y="13"/>
                    </a:cubicBezTo>
                    <a:cubicBezTo>
                      <a:pt x="379" y="9"/>
                      <a:pt x="338" y="1"/>
                      <a:pt x="337" y="1"/>
                    </a:cubicBezTo>
                    <a:cubicBezTo>
                      <a:pt x="336" y="0"/>
                      <a:pt x="336" y="0"/>
                      <a:pt x="336" y="0"/>
                    </a:cubicBezTo>
                    <a:cubicBezTo>
                      <a:pt x="218" y="81"/>
                      <a:pt x="218" y="81"/>
                      <a:pt x="218" y="81"/>
                    </a:cubicBezTo>
                    <a:cubicBezTo>
                      <a:pt x="203" y="90"/>
                      <a:pt x="164" y="134"/>
                      <a:pt x="164" y="134"/>
                    </a:cubicBezTo>
                    <a:cubicBezTo>
                      <a:pt x="116" y="144"/>
                      <a:pt x="116" y="144"/>
                      <a:pt x="116" y="144"/>
                    </a:cubicBezTo>
                    <a:cubicBezTo>
                      <a:pt x="117" y="146"/>
                      <a:pt x="117" y="146"/>
                      <a:pt x="117" y="146"/>
                    </a:cubicBezTo>
                    <a:cubicBezTo>
                      <a:pt x="118" y="148"/>
                      <a:pt x="117" y="150"/>
                      <a:pt x="117" y="152"/>
                    </a:cubicBezTo>
                    <a:cubicBezTo>
                      <a:pt x="117" y="153"/>
                      <a:pt x="117" y="154"/>
                      <a:pt x="117" y="155"/>
                    </a:cubicBezTo>
                    <a:cubicBezTo>
                      <a:pt x="116" y="159"/>
                      <a:pt x="117" y="162"/>
                      <a:pt x="117" y="166"/>
                    </a:cubicBezTo>
                    <a:cubicBezTo>
                      <a:pt x="117" y="169"/>
                      <a:pt x="117" y="172"/>
                      <a:pt x="117" y="176"/>
                    </a:cubicBezTo>
                    <a:cubicBezTo>
                      <a:pt x="116" y="190"/>
                      <a:pt x="116" y="204"/>
                      <a:pt x="116" y="218"/>
                    </a:cubicBezTo>
                    <a:cubicBezTo>
                      <a:pt x="116" y="224"/>
                      <a:pt x="116" y="224"/>
                      <a:pt x="116" y="224"/>
                    </a:cubicBezTo>
                    <a:cubicBezTo>
                      <a:pt x="116" y="230"/>
                      <a:pt x="114" y="235"/>
                      <a:pt x="111" y="240"/>
                    </a:cubicBezTo>
                    <a:cubicBezTo>
                      <a:pt x="110" y="242"/>
                      <a:pt x="110" y="245"/>
                      <a:pt x="109" y="248"/>
                    </a:cubicBezTo>
                    <a:cubicBezTo>
                      <a:pt x="109" y="251"/>
                      <a:pt x="109" y="254"/>
                      <a:pt x="107" y="256"/>
                    </a:cubicBezTo>
                    <a:cubicBezTo>
                      <a:pt x="106" y="258"/>
                      <a:pt x="105" y="258"/>
                      <a:pt x="104" y="259"/>
                    </a:cubicBezTo>
                    <a:cubicBezTo>
                      <a:pt x="103" y="259"/>
                      <a:pt x="102" y="259"/>
                      <a:pt x="102" y="260"/>
                    </a:cubicBezTo>
                    <a:cubicBezTo>
                      <a:pt x="100" y="261"/>
                      <a:pt x="100" y="262"/>
                      <a:pt x="99" y="263"/>
                    </a:cubicBezTo>
                    <a:cubicBezTo>
                      <a:pt x="99" y="264"/>
                      <a:pt x="98" y="265"/>
                      <a:pt x="98" y="265"/>
                    </a:cubicBezTo>
                    <a:cubicBezTo>
                      <a:pt x="97" y="267"/>
                      <a:pt x="96" y="267"/>
                      <a:pt x="94" y="267"/>
                    </a:cubicBezTo>
                    <a:cubicBezTo>
                      <a:pt x="93" y="267"/>
                      <a:pt x="92" y="267"/>
                      <a:pt x="91" y="267"/>
                    </a:cubicBezTo>
                    <a:cubicBezTo>
                      <a:pt x="90" y="267"/>
                      <a:pt x="88" y="266"/>
                      <a:pt x="87" y="266"/>
                    </a:cubicBezTo>
                    <a:cubicBezTo>
                      <a:pt x="86" y="266"/>
                      <a:pt x="86" y="266"/>
                      <a:pt x="85" y="267"/>
                    </a:cubicBezTo>
                    <a:cubicBezTo>
                      <a:pt x="84" y="267"/>
                      <a:pt x="83" y="268"/>
                      <a:pt x="82" y="268"/>
                    </a:cubicBezTo>
                    <a:cubicBezTo>
                      <a:pt x="81" y="269"/>
                      <a:pt x="80" y="269"/>
                      <a:pt x="79" y="270"/>
                    </a:cubicBezTo>
                    <a:cubicBezTo>
                      <a:pt x="78" y="270"/>
                      <a:pt x="77" y="270"/>
                      <a:pt x="75" y="270"/>
                    </a:cubicBezTo>
                    <a:cubicBezTo>
                      <a:pt x="75" y="270"/>
                      <a:pt x="74" y="270"/>
                      <a:pt x="73" y="270"/>
                    </a:cubicBezTo>
                    <a:cubicBezTo>
                      <a:pt x="72" y="270"/>
                      <a:pt x="72" y="270"/>
                      <a:pt x="72" y="270"/>
                    </a:cubicBezTo>
                    <a:cubicBezTo>
                      <a:pt x="71" y="270"/>
                      <a:pt x="70" y="270"/>
                      <a:pt x="70" y="270"/>
                    </a:cubicBezTo>
                    <a:cubicBezTo>
                      <a:pt x="67" y="270"/>
                      <a:pt x="65" y="270"/>
                      <a:pt x="63" y="270"/>
                    </a:cubicBezTo>
                    <a:cubicBezTo>
                      <a:pt x="61" y="270"/>
                      <a:pt x="59" y="270"/>
                      <a:pt x="57" y="270"/>
                    </a:cubicBezTo>
                    <a:cubicBezTo>
                      <a:pt x="56" y="270"/>
                      <a:pt x="56" y="270"/>
                      <a:pt x="56" y="270"/>
                    </a:cubicBezTo>
                    <a:cubicBezTo>
                      <a:pt x="54" y="270"/>
                      <a:pt x="53" y="270"/>
                      <a:pt x="51" y="270"/>
                    </a:cubicBezTo>
                    <a:cubicBezTo>
                      <a:pt x="49" y="270"/>
                      <a:pt x="47" y="270"/>
                      <a:pt x="45" y="270"/>
                    </a:cubicBezTo>
                    <a:cubicBezTo>
                      <a:pt x="44" y="270"/>
                      <a:pt x="42" y="270"/>
                      <a:pt x="40" y="270"/>
                    </a:cubicBezTo>
                    <a:cubicBezTo>
                      <a:pt x="34" y="271"/>
                      <a:pt x="32" y="273"/>
                      <a:pt x="28" y="277"/>
                    </a:cubicBezTo>
                    <a:cubicBezTo>
                      <a:pt x="26" y="280"/>
                      <a:pt x="23" y="281"/>
                      <a:pt x="19" y="281"/>
                    </a:cubicBezTo>
                    <a:cubicBezTo>
                      <a:pt x="16" y="281"/>
                      <a:pt x="16" y="281"/>
                      <a:pt x="16" y="281"/>
                    </a:cubicBezTo>
                    <a:cubicBezTo>
                      <a:pt x="15" y="281"/>
                      <a:pt x="14" y="281"/>
                      <a:pt x="13" y="281"/>
                    </a:cubicBezTo>
                    <a:cubicBezTo>
                      <a:pt x="12" y="281"/>
                      <a:pt x="11" y="281"/>
                      <a:pt x="9" y="281"/>
                    </a:cubicBezTo>
                    <a:cubicBezTo>
                      <a:pt x="8" y="281"/>
                      <a:pt x="6" y="281"/>
                      <a:pt x="4" y="280"/>
                    </a:cubicBezTo>
                    <a:cubicBezTo>
                      <a:pt x="1" y="280"/>
                      <a:pt x="1" y="280"/>
                      <a:pt x="1" y="280"/>
                    </a:cubicBezTo>
                    <a:cubicBezTo>
                      <a:pt x="2" y="283"/>
                      <a:pt x="2" y="283"/>
                      <a:pt x="2" y="283"/>
                    </a:cubicBezTo>
                    <a:cubicBezTo>
                      <a:pt x="2" y="286"/>
                      <a:pt x="1" y="290"/>
                      <a:pt x="1" y="293"/>
                    </a:cubicBezTo>
                    <a:cubicBezTo>
                      <a:pt x="1" y="294"/>
                      <a:pt x="1" y="294"/>
                      <a:pt x="1" y="294"/>
                    </a:cubicBezTo>
                    <a:cubicBezTo>
                      <a:pt x="1" y="294"/>
                      <a:pt x="0" y="295"/>
                      <a:pt x="0" y="295"/>
                    </a:cubicBezTo>
                    <a:cubicBezTo>
                      <a:pt x="0" y="297"/>
                      <a:pt x="0" y="298"/>
                      <a:pt x="1" y="299"/>
                    </a:cubicBezTo>
                    <a:cubicBezTo>
                      <a:pt x="2" y="300"/>
                      <a:pt x="2" y="300"/>
                      <a:pt x="3" y="301"/>
                    </a:cubicBezTo>
                    <a:cubicBezTo>
                      <a:pt x="4" y="301"/>
                      <a:pt x="5" y="301"/>
                      <a:pt x="5" y="302"/>
                    </a:cubicBezTo>
                    <a:cubicBezTo>
                      <a:pt x="6" y="303"/>
                      <a:pt x="6" y="304"/>
                      <a:pt x="6" y="306"/>
                    </a:cubicBezTo>
                    <a:cubicBezTo>
                      <a:pt x="6" y="306"/>
                      <a:pt x="6" y="306"/>
                      <a:pt x="6" y="306"/>
                    </a:cubicBezTo>
                    <a:cubicBezTo>
                      <a:pt x="7" y="308"/>
                      <a:pt x="7" y="309"/>
                      <a:pt x="7" y="310"/>
                    </a:cubicBezTo>
                    <a:cubicBezTo>
                      <a:pt x="7" y="313"/>
                      <a:pt x="7" y="315"/>
                      <a:pt x="10" y="318"/>
                    </a:cubicBezTo>
                    <a:cubicBezTo>
                      <a:pt x="12" y="319"/>
                      <a:pt x="12" y="319"/>
                      <a:pt x="12" y="319"/>
                    </a:cubicBezTo>
                    <a:cubicBezTo>
                      <a:pt x="15" y="322"/>
                      <a:pt x="18" y="324"/>
                      <a:pt x="21" y="326"/>
                    </a:cubicBezTo>
                    <a:cubicBezTo>
                      <a:pt x="22" y="327"/>
                      <a:pt x="23" y="328"/>
                      <a:pt x="24" y="328"/>
                    </a:cubicBezTo>
                    <a:cubicBezTo>
                      <a:pt x="26" y="329"/>
                      <a:pt x="28" y="330"/>
                      <a:pt x="30" y="332"/>
                    </a:cubicBezTo>
                    <a:cubicBezTo>
                      <a:pt x="31" y="334"/>
                      <a:pt x="32" y="335"/>
                      <a:pt x="32" y="335"/>
                    </a:cubicBezTo>
                    <a:cubicBezTo>
                      <a:pt x="31" y="337"/>
                      <a:pt x="27" y="337"/>
                      <a:pt x="26" y="337"/>
                    </a:cubicBezTo>
                    <a:cubicBezTo>
                      <a:pt x="23" y="337"/>
                      <a:pt x="23" y="337"/>
                      <a:pt x="23" y="337"/>
                    </a:cubicBezTo>
                    <a:cubicBezTo>
                      <a:pt x="23" y="339"/>
                      <a:pt x="23" y="339"/>
                      <a:pt x="23" y="339"/>
                    </a:cubicBezTo>
                    <a:cubicBezTo>
                      <a:pt x="23" y="341"/>
                      <a:pt x="24" y="342"/>
                      <a:pt x="24" y="344"/>
                    </a:cubicBezTo>
                    <a:cubicBezTo>
                      <a:pt x="24" y="345"/>
                      <a:pt x="24" y="345"/>
                      <a:pt x="24" y="345"/>
                    </a:cubicBezTo>
                    <a:cubicBezTo>
                      <a:pt x="25" y="345"/>
                      <a:pt x="25" y="345"/>
                      <a:pt x="25" y="345"/>
                    </a:cubicBezTo>
                    <a:cubicBezTo>
                      <a:pt x="30" y="346"/>
                      <a:pt x="32" y="350"/>
                      <a:pt x="35" y="353"/>
                    </a:cubicBezTo>
                    <a:cubicBezTo>
                      <a:pt x="37" y="355"/>
                      <a:pt x="38" y="356"/>
                      <a:pt x="39" y="357"/>
                    </a:cubicBezTo>
                    <a:cubicBezTo>
                      <a:pt x="41" y="359"/>
                      <a:pt x="43" y="360"/>
                      <a:pt x="45" y="360"/>
                    </a:cubicBezTo>
                    <a:cubicBezTo>
                      <a:pt x="46" y="360"/>
                      <a:pt x="47" y="360"/>
                      <a:pt x="48" y="359"/>
                    </a:cubicBezTo>
                    <a:cubicBezTo>
                      <a:pt x="48" y="359"/>
                      <a:pt x="49" y="358"/>
                      <a:pt x="50" y="358"/>
                    </a:cubicBezTo>
                    <a:cubicBezTo>
                      <a:pt x="51" y="357"/>
                      <a:pt x="53" y="355"/>
                      <a:pt x="54" y="355"/>
                    </a:cubicBezTo>
                    <a:cubicBezTo>
                      <a:pt x="55" y="355"/>
                      <a:pt x="55" y="355"/>
                      <a:pt x="55" y="355"/>
                    </a:cubicBezTo>
                    <a:cubicBezTo>
                      <a:pt x="57" y="356"/>
                      <a:pt x="60" y="361"/>
                      <a:pt x="60" y="363"/>
                    </a:cubicBezTo>
                    <a:cubicBezTo>
                      <a:pt x="60" y="364"/>
                      <a:pt x="59" y="365"/>
                      <a:pt x="57" y="366"/>
                    </a:cubicBezTo>
                    <a:cubicBezTo>
                      <a:pt x="56" y="367"/>
                      <a:pt x="55" y="367"/>
                      <a:pt x="55" y="369"/>
                    </a:cubicBezTo>
                    <a:cubicBezTo>
                      <a:pt x="55" y="371"/>
                      <a:pt x="56" y="372"/>
                      <a:pt x="59" y="375"/>
                    </a:cubicBezTo>
                    <a:cubicBezTo>
                      <a:pt x="59" y="376"/>
                      <a:pt x="60" y="376"/>
                      <a:pt x="60" y="377"/>
                    </a:cubicBezTo>
                    <a:cubicBezTo>
                      <a:pt x="61" y="378"/>
                      <a:pt x="61" y="378"/>
                      <a:pt x="61" y="378"/>
                    </a:cubicBezTo>
                    <a:cubicBezTo>
                      <a:pt x="62" y="378"/>
                      <a:pt x="62" y="379"/>
                      <a:pt x="63" y="380"/>
                    </a:cubicBezTo>
                    <a:cubicBezTo>
                      <a:pt x="67" y="386"/>
                      <a:pt x="67" y="386"/>
                      <a:pt x="67" y="386"/>
                    </a:cubicBezTo>
                    <a:cubicBezTo>
                      <a:pt x="66" y="379"/>
                      <a:pt x="66" y="379"/>
                      <a:pt x="66" y="379"/>
                    </a:cubicBezTo>
                    <a:cubicBezTo>
                      <a:pt x="66" y="378"/>
                      <a:pt x="66" y="377"/>
                      <a:pt x="66" y="376"/>
                    </a:cubicBezTo>
                    <a:cubicBezTo>
                      <a:pt x="66" y="376"/>
                      <a:pt x="66" y="375"/>
                      <a:pt x="65" y="375"/>
                    </a:cubicBezTo>
                    <a:cubicBezTo>
                      <a:pt x="64" y="373"/>
                      <a:pt x="64" y="372"/>
                      <a:pt x="64" y="371"/>
                    </a:cubicBezTo>
                    <a:cubicBezTo>
                      <a:pt x="65" y="371"/>
                      <a:pt x="67" y="370"/>
                      <a:pt x="68" y="369"/>
                    </a:cubicBezTo>
                    <a:cubicBezTo>
                      <a:pt x="68" y="369"/>
                      <a:pt x="69" y="369"/>
                      <a:pt x="69" y="369"/>
                    </a:cubicBezTo>
                    <a:cubicBezTo>
                      <a:pt x="70" y="368"/>
                      <a:pt x="70" y="368"/>
                      <a:pt x="70" y="368"/>
                    </a:cubicBezTo>
                    <a:cubicBezTo>
                      <a:pt x="72" y="367"/>
                      <a:pt x="74" y="366"/>
                      <a:pt x="75" y="366"/>
                    </a:cubicBezTo>
                    <a:cubicBezTo>
                      <a:pt x="76" y="366"/>
                      <a:pt x="76" y="366"/>
                      <a:pt x="76" y="366"/>
                    </a:cubicBezTo>
                    <a:cubicBezTo>
                      <a:pt x="77" y="366"/>
                      <a:pt x="79" y="368"/>
                      <a:pt x="80" y="369"/>
                    </a:cubicBezTo>
                    <a:cubicBezTo>
                      <a:pt x="80" y="370"/>
                      <a:pt x="81" y="370"/>
                      <a:pt x="81" y="371"/>
                    </a:cubicBezTo>
                    <a:cubicBezTo>
                      <a:pt x="83" y="372"/>
                      <a:pt x="84" y="373"/>
                      <a:pt x="85" y="375"/>
                    </a:cubicBezTo>
                    <a:cubicBezTo>
                      <a:pt x="87" y="377"/>
                      <a:pt x="87" y="377"/>
                      <a:pt x="87" y="377"/>
                    </a:cubicBezTo>
                    <a:cubicBezTo>
                      <a:pt x="88" y="378"/>
                      <a:pt x="89" y="379"/>
                      <a:pt x="90" y="380"/>
                    </a:cubicBezTo>
                    <a:cubicBezTo>
                      <a:pt x="91" y="381"/>
                      <a:pt x="92" y="382"/>
                      <a:pt x="93" y="383"/>
                    </a:cubicBezTo>
                    <a:cubicBezTo>
                      <a:pt x="94" y="384"/>
                      <a:pt x="94" y="384"/>
                      <a:pt x="94" y="384"/>
                    </a:cubicBezTo>
                    <a:cubicBezTo>
                      <a:pt x="95" y="385"/>
                      <a:pt x="96" y="386"/>
                      <a:pt x="97" y="387"/>
                    </a:cubicBezTo>
                    <a:cubicBezTo>
                      <a:pt x="98" y="385"/>
                      <a:pt x="98" y="385"/>
                      <a:pt x="98" y="385"/>
                    </a:cubicBezTo>
                    <a:cubicBezTo>
                      <a:pt x="97" y="387"/>
                      <a:pt x="97" y="387"/>
                      <a:pt x="97" y="387"/>
                    </a:cubicBezTo>
                    <a:cubicBezTo>
                      <a:pt x="99" y="389"/>
                      <a:pt x="99" y="389"/>
                      <a:pt x="99" y="389"/>
                    </a:cubicBezTo>
                    <a:cubicBezTo>
                      <a:pt x="100" y="386"/>
                      <a:pt x="100" y="386"/>
                      <a:pt x="100" y="386"/>
                    </a:cubicBezTo>
                    <a:cubicBezTo>
                      <a:pt x="102" y="382"/>
                      <a:pt x="101" y="377"/>
                      <a:pt x="100" y="373"/>
                    </a:cubicBezTo>
                    <a:cubicBezTo>
                      <a:pt x="100" y="372"/>
                      <a:pt x="100" y="370"/>
                      <a:pt x="99" y="369"/>
                    </a:cubicBezTo>
                    <a:cubicBezTo>
                      <a:pt x="99" y="365"/>
                      <a:pt x="99" y="362"/>
                      <a:pt x="101" y="360"/>
                    </a:cubicBezTo>
                    <a:cubicBezTo>
                      <a:pt x="102" y="359"/>
                      <a:pt x="103" y="359"/>
                      <a:pt x="104" y="358"/>
                    </a:cubicBezTo>
                    <a:cubicBezTo>
                      <a:pt x="105" y="357"/>
                      <a:pt x="106" y="356"/>
                      <a:pt x="107" y="355"/>
                    </a:cubicBezTo>
                    <a:cubicBezTo>
                      <a:pt x="108" y="354"/>
                      <a:pt x="108" y="353"/>
                      <a:pt x="109" y="352"/>
                    </a:cubicBezTo>
                    <a:cubicBezTo>
                      <a:pt x="110" y="351"/>
                      <a:pt x="112" y="349"/>
                      <a:pt x="113" y="348"/>
                    </a:cubicBezTo>
                    <a:cubicBezTo>
                      <a:pt x="114" y="345"/>
                      <a:pt x="114" y="343"/>
                      <a:pt x="114" y="340"/>
                    </a:cubicBezTo>
                    <a:cubicBezTo>
                      <a:pt x="114" y="340"/>
                      <a:pt x="114" y="339"/>
                      <a:pt x="114" y="339"/>
                    </a:cubicBezTo>
                    <a:cubicBezTo>
                      <a:pt x="114" y="338"/>
                      <a:pt x="114" y="337"/>
                      <a:pt x="114" y="337"/>
                    </a:cubicBezTo>
                    <a:cubicBezTo>
                      <a:pt x="114" y="334"/>
                      <a:pt x="114" y="331"/>
                      <a:pt x="115" y="330"/>
                    </a:cubicBezTo>
                    <a:cubicBezTo>
                      <a:pt x="116" y="328"/>
                      <a:pt x="118" y="326"/>
                      <a:pt x="121" y="325"/>
                    </a:cubicBezTo>
                    <a:cubicBezTo>
                      <a:pt x="122" y="325"/>
                      <a:pt x="122" y="324"/>
                      <a:pt x="123" y="324"/>
                    </a:cubicBezTo>
                    <a:cubicBezTo>
                      <a:pt x="125" y="323"/>
                      <a:pt x="127" y="322"/>
                      <a:pt x="130" y="322"/>
                    </a:cubicBezTo>
                    <a:cubicBezTo>
                      <a:pt x="132" y="322"/>
                      <a:pt x="133" y="322"/>
                      <a:pt x="135" y="323"/>
                    </a:cubicBezTo>
                    <a:cubicBezTo>
                      <a:pt x="136" y="323"/>
                      <a:pt x="138" y="323"/>
                      <a:pt x="139" y="323"/>
                    </a:cubicBezTo>
                    <a:cubicBezTo>
                      <a:pt x="140" y="323"/>
                      <a:pt x="141" y="323"/>
                      <a:pt x="142" y="323"/>
                    </a:cubicBezTo>
                    <a:cubicBezTo>
                      <a:pt x="144" y="322"/>
                      <a:pt x="146" y="321"/>
                      <a:pt x="147" y="320"/>
                    </a:cubicBezTo>
                    <a:cubicBezTo>
                      <a:pt x="149" y="319"/>
                      <a:pt x="150" y="317"/>
                      <a:pt x="152" y="317"/>
                    </a:cubicBezTo>
                    <a:cubicBezTo>
                      <a:pt x="153" y="317"/>
                      <a:pt x="153" y="317"/>
                      <a:pt x="154" y="318"/>
                    </a:cubicBezTo>
                    <a:cubicBezTo>
                      <a:pt x="155" y="318"/>
                      <a:pt x="155" y="318"/>
                      <a:pt x="156" y="318"/>
                    </a:cubicBezTo>
                    <a:cubicBezTo>
                      <a:pt x="159" y="319"/>
                      <a:pt x="163" y="320"/>
                      <a:pt x="165" y="322"/>
                    </a:cubicBezTo>
                    <a:cubicBezTo>
                      <a:pt x="166" y="322"/>
                      <a:pt x="166" y="323"/>
                      <a:pt x="167" y="323"/>
                    </a:cubicBezTo>
                    <a:cubicBezTo>
                      <a:pt x="168" y="324"/>
                      <a:pt x="168" y="325"/>
                      <a:pt x="170" y="325"/>
                    </a:cubicBezTo>
                    <a:cubicBezTo>
                      <a:pt x="170" y="325"/>
                      <a:pt x="170" y="325"/>
                      <a:pt x="171" y="325"/>
                    </a:cubicBezTo>
                    <a:cubicBezTo>
                      <a:pt x="171" y="325"/>
                      <a:pt x="172" y="325"/>
                      <a:pt x="173" y="325"/>
                    </a:cubicBezTo>
                    <a:cubicBezTo>
                      <a:pt x="173" y="325"/>
                      <a:pt x="174" y="324"/>
                      <a:pt x="175" y="324"/>
                    </a:cubicBezTo>
                    <a:cubicBezTo>
                      <a:pt x="175" y="324"/>
                      <a:pt x="176" y="324"/>
                      <a:pt x="176" y="325"/>
                    </a:cubicBezTo>
                    <a:cubicBezTo>
                      <a:pt x="180" y="326"/>
                      <a:pt x="184" y="330"/>
                      <a:pt x="185" y="332"/>
                    </a:cubicBezTo>
                    <a:cubicBezTo>
                      <a:pt x="186" y="333"/>
                      <a:pt x="187" y="335"/>
                      <a:pt x="188" y="337"/>
                    </a:cubicBezTo>
                    <a:cubicBezTo>
                      <a:pt x="190" y="342"/>
                      <a:pt x="192" y="346"/>
                      <a:pt x="196" y="346"/>
                    </a:cubicBezTo>
                    <a:cubicBezTo>
                      <a:pt x="197" y="346"/>
                      <a:pt x="198" y="346"/>
                      <a:pt x="199" y="346"/>
                    </a:cubicBezTo>
                    <a:cubicBezTo>
                      <a:pt x="202" y="344"/>
                      <a:pt x="205" y="343"/>
                      <a:pt x="208" y="341"/>
                    </a:cubicBezTo>
                    <a:cubicBezTo>
                      <a:pt x="209" y="341"/>
                      <a:pt x="210" y="340"/>
                      <a:pt x="212" y="339"/>
                    </a:cubicBezTo>
                    <a:cubicBezTo>
                      <a:pt x="215" y="337"/>
                      <a:pt x="217" y="335"/>
                      <a:pt x="221" y="335"/>
                    </a:cubicBezTo>
                    <a:cubicBezTo>
                      <a:pt x="222" y="335"/>
                      <a:pt x="223" y="336"/>
                      <a:pt x="225" y="336"/>
                    </a:cubicBezTo>
                    <a:cubicBezTo>
                      <a:pt x="229" y="337"/>
                      <a:pt x="232" y="340"/>
                      <a:pt x="236" y="343"/>
                    </a:cubicBezTo>
                    <a:cubicBezTo>
                      <a:pt x="237" y="344"/>
                      <a:pt x="237" y="344"/>
                      <a:pt x="237" y="344"/>
                    </a:cubicBezTo>
                    <a:cubicBezTo>
                      <a:pt x="241" y="348"/>
                      <a:pt x="248" y="351"/>
                      <a:pt x="253" y="352"/>
                    </a:cubicBezTo>
                    <a:cubicBezTo>
                      <a:pt x="253" y="352"/>
                      <a:pt x="253" y="352"/>
                      <a:pt x="254" y="352"/>
                    </a:cubicBezTo>
                    <a:cubicBezTo>
                      <a:pt x="255" y="352"/>
                      <a:pt x="257" y="352"/>
                      <a:pt x="259" y="351"/>
                    </a:cubicBezTo>
                    <a:cubicBezTo>
                      <a:pt x="260" y="351"/>
                      <a:pt x="261" y="351"/>
                      <a:pt x="263" y="351"/>
                    </a:cubicBezTo>
                    <a:cubicBezTo>
                      <a:pt x="263" y="351"/>
                      <a:pt x="263" y="351"/>
                      <a:pt x="263" y="351"/>
                    </a:cubicBezTo>
                    <a:cubicBezTo>
                      <a:pt x="264" y="351"/>
                      <a:pt x="265" y="351"/>
                      <a:pt x="267" y="352"/>
                    </a:cubicBezTo>
                    <a:cubicBezTo>
                      <a:pt x="267" y="352"/>
                      <a:pt x="268" y="352"/>
                      <a:pt x="269" y="352"/>
                    </a:cubicBezTo>
                    <a:cubicBezTo>
                      <a:pt x="270" y="352"/>
                      <a:pt x="270" y="352"/>
                      <a:pt x="271" y="352"/>
                    </a:cubicBezTo>
                    <a:cubicBezTo>
                      <a:pt x="271" y="352"/>
                      <a:pt x="271" y="352"/>
                      <a:pt x="271" y="352"/>
                    </a:cubicBezTo>
                    <a:cubicBezTo>
                      <a:pt x="271" y="350"/>
                      <a:pt x="271" y="350"/>
                      <a:pt x="271" y="350"/>
                    </a:cubicBezTo>
                    <a:cubicBezTo>
                      <a:pt x="271" y="350"/>
                      <a:pt x="271" y="350"/>
                      <a:pt x="271" y="350"/>
                    </a:cubicBezTo>
                    <a:cubicBezTo>
                      <a:pt x="273" y="352"/>
                      <a:pt x="273" y="352"/>
                      <a:pt x="273" y="352"/>
                    </a:cubicBezTo>
                    <a:cubicBezTo>
                      <a:pt x="273" y="351"/>
                      <a:pt x="273" y="351"/>
                      <a:pt x="273" y="351"/>
                    </a:cubicBezTo>
                    <a:cubicBezTo>
                      <a:pt x="274" y="350"/>
                      <a:pt x="275" y="349"/>
                      <a:pt x="276" y="348"/>
                    </a:cubicBezTo>
                    <a:cubicBezTo>
                      <a:pt x="278" y="347"/>
                      <a:pt x="280" y="345"/>
                      <a:pt x="282" y="344"/>
                    </a:cubicBezTo>
                    <a:cubicBezTo>
                      <a:pt x="290" y="337"/>
                      <a:pt x="300" y="334"/>
                      <a:pt x="310" y="333"/>
                    </a:cubicBezTo>
                    <a:cubicBezTo>
                      <a:pt x="310" y="333"/>
                      <a:pt x="310" y="333"/>
                      <a:pt x="310" y="333"/>
                    </a:cubicBezTo>
                    <a:cubicBezTo>
                      <a:pt x="314" y="333"/>
                      <a:pt x="317" y="334"/>
                      <a:pt x="321" y="335"/>
                    </a:cubicBezTo>
                    <a:cubicBezTo>
                      <a:pt x="322" y="335"/>
                      <a:pt x="323" y="336"/>
                      <a:pt x="324" y="336"/>
                    </a:cubicBezTo>
                    <a:cubicBezTo>
                      <a:pt x="326" y="336"/>
                      <a:pt x="327" y="336"/>
                      <a:pt x="328" y="336"/>
                    </a:cubicBezTo>
                    <a:cubicBezTo>
                      <a:pt x="331" y="337"/>
                      <a:pt x="334" y="338"/>
                      <a:pt x="338" y="339"/>
                    </a:cubicBezTo>
                    <a:cubicBezTo>
                      <a:pt x="339" y="340"/>
                      <a:pt x="340" y="341"/>
                      <a:pt x="341" y="342"/>
                    </a:cubicBezTo>
                    <a:cubicBezTo>
                      <a:pt x="343" y="343"/>
                      <a:pt x="344" y="345"/>
                      <a:pt x="348" y="345"/>
                    </a:cubicBezTo>
                    <a:cubicBezTo>
                      <a:pt x="348" y="345"/>
                      <a:pt x="349" y="345"/>
                      <a:pt x="350" y="345"/>
                    </a:cubicBezTo>
                    <a:cubicBezTo>
                      <a:pt x="352" y="345"/>
                      <a:pt x="355" y="344"/>
                      <a:pt x="357" y="342"/>
                    </a:cubicBezTo>
                    <a:cubicBezTo>
                      <a:pt x="357" y="341"/>
                      <a:pt x="358" y="340"/>
                      <a:pt x="359" y="339"/>
                    </a:cubicBezTo>
                    <a:cubicBezTo>
                      <a:pt x="360" y="337"/>
                      <a:pt x="361" y="335"/>
                      <a:pt x="362" y="334"/>
                    </a:cubicBezTo>
                    <a:cubicBezTo>
                      <a:pt x="364" y="332"/>
                      <a:pt x="365" y="332"/>
                      <a:pt x="367" y="331"/>
                    </a:cubicBezTo>
                    <a:cubicBezTo>
                      <a:pt x="368" y="331"/>
                      <a:pt x="369" y="331"/>
                      <a:pt x="370" y="330"/>
                    </a:cubicBezTo>
                    <a:cubicBezTo>
                      <a:pt x="371" y="330"/>
                      <a:pt x="373" y="329"/>
                      <a:pt x="374" y="328"/>
                    </a:cubicBezTo>
                    <a:cubicBezTo>
                      <a:pt x="375" y="327"/>
                      <a:pt x="376" y="326"/>
                      <a:pt x="377" y="325"/>
                    </a:cubicBezTo>
                    <a:cubicBezTo>
                      <a:pt x="379" y="324"/>
                      <a:pt x="381" y="324"/>
                      <a:pt x="383" y="324"/>
                    </a:cubicBezTo>
                    <a:cubicBezTo>
                      <a:pt x="383" y="324"/>
                      <a:pt x="383" y="324"/>
                      <a:pt x="383" y="324"/>
                    </a:cubicBezTo>
                    <a:cubicBezTo>
                      <a:pt x="385" y="324"/>
                      <a:pt x="385" y="324"/>
                      <a:pt x="385" y="324"/>
                    </a:cubicBezTo>
                    <a:cubicBezTo>
                      <a:pt x="386" y="322"/>
                      <a:pt x="386" y="322"/>
                      <a:pt x="386" y="322"/>
                    </a:cubicBezTo>
                    <a:cubicBezTo>
                      <a:pt x="387" y="318"/>
                      <a:pt x="385" y="314"/>
                      <a:pt x="383" y="309"/>
                    </a:cubicBezTo>
                    <a:cubicBezTo>
                      <a:pt x="382" y="305"/>
                      <a:pt x="380" y="301"/>
                      <a:pt x="381" y="298"/>
                    </a:cubicBezTo>
                    <a:cubicBezTo>
                      <a:pt x="382" y="297"/>
                      <a:pt x="383" y="297"/>
                      <a:pt x="383" y="297"/>
                    </a:cubicBezTo>
                    <a:cubicBezTo>
                      <a:pt x="387" y="297"/>
                      <a:pt x="388" y="297"/>
                      <a:pt x="389" y="293"/>
                    </a:cubicBezTo>
                    <a:cubicBezTo>
                      <a:pt x="389" y="292"/>
                      <a:pt x="390" y="291"/>
                      <a:pt x="390" y="289"/>
                    </a:cubicBezTo>
                    <a:cubicBezTo>
                      <a:pt x="391" y="285"/>
                      <a:pt x="392" y="282"/>
                      <a:pt x="395" y="278"/>
                    </a:cubicBezTo>
                    <a:cubicBezTo>
                      <a:pt x="397" y="276"/>
                      <a:pt x="398" y="273"/>
                      <a:pt x="400" y="271"/>
                    </a:cubicBezTo>
                    <a:cubicBezTo>
                      <a:pt x="402" y="268"/>
                      <a:pt x="404" y="265"/>
                      <a:pt x="406" y="262"/>
                    </a:cubicBezTo>
                    <a:cubicBezTo>
                      <a:pt x="411" y="256"/>
                      <a:pt x="416" y="249"/>
                      <a:pt x="421" y="241"/>
                    </a:cubicBezTo>
                    <a:cubicBezTo>
                      <a:pt x="423" y="239"/>
                      <a:pt x="425" y="236"/>
                      <a:pt x="427" y="233"/>
                    </a:cubicBezTo>
                    <a:cubicBezTo>
                      <a:pt x="428" y="230"/>
                      <a:pt x="431" y="228"/>
                      <a:pt x="434" y="225"/>
                    </a:cubicBezTo>
                    <a:cubicBezTo>
                      <a:pt x="436" y="224"/>
                      <a:pt x="438" y="222"/>
                      <a:pt x="440" y="220"/>
                    </a:cubicBezTo>
                    <a:cubicBezTo>
                      <a:pt x="440" y="220"/>
                      <a:pt x="440" y="220"/>
                      <a:pt x="440" y="220"/>
                    </a:cubicBezTo>
                    <a:cubicBezTo>
                      <a:pt x="449" y="120"/>
                      <a:pt x="449" y="120"/>
                      <a:pt x="449" y="120"/>
                    </a:cubicBezTo>
                    <a:cubicBezTo>
                      <a:pt x="454" y="105"/>
                      <a:pt x="454" y="105"/>
                      <a:pt x="454" y="105"/>
                    </a:cubicBezTo>
                    <a:lnTo>
                      <a:pt x="443" y="90"/>
                    </a:ln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25" name="Freeform 58">
                <a:extLst>
                  <a:ext uri="{FF2B5EF4-FFF2-40B4-BE49-F238E27FC236}">
                    <a16:creationId xmlns:a16="http://schemas.microsoft.com/office/drawing/2014/main" id="{C583D38C-6E2F-2150-6D42-5C59A6C9DE30}"/>
                  </a:ext>
                </a:extLst>
              </p:cNvPr>
              <p:cNvSpPr>
                <a:spLocks/>
              </p:cNvSpPr>
              <p:nvPr/>
            </p:nvSpPr>
            <p:spPr bwMode="auto">
              <a:xfrm>
                <a:off x="2481019" y="2379912"/>
                <a:ext cx="345967" cy="388338"/>
              </a:xfrm>
              <a:custGeom>
                <a:avLst/>
                <a:gdLst>
                  <a:gd name="T0" fmla="*/ 163 w 171"/>
                  <a:gd name="T1" fmla="*/ 92 h 208"/>
                  <a:gd name="T2" fmla="*/ 160 w 171"/>
                  <a:gd name="T3" fmla="*/ 86 h 208"/>
                  <a:gd name="T4" fmla="*/ 153 w 171"/>
                  <a:gd name="T5" fmla="*/ 85 h 208"/>
                  <a:gd name="T6" fmla="*/ 153 w 171"/>
                  <a:gd name="T7" fmla="*/ 78 h 208"/>
                  <a:gd name="T8" fmla="*/ 163 w 171"/>
                  <a:gd name="T9" fmla="*/ 56 h 208"/>
                  <a:gd name="T10" fmla="*/ 167 w 171"/>
                  <a:gd name="T11" fmla="*/ 52 h 208"/>
                  <a:gd name="T12" fmla="*/ 169 w 171"/>
                  <a:gd name="T13" fmla="*/ 49 h 208"/>
                  <a:gd name="T14" fmla="*/ 169 w 171"/>
                  <a:gd name="T15" fmla="*/ 45 h 208"/>
                  <a:gd name="T16" fmla="*/ 161 w 171"/>
                  <a:gd name="T17" fmla="*/ 32 h 208"/>
                  <a:gd name="T18" fmla="*/ 132 w 171"/>
                  <a:gd name="T19" fmla="*/ 36 h 208"/>
                  <a:gd name="T20" fmla="*/ 133 w 171"/>
                  <a:gd name="T21" fmla="*/ 30 h 208"/>
                  <a:gd name="T22" fmla="*/ 131 w 171"/>
                  <a:gd name="T23" fmla="*/ 22 h 208"/>
                  <a:gd name="T24" fmla="*/ 135 w 171"/>
                  <a:gd name="T25" fmla="*/ 5 h 208"/>
                  <a:gd name="T26" fmla="*/ 132 w 171"/>
                  <a:gd name="T27" fmla="*/ 1 h 208"/>
                  <a:gd name="T28" fmla="*/ 95 w 171"/>
                  <a:gd name="T29" fmla="*/ 0 h 208"/>
                  <a:gd name="T30" fmla="*/ 79 w 171"/>
                  <a:gd name="T31" fmla="*/ 44 h 208"/>
                  <a:gd name="T32" fmla="*/ 37 w 171"/>
                  <a:gd name="T33" fmla="*/ 44 h 208"/>
                  <a:gd name="T34" fmla="*/ 31 w 171"/>
                  <a:gd name="T35" fmla="*/ 41 h 208"/>
                  <a:gd name="T36" fmla="*/ 24 w 171"/>
                  <a:gd name="T37" fmla="*/ 43 h 208"/>
                  <a:gd name="T38" fmla="*/ 24 w 171"/>
                  <a:gd name="T39" fmla="*/ 48 h 208"/>
                  <a:gd name="T40" fmla="*/ 19 w 171"/>
                  <a:gd name="T41" fmla="*/ 52 h 208"/>
                  <a:gd name="T42" fmla="*/ 18 w 171"/>
                  <a:gd name="T43" fmla="*/ 63 h 208"/>
                  <a:gd name="T44" fmla="*/ 17 w 171"/>
                  <a:gd name="T45" fmla="*/ 78 h 208"/>
                  <a:gd name="T46" fmla="*/ 13 w 171"/>
                  <a:gd name="T47" fmla="*/ 93 h 208"/>
                  <a:gd name="T48" fmla="*/ 10 w 171"/>
                  <a:gd name="T49" fmla="*/ 97 h 208"/>
                  <a:gd name="T50" fmla="*/ 7 w 171"/>
                  <a:gd name="T51" fmla="*/ 97 h 208"/>
                  <a:gd name="T52" fmla="*/ 1 w 171"/>
                  <a:gd name="T53" fmla="*/ 93 h 208"/>
                  <a:gd name="T54" fmla="*/ 7 w 171"/>
                  <a:gd name="T55" fmla="*/ 112 h 208"/>
                  <a:gd name="T56" fmla="*/ 15 w 171"/>
                  <a:gd name="T57" fmla="*/ 123 h 208"/>
                  <a:gd name="T58" fmla="*/ 17 w 171"/>
                  <a:gd name="T59" fmla="*/ 127 h 208"/>
                  <a:gd name="T60" fmla="*/ 15 w 171"/>
                  <a:gd name="T61" fmla="*/ 130 h 208"/>
                  <a:gd name="T62" fmla="*/ 22 w 171"/>
                  <a:gd name="T63" fmla="*/ 138 h 208"/>
                  <a:gd name="T64" fmla="*/ 23 w 171"/>
                  <a:gd name="T65" fmla="*/ 145 h 208"/>
                  <a:gd name="T66" fmla="*/ 26 w 171"/>
                  <a:gd name="T67" fmla="*/ 150 h 208"/>
                  <a:gd name="T68" fmla="*/ 35 w 171"/>
                  <a:gd name="T69" fmla="*/ 159 h 208"/>
                  <a:gd name="T70" fmla="*/ 38 w 171"/>
                  <a:gd name="T71" fmla="*/ 166 h 208"/>
                  <a:gd name="T72" fmla="*/ 47 w 171"/>
                  <a:gd name="T73" fmla="*/ 174 h 208"/>
                  <a:gd name="T74" fmla="*/ 58 w 171"/>
                  <a:gd name="T75" fmla="*/ 189 h 208"/>
                  <a:gd name="T76" fmla="*/ 66 w 171"/>
                  <a:gd name="T77" fmla="*/ 199 h 208"/>
                  <a:gd name="T78" fmla="*/ 73 w 171"/>
                  <a:gd name="T79" fmla="*/ 208 h 208"/>
                  <a:gd name="T80" fmla="*/ 82 w 171"/>
                  <a:gd name="T81" fmla="*/ 195 h 208"/>
                  <a:gd name="T82" fmla="*/ 89 w 171"/>
                  <a:gd name="T83" fmla="*/ 194 h 208"/>
                  <a:gd name="T84" fmla="*/ 94 w 171"/>
                  <a:gd name="T85" fmla="*/ 188 h 208"/>
                  <a:gd name="T86" fmla="*/ 92 w 171"/>
                  <a:gd name="T87" fmla="*/ 182 h 208"/>
                  <a:gd name="T88" fmla="*/ 91 w 171"/>
                  <a:gd name="T89" fmla="*/ 176 h 208"/>
                  <a:gd name="T90" fmla="*/ 86 w 171"/>
                  <a:gd name="T91" fmla="*/ 166 h 208"/>
                  <a:gd name="T92" fmla="*/ 87 w 171"/>
                  <a:gd name="T93" fmla="*/ 160 h 208"/>
                  <a:gd name="T94" fmla="*/ 87 w 171"/>
                  <a:gd name="T95" fmla="*/ 154 h 208"/>
                  <a:gd name="T96" fmla="*/ 91 w 171"/>
                  <a:gd name="T97" fmla="*/ 155 h 208"/>
                  <a:gd name="T98" fmla="*/ 96 w 171"/>
                  <a:gd name="T99" fmla="*/ 154 h 208"/>
                  <a:gd name="T100" fmla="*/ 102 w 171"/>
                  <a:gd name="T101" fmla="*/ 156 h 208"/>
                  <a:gd name="T102" fmla="*/ 106 w 171"/>
                  <a:gd name="T103" fmla="*/ 154 h 208"/>
                  <a:gd name="T104" fmla="*/ 112 w 171"/>
                  <a:gd name="T105" fmla="*/ 153 h 208"/>
                  <a:gd name="T106" fmla="*/ 111 w 171"/>
                  <a:gd name="T107" fmla="*/ 143 h 208"/>
                  <a:gd name="T108" fmla="*/ 120 w 171"/>
                  <a:gd name="T109" fmla="*/ 138 h 208"/>
                  <a:gd name="T110" fmla="*/ 128 w 171"/>
                  <a:gd name="T111" fmla="*/ 152 h 208"/>
                  <a:gd name="T112" fmla="*/ 134 w 171"/>
                  <a:gd name="T113" fmla="*/ 155 h 208"/>
                  <a:gd name="T114" fmla="*/ 144 w 171"/>
                  <a:gd name="T115" fmla="*/ 152 h 208"/>
                  <a:gd name="T116" fmla="*/ 150 w 171"/>
                  <a:gd name="T117" fmla="*/ 148 h 208"/>
                  <a:gd name="T118" fmla="*/ 160 w 171"/>
                  <a:gd name="T119" fmla="*/ 156 h 208"/>
                  <a:gd name="T120" fmla="*/ 166 w 171"/>
                  <a:gd name="T121" fmla="*/ 141 h 208"/>
                  <a:gd name="T122" fmla="*/ 168 w 171"/>
                  <a:gd name="T123" fmla="*/ 123 h 208"/>
                  <a:gd name="T124" fmla="*/ 171 w 171"/>
                  <a:gd name="T125" fmla="*/ 1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208">
                    <a:moveTo>
                      <a:pt x="171" y="100"/>
                    </a:moveTo>
                    <a:cubicBezTo>
                      <a:pt x="171" y="98"/>
                      <a:pt x="171" y="96"/>
                      <a:pt x="170" y="94"/>
                    </a:cubicBezTo>
                    <a:cubicBezTo>
                      <a:pt x="168" y="93"/>
                      <a:pt x="166" y="92"/>
                      <a:pt x="163" y="92"/>
                    </a:cubicBezTo>
                    <a:cubicBezTo>
                      <a:pt x="163" y="92"/>
                      <a:pt x="162" y="92"/>
                      <a:pt x="162" y="92"/>
                    </a:cubicBezTo>
                    <a:cubicBezTo>
                      <a:pt x="162" y="92"/>
                      <a:pt x="162" y="91"/>
                      <a:pt x="162" y="90"/>
                    </a:cubicBezTo>
                    <a:cubicBezTo>
                      <a:pt x="161" y="88"/>
                      <a:pt x="160" y="86"/>
                      <a:pt x="160" y="86"/>
                    </a:cubicBezTo>
                    <a:cubicBezTo>
                      <a:pt x="159" y="85"/>
                      <a:pt x="157" y="85"/>
                      <a:pt x="156" y="85"/>
                    </a:cubicBezTo>
                    <a:cubicBezTo>
                      <a:pt x="156" y="85"/>
                      <a:pt x="155" y="85"/>
                      <a:pt x="154" y="85"/>
                    </a:cubicBezTo>
                    <a:cubicBezTo>
                      <a:pt x="154" y="85"/>
                      <a:pt x="153" y="85"/>
                      <a:pt x="153" y="85"/>
                    </a:cubicBezTo>
                    <a:cubicBezTo>
                      <a:pt x="153" y="85"/>
                      <a:pt x="153" y="85"/>
                      <a:pt x="153" y="85"/>
                    </a:cubicBezTo>
                    <a:cubicBezTo>
                      <a:pt x="153" y="85"/>
                      <a:pt x="152" y="85"/>
                      <a:pt x="152" y="85"/>
                    </a:cubicBezTo>
                    <a:cubicBezTo>
                      <a:pt x="152" y="82"/>
                      <a:pt x="152" y="81"/>
                      <a:pt x="153" y="78"/>
                    </a:cubicBezTo>
                    <a:cubicBezTo>
                      <a:pt x="154" y="76"/>
                      <a:pt x="154" y="74"/>
                      <a:pt x="154" y="71"/>
                    </a:cubicBezTo>
                    <a:cubicBezTo>
                      <a:pt x="155" y="67"/>
                      <a:pt x="155" y="63"/>
                      <a:pt x="160" y="60"/>
                    </a:cubicBezTo>
                    <a:cubicBezTo>
                      <a:pt x="161" y="59"/>
                      <a:pt x="162" y="58"/>
                      <a:pt x="163" y="56"/>
                    </a:cubicBezTo>
                    <a:cubicBezTo>
                      <a:pt x="163" y="56"/>
                      <a:pt x="163" y="55"/>
                      <a:pt x="164" y="55"/>
                    </a:cubicBezTo>
                    <a:cubicBezTo>
                      <a:pt x="164" y="54"/>
                      <a:pt x="165" y="54"/>
                      <a:pt x="165" y="54"/>
                    </a:cubicBezTo>
                    <a:cubicBezTo>
                      <a:pt x="166" y="53"/>
                      <a:pt x="166" y="53"/>
                      <a:pt x="167" y="52"/>
                    </a:cubicBezTo>
                    <a:cubicBezTo>
                      <a:pt x="167" y="52"/>
                      <a:pt x="167" y="52"/>
                      <a:pt x="167" y="51"/>
                    </a:cubicBezTo>
                    <a:cubicBezTo>
                      <a:pt x="167" y="50"/>
                      <a:pt x="168" y="50"/>
                      <a:pt x="168" y="50"/>
                    </a:cubicBezTo>
                    <a:cubicBezTo>
                      <a:pt x="169" y="49"/>
                      <a:pt x="169" y="49"/>
                      <a:pt x="169" y="49"/>
                    </a:cubicBezTo>
                    <a:cubicBezTo>
                      <a:pt x="169" y="48"/>
                      <a:pt x="169" y="48"/>
                      <a:pt x="169" y="48"/>
                    </a:cubicBezTo>
                    <a:cubicBezTo>
                      <a:pt x="169" y="48"/>
                      <a:pt x="169" y="47"/>
                      <a:pt x="169" y="46"/>
                    </a:cubicBezTo>
                    <a:cubicBezTo>
                      <a:pt x="169" y="45"/>
                      <a:pt x="169" y="45"/>
                      <a:pt x="169" y="45"/>
                    </a:cubicBezTo>
                    <a:cubicBezTo>
                      <a:pt x="168" y="45"/>
                      <a:pt x="168" y="45"/>
                      <a:pt x="168" y="45"/>
                    </a:cubicBezTo>
                    <a:cubicBezTo>
                      <a:pt x="167" y="43"/>
                      <a:pt x="166" y="41"/>
                      <a:pt x="165" y="38"/>
                    </a:cubicBezTo>
                    <a:cubicBezTo>
                      <a:pt x="164" y="36"/>
                      <a:pt x="163" y="33"/>
                      <a:pt x="161" y="32"/>
                    </a:cubicBezTo>
                    <a:cubicBezTo>
                      <a:pt x="159" y="30"/>
                      <a:pt x="157" y="29"/>
                      <a:pt x="153" y="29"/>
                    </a:cubicBezTo>
                    <a:cubicBezTo>
                      <a:pt x="151" y="29"/>
                      <a:pt x="148" y="30"/>
                      <a:pt x="146" y="31"/>
                    </a:cubicBezTo>
                    <a:cubicBezTo>
                      <a:pt x="144" y="32"/>
                      <a:pt x="136" y="36"/>
                      <a:pt x="132" y="36"/>
                    </a:cubicBezTo>
                    <a:cubicBezTo>
                      <a:pt x="131" y="36"/>
                      <a:pt x="130" y="36"/>
                      <a:pt x="130" y="35"/>
                    </a:cubicBezTo>
                    <a:cubicBezTo>
                      <a:pt x="130" y="35"/>
                      <a:pt x="129" y="34"/>
                      <a:pt x="131" y="33"/>
                    </a:cubicBezTo>
                    <a:cubicBezTo>
                      <a:pt x="132" y="32"/>
                      <a:pt x="133" y="31"/>
                      <a:pt x="133" y="30"/>
                    </a:cubicBezTo>
                    <a:cubicBezTo>
                      <a:pt x="133" y="29"/>
                      <a:pt x="133" y="29"/>
                      <a:pt x="132" y="28"/>
                    </a:cubicBezTo>
                    <a:cubicBezTo>
                      <a:pt x="132" y="27"/>
                      <a:pt x="131" y="27"/>
                      <a:pt x="131" y="26"/>
                    </a:cubicBezTo>
                    <a:cubicBezTo>
                      <a:pt x="131" y="25"/>
                      <a:pt x="131" y="24"/>
                      <a:pt x="131" y="22"/>
                    </a:cubicBezTo>
                    <a:cubicBezTo>
                      <a:pt x="130" y="22"/>
                      <a:pt x="130" y="22"/>
                      <a:pt x="130" y="22"/>
                    </a:cubicBezTo>
                    <a:cubicBezTo>
                      <a:pt x="130" y="18"/>
                      <a:pt x="130" y="14"/>
                      <a:pt x="132" y="11"/>
                    </a:cubicBezTo>
                    <a:cubicBezTo>
                      <a:pt x="132" y="9"/>
                      <a:pt x="133" y="7"/>
                      <a:pt x="135" y="5"/>
                    </a:cubicBezTo>
                    <a:cubicBezTo>
                      <a:pt x="136" y="3"/>
                      <a:pt x="136" y="3"/>
                      <a:pt x="136" y="3"/>
                    </a:cubicBezTo>
                    <a:cubicBezTo>
                      <a:pt x="134" y="2"/>
                      <a:pt x="134" y="2"/>
                      <a:pt x="134" y="2"/>
                    </a:cubicBezTo>
                    <a:cubicBezTo>
                      <a:pt x="134" y="2"/>
                      <a:pt x="133" y="2"/>
                      <a:pt x="132" y="1"/>
                    </a:cubicBezTo>
                    <a:cubicBezTo>
                      <a:pt x="131" y="1"/>
                      <a:pt x="130" y="1"/>
                      <a:pt x="128" y="1"/>
                    </a:cubicBezTo>
                    <a:cubicBezTo>
                      <a:pt x="127" y="1"/>
                      <a:pt x="127" y="1"/>
                      <a:pt x="127" y="1"/>
                    </a:cubicBezTo>
                    <a:cubicBezTo>
                      <a:pt x="116" y="1"/>
                      <a:pt x="106" y="1"/>
                      <a:pt x="95" y="0"/>
                    </a:cubicBezTo>
                    <a:cubicBezTo>
                      <a:pt x="79" y="0"/>
                      <a:pt x="79" y="0"/>
                      <a:pt x="79" y="0"/>
                    </a:cubicBezTo>
                    <a:cubicBezTo>
                      <a:pt x="79" y="4"/>
                      <a:pt x="79" y="4"/>
                      <a:pt x="79" y="4"/>
                    </a:cubicBezTo>
                    <a:cubicBezTo>
                      <a:pt x="79" y="44"/>
                      <a:pt x="79" y="44"/>
                      <a:pt x="79" y="44"/>
                    </a:cubicBezTo>
                    <a:cubicBezTo>
                      <a:pt x="39" y="43"/>
                      <a:pt x="39" y="43"/>
                      <a:pt x="39" y="43"/>
                    </a:cubicBezTo>
                    <a:cubicBezTo>
                      <a:pt x="39" y="44"/>
                      <a:pt x="39" y="44"/>
                      <a:pt x="39" y="44"/>
                    </a:cubicBezTo>
                    <a:cubicBezTo>
                      <a:pt x="38" y="44"/>
                      <a:pt x="38" y="44"/>
                      <a:pt x="37" y="44"/>
                    </a:cubicBezTo>
                    <a:cubicBezTo>
                      <a:pt x="36" y="44"/>
                      <a:pt x="35" y="43"/>
                      <a:pt x="34" y="42"/>
                    </a:cubicBezTo>
                    <a:cubicBezTo>
                      <a:pt x="33" y="42"/>
                      <a:pt x="32" y="41"/>
                      <a:pt x="32" y="41"/>
                    </a:cubicBezTo>
                    <a:cubicBezTo>
                      <a:pt x="31" y="41"/>
                      <a:pt x="31" y="41"/>
                      <a:pt x="31" y="41"/>
                    </a:cubicBezTo>
                    <a:cubicBezTo>
                      <a:pt x="31" y="41"/>
                      <a:pt x="31" y="41"/>
                      <a:pt x="31" y="41"/>
                    </a:cubicBezTo>
                    <a:cubicBezTo>
                      <a:pt x="29" y="41"/>
                      <a:pt x="27" y="42"/>
                      <a:pt x="25" y="43"/>
                    </a:cubicBezTo>
                    <a:cubicBezTo>
                      <a:pt x="24" y="43"/>
                      <a:pt x="24" y="43"/>
                      <a:pt x="24" y="43"/>
                    </a:cubicBezTo>
                    <a:cubicBezTo>
                      <a:pt x="24" y="44"/>
                      <a:pt x="24" y="44"/>
                      <a:pt x="24" y="44"/>
                    </a:cubicBezTo>
                    <a:cubicBezTo>
                      <a:pt x="24" y="45"/>
                      <a:pt x="24" y="46"/>
                      <a:pt x="24" y="47"/>
                    </a:cubicBezTo>
                    <a:cubicBezTo>
                      <a:pt x="24" y="47"/>
                      <a:pt x="24" y="48"/>
                      <a:pt x="24" y="48"/>
                    </a:cubicBezTo>
                    <a:cubicBezTo>
                      <a:pt x="25" y="49"/>
                      <a:pt x="25" y="51"/>
                      <a:pt x="25" y="51"/>
                    </a:cubicBezTo>
                    <a:cubicBezTo>
                      <a:pt x="25" y="51"/>
                      <a:pt x="22" y="52"/>
                      <a:pt x="20" y="52"/>
                    </a:cubicBezTo>
                    <a:cubicBezTo>
                      <a:pt x="20" y="52"/>
                      <a:pt x="19" y="52"/>
                      <a:pt x="19" y="52"/>
                    </a:cubicBezTo>
                    <a:cubicBezTo>
                      <a:pt x="19" y="53"/>
                      <a:pt x="19" y="53"/>
                      <a:pt x="19" y="53"/>
                    </a:cubicBezTo>
                    <a:cubicBezTo>
                      <a:pt x="17" y="56"/>
                      <a:pt x="16" y="58"/>
                      <a:pt x="17" y="60"/>
                    </a:cubicBezTo>
                    <a:cubicBezTo>
                      <a:pt x="17" y="61"/>
                      <a:pt x="18" y="62"/>
                      <a:pt x="18" y="63"/>
                    </a:cubicBezTo>
                    <a:cubicBezTo>
                      <a:pt x="19" y="64"/>
                      <a:pt x="19" y="64"/>
                      <a:pt x="18" y="65"/>
                    </a:cubicBezTo>
                    <a:cubicBezTo>
                      <a:pt x="17" y="69"/>
                      <a:pt x="17" y="73"/>
                      <a:pt x="17" y="77"/>
                    </a:cubicBezTo>
                    <a:cubicBezTo>
                      <a:pt x="17" y="78"/>
                      <a:pt x="17" y="78"/>
                      <a:pt x="17" y="78"/>
                    </a:cubicBezTo>
                    <a:cubicBezTo>
                      <a:pt x="17" y="82"/>
                      <a:pt x="17" y="86"/>
                      <a:pt x="16" y="89"/>
                    </a:cubicBezTo>
                    <a:cubicBezTo>
                      <a:pt x="15" y="89"/>
                      <a:pt x="15" y="90"/>
                      <a:pt x="14" y="91"/>
                    </a:cubicBezTo>
                    <a:cubicBezTo>
                      <a:pt x="14" y="91"/>
                      <a:pt x="13" y="92"/>
                      <a:pt x="13" y="93"/>
                    </a:cubicBezTo>
                    <a:cubicBezTo>
                      <a:pt x="12" y="93"/>
                      <a:pt x="12" y="94"/>
                      <a:pt x="12" y="94"/>
                    </a:cubicBezTo>
                    <a:cubicBezTo>
                      <a:pt x="11" y="94"/>
                      <a:pt x="11" y="95"/>
                      <a:pt x="11" y="95"/>
                    </a:cubicBezTo>
                    <a:cubicBezTo>
                      <a:pt x="10" y="96"/>
                      <a:pt x="10" y="96"/>
                      <a:pt x="10" y="97"/>
                    </a:cubicBezTo>
                    <a:cubicBezTo>
                      <a:pt x="10" y="97"/>
                      <a:pt x="10" y="98"/>
                      <a:pt x="10" y="98"/>
                    </a:cubicBezTo>
                    <a:cubicBezTo>
                      <a:pt x="9" y="98"/>
                      <a:pt x="8" y="97"/>
                      <a:pt x="8" y="97"/>
                    </a:cubicBezTo>
                    <a:cubicBezTo>
                      <a:pt x="7" y="97"/>
                      <a:pt x="7" y="97"/>
                      <a:pt x="7" y="97"/>
                    </a:cubicBezTo>
                    <a:cubicBezTo>
                      <a:pt x="6" y="97"/>
                      <a:pt x="6" y="96"/>
                      <a:pt x="6" y="96"/>
                    </a:cubicBezTo>
                    <a:cubicBezTo>
                      <a:pt x="5" y="95"/>
                      <a:pt x="4" y="94"/>
                      <a:pt x="3" y="94"/>
                    </a:cubicBezTo>
                    <a:cubicBezTo>
                      <a:pt x="1" y="93"/>
                      <a:pt x="1" y="93"/>
                      <a:pt x="1" y="93"/>
                    </a:cubicBezTo>
                    <a:cubicBezTo>
                      <a:pt x="0" y="95"/>
                      <a:pt x="0" y="95"/>
                      <a:pt x="0" y="95"/>
                    </a:cubicBezTo>
                    <a:cubicBezTo>
                      <a:pt x="0" y="99"/>
                      <a:pt x="2" y="104"/>
                      <a:pt x="5" y="108"/>
                    </a:cubicBezTo>
                    <a:cubicBezTo>
                      <a:pt x="6" y="109"/>
                      <a:pt x="6" y="110"/>
                      <a:pt x="7" y="112"/>
                    </a:cubicBezTo>
                    <a:cubicBezTo>
                      <a:pt x="7" y="113"/>
                      <a:pt x="8" y="115"/>
                      <a:pt x="9" y="117"/>
                    </a:cubicBezTo>
                    <a:cubicBezTo>
                      <a:pt x="10" y="117"/>
                      <a:pt x="10" y="117"/>
                      <a:pt x="10" y="117"/>
                    </a:cubicBezTo>
                    <a:cubicBezTo>
                      <a:pt x="11" y="119"/>
                      <a:pt x="13" y="122"/>
                      <a:pt x="15" y="123"/>
                    </a:cubicBezTo>
                    <a:cubicBezTo>
                      <a:pt x="16" y="123"/>
                      <a:pt x="16" y="123"/>
                      <a:pt x="16" y="123"/>
                    </a:cubicBezTo>
                    <a:cubicBezTo>
                      <a:pt x="17" y="123"/>
                      <a:pt x="17" y="123"/>
                      <a:pt x="18" y="123"/>
                    </a:cubicBezTo>
                    <a:cubicBezTo>
                      <a:pt x="17" y="124"/>
                      <a:pt x="16" y="125"/>
                      <a:pt x="17" y="127"/>
                    </a:cubicBezTo>
                    <a:cubicBezTo>
                      <a:pt x="17" y="128"/>
                      <a:pt x="17" y="128"/>
                      <a:pt x="17" y="128"/>
                    </a:cubicBezTo>
                    <a:cubicBezTo>
                      <a:pt x="15" y="128"/>
                      <a:pt x="15" y="128"/>
                      <a:pt x="15" y="128"/>
                    </a:cubicBezTo>
                    <a:cubicBezTo>
                      <a:pt x="15" y="130"/>
                      <a:pt x="15" y="130"/>
                      <a:pt x="15" y="130"/>
                    </a:cubicBezTo>
                    <a:cubicBezTo>
                      <a:pt x="15" y="132"/>
                      <a:pt x="15" y="135"/>
                      <a:pt x="17" y="137"/>
                    </a:cubicBezTo>
                    <a:cubicBezTo>
                      <a:pt x="18" y="138"/>
                      <a:pt x="19" y="138"/>
                      <a:pt x="21" y="138"/>
                    </a:cubicBezTo>
                    <a:cubicBezTo>
                      <a:pt x="21" y="138"/>
                      <a:pt x="22" y="138"/>
                      <a:pt x="22" y="138"/>
                    </a:cubicBezTo>
                    <a:cubicBezTo>
                      <a:pt x="23" y="139"/>
                      <a:pt x="24" y="140"/>
                      <a:pt x="24" y="141"/>
                    </a:cubicBezTo>
                    <a:cubicBezTo>
                      <a:pt x="24" y="141"/>
                      <a:pt x="24" y="142"/>
                      <a:pt x="24" y="142"/>
                    </a:cubicBezTo>
                    <a:cubicBezTo>
                      <a:pt x="23" y="143"/>
                      <a:pt x="23" y="143"/>
                      <a:pt x="23" y="145"/>
                    </a:cubicBezTo>
                    <a:cubicBezTo>
                      <a:pt x="23" y="146"/>
                      <a:pt x="24" y="147"/>
                      <a:pt x="25" y="148"/>
                    </a:cubicBezTo>
                    <a:cubicBezTo>
                      <a:pt x="25" y="148"/>
                      <a:pt x="25" y="149"/>
                      <a:pt x="25" y="149"/>
                    </a:cubicBezTo>
                    <a:cubicBezTo>
                      <a:pt x="26" y="149"/>
                      <a:pt x="26" y="150"/>
                      <a:pt x="26" y="150"/>
                    </a:cubicBezTo>
                    <a:cubicBezTo>
                      <a:pt x="26" y="151"/>
                      <a:pt x="26" y="152"/>
                      <a:pt x="27" y="154"/>
                    </a:cubicBezTo>
                    <a:cubicBezTo>
                      <a:pt x="29" y="155"/>
                      <a:pt x="31" y="156"/>
                      <a:pt x="33" y="158"/>
                    </a:cubicBezTo>
                    <a:cubicBezTo>
                      <a:pt x="34" y="158"/>
                      <a:pt x="34" y="158"/>
                      <a:pt x="35" y="159"/>
                    </a:cubicBezTo>
                    <a:cubicBezTo>
                      <a:pt x="36" y="159"/>
                      <a:pt x="36" y="159"/>
                      <a:pt x="37" y="160"/>
                    </a:cubicBezTo>
                    <a:cubicBezTo>
                      <a:pt x="36" y="160"/>
                      <a:pt x="35" y="161"/>
                      <a:pt x="35" y="162"/>
                    </a:cubicBezTo>
                    <a:cubicBezTo>
                      <a:pt x="35" y="164"/>
                      <a:pt x="37" y="165"/>
                      <a:pt x="38" y="166"/>
                    </a:cubicBezTo>
                    <a:cubicBezTo>
                      <a:pt x="39" y="167"/>
                      <a:pt x="39" y="167"/>
                      <a:pt x="39" y="167"/>
                    </a:cubicBezTo>
                    <a:cubicBezTo>
                      <a:pt x="41" y="168"/>
                      <a:pt x="42" y="169"/>
                      <a:pt x="43" y="170"/>
                    </a:cubicBezTo>
                    <a:cubicBezTo>
                      <a:pt x="44" y="172"/>
                      <a:pt x="46" y="173"/>
                      <a:pt x="47" y="174"/>
                    </a:cubicBezTo>
                    <a:cubicBezTo>
                      <a:pt x="49" y="177"/>
                      <a:pt x="51" y="180"/>
                      <a:pt x="53" y="183"/>
                    </a:cubicBezTo>
                    <a:cubicBezTo>
                      <a:pt x="54" y="184"/>
                      <a:pt x="55" y="185"/>
                      <a:pt x="56" y="186"/>
                    </a:cubicBezTo>
                    <a:cubicBezTo>
                      <a:pt x="57" y="187"/>
                      <a:pt x="57" y="188"/>
                      <a:pt x="58" y="189"/>
                    </a:cubicBezTo>
                    <a:cubicBezTo>
                      <a:pt x="59" y="191"/>
                      <a:pt x="60" y="192"/>
                      <a:pt x="61" y="193"/>
                    </a:cubicBezTo>
                    <a:cubicBezTo>
                      <a:pt x="63" y="195"/>
                      <a:pt x="64" y="196"/>
                      <a:pt x="65" y="198"/>
                    </a:cubicBezTo>
                    <a:cubicBezTo>
                      <a:pt x="65" y="198"/>
                      <a:pt x="66" y="199"/>
                      <a:pt x="66" y="199"/>
                    </a:cubicBezTo>
                    <a:cubicBezTo>
                      <a:pt x="67" y="200"/>
                      <a:pt x="68" y="202"/>
                      <a:pt x="69" y="203"/>
                    </a:cubicBezTo>
                    <a:cubicBezTo>
                      <a:pt x="70" y="203"/>
                      <a:pt x="70" y="204"/>
                      <a:pt x="70" y="204"/>
                    </a:cubicBezTo>
                    <a:cubicBezTo>
                      <a:pt x="73" y="208"/>
                      <a:pt x="73" y="208"/>
                      <a:pt x="73" y="208"/>
                    </a:cubicBezTo>
                    <a:cubicBezTo>
                      <a:pt x="74" y="204"/>
                      <a:pt x="74" y="204"/>
                      <a:pt x="74" y="204"/>
                    </a:cubicBezTo>
                    <a:cubicBezTo>
                      <a:pt x="74" y="202"/>
                      <a:pt x="75" y="201"/>
                      <a:pt x="75" y="200"/>
                    </a:cubicBezTo>
                    <a:cubicBezTo>
                      <a:pt x="77" y="196"/>
                      <a:pt x="79" y="196"/>
                      <a:pt x="82" y="195"/>
                    </a:cubicBezTo>
                    <a:cubicBezTo>
                      <a:pt x="83" y="195"/>
                      <a:pt x="83" y="195"/>
                      <a:pt x="83" y="195"/>
                    </a:cubicBezTo>
                    <a:cubicBezTo>
                      <a:pt x="84" y="195"/>
                      <a:pt x="84" y="195"/>
                      <a:pt x="85" y="195"/>
                    </a:cubicBezTo>
                    <a:cubicBezTo>
                      <a:pt x="87" y="195"/>
                      <a:pt x="88" y="194"/>
                      <a:pt x="89" y="194"/>
                    </a:cubicBezTo>
                    <a:cubicBezTo>
                      <a:pt x="90" y="193"/>
                      <a:pt x="91" y="193"/>
                      <a:pt x="91" y="192"/>
                    </a:cubicBezTo>
                    <a:cubicBezTo>
                      <a:pt x="91" y="191"/>
                      <a:pt x="92" y="191"/>
                      <a:pt x="92" y="190"/>
                    </a:cubicBezTo>
                    <a:cubicBezTo>
                      <a:pt x="93" y="190"/>
                      <a:pt x="93" y="189"/>
                      <a:pt x="94" y="188"/>
                    </a:cubicBezTo>
                    <a:cubicBezTo>
                      <a:pt x="95" y="187"/>
                      <a:pt x="96" y="186"/>
                      <a:pt x="96" y="185"/>
                    </a:cubicBezTo>
                    <a:cubicBezTo>
                      <a:pt x="96" y="184"/>
                      <a:pt x="95" y="183"/>
                      <a:pt x="94" y="183"/>
                    </a:cubicBezTo>
                    <a:cubicBezTo>
                      <a:pt x="94" y="182"/>
                      <a:pt x="93" y="182"/>
                      <a:pt x="92" y="182"/>
                    </a:cubicBezTo>
                    <a:cubicBezTo>
                      <a:pt x="91" y="181"/>
                      <a:pt x="90" y="181"/>
                      <a:pt x="90" y="180"/>
                    </a:cubicBezTo>
                    <a:cubicBezTo>
                      <a:pt x="89" y="179"/>
                      <a:pt x="90" y="178"/>
                      <a:pt x="90" y="177"/>
                    </a:cubicBezTo>
                    <a:cubicBezTo>
                      <a:pt x="90" y="177"/>
                      <a:pt x="91" y="176"/>
                      <a:pt x="91" y="176"/>
                    </a:cubicBezTo>
                    <a:cubicBezTo>
                      <a:pt x="92" y="172"/>
                      <a:pt x="90" y="172"/>
                      <a:pt x="88" y="171"/>
                    </a:cubicBezTo>
                    <a:cubicBezTo>
                      <a:pt x="87" y="170"/>
                      <a:pt x="86" y="170"/>
                      <a:pt x="85" y="169"/>
                    </a:cubicBezTo>
                    <a:cubicBezTo>
                      <a:pt x="85" y="168"/>
                      <a:pt x="85" y="167"/>
                      <a:pt x="86" y="166"/>
                    </a:cubicBezTo>
                    <a:cubicBezTo>
                      <a:pt x="86" y="166"/>
                      <a:pt x="87" y="165"/>
                      <a:pt x="87" y="165"/>
                    </a:cubicBezTo>
                    <a:cubicBezTo>
                      <a:pt x="88" y="163"/>
                      <a:pt x="87" y="162"/>
                      <a:pt x="87" y="160"/>
                    </a:cubicBezTo>
                    <a:cubicBezTo>
                      <a:pt x="87" y="160"/>
                      <a:pt x="87" y="160"/>
                      <a:pt x="87" y="160"/>
                    </a:cubicBezTo>
                    <a:cubicBezTo>
                      <a:pt x="87" y="159"/>
                      <a:pt x="87" y="159"/>
                      <a:pt x="86" y="158"/>
                    </a:cubicBezTo>
                    <a:cubicBezTo>
                      <a:pt x="86" y="157"/>
                      <a:pt x="85" y="155"/>
                      <a:pt x="86" y="155"/>
                    </a:cubicBezTo>
                    <a:cubicBezTo>
                      <a:pt x="87" y="154"/>
                      <a:pt x="87" y="154"/>
                      <a:pt x="87" y="154"/>
                    </a:cubicBezTo>
                    <a:cubicBezTo>
                      <a:pt x="88" y="154"/>
                      <a:pt x="88" y="154"/>
                      <a:pt x="89" y="155"/>
                    </a:cubicBezTo>
                    <a:cubicBezTo>
                      <a:pt x="89" y="155"/>
                      <a:pt x="90" y="155"/>
                      <a:pt x="91" y="155"/>
                    </a:cubicBezTo>
                    <a:cubicBezTo>
                      <a:pt x="91" y="155"/>
                      <a:pt x="91" y="155"/>
                      <a:pt x="91" y="155"/>
                    </a:cubicBezTo>
                    <a:cubicBezTo>
                      <a:pt x="92" y="155"/>
                      <a:pt x="93" y="155"/>
                      <a:pt x="93" y="154"/>
                    </a:cubicBezTo>
                    <a:cubicBezTo>
                      <a:pt x="94" y="154"/>
                      <a:pt x="95" y="154"/>
                      <a:pt x="96" y="154"/>
                    </a:cubicBezTo>
                    <a:cubicBezTo>
                      <a:pt x="96" y="154"/>
                      <a:pt x="96" y="154"/>
                      <a:pt x="96" y="154"/>
                    </a:cubicBezTo>
                    <a:cubicBezTo>
                      <a:pt x="97" y="154"/>
                      <a:pt x="98" y="154"/>
                      <a:pt x="99" y="155"/>
                    </a:cubicBezTo>
                    <a:cubicBezTo>
                      <a:pt x="99" y="155"/>
                      <a:pt x="100" y="156"/>
                      <a:pt x="101" y="156"/>
                    </a:cubicBezTo>
                    <a:cubicBezTo>
                      <a:pt x="102" y="156"/>
                      <a:pt x="102" y="156"/>
                      <a:pt x="102" y="156"/>
                    </a:cubicBezTo>
                    <a:cubicBezTo>
                      <a:pt x="102" y="156"/>
                      <a:pt x="102" y="156"/>
                      <a:pt x="102" y="156"/>
                    </a:cubicBezTo>
                    <a:cubicBezTo>
                      <a:pt x="103" y="156"/>
                      <a:pt x="103" y="156"/>
                      <a:pt x="104" y="155"/>
                    </a:cubicBezTo>
                    <a:cubicBezTo>
                      <a:pt x="104" y="155"/>
                      <a:pt x="105" y="154"/>
                      <a:pt x="106" y="154"/>
                    </a:cubicBezTo>
                    <a:cubicBezTo>
                      <a:pt x="106" y="153"/>
                      <a:pt x="108" y="153"/>
                      <a:pt x="109" y="153"/>
                    </a:cubicBezTo>
                    <a:cubicBezTo>
                      <a:pt x="109" y="153"/>
                      <a:pt x="110" y="153"/>
                      <a:pt x="110" y="153"/>
                    </a:cubicBezTo>
                    <a:cubicBezTo>
                      <a:pt x="112" y="153"/>
                      <a:pt x="112" y="153"/>
                      <a:pt x="112" y="153"/>
                    </a:cubicBezTo>
                    <a:cubicBezTo>
                      <a:pt x="112" y="151"/>
                      <a:pt x="112" y="151"/>
                      <a:pt x="112" y="151"/>
                    </a:cubicBezTo>
                    <a:cubicBezTo>
                      <a:pt x="112" y="148"/>
                      <a:pt x="113" y="146"/>
                      <a:pt x="112" y="144"/>
                    </a:cubicBezTo>
                    <a:cubicBezTo>
                      <a:pt x="111" y="143"/>
                      <a:pt x="111" y="143"/>
                      <a:pt x="111" y="143"/>
                    </a:cubicBezTo>
                    <a:cubicBezTo>
                      <a:pt x="110" y="140"/>
                      <a:pt x="110" y="140"/>
                      <a:pt x="113" y="138"/>
                    </a:cubicBezTo>
                    <a:cubicBezTo>
                      <a:pt x="115" y="137"/>
                      <a:pt x="116" y="136"/>
                      <a:pt x="117" y="136"/>
                    </a:cubicBezTo>
                    <a:cubicBezTo>
                      <a:pt x="117" y="136"/>
                      <a:pt x="118" y="137"/>
                      <a:pt x="120" y="138"/>
                    </a:cubicBezTo>
                    <a:cubicBezTo>
                      <a:pt x="122" y="139"/>
                      <a:pt x="123" y="141"/>
                      <a:pt x="124" y="143"/>
                    </a:cubicBezTo>
                    <a:cubicBezTo>
                      <a:pt x="124" y="144"/>
                      <a:pt x="124" y="144"/>
                      <a:pt x="124" y="144"/>
                    </a:cubicBezTo>
                    <a:cubicBezTo>
                      <a:pt x="126" y="147"/>
                      <a:pt x="127" y="149"/>
                      <a:pt x="128" y="152"/>
                    </a:cubicBezTo>
                    <a:cubicBezTo>
                      <a:pt x="128" y="153"/>
                      <a:pt x="128" y="153"/>
                      <a:pt x="128" y="153"/>
                    </a:cubicBezTo>
                    <a:cubicBezTo>
                      <a:pt x="129" y="153"/>
                      <a:pt x="129" y="153"/>
                      <a:pt x="129" y="153"/>
                    </a:cubicBezTo>
                    <a:cubicBezTo>
                      <a:pt x="131" y="154"/>
                      <a:pt x="133" y="154"/>
                      <a:pt x="134" y="155"/>
                    </a:cubicBezTo>
                    <a:cubicBezTo>
                      <a:pt x="136" y="155"/>
                      <a:pt x="137" y="156"/>
                      <a:pt x="139" y="156"/>
                    </a:cubicBezTo>
                    <a:cubicBezTo>
                      <a:pt x="139" y="156"/>
                      <a:pt x="140" y="156"/>
                      <a:pt x="140" y="156"/>
                    </a:cubicBezTo>
                    <a:cubicBezTo>
                      <a:pt x="143" y="155"/>
                      <a:pt x="143" y="154"/>
                      <a:pt x="144" y="152"/>
                    </a:cubicBezTo>
                    <a:cubicBezTo>
                      <a:pt x="145" y="150"/>
                      <a:pt x="145" y="149"/>
                      <a:pt x="147" y="148"/>
                    </a:cubicBezTo>
                    <a:cubicBezTo>
                      <a:pt x="148" y="148"/>
                      <a:pt x="148" y="148"/>
                      <a:pt x="149" y="148"/>
                    </a:cubicBezTo>
                    <a:cubicBezTo>
                      <a:pt x="149" y="148"/>
                      <a:pt x="149" y="148"/>
                      <a:pt x="150" y="148"/>
                    </a:cubicBezTo>
                    <a:cubicBezTo>
                      <a:pt x="152" y="149"/>
                      <a:pt x="153" y="152"/>
                      <a:pt x="153" y="154"/>
                    </a:cubicBezTo>
                    <a:cubicBezTo>
                      <a:pt x="154" y="156"/>
                      <a:pt x="155" y="158"/>
                      <a:pt x="157" y="158"/>
                    </a:cubicBezTo>
                    <a:cubicBezTo>
                      <a:pt x="159" y="158"/>
                      <a:pt x="160" y="157"/>
                      <a:pt x="160" y="156"/>
                    </a:cubicBezTo>
                    <a:cubicBezTo>
                      <a:pt x="162" y="154"/>
                      <a:pt x="162" y="152"/>
                      <a:pt x="162" y="149"/>
                    </a:cubicBezTo>
                    <a:cubicBezTo>
                      <a:pt x="163" y="147"/>
                      <a:pt x="163" y="146"/>
                      <a:pt x="164" y="144"/>
                    </a:cubicBezTo>
                    <a:cubicBezTo>
                      <a:pt x="164" y="143"/>
                      <a:pt x="165" y="142"/>
                      <a:pt x="166" y="141"/>
                    </a:cubicBezTo>
                    <a:cubicBezTo>
                      <a:pt x="167" y="139"/>
                      <a:pt x="168" y="137"/>
                      <a:pt x="168" y="135"/>
                    </a:cubicBezTo>
                    <a:cubicBezTo>
                      <a:pt x="168" y="133"/>
                      <a:pt x="168" y="132"/>
                      <a:pt x="168" y="130"/>
                    </a:cubicBezTo>
                    <a:cubicBezTo>
                      <a:pt x="168" y="128"/>
                      <a:pt x="168" y="125"/>
                      <a:pt x="168" y="123"/>
                    </a:cubicBezTo>
                    <a:cubicBezTo>
                      <a:pt x="170" y="118"/>
                      <a:pt x="170" y="115"/>
                      <a:pt x="168" y="111"/>
                    </a:cubicBezTo>
                    <a:cubicBezTo>
                      <a:pt x="167" y="108"/>
                      <a:pt x="168" y="106"/>
                      <a:pt x="169" y="104"/>
                    </a:cubicBezTo>
                    <a:cubicBezTo>
                      <a:pt x="170" y="103"/>
                      <a:pt x="170" y="101"/>
                      <a:pt x="171" y="100"/>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26" name="Freeform 59">
                <a:extLst>
                  <a:ext uri="{FF2B5EF4-FFF2-40B4-BE49-F238E27FC236}">
                    <a16:creationId xmlns:a16="http://schemas.microsoft.com/office/drawing/2014/main" id="{BF5A3B3E-03E9-7D65-72D2-86AF01FB1CB3}"/>
                  </a:ext>
                </a:extLst>
              </p:cNvPr>
              <p:cNvSpPr>
                <a:spLocks/>
              </p:cNvSpPr>
              <p:nvPr/>
            </p:nvSpPr>
            <p:spPr bwMode="auto">
              <a:xfrm>
                <a:off x="3533428" y="4282565"/>
                <a:ext cx="131691" cy="123282"/>
              </a:xfrm>
              <a:custGeom>
                <a:avLst/>
                <a:gdLst>
                  <a:gd name="T0" fmla="*/ 63 w 65"/>
                  <a:gd name="T1" fmla="*/ 18 h 66"/>
                  <a:gd name="T2" fmla="*/ 56 w 65"/>
                  <a:gd name="T3" fmla="*/ 10 h 66"/>
                  <a:gd name="T4" fmla="*/ 52 w 65"/>
                  <a:gd name="T5" fmla="*/ 5 h 66"/>
                  <a:gd name="T6" fmla="*/ 42 w 65"/>
                  <a:gd name="T7" fmla="*/ 0 h 66"/>
                  <a:gd name="T8" fmla="*/ 28 w 65"/>
                  <a:gd name="T9" fmla="*/ 6 h 66"/>
                  <a:gd name="T10" fmla="*/ 25 w 65"/>
                  <a:gd name="T11" fmla="*/ 7 h 66"/>
                  <a:gd name="T12" fmla="*/ 15 w 65"/>
                  <a:gd name="T13" fmla="*/ 18 h 66"/>
                  <a:gd name="T14" fmla="*/ 10 w 65"/>
                  <a:gd name="T15" fmla="*/ 26 h 66"/>
                  <a:gd name="T16" fmla="*/ 6 w 65"/>
                  <a:gd name="T17" fmla="*/ 29 h 66"/>
                  <a:gd name="T18" fmla="*/ 1 w 65"/>
                  <a:gd name="T19" fmla="*/ 32 h 66"/>
                  <a:gd name="T20" fmla="*/ 0 w 65"/>
                  <a:gd name="T21" fmla="*/ 35 h 66"/>
                  <a:gd name="T22" fmla="*/ 1 w 65"/>
                  <a:gd name="T23" fmla="*/ 38 h 66"/>
                  <a:gd name="T24" fmla="*/ 3 w 65"/>
                  <a:gd name="T25" fmla="*/ 40 h 66"/>
                  <a:gd name="T26" fmla="*/ 4 w 65"/>
                  <a:gd name="T27" fmla="*/ 44 h 66"/>
                  <a:gd name="T28" fmla="*/ 5 w 65"/>
                  <a:gd name="T29" fmla="*/ 46 h 66"/>
                  <a:gd name="T30" fmla="*/ 5 w 65"/>
                  <a:gd name="T31" fmla="*/ 47 h 66"/>
                  <a:gd name="T32" fmla="*/ 6 w 65"/>
                  <a:gd name="T33" fmla="*/ 48 h 66"/>
                  <a:gd name="T34" fmla="*/ 10 w 65"/>
                  <a:gd name="T35" fmla="*/ 53 h 66"/>
                  <a:gd name="T36" fmla="*/ 12 w 65"/>
                  <a:gd name="T37" fmla="*/ 56 h 66"/>
                  <a:gd name="T38" fmla="*/ 13 w 65"/>
                  <a:gd name="T39" fmla="*/ 57 h 66"/>
                  <a:gd name="T40" fmla="*/ 15 w 65"/>
                  <a:gd name="T41" fmla="*/ 58 h 66"/>
                  <a:gd name="T42" fmla="*/ 15 w 65"/>
                  <a:gd name="T43" fmla="*/ 60 h 66"/>
                  <a:gd name="T44" fmla="*/ 15 w 65"/>
                  <a:gd name="T45" fmla="*/ 62 h 66"/>
                  <a:gd name="T46" fmla="*/ 22 w 65"/>
                  <a:gd name="T47" fmla="*/ 66 h 66"/>
                  <a:gd name="T48" fmla="*/ 30 w 65"/>
                  <a:gd name="T49" fmla="*/ 60 h 66"/>
                  <a:gd name="T50" fmla="*/ 42 w 65"/>
                  <a:gd name="T51" fmla="*/ 49 h 66"/>
                  <a:gd name="T52" fmla="*/ 45 w 65"/>
                  <a:gd name="T53" fmla="*/ 48 h 66"/>
                  <a:gd name="T54" fmla="*/ 56 w 65"/>
                  <a:gd name="T55" fmla="*/ 45 h 66"/>
                  <a:gd name="T56" fmla="*/ 58 w 65"/>
                  <a:gd name="T57" fmla="*/ 37 h 66"/>
                  <a:gd name="T58" fmla="*/ 58 w 65"/>
                  <a:gd name="T59" fmla="*/ 32 h 66"/>
                  <a:gd name="T60" fmla="*/ 63 w 65"/>
                  <a:gd name="T61" fmla="*/ 28 h 66"/>
                  <a:gd name="T62" fmla="*/ 63 w 65"/>
                  <a:gd name="T63"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 h="66">
                    <a:moveTo>
                      <a:pt x="63" y="18"/>
                    </a:moveTo>
                    <a:cubicBezTo>
                      <a:pt x="61" y="15"/>
                      <a:pt x="59" y="12"/>
                      <a:pt x="56" y="10"/>
                    </a:cubicBezTo>
                    <a:cubicBezTo>
                      <a:pt x="55" y="8"/>
                      <a:pt x="53" y="7"/>
                      <a:pt x="52" y="5"/>
                    </a:cubicBezTo>
                    <a:cubicBezTo>
                      <a:pt x="49" y="1"/>
                      <a:pt x="46" y="0"/>
                      <a:pt x="42" y="0"/>
                    </a:cubicBezTo>
                    <a:cubicBezTo>
                      <a:pt x="38" y="0"/>
                      <a:pt x="33" y="2"/>
                      <a:pt x="28" y="6"/>
                    </a:cubicBezTo>
                    <a:cubicBezTo>
                      <a:pt x="25" y="7"/>
                      <a:pt x="25" y="7"/>
                      <a:pt x="25" y="7"/>
                    </a:cubicBezTo>
                    <a:cubicBezTo>
                      <a:pt x="21" y="10"/>
                      <a:pt x="18" y="14"/>
                      <a:pt x="15" y="18"/>
                    </a:cubicBezTo>
                    <a:cubicBezTo>
                      <a:pt x="14" y="21"/>
                      <a:pt x="12" y="23"/>
                      <a:pt x="10" y="26"/>
                    </a:cubicBezTo>
                    <a:cubicBezTo>
                      <a:pt x="9" y="27"/>
                      <a:pt x="7" y="28"/>
                      <a:pt x="6" y="29"/>
                    </a:cubicBezTo>
                    <a:cubicBezTo>
                      <a:pt x="4" y="30"/>
                      <a:pt x="2" y="31"/>
                      <a:pt x="1" y="32"/>
                    </a:cubicBezTo>
                    <a:cubicBezTo>
                      <a:pt x="0" y="34"/>
                      <a:pt x="0" y="34"/>
                      <a:pt x="0" y="35"/>
                    </a:cubicBezTo>
                    <a:cubicBezTo>
                      <a:pt x="0" y="36"/>
                      <a:pt x="0" y="37"/>
                      <a:pt x="1" y="38"/>
                    </a:cubicBezTo>
                    <a:cubicBezTo>
                      <a:pt x="2" y="38"/>
                      <a:pt x="2" y="39"/>
                      <a:pt x="3" y="40"/>
                    </a:cubicBezTo>
                    <a:cubicBezTo>
                      <a:pt x="4" y="41"/>
                      <a:pt x="4" y="43"/>
                      <a:pt x="4" y="44"/>
                    </a:cubicBezTo>
                    <a:cubicBezTo>
                      <a:pt x="5" y="45"/>
                      <a:pt x="5" y="46"/>
                      <a:pt x="5" y="46"/>
                    </a:cubicBezTo>
                    <a:cubicBezTo>
                      <a:pt x="5" y="47"/>
                      <a:pt x="5" y="47"/>
                      <a:pt x="5" y="47"/>
                    </a:cubicBezTo>
                    <a:cubicBezTo>
                      <a:pt x="6" y="48"/>
                      <a:pt x="6" y="48"/>
                      <a:pt x="6" y="48"/>
                    </a:cubicBezTo>
                    <a:cubicBezTo>
                      <a:pt x="8" y="48"/>
                      <a:pt x="9" y="51"/>
                      <a:pt x="10" y="53"/>
                    </a:cubicBezTo>
                    <a:cubicBezTo>
                      <a:pt x="11" y="54"/>
                      <a:pt x="11" y="55"/>
                      <a:pt x="12" y="56"/>
                    </a:cubicBezTo>
                    <a:cubicBezTo>
                      <a:pt x="12" y="57"/>
                      <a:pt x="13" y="57"/>
                      <a:pt x="13" y="57"/>
                    </a:cubicBezTo>
                    <a:cubicBezTo>
                      <a:pt x="14" y="57"/>
                      <a:pt x="14" y="58"/>
                      <a:pt x="15" y="58"/>
                    </a:cubicBezTo>
                    <a:cubicBezTo>
                      <a:pt x="15" y="59"/>
                      <a:pt x="15" y="59"/>
                      <a:pt x="15" y="60"/>
                    </a:cubicBezTo>
                    <a:cubicBezTo>
                      <a:pt x="15" y="61"/>
                      <a:pt x="15" y="61"/>
                      <a:pt x="15" y="62"/>
                    </a:cubicBezTo>
                    <a:cubicBezTo>
                      <a:pt x="17" y="64"/>
                      <a:pt x="19" y="66"/>
                      <a:pt x="22" y="66"/>
                    </a:cubicBezTo>
                    <a:cubicBezTo>
                      <a:pt x="25" y="66"/>
                      <a:pt x="29" y="63"/>
                      <a:pt x="30" y="60"/>
                    </a:cubicBezTo>
                    <a:cubicBezTo>
                      <a:pt x="32" y="54"/>
                      <a:pt x="36" y="50"/>
                      <a:pt x="42" y="49"/>
                    </a:cubicBezTo>
                    <a:cubicBezTo>
                      <a:pt x="43" y="49"/>
                      <a:pt x="44" y="48"/>
                      <a:pt x="45" y="48"/>
                    </a:cubicBezTo>
                    <a:cubicBezTo>
                      <a:pt x="49" y="47"/>
                      <a:pt x="53" y="47"/>
                      <a:pt x="56" y="45"/>
                    </a:cubicBezTo>
                    <a:cubicBezTo>
                      <a:pt x="59" y="43"/>
                      <a:pt x="59" y="40"/>
                      <a:pt x="58" y="37"/>
                    </a:cubicBezTo>
                    <a:cubicBezTo>
                      <a:pt x="58" y="35"/>
                      <a:pt x="57" y="34"/>
                      <a:pt x="58" y="32"/>
                    </a:cubicBezTo>
                    <a:cubicBezTo>
                      <a:pt x="60" y="32"/>
                      <a:pt x="62" y="30"/>
                      <a:pt x="63" y="28"/>
                    </a:cubicBezTo>
                    <a:cubicBezTo>
                      <a:pt x="65" y="25"/>
                      <a:pt x="65" y="21"/>
                      <a:pt x="63" y="18"/>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27" name="Freeform 60">
                <a:extLst>
                  <a:ext uri="{FF2B5EF4-FFF2-40B4-BE49-F238E27FC236}">
                    <a16:creationId xmlns:a16="http://schemas.microsoft.com/office/drawing/2014/main" id="{B50528C5-D127-5CDE-7F2D-EA5CAFAB8DFF}"/>
                  </a:ext>
                </a:extLst>
              </p:cNvPr>
              <p:cNvSpPr>
                <a:spLocks/>
              </p:cNvSpPr>
              <p:nvPr/>
            </p:nvSpPr>
            <p:spPr bwMode="auto">
              <a:xfrm>
                <a:off x="2660699" y="3563420"/>
                <a:ext cx="785680" cy="737637"/>
              </a:xfrm>
              <a:custGeom>
                <a:avLst/>
                <a:gdLst>
                  <a:gd name="T0" fmla="*/ 385 w 388"/>
                  <a:gd name="T1" fmla="*/ 22 h 396"/>
                  <a:gd name="T2" fmla="*/ 377 w 388"/>
                  <a:gd name="T3" fmla="*/ 18 h 396"/>
                  <a:gd name="T4" fmla="*/ 372 w 388"/>
                  <a:gd name="T5" fmla="*/ 18 h 396"/>
                  <a:gd name="T6" fmla="*/ 356 w 388"/>
                  <a:gd name="T7" fmla="*/ 19 h 396"/>
                  <a:gd name="T8" fmla="*/ 326 w 388"/>
                  <a:gd name="T9" fmla="*/ 24 h 396"/>
                  <a:gd name="T10" fmla="*/ 283 w 388"/>
                  <a:gd name="T11" fmla="*/ 33 h 396"/>
                  <a:gd name="T12" fmla="*/ 269 w 388"/>
                  <a:gd name="T13" fmla="*/ 32 h 396"/>
                  <a:gd name="T14" fmla="*/ 248 w 388"/>
                  <a:gd name="T15" fmla="*/ 28 h 396"/>
                  <a:gd name="T16" fmla="*/ 231 w 388"/>
                  <a:gd name="T17" fmla="*/ 30 h 396"/>
                  <a:gd name="T18" fmla="*/ 212 w 388"/>
                  <a:gd name="T19" fmla="*/ 29 h 396"/>
                  <a:gd name="T20" fmla="*/ 92 w 388"/>
                  <a:gd name="T21" fmla="*/ 15 h 396"/>
                  <a:gd name="T22" fmla="*/ 59 w 388"/>
                  <a:gd name="T23" fmla="*/ 10 h 396"/>
                  <a:gd name="T24" fmla="*/ 33 w 388"/>
                  <a:gd name="T25" fmla="*/ 4 h 396"/>
                  <a:gd name="T26" fmla="*/ 18 w 388"/>
                  <a:gd name="T27" fmla="*/ 7 h 396"/>
                  <a:gd name="T28" fmla="*/ 0 w 388"/>
                  <a:gd name="T29" fmla="*/ 11 h 396"/>
                  <a:gd name="T30" fmla="*/ 1 w 388"/>
                  <a:gd name="T31" fmla="*/ 34 h 396"/>
                  <a:gd name="T32" fmla="*/ 10 w 388"/>
                  <a:gd name="T33" fmla="*/ 51 h 396"/>
                  <a:gd name="T34" fmla="*/ 24 w 388"/>
                  <a:gd name="T35" fmla="*/ 71 h 396"/>
                  <a:gd name="T36" fmla="*/ 31 w 388"/>
                  <a:gd name="T37" fmla="*/ 86 h 396"/>
                  <a:gd name="T38" fmla="*/ 37 w 388"/>
                  <a:gd name="T39" fmla="*/ 98 h 396"/>
                  <a:gd name="T40" fmla="*/ 45 w 388"/>
                  <a:gd name="T41" fmla="*/ 118 h 396"/>
                  <a:gd name="T42" fmla="*/ 56 w 388"/>
                  <a:gd name="T43" fmla="*/ 139 h 396"/>
                  <a:gd name="T44" fmla="*/ 68 w 388"/>
                  <a:gd name="T45" fmla="*/ 162 h 396"/>
                  <a:gd name="T46" fmla="*/ 74 w 388"/>
                  <a:gd name="T47" fmla="*/ 172 h 396"/>
                  <a:gd name="T48" fmla="*/ 79 w 388"/>
                  <a:gd name="T49" fmla="*/ 193 h 396"/>
                  <a:gd name="T50" fmla="*/ 78 w 388"/>
                  <a:gd name="T51" fmla="*/ 204 h 396"/>
                  <a:gd name="T52" fmla="*/ 78 w 388"/>
                  <a:gd name="T53" fmla="*/ 221 h 396"/>
                  <a:gd name="T54" fmla="*/ 79 w 388"/>
                  <a:gd name="T55" fmla="*/ 242 h 396"/>
                  <a:gd name="T56" fmla="*/ 87 w 388"/>
                  <a:gd name="T57" fmla="*/ 269 h 396"/>
                  <a:gd name="T58" fmla="*/ 88 w 388"/>
                  <a:gd name="T59" fmla="*/ 285 h 396"/>
                  <a:gd name="T60" fmla="*/ 92 w 388"/>
                  <a:gd name="T61" fmla="*/ 303 h 396"/>
                  <a:gd name="T62" fmla="*/ 96 w 388"/>
                  <a:gd name="T63" fmla="*/ 318 h 396"/>
                  <a:gd name="T64" fmla="*/ 99 w 388"/>
                  <a:gd name="T65" fmla="*/ 335 h 396"/>
                  <a:gd name="T66" fmla="*/ 107 w 388"/>
                  <a:gd name="T67" fmla="*/ 353 h 396"/>
                  <a:gd name="T68" fmla="*/ 111 w 388"/>
                  <a:gd name="T69" fmla="*/ 361 h 396"/>
                  <a:gd name="T70" fmla="*/ 125 w 388"/>
                  <a:gd name="T71" fmla="*/ 378 h 396"/>
                  <a:gd name="T72" fmla="*/ 135 w 388"/>
                  <a:gd name="T73" fmla="*/ 383 h 396"/>
                  <a:gd name="T74" fmla="*/ 154 w 388"/>
                  <a:gd name="T75" fmla="*/ 366 h 396"/>
                  <a:gd name="T76" fmla="*/ 162 w 388"/>
                  <a:gd name="T77" fmla="*/ 377 h 396"/>
                  <a:gd name="T78" fmla="*/ 161 w 388"/>
                  <a:gd name="T79" fmla="*/ 382 h 396"/>
                  <a:gd name="T80" fmla="*/ 179 w 388"/>
                  <a:gd name="T81" fmla="*/ 394 h 396"/>
                  <a:gd name="T82" fmla="*/ 190 w 388"/>
                  <a:gd name="T83" fmla="*/ 394 h 396"/>
                  <a:gd name="T84" fmla="*/ 205 w 388"/>
                  <a:gd name="T85" fmla="*/ 394 h 396"/>
                  <a:gd name="T86" fmla="*/ 213 w 388"/>
                  <a:gd name="T87" fmla="*/ 389 h 396"/>
                  <a:gd name="T88" fmla="*/ 222 w 388"/>
                  <a:gd name="T89" fmla="*/ 382 h 396"/>
                  <a:gd name="T90" fmla="*/ 238 w 388"/>
                  <a:gd name="T91" fmla="*/ 166 h 396"/>
                  <a:gd name="T92" fmla="*/ 333 w 388"/>
                  <a:gd name="T93" fmla="*/ 33 h 396"/>
                  <a:gd name="T94" fmla="*/ 356 w 388"/>
                  <a:gd name="T95" fmla="*/ 39 h 396"/>
                  <a:gd name="T96" fmla="*/ 369 w 388"/>
                  <a:gd name="T97" fmla="*/ 37 h 396"/>
                  <a:gd name="T98" fmla="*/ 382 w 388"/>
                  <a:gd name="T99" fmla="*/ 30 h 396"/>
                  <a:gd name="T100" fmla="*/ 388 w 388"/>
                  <a:gd name="T101" fmla="*/ 2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8" h="396">
                    <a:moveTo>
                      <a:pt x="388" y="26"/>
                    </a:moveTo>
                    <a:cubicBezTo>
                      <a:pt x="388" y="26"/>
                      <a:pt x="388" y="26"/>
                      <a:pt x="388" y="26"/>
                    </a:cubicBezTo>
                    <a:cubicBezTo>
                      <a:pt x="387" y="25"/>
                      <a:pt x="387" y="25"/>
                      <a:pt x="387" y="25"/>
                    </a:cubicBezTo>
                    <a:cubicBezTo>
                      <a:pt x="387" y="24"/>
                      <a:pt x="386" y="23"/>
                      <a:pt x="385" y="22"/>
                    </a:cubicBezTo>
                    <a:cubicBezTo>
                      <a:pt x="384" y="22"/>
                      <a:pt x="383" y="21"/>
                      <a:pt x="382" y="21"/>
                    </a:cubicBezTo>
                    <a:cubicBezTo>
                      <a:pt x="382" y="21"/>
                      <a:pt x="381" y="21"/>
                      <a:pt x="381" y="21"/>
                    </a:cubicBezTo>
                    <a:cubicBezTo>
                      <a:pt x="380" y="20"/>
                      <a:pt x="380" y="20"/>
                      <a:pt x="379" y="20"/>
                    </a:cubicBezTo>
                    <a:cubicBezTo>
                      <a:pt x="379" y="19"/>
                      <a:pt x="378" y="19"/>
                      <a:pt x="377" y="18"/>
                    </a:cubicBezTo>
                    <a:cubicBezTo>
                      <a:pt x="377" y="18"/>
                      <a:pt x="376" y="18"/>
                      <a:pt x="376" y="18"/>
                    </a:cubicBezTo>
                    <a:cubicBezTo>
                      <a:pt x="375" y="18"/>
                      <a:pt x="375" y="18"/>
                      <a:pt x="374" y="18"/>
                    </a:cubicBezTo>
                    <a:cubicBezTo>
                      <a:pt x="374" y="18"/>
                      <a:pt x="374" y="18"/>
                      <a:pt x="373" y="18"/>
                    </a:cubicBezTo>
                    <a:cubicBezTo>
                      <a:pt x="373" y="18"/>
                      <a:pt x="373" y="18"/>
                      <a:pt x="372" y="18"/>
                    </a:cubicBezTo>
                    <a:cubicBezTo>
                      <a:pt x="371" y="18"/>
                      <a:pt x="371" y="18"/>
                      <a:pt x="371" y="18"/>
                    </a:cubicBezTo>
                    <a:cubicBezTo>
                      <a:pt x="369" y="18"/>
                      <a:pt x="368" y="17"/>
                      <a:pt x="366" y="17"/>
                    </a:cubicBezTo>
                    <a:cubicBezTo>
                      <a:pt x="365" y="17"/>
                      <a:pt x="363" y="17"/>
                      <a:pt x="362" y="18"/>
                    </a:cubicBezTo>
                    <a:cubicBezTo>
                      <a:pt x="360" y="18"/>
                      <a:pt x="358" y="18"/>
                      <a:pt x="356" y="19"/>
                    </a:cubicBezTo>
                    <a:cubicBezTo>
                      <a:pt x="355" y="19"/>
                      <a:pt x="354" y="19"/>
                      <a:pt x="352" y="19"/>
                    </a:cubicBezTo>
                    <a:cubicBezTo>
                      <a:pt x="351" y="19"/>
                      <a:pt x="349" y="19"/>
                      <a:pt x="347" y="20"/>
                    </a:cubicBezTo>
                    <a:cubicBezTo>
                      <a:pt x="344" y="20"/>
                      <a:pt x="342" y="20"/>
                      <a:pt x="340" y="20"/>
                    </a:cubicBezTo>
                    <a:cubicBezTo>
                      <a:pt x="335" y="21"/>
                      <a:pt x="331" y="22"/>
                      <a:pt x="326" y="24"/>
                    </a:cubicBezTo>
                    <a:cubicBezTo>
                      <a:pt x="319" y="26"/>
                      <a:pt x="312" y="27"/>
                      <a:pt x="304" y="28"/>
                    </a:cubicBezTo>
                    <a:cubicBezTo>
                      <a:pt x="300" y="28"/>
                      <a:pt x="300" y="28"/>
                      <a:pt x="300" y="28"/>
                    </a:cubicBezTo>
                    <a:cubicBezTo>
                      <a:pt x="296" y="29"/>
                      <a:pt x="292" y="30"/>
                      <a:pt x="288" y="32"/>
                    </a:cubicBezTo>
                    <a:cubicBezTo>
                      <a:pt x="286" y="32"/>
                      <a:pt x="285" y="33"/>
                      <a:pt x="283" y="33"/>
                    </a:cubicBezTo>
                    <a:cubicBezTo>
                      <a:pt x="281" y="33"/>
                      <a:pt x="280" y="32"/>
                      <a:pt x="278" y="32"/>
                    </a:cubicBezTo>
                    <a:cubicBezTo>
                      <a:pt x="278" y="32"/>
                      <a:pt x="277" y="32"/>
                      <a:pt x="276" y="32"/>
                    </a:cubicBezTo>
                    <a:cubicBezTo>
                      <a:pt x="275" y="31"/>
                      <a:pt x="274" y="31"/>
                      <a:pt x="273" y="31"/>
                    </a:cubicBezTo>
                    <a:cubicBezTo>
                      <a:pt x="272" y="31"/>
                      <a:pt x="271" y="32"/>
                      <a:pt x="269" y="32"/>
                    </a:cubicBezTo>
                    <a:cubicBezTo>
                      <a:pt x="268" y="32"/>
                      <a:pt x="266" y="32"/>
                      <a:pt x="264" y="32"/>
                    </a:cubicBezTo>
                    <a:cubicBezTo>
                      <a:pt x="264" y="32"/>
                      <a:pt x="263" y="32"/>
                      <a:pt x="262" y="32"/>
                    </a:cubicBezTo>
                    <a:cubicBezTo>
                      <a:pt x="260" y="32"/>
                      <a:pt x="258" y="31"/>
                      <a:pt x="256" y="30"/>
                    </a:cubicBezTo>
                    <a:cubicBezTo>
                      <a:pt x="253" y="29"/>
                      <a:pt x="251" y="28"/>
                      <a:pt x="248" y="28"/>
                    </a:cubicBezTo>
                    <a:cubicBezTo>
                      <a:pt x="248" y="28"/>
                      <a:pt x="248" y="28"/>
                      <a:pt x="247" y="28"/>
                    </a:cubicBezTo>
                    <a:cubicBezTo>
                      <a:pt x="245" y="29"/>
                      <a:pt x="243" y="29"/>
                      <a:pt x="241" y="30"/>
                    </a:cubicBezTo>
                    <a:cubicBezTo>
                      <a:pt x="239" y="30"/>
                      <a:pt x="237" y="31"/>
                      <a:pt x="234" y="31"/>
                    </a:cubicBezTo>
                    <a:cubicBezTo>
                      <a:pt x="233" y="31"/>
                      <a:pt x="232" y="30"/>
                      <a:pt x="231" y="30"/>
                    </a:cubicBezTo>
                    <a:cubicBezTo>
                      <a:pt x="227" y="29"/>
                      <a:pt x="223" y="29"/>
                      <a:pt x="219" y="29"/>
                    </a:cubicBezTo>
                    <a:cubicBezTo>
                      <a:pt x="217" y="29"/>
                      <a:pt x="217" y="29"/>
                      <a:pt x="217" y="29"/>
                    </a:cubicBezTo>
                    <a:cubicBezTo>
                      <a:pt x="216" y="29"/>
                      <a:pt x="215" y="29"/>
                      <a:pt x="215" y="29"/>
                    </a:cubicBezTo>
                    <a:cubicBezTo>
                      <a:pt x="214" y="29"/>
                      <a:pt x="213" y="29"/>
                      <a:pt x="212" y="29"/>
                    </a:cubicBezTo>
                    <a:cubicBezTo>
                      <a:pt x="210" y="29"/>
                      <a:pt x="206" y="29"/>
                      <a:pt x="204" y="27"/>
                    </a:cubicBezTo>
                    <a:cubicBezTo>
                      <a:pt x="201" y="24"/>
                      <a:pt x="198" y="20"/>
                      <a:pt x="196" y="16"/>
                    </a:cubicBezTo>
                    <a:cubicBezTo>
                      <a:pt x="196" y="15"/>
                      <a:pt x="196" y="15"/>
                      <a:pt x="196" y="15"/>
                    </a:cubicBezTo>
                    <a:cubicBezTo>
                      <a:pt x="92" y="15"/>
                      <a:pt x="92" y="15"/>
                      <a:pt x="92" y="15"/>
                    </a:cubicBezTo>
                    <a:cubicBezTo>
                      <a:pt x="90" y="15"/>
                      <a:pt x="88" y="15"/>
                      <a:pt x="86" y="15"/>
                    </a:cubicBezTo>
                    <a:cubicBezTo>
                      <a:pt x="83" y="15"/>
                      <a:pt x="79" y="15"/>
                      <a:pt x="76" y="15"/>
                    </a:cubicBezTo>
                    <a:cubicBezTo>
                      <a:pt x="71" y="15"/>
                      <a:pt x="68" y="15"/>
                      <a:pt x="65" y="14"/>
                    </a:cubicBezTo>
                    <a:cubicBezTo>
                      <a:pt x="63" y="13"/>
                      <a:pt x="60" y="11"/>
                      <a:pt x="59" y="10"/>
                    </a:cubicBezTo>
                    <a:cubicBezTo>
                      <a:pt x="57" y="9"/>
                      <a:pt x="56" y="7"/>
                      <a:pt x="55" y="6"/>
                    </a:cubicBezTo>
                    <a:cubicBezTo>
                      <a:pt x="53" y="3"/>
                      <a:pt x="50" y="0"/>
                      <a:pt x="46" y="0"/>
                    </a:cubicBezTo>
                    <a:cubicBezTo>
                      <a:pt x="44" y="0"/>
                      <a:pt x="38" y="1"/>
                      <a:pt x="37" y="1"/>
                    </a:cubicBezTo>
                    <a:cubicBezTo>
                      <a:pt x="35" y="2"/>
                      <a:pt x="34" y="3"/>
                      <a:pt x="33" y="4"/>
                    </a:cubicBezTo>
                    <a:cubicBezTo>
                      <a:pt x="33" y="5"/>
                      <a:pt x="32" y="7"/>
                      <a:pt x="31" y="7"/>
                    </a:cubicBezTo>
                    <a:cubicBezTo>
                      <a:pt x="29" y="8"/>
                      <a:pt x="25" y="9"/>
                      <a:pt x="23" y="9"/>
                    </a:cubicBezTo>
                    <a:cubicBezTo>
                      <a:pt x="22" y="9"/>
                      <a:pt x="22" y="9"/>
                      <a:pt x="22" y="9"/>
                    </a:cubicBezTo>
                    <a:cubicBezTo>
                      <a:pt x="20" y="9"/>
                      <a:pt x="19" y="8"/>
                      <a:pt x="18" y="7"/>
                    </a:cubicBezTo>
                    <a:cubicBezTo>
                      <a:pt x="17" y="7"/>
                      <a:pt x="16" y="6"/>
                      <a:pt x="15" y="6"/>
                    </a:cubicBezTo>
                    <a:cubicBezTo>
                      <a:pt x="14" y="5"/>
                      <a:pt x="14" y="5"/>
                      <a:pt x="13" y="5"/>
                    </a:cubicBezTo>
                    <a:cubicBezTo>
                      <a:pt x="10" y="5"/>
                      <a:pt x="5" y="8"/>
                      <a:pt x="1" y="11"/>
                    </a:cubicBezTo>
                    <a:cubicBezTo>
                      <a:pt x="0" y="11"/>
                      <a:pt x="0" y="11"/>
                      <a:pt x="0" y="11"/>
                    </a:cubicBezTo>
                    <a:cubicBezTo>
                      <a:pt x="0" y="12"/>
                      <a:pt x="0" y="12"/>
                      <a:pt x="0" y="12"/>
                    </a:cubicBezTo>
                    <a:cubicBezTo>
                      <a:pt x="0" y="15"/>
                      <a:pt x="0" y="19"/>
                      <a:pt x="0" y="24"/>
                    </a:cubicBezTo>
                    <a:cubicBezTo>
                      <a:pt x="0" y="24"/>
                      <a:pt x="0" y="25"/>
                      <a:pt x="0" y="26"/>
                    </a:cubicBezTo>
                    <a:cubicBezTo>
                      <a:pt x="0" y="29"/>
                      <a:pt x="1" y="32"/>
                      <a:pt x="1" y="34"/>
                    </a:cubicBezTo>
                    <a:cubicBezTo>
                      <a:pt x="2" y="37"/>
                      <a:pt x="3" y="38"/>
                      <a:pt x="4" y="40"/>
                    </a:cubicBezTo>
                    <a:cubicBezTo>
                      <a:pt x="5" y="41"/>
                      <a:pt x="5" y="42"/>
                      <a:pt x="6" y="43"/>
                    </a:cubicBezTo>
                    <a:cubicBezTo>
                      <a:pt x="6" y="44"/>
                      <a:pt x="7" y="45"/>
                      <a:pt x="7" y="46"/>
                    </a:cubicBezTo>
                    <a:cubicBezTo>
                      <a:pt x="8" y="48"/>
                      <a:pt x="8" y="50"/>
                      <a:pt x="10" y="51"/>
                    </a:cubicBezTo>
                    <a:cubicBezTo>
                      <a:pt x="11" y="53"/>
                      <a:pt x="12" y="54"/>
                      <a:pt x="14" y="56"/>
                    </a:cubicBezTo>
                    <a:cubicBezTo>
                      <a:pt x="15" y="57"/>
                      <a:pt x="16" y="57"/>
                      <a:pt x="17" y="58"/>
                    </a:cubicBezTo>
                    <a:cubicBezTo>
                      <a:pt x="18" y="61"/>
                      <a:pt x="20" y="64"/>
                      <a:pt x="22" y="67"/>
                    </a:cubicBezTo>
                    <a:cubicBezTo>
                      <a:pt x="22" y="68"/>
                      <a:pt x="23" y="70"/>
                      <a:pt x="24" y="71"/>
                    </a:cubicBezTo>
                    <a:cubicBezTo>
                      <a:pt x="25" y="73"/>
                      <a:pt x="25" y="75"/>
                      <a:pt x="26" y="76"/>
                    </a:cubicBezTo>
                    <a:cubicBezTo>
                      <a:pt x="27" y="78"/>
                      <a:pt x="28" y="79"/>
                      <a:pt x="28" y="80"/>
                    </a:cubicBezTo>
                    <a:cubicBezTo>
                      <a:pt x="29" y="82"/>
                      <a:pt x="29" y="83"/>
                      <a:pt x="30" y="84"/>
                    </a:cubicBezTo>
                    <a:cubicBezTo>
                      <a:pt x="30" y="85"/>
                      <a:pt x="30" y="86"/>
                      <a:pt x="31" y="86"/>
                    </a:cubicBezTo>
                    <a:cubicBezTo>
                      <a:pt x="31" y="87"/>
                      <a:pt x="31" y="88"/>
                      <a:pt x="31" y="88"/>
                    </a:cubicBezTo>
                    <a:cubicBezTo>
                      <a:pt x="32" y="89"/>
                      <a:pt x="33" y="90"/>
                      <a:pt x="33" y="91"/>
                    </a:cubicBezTo>
                    <a:cubicBezTo>
                      <a:pt x="33" y="91"/>
                      <a:pt x="34" y="91"/>
                      <a:pt x="34" y="91"/>
                    </a:cubicBezTo>
                    <a:cubicBezTo>
                      <a:pt x="35" y="93"/>
                      <a:pt x="36" y="95"/>
                      <a:pt x="37" y="98"/>
                    </a:cubicBezTo>
                    <a:cubicBezTo>
                      <a:pt x="37" y="101"/>
                      <a:pt x="38" y="104"/>
                      <a:pt x="41" y="107"/>
                    </a:cubicBezTo>
                    <a:cubicBezTo>
                      <a:pt x="42" y="108"/>
                      <a:pt x="42" y="110"/>
                      <a:pt x="43" y="111"/>
                    </a:cubicBezTo>
                    <a:cubicBezTo>
                      <a:pt x="43" y="112"/>
                      <a:pt x="43" y="112"/>
                      <a:pt x="43" y="112"/>
                    </a:cubicBezTo>
                    <a:cubicBezTo>
                      <a:pt x="44" y="114"/>
                      <a:pt x="44" y="116"/>
                      <a:pt x="45" y="118"/>
                    </a:cubicBezTo>
                    <a:cubicBezTo>
                      <a:pt x="45" y="121"/>
                      <a:pt x="45" y="121"/>
                      <a:pt x="45" y="121"/>
                    </a:cubicBezTo>
                    <a:cubicBezTo>
                      <a:pt x="46" y="124"/>
                      <a:pt x="47" y="128"/>
                      <a:pt x="49" y="131"/>
                    </a:cubicBezTo>
                    <a:cubicBezTo>
                      <a:pt x="50" y="133"/>
                      <a:pt x="52" y="134"/>
                      <a:pt x="53" y="136"/>
                    </a:cubicBezTo>
                    <a:cubicBezTo>
                      <a:pt x="54" y="137"/>
                      <a:pt x="55" y="138"/>
                      <a:pt x="56" y="139"/>
                    </a:cubicBezTo>
                    <a:cubicBezTo>
                      <a:pt x="58" y="142"/>
                      <a:pt x="60" y="146"/>
                      <a:pt x="62" y="150"/>
                    </a:cubicBezTo>
                    <a:cubicBezTo>
                      <a:pt x="62" y="151"/>
                      <a:pt x="63" y="152"/>
                      <a:pt x="63" y="153"/>
                    </a:cubicBezTo>
                    <a:cubicBezTo>
                      <a:pt x="63" y="155"/>
                      <a:pt x="64" y="157"/>
                      <a:pt x="65" y="159"/>
                    </a:cubicBezTo>
                    <a:cubicBezTo>
                      <a:pt x="66" y="160"/>
                      <a:pt x="67" y="161"/>
                      <a:pt x="68" y="162"/>
                    </a:cubicBezTo>
                    <a:cubicBezTo>
                      <a:pt x="68" y="162"/>
                      <a:pt x="69" y="163"/>
                      <a:pt x="69" y="163"/>
                    </a:cubicBezTo>
                    <a:cubicBezTo>
                      <a:pt x="70" y="164"/>
                      <a:pt x="70" y="165"/>
                      <a:pt x="71" y="166"/>
                    </a:cubicBezTo>
                    <a:cubicBezTo>
                      <a:pt x="71" y="166"/>
                      <a:pt x="71" y="167"/>
                      <a:pt x="71" y="167"/>
                    </a:cubicBezTo>
                    <a:cubicBezTo>
                      <a:pt x="72" y="169"/>
                      <a:pt x="73" y="170"/>
                      <a:pt x="74" y="172"/>
                    </a:cubicBezTo>
                    <a:cubicBezTo>
                      <a:pt x="75" y="173"/>
                      <a:pt x="76" y="174"/>
                      <a:pt x="76" y="176"/>
                    </a:cubicBezTo>
                    <a:cubicBezTo>
                      <a:pt x="78" y="178"/>
                      <a:pt x="78" y="181"/>
                      <a:pt x="79" y="184"/>
                    </a:cubicBezTo>
                    <a:cubicBezTo>
                      <a:pt x="79" y="185"/>
                      <a:pt x="79" y="185"/>
                      <a:pt x="79" y="185"/>
                    </a:cubicBezTo>
                    <a:cubicBezTo>
                      <a:pt x="80" y="187"/>
                      <a:pt x="80" y="191"/>
                      <a:pt x="79" y="193"/>
                    </a:cubicBezTo>
                    <a:cubicBezTo>
                      <a:pt x="79" y="193"/>
                      <a:pt x="79" y="193"/>
                      <a:pt x="78" y="194"/>
                    </a:cubicBezTo>
                    <a:cubicBezTo>
                      <a:pt x="78" y="195"/>
                      <a:pt x="77" y="196"/>
                      <a:pt x="77" y="197"/>
                    </a:cubicBezTo>
                    <a:cubicBezTo>
                      <a:pt x="76" y="199"/>
                      <a:pt x="77" y="201"/>
                      <a:pt x="78" y="202"/>
                    </a:cubicBezTo>
                    <a:cubicBezTo>
                      <a:pt x="78" y="203"/>
                      <a:pt x="78" y="203"/>
                      <a:pt x="78" y="204"/>
                    </a:cubicBezTo>
                    <a:cubicBezTo>
                      <a:pt x="78" y="205"/>
                      <a:pt x="78" y="207"/>
                      <a:pt x="78" y="209"/>
                    </a:cubicBezTo>
                    <a:cubicBezTo>
                      <a:pt x="78" y="210"/>
                      <a:pt x="78" y="211"/>
                      <a:pt x="78" y="212"/>
                    </a:cubicBezTo>
                    <a:cubicBezTo>
                      <a:pt x="78" y="214"/>
                      <a:pt x="78" y="215"/>
                      <a:pt x="78" y="217"/>
                    </a:cubicBezTo>
                    <a:cubicBezTo>
                      <a:pt x="78" y="218"/>
                      <a:pt x="78" y="219"/>
                      <a:pt x="78" y="221"/>
                    </a:cubicBezTo>
                    <a:cubicBezTo>
                      <a:pt x="78" y="223"/>
                      <a:pt x="78" y="226"/>
                      <a:pt x="78" y="229"/>
                    </a:cubicBezTo>
                    <a:cubicBezTo>
                      <a:pt x="78" y="230"/>
                      <a:pt x="78" y="230"/>
                      <a:pt x="78" y="230"/>
                    </a:cubicBezTo>
                    <a:cubicBezTo>
                      <a:pt x="77" y="232"/>
                      <a:pt x="77" y="235"/>
                      <a:pt x="78" y="237"/>
                    </a:cubicBezTo>
                    <a:cubicBezTo>
                      <a:pt x="78" y="239"/>
                      <a:pt x="79" y="240"/>
                      <a:pt x="79" y="242"/>
                    </a:cubicBezTo>
                    <a:cubicBezTo>
                      <a:pt x="80" y="243"/>
                      <a:pt x="81" y="244"/>
                      <a:pt x="81" y="245"/>
                    </a:cubicBezTo>
                    <a:cubicBezTo>
                      <a:pt x="81" y="246"/>
                      <a:pt x="81" y="247"/>
                      <a:pt x="81" y="248"/>
                    </a:cubicBezTo>
                    <a:cubicBezTo>
                      <a:pt x="81" y="250"/>
                      <a:pt x="82" y="252"/>
                      <a:pt x="83" y="254"/>
                    </a:cubicBezTo>
                    <a:cubicBezTo>
                      <a:pt x="86" y="259"/>
                      <a:pt x="87" y="264"/>
                      <a:pt x="87" y="269"/>
                    </a:cubicBezTo>
                    <a:cubicBezTo>
                      <a:pt x="87" y="272"/>
                      <a:pt x="88" y="275"/>
                      <a:pt x="88" y="277"/>
                    </a:cubicBezTo>
                    <a:cubicBezTo>
                      <a:pt x="89" y="279"/>
                      <a:pt x="89" y="281"/>
                      <a:pt x="89" y="282"/>
                    </a:cubicBezTo>
                    <a:cubicBezTo>
                      <a:pt x="89" y="283"/>
                      <a:pt x="89" y="283"/>
                      <a:pt x="89" y="283"/>
                    </a:cubicBezTo>
                    <a:cubicBezTo>
                      <a:pt x="89" y="284"/>
                      <a:pt x="88" y="285"/>
                      <a:pt x="88" y="285"/>
                    </a:cubicBezTo>
                    <a:cubicBezTo>
                      <a:pt x="88" y="288"/>
                      <a:pt x="88" y="291"/>
                      <a:pt x="89" y="294"/>
                    </a:cubicBezTo>
                    <a:cubicBezTo>
                      <a:pt x="90" y="295"/>
                      <a:pt x="90" y="296"/>
                      <a:pt x="90" y="296"/>
                    </a:cubicBezTo>
                    <a:cubicBezTo>
                      <a:pt x="91" y="298"/>
                      <a:pt x="92" y="300"/>
                      <a:pt x="92" y="301"/>
                    </a:cubicBezTo>
                    <a:cubicBezTo>
                      <a:pt x="92" y="302"/>
                      <a:pt x="92" y="303"/>
                      <a:pt x="92" y="303"/>
                    </a:cubicBezTo>
                    <a:cubicBezTo>
                      <a:pt x="91" y="305"/>
                      <a:pt x="91" y="308"/>
                      <a:pt x="93" y="310"/>
                    </a:cubicBezTo>
                    <a:cubicBezTo>
                      <a:pt x="94" y="311"/>
                      <a:pt x="94" y="312"/>
                      <a:pt x="95" y="313"/>
                    </a:cubicBezTo>
                    <a:cubicBezTo>
                      <a:pt x="97" y="314"/>
                      <a:pt x="97" y="315"/>
                      <a:pt x="97" y="316"/>
                    </a:cubicBezTo>
                    <a:cubicBezTo>
                      <a:pt x="97" y="317"/>
                      <a:pt x="97" y="317"/>
                      <a:pt x="96" y="318"/>
                    </a:cubicBezTo>
                    <a:cubicBezTo>
                      <a:pt x="95" y="320"/>
                      <a:pt x="94" y="322"/>
                      <a:pt x="95" y="324"/>
                    </a:cubicBezTo>
                    <a:cubicBezTo>
                      <a:pt x="95" y="326"/>
                      <a:pt x="96" y="327"/>
                      <a:pt x="97" y="329"/>
                    </a:cubicBezTo>
                    <a:cubicBezTo>
                      <a:pt x="98" y="330"/>
                      <a:pt x="98" y="331"/>
                      <a:pt x="98" y="332"/>
                    </a:cubicBezTo>
                    <a:cubicBezTo>
                      <a:pt x="99" y="333"/>
                      <a:pt x="99" y="334"/>
                      <a:pt x="99" y="335"/>
                    </a:cubicBezTo>
                    <a:cubicBezTo>
                      <a:pt x="99" y="337"/>
                      <a:pt x="99" y="339"/>
                      <a:pt x="100" y="341"/>
                    </a:cubicBezTo>
                    <a:cubicBezTo>
                      <a:pt x="101" y="343"/>
                      <a:pt x="102" y="346"/>
                      <a:pt x="104" y="348"/>
                    </a:cubicBezTo>
                    <a:cubicBezTo>
                      <a:pt x="105" y="350"/>
                      <a:pt x="106" y="351"/>
                      <a:pt x="107" y="352"/>
                    </a:cubicBezTo>
                    <a:cubicBezTo>
                      <a:pt x="107" y="352"/>
                      <a:pt x="107" y="353"/>
                      <a:pt x="107" y="353"/>
                    </a:cubicBezTo>
                    <a:cubicBezTo>
                      <a:pt x="108" y="354"/>
                      <a:pt x="108" y="355"/>
                      <a:pt x="108" y="356"/>
                    </a:cubicBezTo>
                    <a:cubicBezTo>
                      <a:pt x="108" y="356"/>
                      <a:pt x="109" y="357"/>
                      <a:pt x="109" y="358"/>
                    </a:cubicBezTo>
                    <a:cubicBezTo>
                      <a:pt x="110" y="358"/>
                      <a:pt x="110" y="359"/>
                      <a:pt x="110" y="359"/>
                    </a:cubicBezTo>
                    <a:cubicBezTo>
                      <a:pt x="111" y="360"/>
                      <a:pt x="111" y="360"/>
                      <a:pt x="111" y="361"/>
                    </a:cubicBezTo>
                    <a:cubicBezTo>
                      <a:pt x="111" y="362"/>
                      <a:pt x="112" y="363"/>
                      <a:pt x="112" y="364"/>
                    </a:cubicBezTo>
                    <a:cubicBezTo>
                      <a:pt x="114" y="366"/>
                      <a:pt x="115" y="368"/>
                      <a:pt x="117" y="369"/>
                    </a:cubicBezTo>
                    <a:cubicBezTo>
                      <a:pt x="118" y="370"/>
                      <a:pt x="119" y="371"/>
                      <a:pt x="120" y="371"/>
                    </a:cubicBezTo>
                    <a:cubicBezTo>
                      <a:pt x="122" y="373"/>
                      <a:pt x="123" y="376"/>
                      <a:pt x="125" y="378"/>
                    </a:cubicBezTo>
                    <a:cubicBezTo>
                      <a:pt x="126" y="380"/>
                      <a:pt x="128" y="381"/>
                      <a:pt x="130" y="383"/>
                    </a:cubicBezTo>
                    <a:cubicBezTo>
                      <a:pt x="131" y="383"/>
                      <a:pt x="131" y="383"/>
                      <a:pt x="131" y="383"/>
                    </a:cubicBezTo>
                    <a:cubicBezTo>
                      <a:pt x="132" y="383"/>
                      <a:pt x="132" y="383"/>
                      <a:pt x="132" y="383"/>
                    </a:cubicBezTo>
                    <a:cubicBezTo>
                      <a:pt x="133" y="383"/>
                      <a:pt x="134" y="383"/>
                      <a:pt x="135" y="383"/>
                    </a:cubicBezTo>
                    <a:cubicBezTo>
                      <a:pt x="136" y="382"/>
                      <a:pt x="136" y="382"/>
                      <a:pt x="137" y="382"/>
                    </a:cubicBezTo>
                    <a:cubicBezTo>
                      <a:pt x="141" y="381"/>
                      <a:pt x="142" y="381"/>
                      <a:pt x="143" y="376"/>
                    </a:cubicBezTo>
                    <a:cubicBezTo>
                      <a:pt x="145" y="371"/>
                      <a:pt x="147" y="366"/>
                      <a:pt x="153" y="366"/>
                    </a:cubicBezTo>
                    <a:cubicBezTo>
                      <a:pt x="153" y="366"/>
                      <a:pt x="154" y="366"/>
                      <a:pt x="154" y="366"/>
                    </a:cubicBezTo>
                    <a:cubicBezTo>
                      <a:pt x="154" y="366"/>
                      <a:pt x="155" y="366"/>
                      <a:pt x="155" y="366"/>
                    </a:cubicBezTo>
                    <a:cubicBezTo>
                      <a:pt x="156" y="369"/>
                      <a:pt x="157" y="370"/>
                      <a:pt x="159" y="371"/>
                    </a:cubicBezTo>
                    <a:cubicBezTo>
                      <a:pt x="160" y="371"/>
                      <a:pt x="161" y="372"/>
                      <a:pt x="162" y="374"/>
                    </a:cubicBezTo>
                    <a:cubicBezTo>
                      <a:pt x="163" y="375"/>
                      <a:pt x="162" y="376"/>
                      <a:pt x="162" y="377"/>
                    </a:cubicBezTo>
                    <a:cubicBezTo>
                      <a:pt x="162" y="378"/>
                      <a:pt x="162" y="378"/>
                      <a:pt x="161" y="379"/>
                    </a:cubicBezTo>
                    <a:cubicBezTo>
                      <a:pt x="161" y="380"/>
                      <a:pt x="161" y="380"/>
                      <a:pt x="161" y="381"/>
                    </a:cubicBezTo>
                    <a:cubicBezTo>
                      <a:pt x="161" y="382"/>
                      <a:pt x="161" y="382"/>
                      <a:pt x="161" y="382"/>
                    </a:cubicBezTo>
                    <a:cubicBezTo>
                      <a:pt x="161" y="382"/>
                      <a:pt x="161" y="382"/>
                      <a:pt x="161" y="382"/>
                    </a:cubicBezTo>
                    <a:cubicBezTo>
                      <a:pt x="161" y="383"/>
                      <a:pt x="162" y="384"/>
                      <a:pt x="162" y="384"/>
                    </a:cubicBezTo>
                    <a:cubicBezTo>
                      <a:pt x="164" y="388"/>
                      <a:pt x="165" y="388"/>
                      <a:pt x="169" y="389"/>
                    </a:cubicBezTo>
                    <a:cubicBezTo>
                      <a:pt x="170" y="389"/>
                      <a:pt x="171" y="389"/>
                      <a:pt x="171" y="389"/>
                    </a:cubicBezTo>
                    <a:cubicBezTo>
                      <a:pt x="177" y="389"/>
                      <a:pt x="177" y="390"/>
                      <a:pt x="179" y="394"/>
                    </a:cubicBezTo>
                    <a:cubicBezTo>
                      <a:pt x="179" y="395"/>
                      <a:pt x="179" y="395"/>
                      <a:pt x="179" y="395"/>
                    </a:cubicBezTo>
                    <a:cubicBezTo>
                      <a:pt x="181" y="395"/>
                      <a:pt x="181" y="395"/>
                      <a:pt x="181" y="395"/>
                    </a:cubicBezTo>
                    <a:cubicBezTo>
                      <a:pt x="183" y="395"/>
                      <a:pt x="184" y="395"/>
                      <a:pt x="186" y="394"/>
                    </a:cubicBezTo>
                    <a:cubicBezTo>
                      <a:pt x="187" y="394"/>
                      <a:pt x="188" y="394"/>
                      <a:pt x="190" y="394"/>
                    </a:cubicBezTo>
                    <a:cubicBezTo>
                      <a:pt x="192" y="393"/>
                      <a:pt x="195" y="393"/>
                      <a:pt x="198" y="393"/>
                    </a:cubicBezTo>
                    <a:cubicBezTo>
                      <a:pt x="199" y="393"/>
                      <a:pt x="200" y="393"/>
                      <a:pt x="201" y="393"/>
                    </a:cubicBezTo>
                    <a:cubicBezTo>
                      <a:pt x="201" y="393"/>
                      <a:pt x="201" y="393"/>
                      <a:pt x="201" y="393"/>
                    </a:cubicBezTo>
                    <a:cubicBezTo>
                      <a:pt x="203" y="393"/>
                      <a:pt x="204" y="393"/>
                      <a:pt x="205" y="394"/>
                    </a:cubicBezTo>
                    <a:cubicBezTo>
                      <a:pt x="206" y="395"/>
                      <a:pt x="207" y="396"/>
                      <a:pt x="208" y="396"/>
                    </a:cubicBezTo>
                    <a:cubicBezTo>
                      <a:pt x="209" y="396"/>
                      <a:pt x="209" y="396"/>
                      <a:pt x="210" y="396"/>
                    </a:cubicBezTo>
                    <a:cubicBezTo>
                      <a:pt x="210" y="396"/>
                      <a:pt x="211" y="396"/>
                      <a:pt x="212" y="395"/>
                    </a:cubicBezTo>
                    <a:cubicBezTo>
                      <a:pt x="213" y="394"/>
                      <a:pt x="213" y="391"/>
                      <a:pt x="213" y="389"/>
                    </a:cubicBezTo>
                    <a:cubicBezTo>
                      <a:pt x="214" y="389"/>
                      <a:pt x="215" y="389"/>
                      <a:pt x="216" y="388"/>
                    </a:cubicBezTo>
                    <a:cubicBezTo>
                      <a:pt x="217" y="388"/>
                      <a:pt x="218" y="388"/>
                      <a:pt x="219" y="387"/>
                    </a:cubicBezTo>
                    <a:cubicBezTo>
                      <a:pt x="220" y="386"/>
                      <a:pt x="220" y="385"/>
                      <a:pt x="220" y="384"/>
                    </a:cubicBezTo>
                    <a:cubicBezTo>
                      <a:pt x="220" y="384"/>
                      <a:pt x="220" y="383"/>
                      <a:pt x="222" y="382"/>
                    </a:cubicBezTo>
                    <a:cubicBezTo>
                      <a:pt x="224" y="381"/>
                      <a:pt x="226" y="380"/>
                      <a:pt x="229" y="380"/>
                    </a:cubicBezTo>
                    <a:cubicBezTo>
                      <a:pt x="230" y="379"/>
                      <a:pt x="232" y="379"/>
                      <a:pt x="233" y="378"/>
                    </a:cubicBezTo>
                    <a:cubicBezTo>
                      <a:pt x="234" y="378"/>
                      <a:pt x="234" y="378"/>
                      <a:pt x="234" y="378"/>
                    </a:cubicBezTo>
                    <a:cubicBezTo>
                      <a:pt x="238" y="166"/>
                      <a:pt x="238" y="166"/>
                      <a:pt x="238" y="166"/>
                    </a:cubicBezTo>
                    <a:cubicBezTo>
                      <a:pt x="265" y="166"/>
                      <a:pt x="265" y="166"/>
                      <a:pt x="265" y="166"/>
                    </a:cubicBezTo>
                    <a:cubicBezTo>
                      <a:pt x="265" y="46"/>
                      <a:pt x="265" y="46"/>
                      <a:pt x="265" y="46"/>
                    </a:cubicBezTo>
                    <a:cubicBezTo>
                      <a:pt x="289" y="44"/>
                      <a:pt x="289" y="44"/>
                      <a:pt x="289" y="44"/>
                    </a:cubicBezTo>
                    <a:cubicBezTo>
                      <a:pt x="333" y="33"/>
                      <a:pt x="333" y="33"/>
                      <a:pt x="333" y="33"/>
                    </a:cubicBezTo>
                    <a:cubicBezTo>
                      <a:pt x="343" y="50"/>
                      <a:pt x="343" y="50"/>
                      <a:pt x="343" y="50"/>
                    </a:cubicBezTo>
                    <a:cubicBezTo>
                      <a:pt x="345" y="49"/>
                      <a:pt x="345" y="49"/>
                      <a:pt x="345" y="49"/>
                    </a:cubicBezTo>
                    <a:cubicBezTo>
                      <a:pt x="348" y="46"/>
                      <a:pt x="351" y="43"/>
                      <a:pt x="354" y="41"/>
                    </a:cubicBezTo>
                    <a:cubicBezTo>
                      <a:pt x="355" y="41"/>
                      <a:pt x="356" y="40"/>
                      <a:pt x="356" y="39"/>
                    </a:cubicBezTo>
                    <a:cubicBezTo>
                      <a:pt x="358" y="38"/>
                      <a:pt x="361" y="36"/>
                      <a:pt x="363" y="35"/>
                    </a:cubicBezTo>
                    <a:cubicBezTo>
                      <a:pt x="363" y="35"/>
                      <a:pt x="364" y="35"/>
                      <a:pt x="364" y="35"/>
                    </a:cubicBezTo>
                    <a:cubicBezTo>
                      <a:pt x="365" y="35"/>
                      <a:pt x="366" y="35"/>
                      <a:pt x="367" y="36"/>
                    </a:cubicBezTo>
                    <a:cubicBezTo>
                      <a:pt x="367" y="36"/>
                      <a:pt x="368" y="37"/>
                      <a:pt x="369" y="37"/>
                    </a:cubicBezTo>
                    <a:cubicBezTo>
                      <a:pt x="370" y="38"/>
                      <a:pt x="370" y="38"/>
                      <a:pt x="370" y="38"/>
                    </a:cubicBezTo>
                    <a:cubicBezTo>
                      <a:pt x="371" y="36"/>
                      <a:pt x="371" y="36"/>
                      <a:pt x="371" y="36"/>
                    </a:cubicBezTo>
                    <a:cubicBezTo>
                      <a:pt x="372" y="33"/>
                      <a:pt x="375" y="32"/>
                      <a:pt x="377" y="31"/>
                    </a:cubicBezTo>
                    <a:cubicBezTo>
                      <a:pt x="378" y="30"/>
                      <a:pt x="380" y="30"/>
                      <a:pt x="382" y="30"/>
                    </a:cubicBezTo>
                    <a:cubicBezTo>
                      <a:pt x="384" y="30"/>
                      <a:pt x="385" y="30"/>
                      <a:pt x="386" y="29"/>
                    </a:cubicBezTo>
                    <a:cubicBezTo>
                      <a:pt x="387" y="29"/>
                      <a:pt x="387" y="28"/>
                      <a:pt x="388" y="27"/>
                    </a:cubicBezTo>
                    <a:cubicBezTo>
                      <a:pt x="388" y="27"/>
                      <a:pt x="388" y="27"/>
                      <a:pt x="388" y="27"/>
                    </a:cubicBezTo>
                    <a:lnTo>
                      <a:pt x="388" y="26"/>
                    </a:ln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28" name="Freeform 61">
                <a:extLst>
                  <a:ext uri="{FF2B5EF4-FFF2-40B4-BE49-F238E27FC236}">
                    <a16:creationId xmlns:a16="http://schemas.microsoft.com/office/drawing/2014/main" id="{B537933B-B3BF-DEF5-6F83-BA2CAE670834}"/>
                  </a:ext>
                </a:extLst>
              </p:cNvPr>
              <p:cNvSpPr>
                <a:spLocks/>
              </p:cNvSpPr>
              <p:nvPr/>
            </p:nvSpPr>
            <p:spPr bwMode="auto">
              <a:xfrm>
                <a:off x="2628334" y="2296697"/>
                <a:ext cx="440829" cy="538332"/>
              </a:xfrm>
              <a:custGeom>
                <a:avLst/>
                <a:gdLst>
                  <a:gd name="T0" fmla="*/ 211 w 218"/>
                  <a:gd name="T1" fmla="*/ 5 h 289"/>
                  <a:gd name="T2" fmla="*/ 192 w 218"/>
                  <a:gd name="T3" fmla="*/ 2 h 289"/>
                  <a:gd name="T4" fmla="*/ 169 w 218"/>
                  <a:gd name="T5" fmla="*/ 5 h 289"/>
                  <a:gd name="T6" fmla="*/ 149 w 218"/>
                  <a:gd name="T7" fmla="*/ 42 h 289"/>
                  <a:gd name="T8" fmla="*/ 144 w 218"/>
                  <a:gd name="T9" fmla="*/ 52 h 289"/>
                  <a:gd name="T10" fmla="*/ 136 w 218"/>
                  <a:gd name="T11" fmla="*/ 60 h 289"/>
                  <a:gd name="T12" fmla="*/ 118 w 218"/>
                  <a:gd name="T13" fmla="*/ 56 h 289"/>
                  <a:gd name="T14" fmla="*/ 90 w 218"/>
                  <a:gd name="T15" fmla="*/ 49 h 289"/>
                  <a:gd name="T16" fmla="*/ 69 w 218"/>
                  <a:gd name="T17" fmla="*/ 49 h 289"/>
                  <a:gd name="T18" fmla="*/ 63 w 218"/>
                  <a:gd name="T19" fmla="*/ 49 h 289"/>
                  <a:gd name="T20" fmla="*/ 57 w 218"/>
                  <a:gd name="T21" fmla="*/ 68 h 289"/>
                  <a:gd name="T22" fmla="*/ 58 w 218"/>
                  <a:gd name="T23" fmla="*/ 78 h 289"/>
                  <a:gd name="T24" fmla="*/ 80 w 218"/>
                  <a:gd name="T25" fmla="*/ 74 h 289"/>
                  <a:gd name="T26" fmla="*/ 95 w 218"/>
                  <a:gd name="T27" fmla="*/ 94 h 289"/>
                  <a:gd name="T28" fmla="*/ 91 w 218"/>
                  <a:gd name="T29" fmla="*/ 99 h 289"/>
                  <a:gd name="T30" fmla="*/ 80 w 218"/>
                  <a:gd name="T31" fmla="*/ 123 h 289"/>
                  <a:gd name="T32" fmla="*/ 83 w 218"/>
                  <a:gd name="T33" fmla="*/ 130 h 289"/>
                  <a:gd name="T34" fmla="*/ 90 w 218"/>
                  <a:gd name="T35" fmla="*/ 137 h 289"/>
                  <a:gd name="T36" fmla="*/ 95 w 218"/>
                  <a:gd name="T37" fmla="*/ 156 h 289"/>
                  <a:gd name="T38" fmla="*/ 92 w 218"/>
                  <a:gd name="T39" fmla="*/ 186 h 289"/>
                  <a:gd name="T40" fmla="*/ 84 w 218"/>
                  <a:gd name="T41" fmla="*/ 203 h 289"/>
                  <a:gd name="T42" fmla="*/ 76 w 218"/>
                  <a:gd name="T43" fmla="*/ 192 h 289"/>
                  <a:gd name="T44" fmla="*/ 66 w 218"/>
                  <a:gd name="T45" fmla="*/ 200 h 289"/>
                  <a:gd name="T46" fmla="*/ 52 w 218"/>
                  <a:gd name="T47" fmla="*/ 189 h 289"/>
                  <a:gd name="T48" fmla="*/ 40 w 218"/>
                  <a:gd name="T49" fmla="*/ 183 h 289"/>
                  <a:gd name="T50" fmla="*/ 38 w 218"/>
                  <a:gd name="T51" fmla="*/ 189 h 289"/>
                  <a:gd name="T52" fmla="*/ 32 w 218"/>
                  <a:gd name="T53" fmla="*/ 198 h 289"/>
                  <a:gd name="T54" fmla="*/ 26 w 218"/>
                  <a:gd name="T55" fmla="*/ 200 h 289"/>
                  <a:gd name="T56" fmla="*/ 18 w 218"/>
                  <a:gd name="T57" fmla="*/ 200 h 289"/>
                  <a:gd name="T58" fmla="*/ 13 w 218"/>
                  <a:gd name="T59" fmla="*/ 199 h 289"/>
                  <a:gd name="T60" fmla="*/ 13 w 218"/>
                  <a:gd name="T61" fmla="*/ 210 h 289"/>
                  <a:gd name="T62" fmla="*/ 12 w 218"/>
                  <a:gd name="T63" fmla="*/ 214 h 289"/>
                  <a:gd name="T64" fmla="*/ 17 w 218"/>
                  <a:gd name="T65" fmla="*/ 225 h 289"/>
                  <a:gd name="T66" fmla="*/ 20 w 218"/>
                  <a:gd name="T67" fmla="*/ 233 h 289"/>
                  <a:gd name="T68" fmla="*/ 12 w 218"/>
                  <a:gd name="T69" fmla="*/ 239 h 289"/>
                  <a:gd name="T70" fmla="*/ 0 w 218"/>
                  <a:gd name="T71" fmla="*/ 252 h 289"/>
                  <a:gd name="T72" fmla="*/ 11 w 218"/>
                  <a:gd name="T73" fmla="*/ 265 h 289"/>
                  <a:gd name="T74" fmla="*/ 19 w 218"/>
                  <a:gd name="T75" fmla="*/ 283 h 289"/>
                  <a:gd name="T76" fmla="*/ 25 w 218"/>
                  <a:gd name="T77" fmla="*/ 287 h 289"/>
                  <a:gd name="T78" fmla="*/ 52 w 218"/>
                  <a:gd name="T79" fmla="*/ 268 h 289"/>
                  <a:gd name="T80" fmla="*/ 59 w 218"/>
                  <a:gd name="T81" fmla="*/ 275 h 289"/>
                  <a:gd name="T82" fmla="*/ 68 w 218"/>
                  <a:gd name="T83" fmla="*/ 280 h 289"/>
                  <a:gd name="T84" fmla="*/ 78 w 218"/>
                  <a:gd name="T85" fmla="*/ 268 h 289"/>
                  <a:gd name="T86" fmla="*/ 88 w 218"/>
                  <a:gd name="T87" fmla="*/ 266 h 289"/>
                  <a:gd name="T88" fmla="*/ 100 w 218"/>
                  <a:gd name="T89" fmla="*/ 284 h 289"/>
                  <a:gd name="T90" fmla="*/ 123 w 218"/>
                  <a:gd name="T91" fmla="*/ 262 h 289"/>
                  <a:gd name="T92" fmla="*/ 142 w 218"/>
                  <a:gd name="T93" fmla="*/ 245 h 289"/>
                  <a:gd name="T94" fmla="*/ 146 w 218"/>
                  <a:gd name="T95" fmla="*/ 193 h 289"/>
                  <a:gd name="T96" fmla="*/ 164 w 218"/>
                  <a:gd name="T97" fmla="*/ 174 h 289"/>
                  <a:gd name="T98" fmla="*/ 173 w 218"/>
                  <a:gd name="T99" fmla="*/ 160 h 289"/>
                  <a:gd name="T100" fmla="*/ 192 w 218"/>
                  <a:gd name="T101" fmla="*/ 140 h 289"/>
                  <a:gd name="T102" fmla="*/ 195 w 218"/>
                  <a:gd name="T103" fmla="*/ 94 h 289"/>
                  <a:gd name="T104" fmla="*/ 210 w 218"/>
                  <a:gd name="T105" fmla="*/ 3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8" h="289">
                    <a:moveTo>
                      <a:pt x="215" y="6"/>
                    </a:moveTo>
                    <a:cubicBezTo>
                      <a:pt x="214" y="5"/>
                      <a:pt x="214" y="5"/>
                      <a:pt x="214" y="5"/>
                    </a:cubicBezTo>
                    <a:cubicBezTo>
                      <a:pt x="213" y="5"/>
                      <a:pt x="213" y="5"/>
                      <a:pt x="213" y="5"/>
                    </a:cubicBezTo>
                    <a:cubicBezTo>
                      <a:pt x="212" y="5"/>
                      <a:pt x="212" y="5"/>
                      <a:pt x="211" y="5"/>
                    </a:cubicBezTo>
                    <a:cubicBezTo>
                      <a:pt x="209" y="5"/>
                      <a:pt x="208" y="5"/>
                      <a:pt x="206" y="5"/>
                    </a:cubicBezTo>
                    <a:cubicBezTo>
                      <a:pt x="205" y="5"/>
                      <a:pt x="204" y="5"/>
                      <a:pt x="202" y="5"/>
                    </a:cubicBezTo>
                    <a:cubicBezTo>
                      <a:pt x="200" y="5"/>
                      <a:pt x="197" y="5"/>
                      <a:pt x="195" y="4"/>
                    </a:cubicBezTo>
                    <a:cubicBezTo>
                      <a:pt x="194" y="3"/>
                      <a:pt x="193" y="3"/>
                      <a:pt x="192" y="2"/>
                    </a:cubicBezTo>
                    <a:cubicBezTo>
                      <a:pt x="190" y="1"/>
                      <a:pt x="187" y="0"/>
                      <a:pt x="185" y="0"/>
                    </a:cubicBezTo>
                    <a:cubicBezTo>
                      <a:pt x="183" y="0"/>
                      <a:pt x="182" y="1"/>
                      <a:pt x="180" y="2"/>
                    </a:cubicBezTo>
                    <a:cubicBezTo>
                      <a:pt x="179" y="3"/>
                      <a:pt x="177" y="3"/>
                      <a:pt x="176" y="4"/>
                    </a:cubicBezTo>
                    <a:cubicBezTo>
                      <a:pt x="173" y="5"/>
                      <a:pt x="171" y="5"/>
                      <a:pt x="169" y="5"/>
                    </a:cubicBezTo>
                    <a:cubicBezTo>
                      <a:pt x="164" y="5"/>
                      <a:pt x="161" y="5"/>
                      <a:pt x="158" y="12"/>
                    </a:cubicBezTo>
                    <a:cubicBezTo>
                      <a:pt x="156" y="16"/>
                      <a:pt x="156" y="20"/>
                      <a:pt x="155" y="24"/>
                    </a:cubicBezTo>
                    <a:cubicBezTo>
                      <a:pt x="154" y="27"/>
                      <a:pt x="154" y="30"/>
                      <a:pt x="153" y="33"/>
                    </a:cubicBezTo>
                    <a:cubicBezTo>
                      <a:pt x="152" y="36"/>
                      <a:pt x="150" y="39"/>
                      <a:pt x="149" y="42"/>
                    </a:cubicBezTo>
                    <a:cubicBezTo>
                      <a:pt x="148" y="43"/>
                      <a:pt x="148" y="44"/>
                      <a:pt x="148" y="45"/>
                    </a:cubicBezTo>
                    <a:cubicBezTo>
                      <a:pt x="147" y="47"/>
                      <a:pt x="146" y="49"/>
                      <a:pt x="145" y="50"/>
                    </a:cubicBezTo>
                    <a:cubicBezTo>
                      <a:pt x="143" y="50"/>
                      <a:pt x="143" y="50"/>
                      <a:pt x="143" y="50"/>
                    </a:cubicBezTo>
                    <a:cubicBezTo>
                      <a:pt x="144" y="52"/>
                      <a:pt x="144" y="52"/>
                      <a:pt x="144" y="52"/>
                    </a:cubicBezTo>
                    <a:cubicBezTo>
                      <a:pt x="144" y="55"/>
                      <a:pt x="145" y="58"/>
                      <a:pt x="144" y="61"/>
                    </a:cubicBezTo>
                    <a:cubicBezTo>
                      <a:pt x="143" y="62"/>
                      <a:pt x="143" y="63"/>
                      <a:pt x="142" y="63"/>
                    </a:cubicBezTo>
                    <a:cubicBezTo>
                      <a:pt x="142" y="63"/>
                      <a:pt x="142" y="63"/>
                      <a:pt x="142" y="63"/>
                    </a:cubicBezTo>
                    <a:cubicBezTo>
                      <a:pt x="140" y="63"/>
                      <a:pt x="138" y="62"/>
                      <a:pt x="136" y="60"/>
                    </a:cubicBezTo>
                    <a:cubicBezTo>
                      <a:pt x="136" y="59"/>
                      <a:pt x="135" y="59"/>
                      <a:pt x="134" y="58"/>
                    </a:cubicBezTo>
                    <a:cubicBezTo>
                      <a:pt x="131" y="56"/>
                      <a:pt x="128" y="56"/>
                      <a:pt x="126" y="56"/>
                    </a:cubicBezTo>
                    <a:cubicBezTo>
                      <a:pt x="124" y="56"/>
                      <a:pt x="123" y="56"/>
                      <a:pt x="122" y="56"/>
                    </a:cubicBezTo>
                    <a:cubicBezTo>
                      <a:pt x="121" y="56"/>
                      <a:pt x="120" y="56"/>
                      <a:pt x="118" y="56"/>
                    </a:cubicBezTo>
                    <a:cubicBezTo>
                      <a:pt x="117" y="56"/>
                      <a:pt x="117" y="56"/>
                      <a:pt x="117" y="56"/>
                    </a:cubicBezTo>
                    <a:cubicBezTo>
                      <a:pt x="114" y="56"/>
                      <a:pt x="111" y="54"/>
                      <a:pt x="107" y="53"/>
                    </a:cubicBezTo>
                    <a:cubicBezTo>
                      <a:pt x="105" y="52"/>
                      <a:pt x="103" y="51"/>
                      <a:pt x="101" y="50"/>
                    </a:cubicBezTo>
                    <a:cubicBezTo>
                      <a:pt x="98" y="50"/>
                      <a:pt x="95" y="49"/>
                      <a:pt x="90" y="49"/>
                    </a:cubicBezTo>
                    <a:cubicBezTo>
                      <a:pt x="88" y="49"/>
                      <a:pt x="86" y="49"/>
                      <a:pt x="83" y="49"/>
                    </a:cubicBezTo>
                    <a:cubicBezTo>
                      <a:pt x="81" y="50"/>
                      <a:pt x="79" y="50"/>
                      <a:pt x="77" y="50"/>
                    </a:cubicBezTo>
                    <a:cubicBezTo>
                      <a:pt x="74" y="50"/>
                      <a:pt x="72" y="50"/>
                      <a:pt x="70" y="49"/>
                    </a:cubicBezTo>
                    <a:cubicBezTo>
                      <a:pt x="70" y="49"/>
                      <a:pt x="70" y="49"/>
                      <a:pt x="69" y="49"/>
                    </a:cubicBezTo>
                    <a:cubicBezTo>
                      <a:pt x="69" y="49"/>
                      <a:pt x="69" y="49"/>
                      <a:pt x="68" y="49"/>
                    </a:cubicBezTo>
                    <a:cubicBezTo>
                      <a:pt x="67" y="49"/>
                      <a:pt x="67" y="49"/>
                      <a:pt x="66" y="49"/>
                    </a:cubicBezTo>
                    <a:cubicBezTo>
                      <a:pt x="66" y="49"/>
                      <a:pt x="65" y="49"/>
                      <a:pt x="64" y="49"/>
                    </a:cubicBezTo>
                    <a:cubicBezTo>
                      <a:pt x="63" y="49"/>
                      <a:pt x="63" y="49"/>
                      <a:pt x="63" y="49"/>
                    </a:cubicBezTo>
                    <a:cubicBezTo>
                      <a:pt x="63" y="49"/>
                      <a:pt x="63" y="49"/>
                      <a:pt x="63" y="49"/>
                    </a:cubicBezTo>
                    <a:cubicBezTo>
                      <a:pt x="62" y="49"/>
                      <a:pt x="60" y="50"/>
                      <a:pt x="58" y="55"/>
                    </a:cubicBezTo>
                    <a:cubicBezTo>
                      <a:pt x="57" y="59"/>
                      <a:pt x="56" y="63"/>
                      <a:pt x="57" y="67"/>
                    </a:cubicBezTo>
                    <a:cubicBezTo>
                      <a:pt x="57" y="68"/>
                      <a:pt x="57" y="68"/>
                      <a:pt x="57" y="68"/>
                    </a:cubicBezTo>
                    <a:cubicBezTo>
                      <a:pt x="57" y="69"/>
                      <a:pt x="57" y="70"/>
                      <a:pt x="58" y="71"/>
                    </a:cubicBezTo>
                    <a:cubicBezTo>
                      <a:pt x="58" y="72"/>
                      <a:pt x="58" y="72"/>
                      <a:pt x="59" y="73"/>
                    </a:cubicBezTo>
                    <a:cubicBezTo>
                      <a:pt x="59" y="74"/>
                      <a:pt x="60" y="74"/>
                      <a:pt x="60" y="75"/>
                    </a:cubicBezTo>
                    <a:cubicBezTo>
                      <a:pt x="60" y="76"/>
                      <a:pt x="59" y="77"/>
                      <a:pt x="58" y="78"/>
                    </a:cubicBezTo>
                    <a:cubicBezTo>
                      <a:pt x="52" y="82"/>
                      <a:pt x="52" y="82"/>
                      <a:pt x="52" y="82"/>
                    </a:cubicBezTo>
                    <a:cubicBezTo>
                      <a:pt x="59" y="81"/>
                      <a:pt x="59" y="81"/>
                      <a:pt x="59" y="81"/>
                    </a:cubicBezTo>
                    <a:cubicBezTo>
                      <a:pt x="62" y="81"/>
                      <a:pt x="70" y="78"/>
                      <a:pt x="73" y="76"/>
                    </a:cubicBezTo>
                    <a:cubicBezTo>
                      <a:pt x="75" y="75"/>
                      <a:pt x="78" y="74"/>
                      <a:pt x="80" y="74"/>
                    </a:cubicBezTo>
                    <a:cubicBezTo>
                      <a:pt x="83" y="74"/>
                      <a:pt x="86" y="75"/>
                      <a:pt x="88" y="77"/>
                    </a:cubicBezTo>
                    <a:cubicBezTo>
                      <a:pt x="89" y="79"/>
                      <a:pt x="90" y="81"/>
                      <a:pt x="91" y="83"/>
                    </a:cubicBezTo>
                    <a:cubicBezTo>
                      <a:pt x="92" y="86"/>
                      <a:pt x="94" y="89"/>
                      <a:pt x="96" y="90"/>
                    </a:cubicBezTo>
                    <a:cubicBezTo>
                      <a:pt x="96" y="92"/>
                      <a:pt x="96" y="93"/>
                      <a:pt x="95" y="94"/>
                    </a:cubicBezTo>
                    <a:cubicBezTo>
                      <a:pt x="94" y="94"/>
                      <a:pt x="94" y="95"/>
                      <a:pt x="94" y="96"/>
                    </a:cubicBezTo>
                    <a:cubicBezTo>
                      <a:pt x="94" y="96"/>
                      <a:pt x="94" y="97"/>
                      <a:pt x="93" y="97"/>
                    </a:cubicBezTo>
                    <a:cubicBezTo>
                      <a:pt x="93" y="98"/>
                      <a:pt x="92" y="98"/>
                      <a:pt x="92" y="98"/>
                    </a:cubicBezTo>
                    <a:cubicBezTo>
                      <a:pt x="91" y="99"/>
                      <a:pt x="91" y="99"/>
                      <a:pt x="91" y="99"/>
                    </a:cubicBezTo>
                    <a:cubicBezTo>
                      <a:pt x="90" y="100"/>
                      <a:pt x="90" y="101"/>
                      <a:pt x="89" y="101"/>
                    </a:cubicBezTo>
                    <a:cubicBezTo>
                      <a:pt x="88" y="102"/>
                      <a:pt x="88" y="103"/>
                      <a:pt x="86" y="104"/>
                    </a:cubicBezTo>
                    <a:cubicBezTo>
                      <a:pt x="82" y="108"/>
                      <a:pt x="81" y="112"/>
                      <a:pt x="81" y="116"/>
                    </a:cubicBezTo>
                    <a:cubicBezTo>
                      <a:pt x="81" y="119"/>
                      <a:pt x="80" y="121"/>
                      <a:pt x="80" y="123"/>
                    </a:cubicBezTo>
                    <a:cubicBezTo>
                      <a:pt x="79" y="125"/>
                      <a:pt x="79" y="127"/>
                      <a:pt x="79" y="128"/>
                    </a:cubicBezTo>
                    <a:cubicBezTo>
                      <a:pt x="79" y="130"/>
                      <a:pt x="79" y="130"/>
                      <a:pt x="79" y="130"/>
                    </a:cubicBezTo>
                    <a:cubicBezTo>
                      <a:pt x="81" y="130"/>
                      <a:pt x="81" y="130"/>
                      <a:pt x="81" y="130"/>
                    </a:cubicBezTo>
                    <a:cubicBezTo>
                      <a:pt x="82" y="130"/>
                      <a:pt x="83" y="130"/>
                      <a:pt x="83" y="130"/>
                    </a:cubicBezTo>
                    <a:cubicBezTo>
                      <a:pt x="85" y="130"/>
                      <a:pt x="86" y="130"/>
                      <a:pt x="86" y="131"/>
                    </a:cubicBezTo>
                    <a:cubicBezTo>
                      <a:pt x="87" y="132"/>
                      <a:pt x="88" y="134"/>
                      <a:pt x="88" y="135"/>
                    </a:cubicBezTo>
                    <a:cubicBezTo>
                      <a:pt x="89" y="137"/>
                      <a:pt x="89" y="137"/>
                      <a:pt x="89" y="137"/>
                    </a:cubicBezTo>
                    <a:cubicBezTo>
                      <a:pt x="90" y="137"/>
                      <a:pt x="90" y="137"/>
                      <a:pt x="90" y="137"/>
                    </a:cubicBezTo>
                    <a:cubicBezTo>
                      <a:pt x="91" y="137"/>
                      <a:pt x="95" y="138"/>
                      <a:pt x="96" y="140"/>
                    </a:cubicBezTo>
                    <a:cubicBezTo>
                      <a:pt x="97" y="141"/>
                      <a:pt x="98" y="143"/>
                      <a:pt x="97" y="144"/>
                    </a:cubicBezTo>
                    <a:cubicBezTo>
                      <a:pt x="97" y="146"/>
                      <a:pt x="96" y="147"/>
                      <a:pt x="96" y="149"/>
                    </a:cubicBezTo>
                    <a:cubicBezTo>
                      <a:pt x="95" y="151"/>
                      <a:pt x="94" y="153"/>
                      <a:pt x="95" y="156"/>
                    </a:cubicBezTo>
                    <a:cubicBezTo>
                      <a:pt x="96" y="160"/>
                      <a:pt x="96" y="163"/>
                      <a:pt x="95" y="167"/>
                    </a:cubicBezTo>
                    <a:cubicBezTo>
                      <a:pt x="94" y="170"/>
                      <a:pt x="94" y="173"/>
                      <a:pt x="95" y="175"/>
                    </a:cubicBezTo>
                    <a:cubicBezTo>
                      <a:pt x="95" y="177"/>
                      <a:pt x="95" y="178"/>
                      <a:pt x="95" y="180"/>
                    </a:cubicBezTo>
                    <a:cubicBezTo>
                      <a:pt x="95" y="182"/>
                      <a:pt x="93" y="184"/>
                      <a:pt x="92" y="186"/>
                    </a:cubicBezTo>
                    <a:cubicBezTo>
                      <a:pt x="91" y="187"/>
                      <a:pt x="91" y="188"/>
                      <a:pt x="90" y="189"/>
                    </a:cubicBezTo>
                    <a:cubicBezTo>
                      <a:pt x="89" y="190"/>
                      <a:pt x="89" y="192"/>
                      <a:pt x="89" y="194"/>
                    </a:cubicBezTo>
                    <a:cubicBezTo>
                      <a:pt x="89" y="196"/>
                      <a:pt x="88" y="199"/>
                      <a:pt x="87" y="201"/>
                    </a:cubicBezTo>
                    <a:cubicBezTo>
                      <a:pt x="86" y="202"/>
                      <a:pt x="85" y="203"/>
                      <a:pt x="84" y="203"/>
                    </a:cubicBezTo>
                    <a:cubicBezTo>
                      <a:pt x="84" y="203"/>
                      <a:pt x="84" y="203"/>
                      <a:pt x="84" y="203"/>
                    </a:cubicBezTo>
                    <a:cubicBezTo>
                      <a:pt x="83" y="202"/>
                      <a:pt x="81" y="201"/>
                      <a:pt x="81" y="199"/>
                    </a:cubicBezTo>
                    <a:cubicBezTo>
                      <a:pt x="80" y="196"/>
                      <a:pt x="79" y="193"/>
                      <a:pt x="77" y="193"/>
                    </a:cubicBezTo>
                    <a:cubicBezTo>
                      <a:pt x="77" y="192"/>
                      <a:pt x="76" y="192"/>
                      <a:pt x="76" y="192"/>
                    </a:cubicBezTo>
                    <a:cubicBezTo>
                      <a:pt x="75" y="192"/>
                      <a:pt x="74" y="192"/>
                      <a:pt x="74" y="193"/>
                    </a:cubicBezTo>
                    <a:cubicBezTo>
                      <a:pt x="72" y="194"/>
                      <a:pt x="71" y="195"/>
                      <a:pt x="71" y="197"/>
                    </a:cubicBezTo>
                    <a:cubicBezTo>
                      <a:pt x="70" y="199"/>
                      <a:pt x="69" y="200"/>
                      <a:pt x="67" y="200"/>
                    </a:cubicBezTo>
                    <a:cubicBezTo>
                      <a:pt x="67" y="200"/>
                      <a:pt x="66" y="200"/>
                      <a:pt x="66" y="200"/>
                    </a:cubicBezTo>
                    <a:cubicBezTo>
                      <a:pt x="65" y="200"/>
                      <a:pt x="63" y="200"/>
                      <a:pt x="61" y="199"/>
                    </a:cubicBezTo>
                    <a:cubicBezTo>
                      <a:pt x="59" y="199"/>
                      <a:pt x="57" y="198"/>
                      <a:pt x="56" y="198"/>
                    </a:cubicBezTo>
                    <a:cubicBezTo>
                      <a:pt x="55" y="198"/>
                      <a:pt x="55" y="198"/>
                      <a:pt x="55" y="198"/>
                    </a:cubicBezTo>
                    <a:cubicBezTo>
                      <a:pt x="55" y="194"/>
                      <a:pt x="54" y="192"/>
                      <a:pt x="52" y="189"/>
                    </a:cubicBezTo>
                    <a:cubicBezTo>
                      <a:pt x="51" y="188"/>
                      <a:pt x="51" y="188"/>
                      <a:pt x="51" y="188"/>
                    </a:cubicBezTo>
                    <a:cubicBezTo>
                      <a:pt x="50" y="186"/>
                      <a:pt x="49" y="184"/>
                      <a:pt x="47" y="182"/>
                    </a:cubicBezTo>
                    <a:cubicBezTo>
                      <a:pt x="46" y="181"/>
                      <a:pt x="45" y="181"/>
                      <a:pt x="44" y="181"/>
                    </a:cubicBezTo>
                    <a:cubicBezTo>
                      <a:pt x="43" y="181"/>
                      <a:pt x="42" y="181"/>
                      <a:pt x="40" y="183"/>
                    </a:cubicBezTo>
                    <a:cubicBezTo>
                      <a:pt x="38" y="184"/>
                      <a:pt x="38" y="185"/>
                      <a:pt x="37" y="185"/>
                    </a:cubicBezTo>
                    <a:cubicBezTo>
                      <a:pt x="37" y="186"/>
                      <a:pt x="37" y="186"/>
                      <a:pt x="37" y="186"/>
                    </a:cubicBezTo>
                    <a:cubicBezTo>
                      <a:pt x="37" y="187"/>
                      <a:pt x="37" y="187"/>
                      <a:pt x="37" y="187"/>
                    </a:cubicBezTo>
                    <a:cubicBezTo>
                      <a:pt x="37" y="187"/>
                      <a:pt x="38" y="189"/>
                      <a:pt x="38" y="189"/>
                    </a:cubicBezTo>
                    <a:cubicBezTo>
                      <a:pt x="39" y="191"/>
                      <a:pt x="39" y="193"/>
                      <a:pt x="39" y="196"/>
                    </a:cubicBezTo>
                    <a:cubicBezTo>
                      <a:pt x="38" y="196"/>
                      <a:pt x="38" y="197"/>
                      <a:pt x="38" y="198"/>
                    </a:cubicBezTo>
                    <a:cubicBezTo>
                      <a:pt x="38" y="198"/>
                      <a:pt x="37" y="198"/>
                      <a:pt x="36" y="198"/>
                    </a:cubicBezTo>
                    <a:cubicBezTo>
                      <a:pt x="35" y="198"/>
                      <a:pt x="33" y="198"/>
                      <a:pt x="32" y="198"/>
                    </a:cubicBezTo>
                    <a:cubicBezTo>
                      <a:pt x="32" y="199"/>
                      <a:pt x="31" y="199"/>
                      <a:pt x="31" y="200"/>
                    </a:cubicBezTo>
                    <a:cubicBezTo>
                      <a:pt x="30" y="200"/>
                      <a:pt x="30" y="201"/>
                      <a:pt x="29" y="201"/>
                    </a:cubicBezTo>
                    <a:cubicBezTo>
                      <a:pt x="29" y="201"/>
                      <a:pt x="28" y="201"/>
                      <a:pt x="28" y="201"/>
                    </a:cubicBezTo>
                    <a:cubicBezTo>
                      <a:pt x="27" y="201"/>
                      <a:pt x="27" y="200"/>
                      <a:pt x="26" y="200"/>
                    </a:cubicBezTo>
                    <a:cubicBezTo>
                      <a:pt x="25" y="199"/>
                      <a:pt x="24" y="198"/>
                      <a:pt x="23" y="198"/>
                    </a:cubicBezTo>
                    <a:cubicBezTo>
                      <a:pt x="22" y="198"/>
                      <a:pt x="21" y="199"/>
                      <a:pt x="20" y="199"/>
                    </a:cubicBezTo>
                    <a:cubicBezTo>
                      <a:pt x="19" y="199"/>
                      <a:pt x="19" y="200"/>
                      <a:pt x="18" y="200"/>
                    </a:cubicBezTo>
                    <a:cubicBezTo>
                      <a:pt x="18" y="200"/>
                      <a:pt x="18" y="200"/>
                      <a:pt x="18" y="200"/>
                    </a:cubicBezTo>
                    <a:cubicBezTo>
                      <a:pt x="17" y="200"/>
                      <a:pt x="16" y="199"/>
                      <a:pt x="16" y="199"/>
                    </a:cubicBezTo>
                    <a:cubicBezTo>
                      <a:pt x="15" y="199"/>
                      <a:pt x="15" y="199"/>
                      <a:pt x="15" y="199"/>
                    </a:cubicBezTo>
                    <a:cubicBezTo>
                      <a:pt x="13" y="198"/>
                      <a:pt x="13" y="198"/>
                      <a:pt x="13" y="198"/>
                    </a:cubicBezTo>
                    <a:cubicBezTo>
                      <a:pt x="13" y="199"/>
                      <a:pt x="13" y="199"/>
                      <a:pt x="13" y="199"/>
                    </a:cubicBezTo>
                    <a:cubicBezTo>
                      <a:pt x="12" y="201"/>
                      <a:pt x="12" y="202"/>
                      <a:pt x="13" y="204"/>
                    </a:cubicBezTo>
                    <a:cubicBezTo>
                      <a:pt x="13" y="204"/>
                      <a:pt x="13" y="204"/>
                      <a:pt x="13" y="205"/>
                    </a:cubicBezTo>
                    <a:cubicBezTo>
                      <a:pt x="14" y="205"/>
                      <a:pt x="14" y="205"/>
                      <a:pt x="14" y="205"/>
                    </a:cubicBezTo>
                    <a:cubicBezTo>
                      <a:pt x="14" y="207"/>
                      <a:pt x="14" y="208"/>
                      <a:pt x="13" y="210"/>
                    </a:cubicBezTo>
                    <a:cubicBezTo>
                      <a:pt x="13" y="210"/>
                      <a:pt x="13" y="211"/>
                      <a:pt x="12" y="211"/>
                    </a:cubicBezTo>
                    <a:cubicBezTo>
                      <a:pt x="12" y="211"/>
                      <a:pt x="12" y="212"/>
                      <a:pt x="12" y="212"/>
                    </a:cubicBezTo>
                    <a:cubicBezTo>
                      <a:pt x="11" y="213"/>
                      <a:pt x="11" y="213"/>
                      <a:pt x="11" y="213"/>
                    </a:cubicBezTo>
                    <a:cubicBezTo>
                      <a:pt x="12" y="214"/>
                      <a:pt x="12" y="214"/>
                      <a:pt x="12" y="214"/>
                    </a:cubicBezTo>
                    <a:cubicBezTo>
                      <a:pt x="13" y="215"/>
                      <a:pt x="14" y="216"/>
                      <a:pt x="15" y="216"/>
                    </a:cubicBezTo>
                    <a:cubicBezTo>
                      <a:pt x="17" y="217"/>
                      <a:pt x="18" y="218"/>
                      <a:pt x="18" y="221"/>
                    </a:cubicBezTo>
                    <a:cubicBezTo>
                      <a:pt x="17" y="221"/>
                      <a:pt x="17" y="222"/>
                      <a:pt x="17" y="222"/>
                    </a:cubicBezTo>
                    <a:cubicBezTo>
                      <a:pt x="16" y="222"/>
                      <a:pt x="16" y="223"/>
                      <a:pt x="17" y="225"/>
                    </a:cubicBezTo>
                    <a:cubicBezTo>
                      <a:pt x="17" y="226"/>
                      <a:pt x="18" y="227"/>
                      <a:pt x="19" y="227"/>
                    </a:cubicBezTo>
                    <a:cubicBezTo>
                      <a:pt x="20" y="227"/>
                      <a:pt x="21" y="227"/>
                      <a:pt x="21" y="228"/>
                    </a:cubicBezTo>
                    <a:cubicBezTo>
                      <a:pt x="22" y="229"/>
                      <a:pt x="22" y="230"/>
                      <a:pt x="22" y="230"/>
                    </a:cubicBezTo>
                    <a:cubicBezTo>
                      <a:pt x="22" y="231"/>
                      <a:pt x="22" y="232"/>
                      <a:pt x="20" y="233"/>
                    </a:cubicBezTo>
                    <a:cubicBezTo>
                      <a:pt x="20" y="234"/>
                      <a:pt x="19" y="234"/>
                      <a:pt x="19" y="235"/>
                    </a:cubicBezTo>
                    <a:cubicBezTo>
                      <a:pt x="18" y="235"/>
                      <a:pt x="18" y="236"/>
                      <a:pt x="18" y="237"/>
                    </a:cubicBezTo>
                    <a:cubicBezTo>
                      <a:pt x="17" y="237"/>
                      <a:pt x="17" y="238"/>
                      <a:pt x="16" y="239"/>
                    </a:cubicBezTo>
                    <a:cubicBezTo>
                      <a:pt x="15" y="239"/>
                      <a:pt x="14" y="239"/>
                      <a:pt x="12" y="239"/>
                    </a:cubicBezTo>
                    <a:cubicBezTo>
                      <a:pt x="11" y="239"/>
                      <a:pt x="11" y="239"/>
                      <a:pt x="10" y="240"/>
                    </a:cubicBezTo>
                    <a:cubicBezTo>
                      <a:pt x="9" y="240"/>
                      <a:pt x="9" y="240"/>
                      <a:pt x="9" y="240"/>
                    </a:cubicBezTo>
                    <a:cubicBezTo>
                      <a:pt x="6" y="240"/>
                      <a:pt x="3" y="241"/>
                      <a:pt x="2" y="245"/>
                    </a:cubicBezTo>
                    <a:cubicBezTo>
                      <a:pt x="1" y="246"/>
                      <a:pt x="0" y="249"/>
                      <a:pt x="0" y="252"/>
                    </a:cubicBezTo>
                    <a:cubicBezTo>
                      <a:pt x="0" y="253"/>
                      <a:pt x="0" y="253"/>
                      <a:pt x="0" y="253"/>
                    </a:cubicBezTo>
                    <a:cubicBezTo>
                      <a:pt x="1" y="254"/>
                      <a:pt x="1" y="254"/>
                      <a:pt x="1" y="254"/>
                    </a:cubicBezTo>
                    <a:cubicBezTo>
                      <a:pt x="3" y="256"/>
                      <a:pt x="5" y="259"/>
                      <a:pt x="8" y="262"/>
                    </a:cubicBezTo>
                    <a:cubicBezTo>
                      <a:pt x="9" y="263"/>
                      <a:pt x="10" y="264"/>
                      <a:pt x="11" y="265"/>
                    </a:cubicBezTo>
                    <a:cubicBezTo>
                      <a:pt x="13" y="266"/>
                      <a:pt x="14" y="268"/>
                      <a:pt x="15" y="270"/>
                    </a:cubicBezTo>
                    <a:cubicBezTo>
                      <a:pt x="16" y="271"/>
                      <a:pt x="16" y="272"/>
                      <a:pt x="16" y="274"/>
                    </a:cubicBezTo>
                    <a:cubicBezTo>
                      <a:pt x="16" y="275"/>
                      <a:pt x="16" y="277"/>
                      <a:pt x="17" y="278"/>
                    </a:cubicBezTo>
                    <a:cubicBezTo>
                      <a:pt x="17" y="280"/>
                      <a:pt x="18" y="281"/>
                      <a:pt x="19" y="283"/>
                    </a:cubicBezTo>
                    <a:cubicBezTo>
                      <a:pt x="20" y="284"/>
                      <a:pt x="21" y="285"/>
                      <a:pt x="22" y="286"/>
                    </a:cubicBezTo>
                    <a:cubicBezTo>
                      <a:pt x="22" y="286"/>
                      <a:pt x="22" y="286"/>
                      <a:pt x="22" y="286"/>
                    </a:cubicBezTo>
                    <a:cubicBezTo>
                      <a:pt x="24" y="289"/>
                      <a:pt x="24" y="289"/>
                      <a:pt x="24" y="289"/>
                    </a:cubicBezTo>
                    <a:cubicBezTo>
                      <a:pt x="25" y="287"/>
                      <a:pt x="25" y="287"/>
                      <a:pt x="25" y="287"/>
                    </a:cubicBezTo>
                    <a:cubicBezTo>
                      <a:pt x="27" y="284"/>
                      <a:pt x="29" y="282"/>
                      <a:pt x="29" y="279"/>
                    </a:cubicBezTo>
                    <a:cubicBezTo>
                      <a:pt x="30" y="279"/>
                      <a:pt x="32" y="278"/>
                      <a:pt x="36" y="275"/>
                    </a:cubicBezTo>
                    <a:cubicBezTo>
                      <a:pt x="41" y="272"/>
                      <a:pt x="47" y="268"/>
                      <a:pt x="51" y="268"/>
                    </a:cubicBezTo>
                    <a:cubicBezTo>
                      <a:pt x="51" y="268"/>
                      <a:pt x="52" y="268"/>
                      <a:pt x="52" y="268"/>
                    </a:cubicBezTo>
                    <a:cubicBezTo>
                      <a:pt x="53" y="268"/>
                      <a:pt x="54" y="269"/>
                      <a:pt x="54" y="271"/>
                    </a:cubicBezTo>
                    <a:cubicBezTo>
                      <a:pt x="54" y="272"/>
                      <a:pt x="54" y="272"/>
                      <a:pt x="54" y="272"/>
                    </a:cubicBezTo>
                    <a:cubicBezTo>
                      <a:pt x="55" y="272"/>
                      <a:pt x="55" y="272"/>
                      <a:pt x="55" y="272"/>
                    </a:cubicBezTo>
                    <a:cubicBezTo>
                      <a:pt x="57" y="273"/>
                      <a:pt x="58" y="273"/>
                      <a:pt x="59" y="275"/>
                    </a:cubicBezTo>
                    <a:cubicBezTo>
                      <a:pt x="59" y="276"/>
                      <a:pt x="59" y="276"/>
                      <a:pt x="59" y="276"/>
                    </a:cubicBezTo>
                    <a:cubicBezTo>
                      <a:pt x="60" y="276"/>
                      <a:pt x="60" y="276"/>
                      <a:pt x="60" y="276"/>
                    </a:cubicBezTo>
                    <a:cubicBezTo>
                      <a:pt x="61" y="277"/>
                      <a:pt x="61" y="278"/>
                      <a:pt x="62" y="278"/>
                    </a:cubicBezTo>
                    <a:cubicBezTo>
                      <a:pt x="64" y="279"/>
                      <a:pt x="65" y="280"/>
                      <a:pt x="68" y="280"/>
                    </a:cubicBezTo>
                    <a:cubicBezTo>
                      <a:pt x="68" y="280"/>
                      <a:pt x="68" y="280"/>
                      <a:pt x="68" y="280"/>
                    </a:cubicBezTo>
                    <a:cubicBezTo>
                      <a:pt x="72" y="280"/>
                      <a:pt x="74" y="280"/>
                      <a:pt x="74" y="276"/>
                    </a:cubicBezTo>
                    <a:cubicBezTo>
                      <a:pt x="74" y="275"/>
                      <a:pt x="74" y="273"/>
                      <a:pt x="75" y="271"/>
                    </a:cubicBezTo>
                    <a:cubicBezTo>
                      <a:pt x="76" y="268"/>
                      <a:pt x="78" y="268"/>
                      <a:pt x="78" y="268"/>
                    </a:cubicBezTo>
                    <a:cubicBezTo>
                      <a:pt x="79" y="268"/>
                      <a:pt x="79" y="268"/>
                      <a:pt x="80" y="269"/>
                    </a:cubicBezTo>
                    <a:cubicBezTo>
                      <a:pt x="80" y="269"/>
                      <a:pt x="81" y="269"/>
                      <a:pt x="81" y="269"/>
                    </a:cubicBezTo>
                    <a:cubicBezTo>
                      <a:pt x="82" y="269"/>
                      <a:pt x="82" y="269"/>
                      <a:pt x="83" y="269"/>
                    </a:cubicBezTo>
                    <a:cubicBezTo>
                      <a:pt x="85" y="268"/>
                      <a:pt x="87" y="267"/>
                      <a:pt x="88" y="266"/>
                    </a:cubicBezTo>
                    <a:cubicBezTo>
                      <a:pt x="90" y="266"/>
                      <a:pt x="91" y="265"/>
                      <a:pt x="93" y="264"/>
                    </a:cubicBezTo>
                    <a:cubicBezTo>
                      <a:pt x="96" y="266"/>
                      <a:pt x="96" y="269"/>
                      <a:pt x="95" y="273"/>
                    </a:cubicBezTo>
                    <a:cubicBezTo>
                      <a:pt x="95" y="276"/>
                      <a:pt x="94" y="279"/>
                      <a:pt x="96" y="281"/>
                    </a:cubicBezTo>
                    <a:cubicBezTo>
                      <a:pt x="97" y="283"/>
                      <a:pt x="98" y="284"/>
                      <a:pt x="100" y="284"/>
                    </a:cubicBezTo>
                    <a:cubicBezTo>
                      <a:pt x="102" y="284"/>
                      <a:pt x="104" y="282"/>
                      <a:pt x="106" y="279"/>
                    </a:cubicBezTo>
                    <a:cubicBezTo>
                      <a:pt x="107" y="278"/>
                      <a:pt x="108" y="277"/>
                      <a:pt x="108" y="276"/>
                    </a:cubicBezTo>
                    <a:cubicBezTo>
                      <a:pt x="112" y="272"/>
                      <a:pt x="116" y="268"/>
                      <a:pt x="119" y="265"/>
                    </a:cubicBezTo>
                    <a:cubicBezTo>
                      <a:pt x="120" y="264"/>
                      <a:pt x="122" y="263"/>
                      <a:pt x="123" y="262"/>
                    </a:cubicBezTo>
                    <a:cubicBezTo>
                      <a:pt x="128" y="259"/>
                      <a:pt x="131" y="257"/>
                      <a:pt x="131" y="254"/>
                    </a:cubicBezTo>
                    <a:cubicBezTo>
                      <a:pt x="132" y="253"/>
                      <a:pt x="133" y="253"/>
                      <a:pt x="135" y="252"/>
                    </a:cubicBezTo>
                    <a:cubicBezTo>
                      <a:pt x="137" y="252"/>
                      <a:pt x="139" y="252"/>
                      <a:pt x="140" y="250"/>
                    </a:cubicBezTo>
                    <a:cubicBezTo>
                      <a:pt x="141" y="249"/>
                      <a:pt x="141" y="247"/>
                      <a:pt x="142" y="245"/>
                    </a:cubicBezTo>
                    <a:cubicBezTo>
                      <a:pt x="142" y="243"/>
                      <a:pt x="143" y="241"/>
                      <a:pt x="143" y="240"/>
                    </a:cubicBezTo>
                    <a:cubicBezTo>
                      <a:pt x="147" y="233"/>
                      <a:pt x="147" y="230"/>
                      <a:pt x="147" y="221"/>
                    </a:cubicBezTo>
                    <a:cubicBezTo>
                      <a:pt x="147" y="218"/>
                      <a:pt x="147" y="218"/>
                      <a:pt x="147" y="218"/>
                    </a:cubicBezTo>
                    <a:cubicBezTo>
                      <a:pt x="146" y="209"/>
                      <a:pt x="146" y="200"/>
                      <a:pt x="146" y="193"/>
                    </a:cubicBezTo>
                    <a:cubicBezTo>
                      <a:pt x="146" y="193"/>
                      <a:pt x="146" y="193"/>
                      <a:pt x="146" y="193"/>
                    </a:cubicBezTo>
                    <a:cubicBezTo>
                      <a:pt x="146" y="192"/>
                      <a:pt x="146" y="192"/>
                      <a:pt x="146" y="192"/>
                    </a:cubicBezTo>
                    <a:cubicBezTo>
                      <a:pt x="148" y="192"/>
                      <a:pt x="151" y="189"/>
                      <a:pt x="151" y="189"/>
                    </a:cubicBezTo>
                    <a:cubicBezTo>
                      <a:pt x="156" y="184"/>
                      <a:pt x="160" y="179"/>
                      <a:pt x="164" y="174"/>
                    </a:cubicBezTo>
                    <a:cubicBezTo>
                      <a:pt x="166" y="171"/>
                      <a:pt x="168" y="169"/>
                      <a:pt x="170" y="167"/>
                    </a:cubicBezTo>
                    <a:cubicBezTo>
                      <a:pt x="171" y="165"/>
                      <a:pt x="173" y="163"/>
                      <a:pt x="175" y="161"/>
                    </a:cubicBezTo>
                    <a:cubicBezTo>
                      <a:pt x="173" y="160"/>
                      <a:pt x="173" y="160"/>
                      <a:pt x="173" y="160"/>
                    </a:cubicBezTo>
                    <a:cubicBezTo>
                      <a:pt x="173" y="160"/>
                      <a:pt x="173" y="160"/>
                      <a:pt x="173" y="160"/>
                    </a:cubicBezTo>
                    <a:cubicBezTo>
                      <a:pt x="175" y="161"/>
                      <a:pt x="175" y="161"/>
                      <a:pt x="175" y="161"/>
                    </a:cubicBezTo>
                    <a:cubicBezTo>
                      <a:pt x="177" y="158"/>
                      <a:pt x="180" y="154"/>
                      <a:pt x="182" y="152"/>
                    </a:cubicBezTo>
                    <a:cubicBezTo>
                      <a:pt x="183" y="151"/>
                      <a:pt x="184" y="149"/>
                      <a:pt x="185" y="148"/>
                    </a:cubicBezTo>
                    <a:cubicBezTo>
                      <a:pt x="188" y="146"/>
                      <a:pt x="191" y="143"/>
                      <a:pt x="192" y="140"/>
                    </a:cubicBezTo>
                    <a:cubicBezTo>
                      <a:pt x="194" y="136"/>
                      <a:pt x="193" y="132"/>
                      <a:pt x="192" y="127"/>
                    </a:cubicBezTo>
                    <a:cubicBezTo>
                      <a:pt x="192" y="125"/>
                      <a:pt x="191" y="124"/>
                      <a:pt x="191" y="122"/>
                    </a:cubicBezTo>
                    <a:cubicBezTo>
                      <a:pt x="191" y="116"/>
                      <a:pt x="192" y="110"/>
                      <a:pt x="194" y="104"/>
                    </a:cubicBezTo>
                    <a:cubicBezTo>
                      <a:pt x="194" y="100"/>
                      <a:pt x="195" y="97"/>
                      <a:pt x="195" y="94"/>
                    </a:cubicBezTo>
                    <a:cubicBezTo>
                      <a:pt x="196" y="88"/>
                      <a:pt x="197" y="83"/>
                      <a:pt x="199" y="77"/>
                    </a:cubicBezTo>
                    <a:cubicBezTo>
                      <a:pt x="201" y="70"/>
                      <a:pt x="202" y="62"/>
                      <a:pt x="203" y="53"/>
                    </a:cubicBezTo>
                    <a:cubicBezTo>
                      <a:pt x="203" y="46"/>
                      <a:pt x="205" y="41"/>
                      <a:pt x="208" y="35"/>
                    </a:cubicBezTo>
                    <a:cubicBezTo>
                      <a:pt x="209" y="34"/>
                      <a:pt x="210" y="32"/>
                      <a:pt x="210" y="31"/>
                    </a:cubicBezTo>
                    <a:cubicBezTo>
                      <a:pt x="213" y="25"/>
                      <a:pt x="218" y="14"/>
                      <a:pt x="215" y="6"/>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29" name="Freeform 62">
                <a:extLst>
                  <a:ext uri="{FF2B5EF4-FFF2-40B4-BE49-F238E27FC236}">
                    <a16:creationId xmlns:a16="http://schemas.microsoft.com/office/drawing/2014/main" id="{FA0377AB-37A0-FCFB-8140-D985AEB9A40B}"/>
                  </a:ext>
                </a:extLst>
              </p:cNvPr>
              <p:cNvSpPr>
                <a:spLocks/>
              </p:cNvSpPr>
              <p:nvPr/>
            </p:nvSpPr>
            <p:spPr bwMode="auto">
              <a:xfrm>
                <a:off x="2132820" y="1668986"/>
                <a:ext cx="697514" cy="593808"/>
              </a:xfrm>
              <a:custGeom>
                <a:avLst/>
                <a:gdLst>
                  <a:gd name="T0" fmla="*/ 330 w 345"/>
                  <a:gd name="T1" fmla="*/ 40 h 319"/>
                  <a:gd name="T2" fmla="*/ 327 w 345"/>
                  <a:gd name="T3" fmla="*/ 27 h 319"/>
                  <a:gd name="T4" fmla="*/ 317 w 345"/>
                  <a:gd name="T5" fmla="*/ 12 h 319"/>
                  <a:gd name="T6" fmla="*/ 294 w 345"/>
                  <a:gd name="T7" fmla="*/ 14 h 319"/>
                  <a:gd name="T8" fmla="*/ 275 w 345"/>
                  <a:gd name="T9" fmla="*/ 27 h 319"/>
                  <a:gd name="T10" fmla="*/ 248 w 345"/>
                  <a:gd name="T11" fmla="*/ 18 h 319"/>
                  <a:gd name="T12" fmla="*/ 200 w 345"/>
                  <a:gd name="T13" fmla="*/ 34 h 319"/>
                  <a:gd name="T14" fmla="*/ 190 w 345"/>
                  <a:gd name="T15" fmla="*/ 34 h 319"/>
                  <a:gd name="T16" fmla="*/ 164 w 345"/>
                  <a:gd name="T17" fmla="*/ 27 h 319"/>
                  <a:gd name="T18" fmla="*/ 135 w 345"/>
                  <a:gd name="T19" fmla="*/ 24 h 319"/>
                  <a:gd name="T20" fmla="*/ 103 w 345"/>
                  <a:gd name="T21" fmla="*/ 7 h 319"/>
                  <a:gd name="T22" fmla="*/ 94 w 345"/>
                  <a:gd name="T23" fmla="*/ 6 h 319"/>
                  <a:gd name="T24" fmla="*/ 74 w 345"/>
                  <a:gd name="T25" fmla="*/ 3 h 319"/>
                  <a:gd name="T26" fmla="*/ 50 w 345"/>
                  <a:gd name="T27" fmla="*/ 7 h 319"/>
                  <a:gd name="T28" fmla="*/ 40 w 345"/>
                  <a:gd name="T29" fmla="*/ 24 h 319"/>
                  <a:gd name="T30" fmla="*/ 28 w 345"/>
                  <a:gd name="T31" fmla="*/ 43 h 319"/>
                  <a:gd name="T32" fmla="*/ 26 w 345"/>
                  <a:gd name="T33" fmla="*/ 72 h 319"/>
                  <a:gd name="T34" fmla="*/ 26 w 345"/>
                  <a:gd name="T35" fmla="*/ 88 h 319"/>
                  <a:gd name="T36" fmla="*/ 31 w 345"/>
                  <a:gd name="T37" fmla="*/ 104 h 319"/>
                  <a:gd name="T38" fmla="*/ 26 w 345"/>
                  <a:gd name="T39" fmla="*/ 119 h 319"/>
                  <a:gd name="T40" fmla="*/ 27 w 345"/>
                  <a:gd name="T41" fmla="*/ 126 h 319"/>
                  <a:gd name="T42" fmla="*/ 21 w 345"/>
                  <a:gd name="T43" fmla="*/ 133 h 319"/>
                  <a:gd name="T44" fmla="*/ 7 w 345"/>
                  <a:gd name="T45" fmla="*/ 158 h 319"/>
                  <a:gd name="T46" fmla="*/ 1 w 345"/>
                  <a:gd name="T47" fmla="*/ 175 h 319"/>
                  <a:gd name="T48" fmla="*/ 1 w 345"/>
                  <a:gd name="T49" fmla="*/ 246 h 319"/>
                  <a:gd name="T50" fmla="*/ 15 w 345"/>
                  <a:gd name="T51" fmla="*/ 248 h 319"/>
                  <a:gd name="T52" fmla="*/ 22 w 345"/>
                  <a:gd name="T53" fmla="*/ 245 h 319"/>
                  <a:gd name="T54" fmla="*/ 38 w 345"/>
                  <a:gd name="T55" fmla="*/ 248 h 319"/>
                  <a:gd name="T56" fmla="*/ 66 w 345"/>
                  <a:gd name="T57" fmla="*/ 270 h 319"/>
                  <a:gd name="T58" fmla="*/ 74 w 345"/>
                  <a:gd name="T59" fmla="*/ 281 h 319"/>
                  <a:gd name="T60" fmla="*/ 88 w 345"/>
                  <a:gd name="T61" fmla="*/ 313 h 319"/>
                  <a:gd name="T62" fmla="*/ 103 w 345"/>
                  <a:gd name="T63" fmla="*/ 317 h 319"/>
                  <a:gd name="T64" fmla="*/ 112 w 345"/>
                  <a:gd name="T65" fmla="*/ 316 h 319"/>
                  <a:gd name="T66" fmla="*/ 129 w 345"/>
                  <a:gd name="T67" fmla="*/ 310 h 319"/>
                  <a:gd name="T68" fmla="*/ 137 w 345"/>
                  <a:gd name="T69" fmla="*/ 309 h 319"/>
                  <a:gd name="T70" fmla="*/ 149 w 345"/>
                  <a:gd name="T71" fmla="*/ 310 h 319"/>
                  <a:gd name="T72" fmla="*/ 163 w 345"/>
                  <a:gd name="T73" fmla="*/ 308 h 319"/>
                  <a:gd name="T74" fmla="*/ 173 w 345"/>
                  <a:gd name="T75" fmla="*/ 295 h 319"/>
                  <a:gd name="T76" fmla="*/ 178 w 345"/>
                  <a:gd name="T77" fmla="*/ 278 h 319"/>
                  <a:gd name="T78" fmla="*/ 182 w 345"/>
                  <a:gd name="T79" fmla="*/ 264 h 319"/>
                  <a:gd name="T80" fmla="*/ 204 w 345"/>
                  <a:gd name="T81" fmla="*/ 244 h 319"/>
                  <a:gd name="T82" fmla="*/ 207 w 345"/>
                  <a:gd name="T83" fmla="*/ 235 h 319"/>
                  <a:gd name="T84" fmla="*/ 212 w 345"/>
                  <a:gd name="T85" fmla="*/ 229 h 319"/>
                  <a:gd name="T86" fmla="*/ 217 w 345"/>
                  <a:gd name="T87" fmla="*/ 230 h 319"/>
                  <a:gd name="T88" fmla="*/ 228 w 345"/>
                  <a:gd name="T89" fmla="*/ 225 h 319"/>
                  <a:gd name="T90" fmla="*/ 240 w 345"/>
                  <a:gd name="T91" fmla="*/ 235 h 319"/>
                  <a:gd name="T92" fmla="*/ 246 w 345"/>
                  <a:gd name="T93" fmla="*/ 246 h 319"/>
                  <a:gd name="T94" fmla="*/ 263 w 345"/>
                  <a:gd name="T95" fmla="*/ 228 h 319"/>
                  <a:gd name="T96" fmla="*/ 270 w 345"/>
                  <a:gd name="T97" fmla="*/ 206 h 319"/>
                  <a:gd name="T98" fmla="*/ 276 w 345"/>
                  <a:gd name="T99" fmla="*/ 186 h 319"/>
                  <a:gd name="T100" fmla="*/ 295 w 345"/>
                  <a:gd name="T101" fmla="*/ 152 h 319"/>
                  <a:gd name="T102" fmla="*/ 305 w 345"/>
                  <a:gd name="T103" fmla="*/ 131 h 319"/>
                  <a:gd name="T104" fmla="*/ 315 w 345"/>
                  <a:gd name="T105" fmla="*/ 104 h 319"/>
                  <a:gd name="T106" fmla="*/ 340 w 345"/>
                  <a:gd name="T107" fmla="*/ 8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319">
                    <a:moveTo>
                      <a:pt x="343" y="55"/>
                    </a:moveTo>
                    <a:cubicBezTo>
                      <a:pt x="342" y="53"/>
                      <a:pt x="339" y="52"/>
                      <a:pt x="337" y="52"/>
                    </a:cubicBezTo>
                    <a:cubicBezTo>
                      <a:pt x="334" y="51"/>
                      <a:pt x="332" y="50"/>
                      <a:pt x="331" y="48"/>
                    </a:cubicBezTo>
                    <a:cubicBezTo>
                      <a:pt x="330" y="47"/>
                      <a:pt x="330" y="46"/>
                      <a:pt x="330" y="44"/>
                    </a:cubicBezTo>
                    <a:cubicBezTo>
                      <a:pt x="330" y="43"/>
                      <a:pt x="330" y="41"/>
                      <a:pt x="330" y="40"/>
                    </a:cubicBezTo>
                    <a:cubicBezTo>
                      <a:pt x="330" y="39"/>
                      <a:pt x="329" y="37"/>
                      <a:pt x="329" y="35"/>
                    </a:cubicBezTo>
                    <a:cubicBezTo>
                      <a:pt x="329" y="33"/>
                      <a:pt x="328" y="30"/>
                      <a:pt x="327" y="28"/>
                    </a:cubicBezTo>
                    <a:cubicBezTo>
                      <a:pt x="327" y="28"/>
                      <a:pt x="327" y="28"/>
                      <a:pt x="327" y="28"/>
                    </a:cubicBezTo>
                    <a:cubicBezTo>
                      <a:pt x="327" y="27"/>
                      <a:pt x="327" y="27"/>
                      <a:pt x="327" y="27"/>
                    </a:cubicBezTo>
                    <a:cubicBezTo>
                      <a:pt x="327" y="27"/>
                      <a:pt x="327" y="27"/>
                      <a:pt x="327" y="27"/>
                    </a:cubicBezTo>
                    <a:cubicBezTo>
                      <a:pt x="327" y="27"/>
                      <a:pt x="327" y="27"/>
                      <a:pt x="327" y="27"/>
                    </a:cubicBezTo>
                    <a:cubicBezTo>
                      <a:pt x="326" y="23"/>
                      <a:pt x="324" y="21"/>
                      <a:pt x="321" y="17"/>
                    </a:cubicBezTo>
                    <a:cubicBezTo>
                      <a:pt x="320" y="17"/>
                      <a:pt x="320" y="16"/>
                      <a:pt x="319" y="15"/>
                    </a:cubicBezTo>
                    <a:cubicBezTo>
                      <a:pt x="319" y="14"/>
                      <a:pt x="318" y="13"/>
                      <a:pt x="318" y="13"/>
                    </a:cubicBezTo>
                    <a:cubicBezTo>
                      <a:pt x="317" y="12"/>
                      <a:pt x="317" y="12"/>
                      <a:pt x="317" y="12"/>
                    </a:cubicBezTo>
                    <a:cubicBezTo>
                      <a:pt x="315" y="9"/>
                      <a:pt x="313" y="6"/>
                      <a:pt x="310" y="6"/>
                    </a:cubicBezTo>
                    <a:cubicBezTo>
                      <a:pt x="308" y="6"/>
                      <a:pt x="306" y="7"/>
                      <a:pt x="304" y="8"/>
                    </a:cubicBezTo>
                    <a:cubicBezTo>
                      <a:pt x="303" y="8"/>
                      <a:pt x="301" y="9"/>
                      <a:pt x="300" y="10"/>
                    </a:cubicBezTo>
                    <a:cubicBezTo>
                      <a:pt x="299" y="11"/>
                      <a:pt x="298" y="12"/>
                      <a:pt x="297" y="13"/>
                    </a:cubicBezTo>
                    <a:cubicBezTo>
                      <a:pt x="296" y="13"/>
                      <a:pt x="295" y="14"/>
                      <a:pt x="294" y="14"/>
                    </a:cubicBezTo>
                    <a:cubicBezTo>
                      <a:pt x="292" y="14"/>
                      <a:pt x="291" y="15"/>
                      <a:pt x="289" y="16"/>
                    </a:cubicBezTo>
                    <a:cubicBezTo>
                      <a:pt x="287" y="18"/>
                      <a:pt x="286" y="20"/>
                      <a:pt x="285" y="22"/>
                    </a:cubicBezTo>
                    <a:cubicBezTo>
                      <a:pt x="285" y="23"/>
                      <a:pt x="284" y="24"/>
                      <a:pt x="283" y="25"/>
                    </a:cubicBezTo>
                    <a:cubicBezTo>
                      <a:pt x="282" y="27"/>
                      <a:pt x="280" y="27"/>
                      <a:pt x="277" y="27"/>
                    </a:cubicBezTo>
                    <a:cubicBezTo>
                      <a:pt x="276" y="27"/>
                      <a:pt x="275" y="27"/>
                      <a:pt x="275" y="27"/>
                    </a:cubicBezTo>
                    <a:cubicBezTo>
                      <a:pt x="272" y="27"/>
                      <a:pt x="270" y="26"/>
                      <a:pt x="268" y="24"/>
                    </a:cubicBezTo>
                    <a:cubicBezTo>
                      <a:pt x="267" y="23"/>
                      <a:pt x="266" y="23"/>
                      <a:pt x="265" y="22"/>
                    </a:cubicBezTo>
                    <a:cubicBezTo>
                      <a:pt x="262" y="20"/>
                      <a:pt x="258" y="20"/>
                      <a:pt x="255" y="19"/>
                    </a:cubicBezTo>
                    <a:cubicBezTo>
                      <a:pt x="254" y="19"/>
                      <a:pt x="253" y="19"/>
                      <a:pt x="251" y="18"/>
                    </a:cubicBezTo>
                    <a:cubicBezTo>
                      <a:pt x="250" y="18"/>
                      <a:pt x="249" y="18"/>
                      <a:pt x="248" y="18"/>
                    </a:cubicBezTo>
                    <a:cubicBezTo>
                      <a:pt x="245" y="17"/>
                      <a:pt x="241" y="16"/>
                      <a:pt x="237" y="16"/>
                    </a:cubicBezTo>
                    <a:cubicBezTo>
                      <a:pt x="237" y="16"/>
                      <a:pt x="237" y="16"/>
                      <a:pt x="237" y="16"/>
                    </a:cubicBezTo>
                    <a:cubicBezTo>
                      <a:pt x="224" y="16"/>
                      <a:pt x="215" y="22"/>
                      <a:pt x="208" y="26"/>
                    </a:cubicBezTo>
                    <a:cubicBezTo>
                      <a:pt x="206" y="28"/>
                      <a:pt x="205" y="29"/>
                      <a:pt x="203" y="31"/>
                    </a:cubicBezTo>
                    <a:cubicBezTo>
                      <a:pt x="202" y="32"/>
                      <a:pt x="201" y="33"/>
                      <a:pt x="200" y="34"/>
                    </a:cubicBezTo>
                    <a:cubicBezTo>
                      <a:pt x="199" y="34"/>
                      <a:pt x="199" y="34"/>
                      <a:pt x="199" y="34"/>
                    </a:cubicBezTo>
                    <a:cubicBezTo>
                      <a:pt x="198" y="35"/>
                      <a:pt x="198" y="35"/>
                      <a:pt x="198" y="35"/>
                    </a:cubicBezTo>
                    <a:cubicBezTo>
                      <a:pt x="198" y="35"/>
                      <a:pt x="197" y="35"/>
                      <a:pt x="196" y="35"/>
                    </a:cubicBezTo>
                    <a:cubicBezTo>
                      <a:pt x="195" y="35"/>
                      <a:pt x="194" y="34"/>
                      <a:pt x="194" y="34"/>
                    </a:cubicBezTo>
                    <a:cubicBezTo>
                      <a:pt x="193" y="34"/>
                      <a:pt x="191" y="34"/>
                      <a:pt x="190" y="34"/>
                    </a:cubicBezTo>
                    <a:cubicBezTo>
                      <a:pt x="190" y="34"/>
                      <a:pt x="190" y="34"/>
                      <a:pt x="189" y="34"/>
                    </a:cubicBezTo>
                    <a:cubicBezTo>
                      <a:pt x="188" y="34"/>
                      <a:pt x="187" y="34"/>
                      <a:pt x="186" y="34"/>
                    </a:cubicBezTo>
                    <a:cubicBezTo>
                      <a:pt x="184" y="34"/>
                      <a:pt x="182" y="34"/>
                      <a:pt x="181" y="34"/>
                    </a:cubicBezTo>
                    <a:cubicBezTo>
                      <a:pt x="180" y="34"/>
                      <a:pt x="180" y="34"/>
                      <a:pt x="180" y="34"/>
                    </a:cubicBezTo>
                    <a:cubicBezTo>
                      <a:pt x="175" y="34"/>
                      <a:pt x="168" y="30"/>
                      <a:pt x="164" y="27"/>
                    </a:cubicBezTo>
                    <a:cubicBezTo>
                      <a:pt x="163" y="26"/>
                      <a:pt x="163" y="26"/>
                      <a:pt x="163" y="26"/>
                    </a:cubicBezTo>
                    <a:cubicBezTo>
                      <a:pt x="160" y="23"/>
                      <a:pt x="156" y="20"/>
                      <a:pt x="152" y="19"/>
                    </a:cubicBezTo>
                    <a:cubicBezTo>
                      <a:pt x="150" y="18"/>
                      <a:pt x="149" y="18"/>
                      <a:pt x="148" y="18"/>
                    </a:cubicBezTo>
                    <a:cubicBezTo>
                      <a:pt x="144" y="18"/>
                      <a:pt x="142" y="20"/>
                      <a:pt x="138" y="22"/>
                    </a:cubicBezTo>
                    <a:cubicBezTo>
                      <a:pt x="137" y="22"/>
                      <a:pt x="136" y="23"/>
                      <a:pt x="135" y="24"/>
                    </a:cubicBezTo>
                    <a:cubicBezTo>
                      <a:pt x="132" y="25"/>
                      <a:pt x="129" y="27"/>
                      <a:pt x="125" y="28"/>
                    </a:cubicBezTo>
                    <a:cubicBezTo>
                      <a:pt x="125" y="29"/>
                      <a:pt x="124" y="29"/>
                      <a:pt x="123" y="29"/>
                    </a:cubicBezTo>
                    <a:cubicBezTo>
                      <a:pt x="119" y="29"/>
                      <a:pt x="117" y="23"/>
                      <a:pt x="115" y="20"/>
                    </a:cubicBezTo>
                    <a:cubicBezTo>
                      <a:pt x="114" y="18"/>
                      <a:pt x="113" y="16"/>
                      <a:pt x="112" y="14"/>
                    </a:cubicBezTo>
                    <a:cubicBezTo>
                      <a:pt x="109" y="11"/>
                      <a:pt x="106" y="8"/>
                      <a:pt x="103" y="7"/>
                    </a:cubicBezTo>
                    <a:cubicBezTo>
                      <a:pt x="103" y="7"/>
                      <a:pt x="102" y="7"/>
                      <a:pt x="102" y="7"/>
                    </a:cubicBezTo>
                    <a:cubicBezTo>
                      <a:pt x="101" y="7"/>
                      <a:pt x="100" y="7"/>
                      <a:pt x="100" y="7"/>
                    </a:cubicBezTo>
                    <a:cubicBezTo>
                      <a:pt x="99" y="7"/>
                      <a:pt x="98" y="7"/>
                      <a:pt x="98" y="7"/>
                    </a:cubicBezTo>
                    <a:cubicBezTo>
                      <a:pt x="97" y="7"/>
                      <a:pt x="97" y="7"/>
                      <a:pt x="97" y="7"/>
                    </a:cubicBezTo>
                    <a:cubicBezTo>
                      <a:pt x="96" y="7"/>
                      <a:pt x="95" y="6"/>
                      <a:pt x="94" y="6"/>
                    </a:cubicBezTo>
                    <a:cubicBezTo>
                      <a:pt x="93" y="5"/>
                      <a:pt x="93" y="5"/>
                      <a:pt x="93" y="5"/>
                    </a:cubicBezTo>
                    <a:cubicBezTo>
                      <a:pt x="90" y="3"/>
                      <a:pt x="87" y="2"/>
                      <a:pt x="83" y="1"/>
                    </a:cubicBezTo>
                    <a:cubicBezTo>
                      <a:pt x="81" y="0"/>
                      <a:pt x="81" y="0"/>
                      <a:pt x="81" y="0"/>
                    </a:cubicBezTo>
                    <a:cubicBezTo>
                      <a:pt x="80" y="0"/>
                      <a:pt x="80" y="0"/>
                      <a:pt x="79" y="0"/>
                    </a:cubicBezTo>
                    <a:cubicBezTo>
                      <a:pt x="77" y="0"/>
                      <a:pt x="76" y="1"/>
                      <a:pt x="74" y="3"/>
                    </a:cubicBezTo>
                    <a:cubicBezTo>
                      <a:pt x="72" y="4"/>
                      <a:pt x="71" y="5"/>
                      <a:pt x="69" y="5"/>
                    </a:cubicBezTo>
                    <a:cubicBezTo>
                      <a:pt x="68" y="5"/>
                      <a:pt x="67" y="5"/>
                      <a:pt x="66" y="5"/>
                    </a:cubicBezTo>
                    <a:cubicBezTo>
                      <a:pt x="65" y="5"/>
                      <a:pt x="63" y="5"/>
                      <a:pt x="62" y="5"/>
                    </a:cubicBezTo>
                    <a:cubicBezTo>
                      <a:pt x="60" y="5"/>
                      <a:pt x="59" y="5"/>
                      <a:pt x="57" y="5"/>
                    </a:cubicBezTo>
                    <a:cubicBezTo>
                      <a:pt x="54" y="5"/>
                      <a:pt x="52" y="5"/>
                      <a:pt x="50" y="7"/>
                    </a:cubicBezTo>
                    <a:cubicBezTo>
                      <a:pt x="49" y="7"/>
                      <a:pt x="48" y="8"/>
                      <a:pt x="47" y="8"/>
                    </a:cubicBezTo>
                    <a:cubicBezTo>
                      <a:pt x="45" y="9"/>
                      <a:pt x="43" y="11"/>
                      <a:pt x="41" y="12"/>
                    </a:cubicBezTo>
                    <a:cubicBezTo>
                      <a:pt x="40" y="14"/>
                      <a:pt x="40" y="17"/>
                      <a:pt x="40" y="20"/>
                    </a:cubicBezTo>
                    <a:cubicBezTo>
                      <a:pt x="40" y="20"/>
                      <a:pt x="40" y="21"/>
                      <a:pt x="40" y="22"/>
                    </a:cubicBezTo>
                    <a:cubicBezTo>
                      <a:pt x="40" y="22"/>
                      <a:pt x="40" y="23"/>
                      <a:pt x="40" y="24"/>
                    </a:cubicBezTo>
                    <a:cubicBezTo>
                      <a:pt x="40" y="26"/>
                      <a:pt x="40" y="28"/>
                      <a:pt x="39" y="30"/>
                    </a:cubicBezTo>
                    <a:cubicBezTo>
                      <a:pt x="38" y="32"/>
                      <a:pt x="37" y="34"/>
                      <a:pt x="36" y="35"/>
                    </a:cubicBezTo>
                    <a:cubicBezTo>
                      <a:pt x="35" y="36"/>
                      <a:pt x="35" y="37"/>
                      <a:pt x="34" y="37"/>
                    </a:cubicBezTo>
                    <a:cubicBezTo>
                      <a:pt x="33" y="39"/>
                      <a:pt x="32" y="40"/>
                      <a:pt x="31" y="41"/>
                    </a:cubicBezTo>
                    <a:cubicBezTo>
                      <a:pt x="30" y="41"/>
                      <a:pt x="29" y="42"/>
                      <a:pt x="28" y="43"/>
                    </a:cubicBezTo>
                    <a:cubicBezTo>
                      <a:pt x="26" y="45"/>
                      <a:pt x="25" y="48"/>
                      <a:pt x="26" y="52"/>
                    </a:cubicBezTo>
                    <a:cubicBezTo>
                      <a:pt x="26" y="53"/>
                      <a:pt x="26" y="55"/>
                      <a:pt x="27" y="56"/>
                    </a:cubicBezTo>
                    <a:cubicBezTo>
                      <a:pt x="28" y="61"/>
                      <a:pt x="29" y="66"/>
                      <a:pt x="26" y="71"/>
                    </a:cubicBezTo>
                    <a:cubicBezTo>
                      <a:pt x="26" y="71"/>
                      <a:pt x="26" y="71"/>
                      <a:pt x="26" y="71"/>
                    </a:cubicBezTo>
                    <a:cubicBezTo>
                      <a:pt x="26" y="72"/>
                      <a:pt x="26" y="72"/>
                      <a:pt x="26" y="72"/>
                    </a:cubicBezTo>
                    <a:cubicBezTo>
                      <a:pt x="26" y="73"/>
                      <a:pt x="26" y="73"/>
                      <a:pt x="26" y="73"/>
                    </a:cubicBezTo>
                    <a:cubicBezTo>
                      <a:pt x="25" y="74"/>
                      <a:pt x="25" y="75"/>
                      <a:pt x="24" y="76"/>
                    </a:cubicBezTo>
                    <a:cubicBezTo>
                      <a:pt x="23" y="78"/>
                      <a:pt x="22" y="79"/>
                      <a:pt x="22" y="80"/>
                    </a:cubicBezTo>
                    <a:cubicBezTo>
                      <a:pt x="22" y="83"/>
                      <a:pt x="24" y="85"/>
                      <a:pt x="26" y="87"/>
                    </a:cubicBezTo>
                    <a:cubicBezTo>
                      <a:pt x="26" y="88"/>
                      <a:pt x="26" y="88"/>
                      <a:pt x="26" y="88"/>
                    </a:cubicBezTo>
                    <a:cubicBezTo>
                      <a:pt x="28" y="90"/>
                      <a:pt x="29" y="92"/>
                      <a:pt x="30" y="96"/>
                    </a:cubicBezTo>
                    <a:cubicBezTo>
                      <a:pt x="30" y="97"/>
                      <a:pt x="30" y="98"/>
                      <a:pt x="30" y="99"/>
                    </a:cubicBezTo>
                    <a:cubicBezTo>
                      <a:pt x="30" y="99"/>
                      <a:pt x="30" y="100"/>
                      <a:pt x="30" y="101"/>
                    </a:cubicBezTo>
                    <a:cubicBezTo>
                      <a:pt x="30" y="102"/>
                      <a:pt x="30" y="103"/>
                      <a:pt x="30" y="103"/>
                    </a:cubicBezTo>
                    <a:cubicBezTo>
                      <a:pt x="31" y="104"/>
                      <a:pt x="31" y="104"/>
                      <a:pt x="31" y="104"/>
                    </a:cubicBezTo>
                    <a:cubicBezTo>
                      <a:pt x="31" y="104"/>
                      <a:pt x="31" y="104"/>
                      <a:pt x="31" y="104"/>
                    </a:cubicBezTo>
                    <a:cubicBezTo>
                      <a:pt x="32" y="104"/>
                      <a:pt x="32" y="104"/>
                      <a:pt x="32" y="105"/>
                    </a:cubicBezTo>
                    <a:cubicBezTo>
                      <a:pt x="33" y="106"/>
                      <a:pt x="33" y="108"/>
                      <a:pt x="32" y="110"/>
                    </a:cubicBezTo>
                    <a:cubicBezTo>
                      <a:pt x="32" y="112"/>
                      <a:pt x="30" y="113"/>
                      <a:pt x="29" y="114"/>
                    </a:cubicBezTo>
                    <a:cubicBezTo>
                      <a:pt x="26" y="115"/>
                      <a:pt x="26" y="116"/>
                      <a:pt x="26" y="119"/>
                    </a:cubicBezTo>
                    <a:cubicBezTo>
                      <a:pt x="26" y="120"/>
                      <a:pt x="26" y="120"/>
                      <a:pt x="26" y="120"/>
                    </a:cubicBezTo>
                    <a:cubicBezTo>
                      <a:pt x="26" y="121"/>
                      <a:pt x="26" y="121"/>
                      <a:pt x="26" y="121"/>
                    </a:cubicBezTo>
                    <a:cubicBezTo>
                      <a:pt x="27" y="123"/>
                      <a:pt x="27" y="123"/>
                      <a:pt x="27" y="123"/>
                    </a:cubicBezTo>
                    <a:cubicBezTo>
                      <a:pt x="28" y="123"/>
                      <a:pt x="28" y="124"/>
                      <a:pt x="28" y="124"/>
                    </a:cubicBezTo>
                    <a:cubicBezTo>
                      <a:pt x="28" y="125"/>
                      <a:pt x="27" y="125"/>
                      <a:pt x="27" y="126"/>
                    </a:cubicBezTo>
                    <a:cubicBezTo>
                      <a:pt x="27" y="126"/>
                      <a:pt x="26" y="126"/>
                      <a:pt x="26" y="127"/>
                    </a:cubicBezTo>
                    <a:cubicBezTo>
                      <a:pt x="26" y="127"/>
                      <a:pt x="26" y="128"/>
                      <a:pt x="25" y="129"/>
                    </a:cubicBezTo>
                    <a:cubicBezTo>
                      <a:pt x="25" y="129"/>
                      <a:pt x="25" y="130"/>
                      <a:pt x="25" y="130"/>
                    </a:cubicBezTo>
                    <a:cubicBezTo>
                      <a:pt x="24" y="132"/>
                      <a:pt x="23" y="132"/>
                      <a:pt x="22" y="133"/>
                    </a:cubicBezTo>
                    <a:cubicBezTo>
                      <a:pt x="22" y="133"/>
                      <a:pt x="21" y="133"/>
                      <a:pt x="21" y="133"/>
                    </a:cubicBezTo>
                    <a:cubicBezTo>
                      <a:pt x="19" y="135"/>
                      <a:pt x="17" y="137"/>
                      <a:pt x="16" y="140"/>
                    </a:cubicBezTo>
                    <a:cubicBezTo>
                      <a:pt x="15" y="141"/>
                      <a:pt x="14" y="142"/>
                      <a:pt x="14" y="143"/>
                    </a:cubicBezTo>
                    <a:cubicBezTo>
                      <a:pt x="13" y="145"/>
                      <a:pt x="12" y="147"/>
                      <a:pt x="12" y="149"/>
                    </a:cubicBezTo>
                    <a:cubicBezTo>
                      <a:pt x="13" y="154"/>
                      <a:pt x="13" y="157"/>
                      <a:pt x="9" y="158"/>
                    </a:cubicBezTo>
                    <a:cubicBezTo>
                      <a:pt x="8" y="158"/>
                      <a:pt x="8" y="158"/>
                      <a:pt x="7" y="158"/>
                    </a:cubicBezTo>
                    <a:cubicBezTo>
                      <a:pt x="5" y="158"/>
                      <a:pt x="2" y="159"/>
                      <a:pt x="1" y="161"/>
                    </a:cubicBezTo>
                    <a:cubicBezTo>
                      <a:pt x="1" y="162"/>
                      <a:pt x="1" y="164"/>
                      <a:pt x="1" y="165"/>
                    </a:cubicBezTo>
                    <a:cubicBezTo>
                      <a:pt x="1" y="166"/>
                      <a:pt x="1" y="167"/>
                      <a:pt x="1" y="168"/>
                    </a:cubicBezTo>
                    <a:cubicBezTo>
                      <a:pt x="1" y="169"/>
                      <a:pt x="1" y="169"/>
                      <a:pt x="1" y="169"/>
                    </a:cubicBezTo>
                    <a:cubicBezTo>
                      <a:pt x="1" y="171"/>
                      <a:pt x="1" y="173"/>
                      <a:pt x="1" y="175"/>
                    </a:cubicBezTo>
                    <a:cubicBezTo>
                      <a:pt x="1" y="180"/>
                      <a:pt x="1" y="184"/>
                      <a:pt x="0" y="189"/>
                    </a:cubicBezTo>
                    <a:cubicBezTo>
                      <a:pt x="0" y="196"/>
                      <a:pt x="0" y="202"/>
                      <a:pt x="1" y="209"/>
                    </a:cubicBezTo>
                    <a:cubicBezTo>
                      <a:pt x="1" y="213"/>
                      <a:pt x="1" y="217"/>
                      <a:pt x="1" y="221"/>
                    </a:cubicBezTo>
                    <a:cubicBezTo>
                      <a:pt x="1" y="224"/>
                      <a:pt x="1" y="227"/>
                      <a:pt x="1" y="230"/>
                    </a:cubicBezTo>
                    <a:cubicBezTo>
                      <a:pt x="1" y="236"/>
                      <a:pt x="1" y="241"/>
                      <a:pt x="1" y="246"/>
                    </a:cubicBezTo>
                    <a:cubicBezTo>
                      <a:pt x="1" y="248"/>
                      <a:pt x="1" y="248"/>
                      <a:pt x="1" y="248"/>
                    </a:cubicBezTo>
                    <a:cubicBezTo>
                      <a:pt x="3" y="248"/>
                      <a:pt x="3" y="248"/>
                      <a:pt x="3" y="248"/>
                    </a:cubicBezTo>
                    <a:cubicBezTo>
                      <a:pt x="4" y="248"/>
                      <a:pt x="6" y="248"/>
                      <a:pt x="7" y="248"/>
                    </a:cubicBezTo>
                    <a:cubicBezTo>
                      <a:pt x="9" y="248"/>
                      <a:pt x="11" y="248"/>
                      <a:pt x="13" y="248"/>
                    </a:cubicBezTo>
                    <a:cubicBezTo>
                      <a:pt x="14" y="248"/>
                      <a:pt x="14" y="248"/>
                      <a:pt x="15" y="248"/>
                    </a:cubicBezTo>
                    <a:cubicBezTo>
                      <a:pt x="16" y="248"/>
                      <a:pt x="17" y="248"/>
                      <a:pt x="18" y="247"/>
                    </a:cubicBezTo>
                    <a:cubicBezTo>
                      <a:pt x="19" y="247"/>
                      <a:pt x="20" y="245"/>
                      <a:pt x="21" y="245"/>
                    </a:cubicBezTo>
                    <a:cubicBezTo>
                      <a:pt x="21" y="244"/>
                      <a:pt x="21" y="244"/>
                      <a:pt x="21" y="244"/>
                    </a:cubicBezTo>
                    <a:cubicBezTo>
                      <a:pt x="22" y="244"/>
                      <a:pt x="22" y="243"/>
                      <a:pt x="23" y="243"/>
                    </a:cubicBezTo>
                    <a:cubicBezTo>
                      <a:pt x="23" y="244"/>
                      <a:pt x="22" y="244"/>
                      <a:pt x="22" y="245"/>
                    </a:cubicBezTo>
                    <a:cubicBezTo>
                      <a:pt x="21" y="247"/>
                      <a:pt x="21" y="247"/>
                      <a:pt x="21" y="247"/>
                    </a:cubicBezTo>
                    <a:cubicBezTo>
                      <a:pt x="24" y="247"/>
                      <a:pt x="24" y="247"/>
                      <a:pt x="24" y="247"/>
                    </a:cubicBezTo>
                    <a:cubicBezTo>
                      <a:pt x="25" y="247"/>
                      <a:pt x="27" y="248"/>
                      <a:pt x="28" y="248"/>
                    </a:cubicBezTo>
                    <a:cubicBezTo>
                      <a:pt x="30" y="248"/>
                      <a:pt x="33" y="249"/>
                      <a:pt x="35" y="249"/>
                    </a:cubicBezTo>
                    <a:cubicBezTo>
                      <a:pt x="36" y="249"/>
                      <a:pt x="37" y="248"/>
                      <a:pt x="38" y="248"/>
                    </a:cubicBezTo>
                    <a:cubicBezTo>
                      <a:pt x="39" y="248"/>
                      <a:pt x="39" y="248"/>
                      <a:pt x="40" y="248"/>
                    </a:cubicBezTo>
                    <a:cubicBezTo>
                      <a:pt x="43" y="248"/>
                      <a:pt x="47" y="249"/>
                      <a:pt x="50" y="251"/>
                    </a:cubicBezTo>
                    <a:cubicBezTo>
                      <a:pt x="55" y="254"/>
                      <a:pt x="61" y="259"/>
                      <a:pt x="64" y="264"/>
                    </a:cubicBezTo>
                    <a:cubicBezTo>
                      <a:pt x="64" y="265"/>
                      <a:pt x="64" y="266"/>
                      <a:pt x="64" y="266"/>
                    </a:cubicBezTo>
                    <a:cubicBezTo>
                      <a:pt x="65" y="267"/>
                      <a:pt x="65" y="269"/>
                      <a:pt x="66" y="270"/>
                    </a:cubicBezTo>
                    <a:cubicBezTo>
                      <a:pt x="66" y="270"/>
                      <a:pt x="67" y="271"/>
                      <a:pt x="67" y="272"/>
                    </a:cubicBezTo>
                    <a:cubicBezTo>
                      <a:pt x="68" y="272"/>
                      <a:pt x="68" y="273"/>
                      <a:pt x="68" y="274"/>
                    </a:cubicBezTo>
                    <a:cubicBezTo>
                      <a:pt x="69" y="274"/>
                      <a:pt x="69" y="274"/>
                      <a:pt x="69" y="274"/>
                    </a:cubicBezTo>
                    <a:cubicBezTo>
                      <a:pt x="70" y="276"/>
                      <a:pt x="70" y="277"/>
                      <a:pt x="72" y="278"/>
                    </a:cubicBezTo>
                    <a:cubicBezTo>
                      <a:pt x="73" y="279"/>
                      <a:pt x="73" y="279"/>
                      <a:pt x="74" y="281"/>
                    </a:cubicBezTo>
                    <a:cubicBezTo>
                      <a:pt x="74" y="281"/>
                      <a:pt x="74" y="282"/>
                      <a:pt x="74" y="282"/>
                    </a:cubicBezTo>
                    <a:cubicBezTo>
                      <a:pt x="74" y="285"/>
                      <a:pt x="75" y="289"/>
                      <a:pt x="76" y="291"/>
                    </a:cubicBezTo>
                    <a:cubicBezTo>
                      <a:pt x="76" y="293"/>
                      <a:pt x="76" y="293"/>
                      <a:pt x="76" y="293"/>
                    </a:cubicBezTo>
                    <a:cubicBezTo>
                      <a:pt x="78" y="298"/>
                      <a:pt x="80" y="303"/>
                      <a:pt x="82" y="308"/>
                    </a:cubicBezTo>
                    <a:cubicBezTo>
                      <a:pt x="84" y="310"/>
                      <a:pt x="86" y="312"/>
                      <a:pt x="88" y="313"/>
                    </a:cubicBezTo>
                    <a:cubicBezTo>
                      <a:pt x="89" y="314"/>
                      <a:pt x="89" y="314"/>
                      <a:pt x="90" y="315"/>
                    </a:cubicBezTo>
                    <a:cubicBezTo>
                      <a:pt x="92" y="316"/>
                      <a:pt x="93" y="317"/>
                      <a:pt x="95" y="318"/>
                    </a:cubicBezTo>
                    <a:cubicBezTo>
                      <a:pt x="95" y="319"/>
                      <a:pt x="96" y="319"/>
                      <a:pt x="97" y="319"/>
                    </a:cubicBezTo>
                    <a:cubicBezTo>
                      <a:pt x="99" y="319"/>
                      <a:pt x="100" y="318"/>
                      <a:pt x="101" y="318"/>
                    </a:cubicBezTo>
                    <a:cubicBezTo>
                      <a:pt x="101" y="317"/>
                      <a:pt x="102" y="317"/>
                      <a:pt x="103" y="317"/>
                    </a:cubicBezTo>
                    <a:cubicBezTo>
                      <a:pt x="103" y="317"/>
                      <a:pt x="104" y="317"/>
                      <a:pt x="105" y="317"/>
                    </a:cubicBezTo>
                    <a:cubicBezTo>
                      <a:pt x="105" y="317"/>
                      <a:pt x="106" y="317"/>
                      <a:pt x="106" y="317"/>
                    </a:cubicBezTo>
                    <a:cubicBezTo>
                      <a:pt x="107" y="317"/>
                      <a:pt x="107" y="317"/>
                      <a:pt x="108" y="317"/>
                    </a:cubicBezTo>
                    <a:cubicBezTo>
                      <a:pt x="109" y="317"/>
                      <a:pt x="109" y="317"/>
                      <a:pt x="110" y="317"/>
                    </a:cubicBezTo>
                    <a:cubicBezTo>
                      <a:pt x="111" y="317"/>
                      <a:pt x="111" y="316"/>
                      <a:pt x="112" y="316"/>
                    </a:cubicBezTo>
                    <a:cubicBezTo>
                      <a:pt x="113" y="316"/>
                      <a:pt x="114" y="316"/>
                      <a:pt x="115" y="316"/>
                    </a:cubicBezTo>
                    <a:cubicBezTo>
                      <a:pt x="116" y="316"/>
                      <a:pt x="116" y="316"/>
                      <a:pt x="116" y="316"/>
                    </a:cubicBezTo>
                    <a:cubicBezTo>
                      <a:pt x="117" y="316"/>
                      <a:pt x="118" y="316"/>
                      <a:pt x="119" y="316"/>
                    </a:cubicBezTo>
                    <a:cubicBezTo>
                      <a:pt x="123" y="316"/>
                      <a:pt x="125" y="314"/>
                      <a:pt x="127" y="312"/>
                    </a:cubicBezTo>
                    <a:cubicBezTo>
                      <a:pt x="128" y="311"/>
                      <a:pt x="128" y="311"/>
                      <a:pt x="129" y="310"/>
                    </a:cubicBezTo>
                    <a:cubicBezTo>
                      <a:pt x="129" y="310"/>
                      <a:pt x="130" y="309"/>
                      <a:pt x="130" y="309"/>
                    </a:cubicBezTo>
                    <a:cubicBezTo>
                      <a:pt x="130" y="309"/>
                      <a:pt x="131" y="310"/>
                      <a:pt x="131" y="310"/>
                    </a:cubicBezTo>
                    <a:cubicBezTo>
                      <a:pt x="132" y="310"/>
                      <a:pt x="132" y="310"/>
                      <a:pt x="132" y="310"/>
                    </a:cubicBezTo>
                    <a:cubicBezTo>
                      <a:pt x="133" y="310"/>
                      <a:pt x="134" y="309"/>
                      <a:pt x="135" y="309"/>
                    </a:cubicBezTo>
                    <a:cubicBezTo>
                      <a:pt x="136" y="309"/>
                      <a:pt x="137" y="309"/>
                      <a:pt x="137" y="309"/>
                    </a:cubicBezTo>
                    <a:cubicBezTo>
                      <a:pt x="137" y="309"/>
                      <a:pt x="137" y="309"/>
                      <a:pt x="137" y="309"/>
                    </a:cubicBezTo>
                    <a:cubicBezTo>
                      <a:pt x="138" y="309"/>
                      <a:pt x="139" y="309"/>
                      <a:pt x="140" y="310"/>
                    </a:cubicBezTo>
                    <a:cubicBezTo>
                      <a:pt x="140" y="310"/>
                      <a:pt x="141" y="310"/>
                      <a:pt x="142" y="311"/>
                    </a:cubicBezTo>
                    <a:cubicBezTo>
                      <a:pt x="142" y="311"/>
                      <a:pt x="143" y="311"/>
                      <a:pt x="144" y="311"/>
                    </a:cubicBezTo>
                    <a:cubicBezTo>
                      <a:pt x="146" y="311"/>
                      <a:pt x="147" y="311"/>
                      <a:pt x="149" y="310"/>
                    </a:cubicBezTo>
                    <a:cubicBezTo>
                      <a:pt x="150" y="310"/>
                      <a:pt x="151" y="310"/>
                      <a:pt x="152" y="310"/>
                    </a:cubicBezTo>
                    <a:cubicBezTo>
                      <a:pt x="152" y="310"/>
                      <a:pt x="152" y="310"/>
                      <a:pt x="152" y="310"/>
                    </a:cubicBezTo>
                    <a:cubicBezTo>
                      <a:pt x="153" y="310"/>
                      <a:pt x="154" y="310"/>
                      <a:pt x="155" y="310"/>
                    </a:cubicBezTo>
                    <a:cubicBezTo>
                      <a:pt x="156" y="310"/>
                      <a:pt x="157" y="310"/>
                      <a:pt x="158" y="310"/>
                    </a:cubicBezTo>
                    <a:cubicBezTo>
                      <a:pt x="160" y="310"/>
                      <a:pt x="162" y="310"/>
                      <a:pt x="163" y="308"/>
                    </a:cubicBezTo>
                    <a:cubicBezTo>
                      <a:pt x="165" y="307"/>
                      <a:pt x="165" y="305"/>
                      <a:pt x="165" y="304"/>
                    </a:cubicBezTo>
                    <a:cubicBezTo>
                      <a:pt x="166" y="306"/>
                      <a:pt x="166" y="306"/>
                      <a:pt x="166" y="306"/>
                    </a:cubicBezTo>
                    <a:cubicBezTo>
                      <a:pt x="168" y="303"/>
                      <a:pt x="168" y="303"/>
                      <a:pt x="168" y="303"/>
                    </a:cubicBezTo>
                    <a:cubicBezTo>
                      <a:pt x="169" y="301"/>
                      <a:pt x="170" y="299"/>
                      <a:pt x="171" y="298"/>
                    </a:cubicBezTo>
                    <a:cubicBezTo>
                      <a:pt x="171" y="297"/>
                      <a:pt x="172" y="296"/>
                      <a:pt x="173" y="295"/>
                    </a:cubicBezTo>
                    <a:cubicBezTo>
                      <a:pt x="174" y="293"/>
                      <a:pt x="174" y="293"/>
                      <a:pt x="174" y="293"/>
                    </a:cubicBezTo>
                    <a:cubicBezTo>
                      <a:pt x="175" y="291"/>
                      <a:pt x="176" y="289"/>
                      <a:pt x="177" y="286"/>
                    </a:cubicBezTo>
                    <a:cubicBezTo>
                      <a:pt x="177" y="284"/>
                      <a:pt x="177" y="283"/>
                      <a:pt x="177" y="282"/>
                    </a:cubicBezTo>
                    <a:cubicBezTo>
                      <a:pt x="177" y="280"/>
                      <a:pt x="177" y="280"/>
                      <a:pt x="177" y="280"/>
                    </a:cubicBezTo>
                    <a:cubicBezTo>
                      <a:pt x="177" y="279"/>
                      <a:pt x="178" y="278"/>
                      <a:pt x="178" y="278"/>
                    </a:cubicBezTo>
                    <a:cubicBezTo>
                      <a:pt x="178" y="277"/>
                      <a:pt x="178" y="277"/>
                      <a:pt x="179" y="276"/>
                    </a:cubicBezTo>
                    <a:cubicBezTo>
                      <a:pt x="179" y="275"/>
                      <a:pt x="179" y="273"/>
                      <a:pt x="179" y="272"/>
                    </a:cubicBezTo>
                    <a:cubicBezTo>
                      <a:pt x="179" y="271"/>
                      <a:pt x="178" y="270"/>
                      <a:pt x="179" y="269"/>
                    </a:cubicBezTo>
                    <a:cubicBezTo>
                      <a:pt x="179" y="267"/>
                      <a:pt x="179" y="266"/>
                      <a:pt x="180" y="265"/>
                    </a:cubicBezTo>
                    <a:cubicBezTo>
                      <a:pt x="181" y="265"/>
                      <a:pt x="181" y="264"/>
                      <a:pt x="182" y="264"/>
                    </a:cubicBezTo>
                    <a:cubicBezTo>
                      <a:pt x="184" y="262"/>
                      <a:pt x="185" y="260"/>
                      <a:pt x="187" y="258"/>
                    </a:cubicBezTo>
                    <a:cubicBezTo>
                      <a:pt x="188" y="256"/>
                      <a:pt x="190" y="255"/>
                      <a:pt x="191" y="253"/>
                    </a:cubicBezTo>
                    <a:cubicBezTo>
                      <a:pt x="193" y="251"/>
                      <a:pt x="195" y="250"/>
                      <a:pt x="196" y="248"/>
                    </a:cubicBezTo>
                    <a:cubicBezTo>
                      <a:pt x="198" y="245"/>
                      <a:pt x="199" y="244"/>
                      <a:pt x="202" y="244"/>
                    </a:cubicBezTo>
                    <a:cubicBezTo>
                      <a:pt x="204" y="244"/>
                      <a:pt x="204" y="244"/>
                      <a:pt x="204" y="244"/>
                    </a:cubicBezTo>
                    <a:cubicBezTo>
                      <a:pt x="204" y="242"/>
                      <a:pt x="204" y="242"/>
                      <a:pt x="204" y="242"/>
                    </a:cubicBezTo>
                    <a:cubicBezTo>
                      <a:pt x="204" y="241"/>
                      <a:pt x="204" y="240"/>
                      <a:pt x="203" y="239"/>
                    </a:cubicBezTo>
                    <a:cubicBezTo>
                      <a:pt x="203" y="238"/>
                      <a:pt x="203" y="236"/>
                      <a:pt x="203" y="235"/>
                    </a:cubicBezTo>
                    <a:cubicBezTo>
                      <a:pt x="204" y="235"/>
                      <a:pt x="204" y="235"/>
                      <a:pt x="205" y="235"/>
                    </a:cubicBezTo>
                    <a:cubicBezTo>
                      <a:pt x="206" y="235"/>
                      <a:pt x="206" y="235"/>
                      <a:pt x="207" y="235"/>
                    </a:cubicBezTo>
                    <a:cubicBezTo>
                      <a:pt x="207" y="234"/>
                      <a:pt x="207" y="234"/>
                      <a:pt x="207" y="234"/>
                    </a:cubicBezTo>
                    <a:cubicBezTo>
                      <a:pt x="209" y="233"/>
                      <a:pt x="209" y="233"/>
                      <a:pt x="209" y="233"/>
                    </a:cubicBezTo>
                    <a:cubicBezTo>
                      <a:pt x="208" y="233"/>
                      <a:pt x="208" y="233"/>
                      <a:pt x="208" y="233"/>
                    </a:cubicBezTo>
                    <a:cubicBezTo>
                      <a:pt x="209" y="233"/>
                      <a:pt x="209" y="233"/>
                      <a:pt x="209" y="233"/>
                    </a:cubicBezTo>
                    <a:cubicBezTo>
                      <a:pt x="210" y="232"/>
                      <a:pt x="211" y="230"/>
                      <a:pt x="212" y="229"/>
                    </a:cubicBezTo>
                    <a:cubicBezTo>
                      <a:pt x="213" y="228"/>
                      <a:pt x="214" y="227"/>
                      <a:pt x="215" y="227"/>
                    </a:cubicBezTo>
                    <a:cubicBezTo>
                      <a:pt x="215" y="227"/>
                      <a:pt x="215" y="227"/>
                      <a:pt x="215" y="227"/>
                    </a:cubicBezTo>
                    <a:cubicBezTo>
                      <a:pt x="215" y="227"/>
                      <a:pt x="215" y="227"/>
                      <a:pt x="216" y="229"/>
                    </a:cubicBezTo>
                    <a:cubicBezTo>
                      <a:pt x="216" y="229"/>
                      <a:pt x="216" y="229"/>
                      <a:pt x="216" y="229"/>
                    </a:cubicBezTo>
                    <a:cubicBezTo>
                      <a:pt x="216" y="230"/>
                      <a:pt x="217" y="230"/>
                      <a:pt x="217" y="230"/>
                    </a:cubicBezTo>
                    <a:cubicBezTo>
                      <a:pt x="217" y="232"/>
                      <a:pt x="218" y="232"/>
                      <a:pt x="219" y="232"/>
                    </a:cubicBezTo>
                    <a:cubicBezTo>
                      <a:pt x="220" y="233"/>
                      <a:pt x="220" y="233"/>
                      <a:pt x="221" y="233"/>
                    </a:cubicBezTo>
                    <a:cubicBezTo>
                      <a:pt x="223" y="233"/>
                      <a:pt x="224" y="232"/>
                      <a:pt x="225" y="232"/>
                    </a:cubicBezTo>
                    <a:cubicBezTo>
                      <a:pt x="226" y="231"/>
                      <a:pt x="226" y="230"/>
                      <a:pt x="226" y="228"/>
                    </a:cubicBezTo>
                    <a:cubicBezTo>
                      <a:pt x="227" y="227"/>
                      <a:pt x="227" y="226"/>
                      <a:pt x="228" y="225"/>
                    </a:cubicBezTo>
                    <a:cubicBezTo>
                      <a:pt x="228" y="225"/>
                      <a:pt x="229" y="224"/>
                      <a:pt x="230" y="224"/>
                    </a:cubicBezTo>
                    <a:cubicBezTo>
                      <a:pt x="230" y="224"/>
                      <a:pt x="230" y="224"/>
                      <a:pt x="231" y="224"/>
                    </a:cubicBezTo>
                    <a:cubicBezTo>
                      <a:pt x="233" y="225"/>
                      <a:pt x="234" y="228"/>
                      <a:pt x="235" y="231"/>
                    </a:cubicBezTo>
                    <a:cubicBezTo>
                      <a:pt x="236" y="232"/>
                      <a:pt x="237" y="233"/>
                      <a:pt x="237" y="233"/>
                    </a:cubicBezTo>
                    <a:cubicBezTo>
                      <a:pt x="238" y="234"/>
                      <a:pt x="239" y="235"/>
                      <a:pt x="240" y="235"/>
                    </a:cubicBezTo>
                    <a:cubicBezTo>
                      <a:pt x="241" y="235"/>
                      <a:pt x="242" y="236"/>
                      <a:pt x="242" y="237"/>
                    </a:cubicBezTo>
                    <a:cubicBezTo>
                      <a:pt x="243" y="238"/>
                      <a:pt x="243" y="239"/>
                      <a:pt x="243" y="241"/>
                    </a:cubicBezTo>
                    <a:cubicBezTo>
                      <a:pt x="242" y="242"/>
                      <a:pt x="242" y="244"/>
                      <a:pt x="243" y="245"/>
                    </a:cubicBezTo>
                    <a:cubicBezTo>
                      <a:pt x="244" y="246"/>
                      <a:pt x="245" y="246"/>
                      <a:pt x="246" y="246"/>
                    </a:cubicBezTo>
                    <a:cubicBezTo>
                      <a:pt x="246" y="246"/>
                      <a:pt x="246" y="246"/>
                      <a:pt x="246" y="246"/>
                    </a:cubicBezTo>
                    <a:cubicBezTo>
                      <a:pt x="249" y="246"/>
                      <a:pt x="252" y="243"/>
                      <a:pt x="255" y="239"/>
                    </a:cubicBezTo>
                    <a:cubicBezTo>
                      <a:pt x="256" y="238"/>
                      <a:pt x="256" y="236"/>
                      <a:pt x="257" y="235"/>
                    </a:cubicBezTo>
                    <a:cubicBezTo>
                      <a:pt x="257" y="233"/>
                      <a:pt x="257" y="232"/>
                      <a:pt x="257" y="231"/>
                    </a:cubicBezTo>
                    <a:cubicBezTo>
                      <a:pt x="258" y="230"/>
                      <a:pt x="259" y="229"/>
                      <a:pt x="261" y="229"/>
                    </a:cubicBezTo>
                    <a:cubicBezTo>
                      <a:pt x="261" y="229"/>
                      <a:pt x="262" y="229"/>
                      <a:pt x="263" y="228"/>
                    </a:cubicBezTo>
                    <a:cubicBezTo>
                      <a:pt x="266" y="226"/>
                      <a:pt x="265" y="224"/>
                      <a:pt x="264" y="221"/>
                    </a:cubicBezTo>
                    <a:cubicBezTo>
                      <a:pt x="264" y="219"/>
                      <a:pt x="263" y="217"/>
                      <a:pt x="265" y="215"/>
                    </a:cubicBezTo>
                    <a:cubicBezTo>
                      <a:pt x="265" y="214"/>
                      <a:pt x="266" y="214"/>
                      <a:pt x="267" y="213"/>
                    </a:cubicBezTo>
                    <a:cubicBezTo>
                      <a:pt x="268" y="212"/>
                      <a:pt x="269" y="211"/>
                      <a:pt x="270" y="209"/>
                    </a:cubicBezTo>
                    <a:cubicBezTo>
                      <a:pt x="270" y="208"/>
                      <a:pt x="270" y="207"/>
                      <a:pt x="270" y="206"/>
                    </a:cubicBezTo>
                    <a:cubicBezTo>
                      <a:pt x="270" y="204"/>
                      <a:pt x="270" y="203"/>
                      <a:pt x="271" y="202"/>
                    </a:cubicBezTo>
                    <a:cubicBezTo>
                      <a:pt x="271" y="201"/>
                      <a:pt x="272" y="200"/>
                      <a:pt x="272" y="199"/>
                    </a:cubicBezTo>
                    <a:cubicBezTo>
                      <a:pt x="273" y="197"/>
                      <a:pt x="274" y="196"/>
                      <a:pt x="275" y="194"/>
                    </a:cubicBezTo>
                    <a:cubicBezTo>
                      <a:pt x="275" y="192"/>
                      <a:pt x="275" y="192"/>
                      <a:pt x="275" y="192"/>
                    </a:cubicBezTo>
                    <a:cubicBezTo>
                      <a:pt x="275" y="190"/>
                      <a:pt x="276" y="188"/>
                      <a:pt x="276" y="186"/>
                    </a:cubicBezTo>
                    <a:cubicBezTo>
                      <a:pt x="277" y="180"/>
                      <a:pt x="280" y="176"/>
                      <a:pt x="285" y="174"/>
                    </a:cubicBezTo>
                    <a:cubicBezTo>
                      <a:pt x="292" y="171"/>
                      <a:pt x="292" y="167"/>
                      <a:pt x="293" y="161"/>
                    </a:cubicBezTo>
                    <a:cubicBezTo>
                      <a:pt x="294" y="159"/>
                      <a:pt x="294" y="159"/>
                      <a:pt x="294" y="159"/>
                    </a:cubicBezTo>
                    <a:cubicBezTo>
                      <a:pt x="294" y="158"/>
                      <a:pt x="294" y="157"/>
                      <a:pt x="294" y="156"/>
                    </a:cubicBezTo>
                    <a:cubicBezTo>
                      <a:pt x="294" y="154"/>
                      <a:pt x="294" y="153"/>
                      <a:pt x="295" y="152"/>
                    </a:cubicBezTo>
                    <a:cubicBezTo>
                      <a:pt x="296" y="148"/>
                      <a:pt x="298" y="146"/>
                      <a:pt x="302" y="145"/>
                    </a:cubicBezTo>
                    <a:cubicBezTo>
                      <a:pt x="304" y="145"/>
                      <a:pt x="304" y="145"/>
                      <a:pt x="304" y="145"/>
                    </a:cubicBezTo>
                    <a:cubicBezTo>
                      <a:pt x="304" y="143"/>
                      <a:pt x="304" y="143"/>
                      <a:pt x="304" y="143"/>
                    </a:cubicBezTo>
                    <a:cubicBezTo>
                      <a:pt x="304" y="142"/>
                      <a:pt x="304" y="141"/>
                      <a:pt x="304" y="139"/>
                    </a:cubicBezTo>
                    <a:cubicBezTo>
                      <a:pt x="304" y="136"/>
                      <a:pt x="304" y="133"/>
                      <a:pt x="305" y="131"/>
                    </a:cubicBezTo>
                    <a:cubicBezTo>
                      <a:pt x="305" y="128"/>
                      <a:pt x="306" y="127"/>
                      <a:pt x="308" y="126"/>
                    </a:cubicBezTo>
                    <a:cubicBezTo>
                      <a:pt x="310" y="125"/>
                      <a:pt x="311" y="124"/>
                      <a:pt x="311" y="121"/>
                    </a:cubicBezTo>
                    <a:cubicBezTo>
                      <a:pt x="312" y="120"/>
                      <a:pt x="312" y="118"/>
                      <a:pt x="312" y="117"/>
                    </a:cubicBezTo>
                    <a:cubicBezTo>
                      <a:pt x="312" y="113"/>
                      <a:pt x="312" y="110"/>
                      <a:pt x="314" y="107"/>
                    </a:cubicBezTo>
                    <a:cubicBezTo>
                      <a:pt x="315" y="104"/>
                      <a:pt x="315" y="104"/>
                      <a:pt x="315" y="104"/>
                    </a:cubicBezTo>
                    <a:cubicBezTo>
                      <a:pt x="316" y="101"/>
                      <a:pt x="318" y="98"/>
                      <a:pt x="320" y="95"/>
                    </a:cubicBezTo>
                    <a:cubicBezTo>
                      <a:pt x="320" y="94"/>
                      <a:pt x="321" y="94"/>
                      <a:pt x="321" y="93"/>
                    </a:cubicBezTo>
                    <a:cubicBezTo>
                      <a:pt x="323" y="90"/>
                      <a:pt x="324" y="89"/>
                      <a:pt x="328" y="88"/>
                    </a:cubicBezTo>
                    <a:cubicBezTo>
                      <a:pt x="332" y="88"/>
                      <a:pt x="334" y="86"/>
                      <a:pt x="337" y="83"/>
                    </a:cubicBezTo>
                    <a:cubicBezTo>
                      <a:pt x="338" y="83"/>
                      <a:pt x="339" y="82"/>
                      <a:pt x="340" y="81"/>
                    </a:cubicBezTo>
                    <a:cubicBezTo>
                      <a:pt x="343" y="79"/>
                      <a:pt x="343" y="76"/>
                      <a:pt x="343" y="73"/>
                    </a:cubicBezTo>
                    <a:cubicBezTo>
                      <a:pt x="343" y="72"/>
                      <a:pt x="343" y="71"/>
                      <a:pt x="343" y="69"/>
                    </a:cubicBezTo>
                    <a:cubicBezTo>
                      <a:pt x="343" y="68"/>
                      <a:pt x="343" y="68"/>
                      <a:pt x="344" y="67"/>
                    </a:cubicBezTo>
                    <a:cubicBezTo>
                      <a:pt x="344" y="63"/>
                      <a:pt x="345" y="58"/>
                      <a:pt x="343" y="55"/>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30" name="Freeform 63">
                <a:extLst>
                  <a:ext uri="{FF2B5EF4-FFF2-40B4-BE49-F238E27FC236}">
                    <a16:creationId xmlns:a16="http://schemas.microsoft.com/office/drawing/2014/main" id="{C68D1C8E-ACF5-2ABC-4A9A-20DEEA945A00}"/>
                  </a:ext>
                </a:extLst>
              </p:cNvPr>
              <p:cNvSpPr>
                <a:spLocks/>
              </p:cNvSpPr>
              <p:nvPr/>
            </p:nvSpPr>
            <p:spPr bwMode="auto">
              <a:xfrm>
                <a:off x="2468743" y="1719326"/>
                <a:ext cx="453105" cy="696543"/>
              </a:xfrm>
              <a:custGeom>
                <a:avLst/>
                <a:gdLst>
                  <a:gd name="T0" fmla="*/ 221 w 224"/>
                  <a:gd name="T1" fmla="*/ 334 h 374"/>
                  <a:gd name="T2" fmla="*/ 195 w 224"/>
                  <a:gd name="T3" fmla="*/ 308 h 374"/>
                  <a:gd name="T4" fmla="*/ 184 w 224"/>
                  <a:gd name="T5" fmla="*/ 281 h 374"/>
                  <a:gd name="T6" fmla="*/ 180 w 224"/>
                  <a:gd name="T7" fmla="*/ 260 h 374"/>
                  <a:gd name="T8" fmla="*/ 179 w 224"/>
                  <a:gd name="T9" fmla="*/ 238 h 374"/>
                  <a:gd name="T10" fmla="*/ 179 w 224"/>
                  <a:gd name="T11" fmla="*/ 226 h 374"/>
                  <a:gd name="T12" fmla="*/ 194 w 224"/>
                  <a:gd name="T13" fmla="*/ 199 h 374"/>
                  <a:gd name="T14" fmla="*/ 184 w 224"/>
                  <a:gd name="T15" fmla="*/ 142 h 374"/>
                  <a:gd name="T16" fmla="*/ 161 w 224"/>
                  <a:gd name="T17" fmla="*/ 118 h 374"/>
                  <a:gd name="T18" fmla="*/ 164 w 224"/>
                  <a:gd name="T19" fmla="*/ 106 h 374"/>
                  <a:gd name="T20" fmla="*/ 179 w 224"/>
                  <a:gd name="T21" fmla="*/ 102 h 374"/>
                  <a:gd name="T22" fmla="*/ 198 w 224"/>
                  <a:gd name="T23" fmla="*/ 103 h 374"/>
                  <a:gd name="T24" fmla="*/ 206 w 224"/>
                  <a:gd name="T25" fmla="*/ 103 h 374"/>
                  <a:gd name="T26" fmla="*/ 191 w 224"/>
                  <a:gd name="T27" fmla="*/ 80 h 374"/>
                  <a:gd name="T28" fmla="*/ 184 w 224"/>
                  <a:gd name="T29" fmla="*/ 25 h 374"/>
                  <a:gd name="T30" fmla="*/ 177 w 224"/>
                  <a:gd name="T31" fmla="*/ 13 h 374"/>
                  <a:gd name="T32" fmla="*/ 163 w 224"/>
                  <a:gd name="T33" fmla="*/ 0 h 374"/>
                  <a:gd name="T34" fmla="*/ 164 w 224"/>
                  <a:gd name="T35" fmla="*/ 13 h 374"/>
                  <a:gd name="T36" fmla="*/ 177 w 224"/>
                  <a:gd name="T37" fmla="*/ 28 h 374"/>
                  <a:gd name="T38" fmla="*/ 173 w 224"/>
                  <a:gd name="T39" fmla="*/ 54 h 374"/>
                  <a:gd name="T40" fmla="*/ 153 w 224"/>
                  <a:gd name="T41" fmla="*/ 68 h 374"/>
                  <a:gd name="T42" fmla="*/ 145 w 224"/>
                  <a:gd name="T43" fmla="*/ 94 h 374"/>
                  <a:gd name="T44" fmla="*/ 137 w 224"/>
                  <a:gd name="T45" fmla="*/ 118 h 374"/>
                  <a:gd name="T46" fmla="*/ 127 w 224"/>
                  <a:gd name="T47" fmla="*/ 134 h 374"/>
                  <a:gd name="T48" fmla="*/ 108 w 224"/>
                  <a:gd name="T49" fmla="*/ 167 h 374"/>
                  <a:gd name="T50" fmla="*/ 104 w 224"/>
                  <a:gd name="T51" fmla="*/ 182 h 374"/>
                  <a:gd name="T52" fmla="*/ 97 w 224"/>
                  <a:gd name="T53" fmla="*/ 201 h 374"/>
                  <a:gd name="T54" fmla="*/ 89 w 224"/>
                  <a:gd name="T55" fmla="*/ 212 h 374"/>
                  <a:gd name="T56" fmla="*/ 77 w 224"/>
                  <a:gd name="T57" fmla="*/ 210 h 374"/>
                  <a:gd name="T58" fmla="*/ 65 w 224"/>
                  <a:gd name="T59" fmla="*/ 197 h 374"/>
                  <a:gd name="T60" fmla="*/ 60 w 224"/>
                  <a:gd name="T61" fmla="*/ 201 h 374"/>
                  <a:gd name="T62" fmla="*/ 51 w 224"/>
                  <a:gd name="T63" fmla="*/ 204 h 374"/>
                  <a:gd name="T64" fmla="*/ 47 w 224"/>
                  <a:gd name="T65" fmla="*/ 201 h 374"/>
                  <a:gd name="T66" fmla="*/ 40 w 224"/>
                  <a:gd name="T67" fmla="*/ 207 h 374"/>
                  <a:gd name="T68" fmla="*/ 37 w 224"/>
                  <a:gd name="T69" fmla="*/ 212 h 374"/>
                  <a:gd name="T70" fmla="*/ 21 w 224"/>
                  <a:gd name="T71" fmla="*/ 231 h 374"/>
                  <a:gd name="T72" fmla="*/ 12 w 224"/>
                  <a:gd name="T73" fmla="*/ 245 h 374"/>
                  <a:gd name="T74" fmla="*/ 11 w 224"/>
                  <a:gd name="T75" fmla="*/ 255 h 374"/>
                  <a:gd name="T76" fmla="*/ 4 w 224"/>
                  <a:gd name="T77" fmla="*/ 271 h 374"/>
                  <a:gd name="T78" fmla="*/ 0 w 224"/>
                  <a:gd name="T79" fmla="*/ 281 h 374"/>
                  <a:gd name="T80" fmla="*/ 11 w 224"/>
                  <a:gd name="T81" fmla="*/ 281 h 374"/>
                  <a:gd name="T82" fmla="*/ 17 w 224"/>
                  <a:gd name="T83" fmla="*/ 298 h 374"/>
                  <a:gd name="T84" fmla="*/ 33 w 224"/>
                  <a:gd name="T85" fmla="*/ 301 h 374"/>
                  <a:gd name="T86" fmla="*/ 35 w 224"/>
                  <a:gd name="T87" fmla="*/ 318 h 374"/>
                  <a:gd name="T88" fmla="*/ 38 w 224"/>
                  <a:gd name="T89" fmla="*/ 340 h 374"/>
                  <a:gd name="T90" fmla="*/ 37 w 224"/>
                  <a:gd name="T91" fmla="*/ 352 h 374"/>
                  <a:gd name="T92" fmla="*/ 85 w 224"/>
                  <a:gd name="T93" fmla="*/ 359 h 374"/>
                  <a:gd name="T94" fmla="*/ 133 w 224"/>
                  <a:gd name="T95" fmla="*/ 357 h 374"/>
                  <a:gd name="T96" fmla="*/ 144 w 224"/>
                  <a:gd name="T97" fmla="*/ 360 h 374"/>
                  <a:gd name="T98" fmla="*/ 149 w 224"/>
                  <a:gd name="T99" fmla="*/ 360 h 374"/>
                  <a:gd name="T100" fmla="*/ 180 w 224"/>
                  <a:gd name="T101" fmla="*/ 361 h 374"/>
                  <a:gd name="T102" fmla="*/ 201 w 224"/>
                  <a:gd name="T103" fmla="*/ 366 h 374"/>
                  <a:gd name="T104" fmla="*/ 220 w 224"/>
                  <a:gd name="T105" fmla="*/ 374 h 374"/>
                  <a:gd name="T106" fmla="*/ 223 w 224"/>
                  <a:gd name="T107" fmla="*/ 3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4" h="374">
                    <a:moveTo>
                      <a:pt x="223" y="360"/>
                    </a:moveTo>
                    <a:cubicBezTo>
                      <a:pt x="222" y="358"/>
                      <a:pt x="222" y="355"/>
                      <a:pt x="222" y="353"/>
                    </a:cubicBezTo>
                    <a:cubicBezTo>
                      <a:pt x="222" y="351"/>
                      <a:pt x="222" y="349"/>
                      <a:pt x="222" y="347"/>
                    </a:cubicBezTo>
                    <a:cubicBezTo>
                      <a:pt x="223" y="343"/>
                      <a:pt x="223" y="338"/>
                      <a:pt x="221" y="334"/>
                    </a:cubicBezTo>
                    <a:cubicBezTo>
                      <a:pt x="219" y="331"/>
                      <a:pt x="216" y="329"/>
                      <a:pt x="213" y="327"/>
                    </a:cubicBezTo>
                    <a:cubicBezTo>
                      <a:pt x="211" y="325"/>
                      <a:pt x="209" y="324"/>
                      <a:pt x="207" y="322"/>
                    </a:cubicBezTo>
                    <a:cubicBezTo>
                      <a:pt x="206" y="320"/>
                      <a:pt x="204" y="319"/>
                      <a:pt x="203" y="317"/>
                    </a:cubicBezTo>
                    <a:cubicBezTo>
                      <a:pt x="200" y="314"/>
                      <a:pt x="197" y="311"/>
                      <a:pt x="195" y="308"/>
                    </a:cubicBezTo>
                    <a:cubicBezTo>
                      <a:pt x="193" y="305"/>
                      <a:pt x="193" y="302"/>
                      <a:pt x="193" y="298"/>
                    </a:cubicBezTo>
                    <a:cubicBezTo>
                      <a:pt x="193" y="295"/>
                      <a:pt x="194" y="292"/>
                      <a:pt x="193" y="290"/>
                    </a:cubicBezTo>
                    <a:cubicBezTo>
                      <a:pt x="192" y="287"/>
                      <a:pt x="190" y="286"/>
                      <a:pt x="188" y="285"/>
                    </a:cubicBezTo>
                    <a:cubicBezTo>
                      <a:pt x="187" y="284"/>
                      <a:pt x="185" y="283"/>
                      <a:pt x="184" y="281"/>
                    </a:cubicBezTo>
                    <a:cubicBezTo>
                      <a:pt x="182" y="278"/>
                      <a:pt x="182" y="274"/>
                      <a:pt x="182" y="270"/>
                    </a:cubicBezTo>
                    <a:cubicBezTo>
                      <a:pt x="181" y="267"/>
                      <a:pt x="181" y="267"/>
                      <a:pt x="181" y="267"/>
                    </a:cubicBezTo>
                    <a:cubicBezTo>
                      <a:pt x="181" y="266"/>
                      <a:pt x="181" y="264"/>
                      <a:pt x="181" y="263"/>
                    </a:cubicBezTo>
                    <a:cubicBezTo>
                      <a:pt x="181" y="261"/>
                      <a:pt x="181" y="261"/>
                      <a:pt x="180" y="260"/>
                    </a:cubicBezTo>
                    <a:cubicBezTo>
                      <a:pt x="179" y="260"/>
                      <a:pt x="179" y="259"/>
                      <a:pt x="179" y="259"/>
                    </a:cubicBezTo>
                    <a:cubicBezTo>
                      <a:pt x="177" y="256"/>
                      <a:pt x="178" y="253"/>
                      <a:pt x="178" y="250"/>
                    </a:cubicBezTo>
                    <a:cubicBezTo>
                      <a:pt x="178" y="249"/>
                      <a:pt x="178" y="249"/>
                      <a:pt x="178" y="249"/>
                    </a:cubicBezTo>
                    <a:cubicBezTo>
                      <a:pt x="179" y="246"/>
                      <a:pt x="179" y="242"/>
                      <a:pt x="179" y="238"/>
                    </a:cubicBezTo>
                    <a:cubicBezTo>
                      <a:pt x="179" y="236"/>
                      <a:pt x="179" y="236"/>
                      <a:pt x="179" y="236"/>
                    </a:cubicBezTo>
                    <a:cubicBezTo>
                      <a:pt x="178" y="236"/>
                      <a:pt x="178" y="236"/>
                      <a:pt x="178" y="236"/>
                    </a:cubicBezTo>
                    <a:cubicBezTo>
                      <a:pt x="176" y="235"/>
                      <a:pt x="174" y="234"/>
                      <a:pt x="174" y="233"/>
                    </a:cubicBezTo>
                    <a:cubicBezTo>
                      <a:pt x="174" y="231"/>
                      <a:pt x="177" y="228"/>
                      <a:pt x="179" y="226"/>
                    </a:cubicBezTo>
                    <a:cubicBezTo>
                      <a:pt x="182" y="224"/>
                      <a:pt x="184" y="222"/>
                      <a:pt x="184" y="220"/>
                    </a:cubicBezTo>
                    <a:cubicBezTo>
                      <a:pt x="185" y="219"/>
                      <a:pt x="185" y="218"/>
                      <a:pt x="186" y="216"/>
                    </a:cubicBezTo>
                    <a:cubicBezTo>
                      <a:pt x="186" y="214"/>
                      <a:pt x="187" y="212"/>
                      <a:pt x="188" y="210"/>
                    </a:cubicBezTo>
                    <a:cubicBezTo>
                      <a:pt x="191" y="206"/>
                      <a:pt x="193" y="204"/>
                      <a:pt x="194" y="199"/>
                    </a:cubicBezTo>
                    <a:cubicBezTo>
                      <a:pt x="195" y="195"/>
                      <a:pt x="197" y="193"/>
                      <a:pt x="199" y="190"/>
                    </a:cubicBezTo>
                    <a:cubicBezTo>
                      <a:pt x="202" y="186"/>
                      <a:pt x="205" y="182"/>
                      <a:pt x="203" y="176"/>
                    </a:cubicBezTo>
                    <a:cubicBezTo>
                      <a:pt x="200" y="167"/>
                      <a:pt x="197" y="157"/>
                      <a:pt x="192" y="149"/>
                    </a:cubicBezTo>
                    <a:cubicBezTo>
                      <a:pt x="190" y="146"/>
                      <a:pt x="187" y="144"/>
                      <a:pt x="184" y="142"/>
                    </a:cubicBezTo>
                    <a:cubicBezTo>
                      <a:pt x="183" y="141"/>
                      <a:pt x="182" y="140"/>
                      <a:pt x="181" y="139"/>
                    </a:cubicBezTo>
                    <a:cubicBezTo>
                      <a:pt x="176" y="135"/>
                      <a:pt x="172" y="131"/>
                      <a:pt x="168" y="126"/>
                    </a:cubicBezTo>
                    <a:cubicBezTo>
                      <a:pt x="166" y="124"/>
                      <a:pt x="165" y="122"/>
                      <a:pt x="163" y="120"/>
                    </a:cubicBezTo>
                    <a:cubicBezTo>
                      <a:pt x="163" y="119"/>
                      <a:pt x="162" y="119"/>
                      <a:pt x="161" y="118"/>
                    </a:cubicBezTo>
                    <a:cubicBezTo>
                      <a:pt x="160" y="117"/>
                      <a:pt x="158" y="116"/>
                      <a:pt x="158" y="114"/>
                    </a:cubicBezTo>
                    <a:cubicBezTo>
                      <a:pt x="158" y="113"/>
                      <a:pt x="159" y="112"/>
                      <a:pt x="161" y="110"/>
                    </a:cubicBezTo>
                    <a:cubicBezTo>
                      <a:pt x="161" y="109"/>
                      <a:pt x="162" y="109"/>
                      <a:pt x="163" y="108"/>
                    </a:cubicBezTo>
                    <a:cubicBezTo>
                      <a:pt x="163" y="108"/>
                      <a:pt x="164" y="107"/>
                      <a:pt x="164" y="106"/>
                    </a:cubicBezTo>
                    <a:cubicBezTo>
                      <a:pt x="165" y="104"/>
                      <a:pt x="166" y="102"/>
                      <a:pt x="168" y="101"/>
                    </a:cubicBezTo>
                    <a:cubicBezTo>
                      <a:pt x="169" y="101"/>
                      <a:pt x="170" y="100"/>
                      <a:pt x="171" y="100"/>
                    </a:cubicBezTo>
                    <a:cubicBezTo>
                      <a:pt x="173" y="100"/>
                      <a:pt x="175" y="101"/>
                      <a:pt x="177" y="101"/>
                    </a:cubicBezTo>
                    <a:cubicBezTo>
                      <a:pt x="179" y="102"/>
                      <a:pt x="179" y="102"/>
                      <a:pt x="179" y="102"/>
                    </a:cubicBezTo>
                    <a:cubicBezTo>
                      <a:pt x="180" y="102"/>
                      <a:pt x="181" y="102"/>
                      <a:pt x="183" y="102"/>
                    </a:cubicBezTo>
                    <a:cubicBezTo>
                      <a:pt x="184" y="102"/>
                      <a:pt x="186" y="102"/>
                      <a:pt x="188" y="102"/>
                    </a:cubicBezTo>
                    <a:cubicBezTo>
                      <a:pt x="189" y="101"/>
                      <a:pt x="190" y="101"/>
                      <a:pt x="191" y="101"/>
                    </a:cubicBezTo>
                    <a:cubicBezTo>
                      <a:pt x="194" y="101"/>
                      <a:pt x="196" y="102"/>
                      <a:pt x="198" y="103"/>
                    </a:cubicBezTo>
                    <a:cubicBezTo>
                      <a:pt x="199" y="103"/>
                      <a:pt x="199" y="103"/>
                      <a:pt x="199" y="103"/>
                    </a:cubicBezTo>
                    <a:cubicBezTo>
                      <a:pt x="200" y="104"/>
                      <a:pt x="202" y="104"/>
                      <a:pt x="203" y="104"/>
                    </a:cubicBezTo>
                    <a:cubicBezTo>
                      <a:pt x="204" y="104"/>
                      <a:pt x="205" y="104"/>
                      <a:pt x="205" y="103"/>
                    </a:cubicBezTo>
                    <a:cubicBezTo>
                      <a:pt x="206" y="103"/>
                      <a:pt x="206" y="103"/>
                      <a:pt x="206" y="103"/>
                    </a:cubicBezTo>
                    <a:cubicBezTo>
                      <a:pt x="206" y="102"/>
                      <a:pt x="206" y="102"/>
                      <a:pt x="206" y="102"/>
                    </a:cubicBezTo>
                    <a:cubicBezTo>
                      <a:pt x="206" y="100"/>
                      <a:pt x="204" y="99"/>
                      <a:pt x="203" y="98"/>
                    </a:cubicBezTo>
                    <a:cubicBezTo>
                      <a:pt x="202" y="98"/>
                      <a:pt x="202" y="98"/>
                      <a:pt x="201" y="97"/>
                    </a:cubicBezTo>
                    <a:cubicBezTo>
                      <a:pt x="196" y="93"/>
                      <a:pt x="192" y="86"/>
                      <a:pt x="191" y="80"/>
                    </a:cubicBezTo>
                    <a:cubicBezTo>
                      <a:pt x="190" y="76"/>
                      <a:pt x="189" y="73"/>
                      <a:pt x="188" y="69"/>
                    </a:cubicBezTo>
                    <a:cubicBezTo>
                      <a:pt x="186" y="64"/>
                      <a:pt x="187" y="61"/>
                      <a:pt x="188" y="57"/>
                    </a:cubicBezTo>
                    <a:cubicBezTo>
                      <a:pt x="191" y="49"/>
                      <a:pt x="189" y="42"/>
                      <a:pt x="185" y="33"/>
                    </a:cubicBezTo>
                    <a:cubicBezTo>
                      <a:pt x="184" y="30"/>
                      <a:pt x="184" y="27"/>
                      <a:pt x="184" y="25"/>
                    </a:cubicBezTo>
                    <a:cubicBezTo>
                      <a:pt x="184" y="24"/>
                      <a:pt x="184" y="24"/>
                      <a:pt x="184" y="24"/>
                    </a:cubicBezTo>
                    <a:cubicBezTo>
                      <a:pt x="183" y="23"/>
                      <a:pt x="183" y="22"/>
                      <a:pt x="183" y="22"/>
                    </a:cubicBezTo>
                    <a:cubicBezTo>
                      <a:pt x="182" y="17"/>
                      <a:pt x="181" y="16"/>
                      <a:pt x="178" y="13"/>
                    </a:cubicBezTo>
                    <a:cubicBezTo>
                      <a:pt x="177" y="13"/>
                      <a:pt x="177" y="13"/>
                      <a:pt x="177" y="13"/>
                    </a:cubicBezTo>
                    <a:cubicBezTo>
                      <a:pt x="174" y="11"/>
                      <a:pt x="174" y="9"/>
                      <a:pt x="174" y="7"/>
                    </a:cubicBezTo>
                    <a:cubicBezTo>
                      <a:pt x="173" y="6"/>
                      <a:pt x="173" y="4"/>
                      <a:pt x="172" y="3"/>
                    </a:cubicBezTo>
                    <a:cubicBezTo>
                      <a:pt x="171" y="1"/>
                      <a:pt x="169" y="0"/>
                      <a:pt x="166" y="0"/>
                    </a:cubicBezTo>
                    <a:cubicBezTo>
                      <a:pt x="165" y="0"/>
                      <a:pt x="164" y="0"/>
                      <a:pt x="163" y="0"/>
                    </a:cubicBezTo>
                    <a:cubicBezTo>
                      <a:pt x="161" y="0"/>
                      <a:pt x="161" y="0"/>
                      <a:pt x="161" y="0"/>
                    </a:cubicBezTo>
                    <a:cubicBezTo>
                      <a:pt x="161" y="2"/>
                      <a:pt x="161" y="2"/>
                      <a:pt x="161" y="2"/>
                    </a:cubicBezTo>
                    <a:cubicBezTo>
                      <a:pt x="162" y="4"/>
                      <a:pt x="162" y="6"/>
                      <a:pt x="163" y="8"/>
                    </a:cubicBezTo>
                    <a:cubicBezTo>
                      <a:pt x="163" y="10"/>
                      <a:pt x="163" y="12"/>
                      <a:pt x="164" y="13"/>
                    </a:cubicBezTo>
                    <a:cubicBezTo>
                      <a:pt x="164" y="15"/>
                      <a:pt x="164" y="16"/>
                      <a:pt x="164" y="17"/>
                    </a:cubicBezTo>
                    <a:cubicBezTo>
                      <a:pt x="164" y="19"/>
                      <a:pt x="164" y="20"/>
                      <a:pt x="164" y="21"/>
                    </a:cubicBezTo>
                    <a:cubicBezTo>
                      <a:pt x="165" y="24"/>
                      <a:pt x="168" y="24"/>
                      <a:pt x="171" y="25"/>
                    </a:cubicBezTo>
                    <a:cubicBezTo>
                      <a:pt x="173" y="26"/>
                      <a:pt x="175" y="26"/>
                      <a:pt x="177" y="28"/>
                    </a:cubicBezTo>
                    <a:cubicBezTo>
                      <a:pt x="179" y="32"/>
                      <a:pt x="178" y="36"/>
                      <a:pt x="177" y="40"/>
                    </a:cubicBezTo>
                    <a:cubicBezTo>
                      <a:pt x="177" y="41"/>
                      <a:pt x="177" y="41"/>
                      <a:pt x="177" y="42"/>
                    </a:cubicBezTo>
                    <a:cubicBezTo>
                      <a:pt x="176" y="44"/>
                      <a:pt x="177" y="45"/>
                      <a:pt x="177" y="46"/>
                    </a:cubicBezTo>
                    <a:cubicBezTo>
                      <a:pt x="177" y="49"/>
                      <a:pt x="177" y="51"/>
                      <a:pt x="173" y="54"/>
                    </a:cubicBezTo>
                    <a:cubicBezTo>
                      <a:pt x="173" y="54"/>
                      <a:pt x="172" y="55"/>
                      <a:pt x="171" y="56"/>
                    </a:cubicBezTo>
                    <a:cubicBezTo>
                      <a:pt x="168" y="58"/>
                      <a:pt x="166" y="60"/>
                      <a:pt x="162" y="61"/>
                    </a:cubicBezTo>
                    <a:cubicBezTo>
                      <a:pt x="158" y="61"/>
                      <a:pt x="157" y="63"/>
                      <a:pt x="155" y="66"/>
                    </a:cubicBezTo>
                    <a:cubicBezTo>
                      <a:pt x="155" y="66"/>
                      <a:pt x="154" y="67"/>
                      <a:pt x="153" y="68"/>
                    </a:cubicBezTo>
                    <a:cubicBezTo>
                      <a:pt x="152" y="71"/>
                      <a:pt x="150" y="74"/>
                      <a:pt x="149" y="77"/>
                    </a:cubicBezTo>
                    <a:cubicBezTo>
                      <a:pt x="147" y="80"/>
                      <a:pt x="147" y="80"/>
                      <a:pt x="147" y="80"/>
                    </a:cubicBezTo>
                    <a:cubicBezTo>
                      <a:pt x="146" y="83"/>
                      <a:pt x="146" y="86"/>
                      <a:pt x="145" y="90"/>
                    </a:cubicBezTo>
                    <a:cubicBezTo>
                      <a:pt x="145" y="91"/>
                      <a:pt x="145" y="93"/>
                      <a:pt x="145" y="94"/>
                    </a:cubicBezTo>
                    <a:cubicBezTo>
                      <a:pt x="145" y="97"/>
                      <a:pt x="143" y="98"/>
                      <a:pt x="142" y="99"/>
                    </a:cubicBezTo>
                    <a:cubicBezTo>
                      <a:pt x="140" y="100"/>
                      <a:pt x="139" y="101"/>
                      <a:pt x="138" y="103"/>
                    </a:cubicBezTo>
                    <a:cubicBezTo>
                      <a:pt x="138" y="106"/>
                      <a:pt x="138" y="109"/>
                      <a:pt x="138" y="112"/>
                    </a:cubicBezTo>
                    <a:cubicBezTo>
                      <a:pt x="137" y="114"/>
                      <a:pt x="137" y="116"/>
                      <a:pt x="137" y="118"/>
                    </a:cubicBezTo>
                    <a:cubicBezTo>
                      <a:pt x="131" y="118"/>
                      <a:pt x="129" y="122"/>
                      <a:pt x="128" y="125"/>
                    </a:cubicBezTo>
                    <a:cubicBezTo>
                      <a:pt x="128" y="126"/>
                      <a:pt x="128" y="127"/>
                      <a:pt x="128" y="129"/>
                    </a:cubicBezTo>
                    <a:cubicBezTo>
                      <a:pt x="128" y="130"/>
                      <a:pt x="127" y="131"/>
                      <a:pt x="127" y="132"/>
                    </a:cubicBezTo>
                    <a:cubicBezTo>
                      <a:pt x="127" y="134"/>
                      <a:pt x="127" y="134"/>
                      <a:pt x="127" y="134"/>
                    </a:cubicBezTo>
                    <a:cubicBezTo>
                      <a:pt x="126" y="140"/>
                      <a:pt x="125" y="144"/>
                      <a:pt x="119" y="146"/>
                    </a:cubicBezTo>
                    <a:cubicBezTo>
                      <a:pt x="112" y="149"/>
                      <a:pt x="110" y="155"/>
                      <a:pt x="110" y="159"/>
                    </a:cubicBezTo>
                    <a:cubicBezTo>
                      <a:pt x="110" y="161"/>
                      <a:pt x="109" y="163"/>
                      <a:pt x="108" y="165"/>
                    </a:cubicBezTo>
                    <a:cubicBezTo>
                      <a:pt x="108" y="167"/>
                      <a:pt x="108" y="167"/>
                      <a:pt x="108" y="167"/>
                    </a:cubicBezTo>
                    <a:cubicBezTo>
                      <a:pt x="108" y="169"/>
                      <a:pt x="107" y="170"/>
                      <a:pt x="106" y="172"/>
                    </a:cubicBezTo>
                    <a:cubicBezTo>
                      <a:pt x="105" y="173"/>
                      <a:pt x="105" y="173"/>
                      <a:pt x="105" y="174"/>
                    </a:cubicBezTo>
                    <a:cubicBezTo>
                      <a:pt x="104" y="176"/>
                      <a:pt x="104" y="177"/>
                      <a:pt x="104" y="179"/>
                    </a:cubicBezTo>
                    <a:cubicBezTo>
                      <a:pt x="104" y="180"/>
                      <a:pt x="104" y="181"/>
                      <a:pt x="104" y="182"/>
                    </a:cubicBezTo>
                    <a:cubicBezTo>
                      <a:pt x="103" y="184"/>
                      <a:pt x="102" y="185"/>
                      <a:pt x="100" y="186"/>
                    </a:cubicBezTo>
                    <a:cubicBezTo>
                      <a:pt x="100" y="186"/>
                      <a:pt x="99" y="187"/>
                      <a:pt x="98" y="188"/>
                    </a:cubicBezTo>
                    <a:cubicBezTo>
                      <a:pt x="96" y="190"/>
                      <a:pt x="97" y="192"/>
                      <a:pt x="98" y="195"/>
                    </a:cubicBezTo>
                    <a:cubicBezTo>
                      <a:pt x="99" y="197"/>
                      <a:pt x="99" y="199"/>
                      <a:pt x="97" y="201"/>
                    </a:cubicBezTo>
                    <a:cubicBezTo>
                      <a:pt x="96" y="201"/>
                      <a:pt x="95" y="201"/>
                      <a:pt x="94" y="202"/>
                    </a:cubicBezTo>
                    <a:cubicBezTo>
                      <a:pt x="93" y="202"/>
                      <a:pt x="92" y="202"/>
                      <a:pt x="91" y="204"/>
                    </a:cubicBezTo>
                    <a:cubicBezTo>
                      <a:pt x="90" y="205"/>
                      <a:pt x="90" y="206"/>
                      <a:pt x="90" y="208"/>
                    </a:cubicBezTo>
                    <a:cubicBezTo>
                      <a:pt x="90" y="209"/>
                      <a:pt x="90" y="210"/>
                      <a:pt x="89" y="212"/>
                    </a:cubicBezTo>
                    <a:cubicBezTo>
                      <a:pt x="86" y="215"/>
                      <a:pt x="83" y="219"/>
                      <a:pt x="80" y="219"/>
                    </a:cubicBezTo>
                    <a:cubicBezTo>
                      <a:pt x="79" y="219"/>
                      <a:pt x="78" y="218"/>
                      <a:pt x="77" y="218"/>
                    </a:cubicBezTo>
                    <a:cubicBezTo>
                      <a:pt x="77" y="217"/>
                      <a:pt x="77" y="215"/>
                      <a:pt x="77" y="214"/>
                    </a:cubicBezTo>
                    <a:cubicBezTo>
                      <a:pt x="77" y="212"/>
                      <a:pt x="77" y="211"/>
                      <a:pt x="77" y="210"/>
                    </a:cubicBezTo>
                    <a:cubicBezTo>
                      <a:pt x="76" y="209"/>
                      <a:pt x="75" y="208"/>
                      <a:pt x="74" y="208"/>
                    </a:cubicBezTo>
                    <a:cubicBezTo>
                      <a:pt x="73" y="207"/>
                      <a:pt x="72" y="207"/>
                      <a:pt x="71" y="206"/>
                    </a:cubicBezTo>
                    <a:cubicBezTo>
                      <a:pt x="71" y="206"/>
                      <a:pt x="70" y="204"/>
                      <a:pt x="70" y="203"/>
                    </a:cubicBezTo>
                    <a:cubicBezTo>
                      <a:pt x="68" y="200"/>
                      <a:pt x="67" y="198"/>
                      <a:pt x="65" y="197"/>
                    </a:cubicBezTo>
                    <a:cubicBezTo>
                      <a:pt x="64" y="197"/>
                      <a:pt x="64" y="197"/>
                      <a:pt x="64" y="197"/>
                    </a:cubicBezTo>
                    <a:cubicBezTo>
                      <a:pt x="64" y="197"/>
                      <a:pt x="64" y="197"/>
                      <a:pt x="64" y="197"/>
                    </a:cubicBezTo>
                    <a:cubicBezTo>
                      <a:pt x="63" y="197"/>
                      <a:pt x="62" y="197"/>
                      <a:pt x="61" y="198"/>
                    </a:cubicBezTo>
                    <a:cubicBezTo>
                      <a:pt x="60" y="199"/>
                      <a:pt x="60" y="200"/>
                      <a:pt x="60" y="201"/>
                    </a:cubicBezTo>
                    <a:cubicBezTo>
                      <a:pt x="60" y="202"/>
                      <a:pt x="60" y="204"/>
                      <a:pt x="59" y="204"/>
                    </a:cubicBezTo>
                    <a:cubicBezTo>
                      <a:pt x="58" y="205"/>
                      <a:pt x="56" y="205"/>
                      <a:pt x="55" y="205"/>
                    </a:cubicBezTo>
                    <a:cubicBezTo>
                      <a:pt x="54" y="205"/>
                      <a:pt x="54" y="205"/>
                      <a:pt x="53" y="205"/>
                    </a:cubicBezTo>
                    <a:cubicBezTo>
                      <a:pt x="51" y="204"/>
                      <a:pt x="51" y="204"/>
                      <a:pt x="51" y="204"/>
                    </a:cubicBezTo>
                    <a:cubicBezTo>
                      <a:pt x="51" y="203"/>
                      <a:pt x="51" y="203"/>
                      <a:pt x="51" y="202"/>
                    </a:cubicBezTo>
                    <a:cubicBezTo>
                      <a:pt x="51" y="202"/>
                      <a:pt x="50" y="201"/>
                      <a:pt x="50" y="201"/>
                    </a:cubicBezTo>
                    <a:cubicBezTo>
                      <a:pt x="49" y="199"/>
                      <a:pt x="49" y="199"/>
                      <a:pt x="49" y="199"/>
                    </a:cubicBezTo>
                    <a:cubicBezTo>
                      <a:pt x="47" y="201"/>
                      <a:pt x="47" y="201"/>
                      <a:pt x="47" y="201"/>
                    </a:cubicBezTo>
                    <a:cubicBezTo>
                      <a:pt x="47" y="201"/>
                      <a:pt x="46" y="201"/>
                      <a:pt x="46" y="202"/>
                    </a:cubicBezTo>
                    <a:cubicBezTo>
                      <a:pt x="45" y="203"/>
                      <a:pt x="44" y="204"/>
                      <a:pt x="42" y="205"/>
                    </a:cubicBezTo>
                    <a:cubicBezTo>
                      <a:pt x="42" y="206"/>
                      <a:pt x="42" y="206"/>
                      <a:pt x="42" y="206"/>
                    </a:cubicBezTo>
                    <a:cubicBezTo>
                      <a:pt x="41" y="207"/>
                      <a:pt x="41" y="207"/>
                      <a:pt x="40" y="207"/>
                    </a:cubicBezTo>
                    <a:cubicBezTo>
                      <a:pt x="40" y="207"/>
                      <a:pt x="39" y="207"/>
                      <a:pt x="39" y="207"/>
                    </a:cubicBezTo>
                    <a:cubicBezTo>
                      <a:pt x="37" y="207"/>
                      <a:pt x="37" y="207"/>
                      <a:pt x="37" y="207"/>
                    </a:cubicBezTo>
                    <a:cubicBezTo>
                      <a:pt x="37" y="209"/>
                      <a:pt x="37" y="209"/>
                      <a:pt x="37" y="209"/>
                    </a:cubicBezTo>
                    <a:cubicBezTo>
                      <a:pt x="37" y="210"/>
                      <a:pt x="37" y="211"/>
                      <a:pt x="37" y="212"/>
                    </a:cubicBezTo>
                    <a:cubicBezTo>
                      <a:pt x="37" y="214"/>
                      <a:pt x="37" y="215"/>
                      <a:pt x="37" y="216"/>
                    </a:cubicBezTo>
                    <a:cubicBezTo>
                      <a:pt x="33" y="216"/>
                      <a:pt x="32" y="217"/>
                      <a:pt x="30" y="220"/>
                    </a:cubicBezTo>
                    <a:cubicBezTo>
                      <a:pt x="28" y="222"/>
                      <a:pt x="27" y="224"/>
                      <a:pt x="25" y="226"/>
                    </a:cubicBezTo>
                    <a:cubicBezTo>
                      <a:pt x="24" y="227"/>
                      <a:pt x="22" y="229"/>
                      <a:pt x="21" y="231"/>
                    </a:cubicBezTo>
                    <a:cubicBezTo>
                      <a:pt x="19" y="233"/>
                      <a:pt x="17" y="235"/>
                      <a:pt x="15" y="237"/>
                    </a:cubicBezTo>
                    <a:cubicBezTo>
                      <a:pt x="14" y="238"/>
                      <a:pt x="14" y="238"/>
                      <a:pt x="14" y="238"/>
                    </a:cubicBezTo>
                    <a:cubicBezTo>
                      <a:pt x="13" y="239"/>
                      <a:pt x="12" y="240"/>
                      <a:pt x="12" y="242"/>
                    </a:cubicBezTo>
                    <a:cubicBezTo>
                      <a:pt x="12" y="243"/>
                      <a:pt x="12" y="244"/>
                      <a:pt x="12" y="245"/>
                    </a:cubicBezTo>
                    <a:cubicBezTo>
                      <a:pt x="13" y="246"/>
                      <a:pt x="13" y="248"/>
                      <a:pt x="12" y="249"/>
                    </a:cubicBezTo>
                    <a:cubicBezTo>
                      <a:pt x="12" y="250"/>
                      <a:pt x="12" y="250"/>
                      <a:pt x="12" y="250"/>
                    </a:cubicBezTo>
                    <a:cubicBezTo>
                      <a:pt x="11" y="251"/>
                      <a:pt x="11" y="252"/>
                      <a:pt x="11" y="253"/>
                    </a:cubicBezTo>
                    <a:cubicBezTo>
                      <a:pt x="11" y="255"/>
                      <a:pt x="11" y="255"/>
                      <a:pt x="11" y="255"/>
                    </a:cubicBezTo>
                    <a:cubicBezTo>
                      <a:pt x="11" y="256"/>
                      <a:pt x="11" y="257"/>
                      <a:pt x="10" y="259"/>
                    </a:cubicBezTo>
                    <a:cubicBezTo>
                      <a:pt x="10" y="261"/>
                      <a:pt x="9" y="263"/>
                      <a:pt x="7" y="266"/>
                    </a:cubicBezTo>
                    <a:cubicBezTo>
                      <a:pt x="6" y="267"/>
                      <a:pt x="6" y="267"/>
                      <a:pt x="6" y="267"/>
                    </a:cubicBezTo>
                    <a:cubicBezTo>
                      <a:pt x="6" y="268"/>
                      <a:pt x="5" y="270"/>
                      <a:pt x="4" y="271"/>
                    </a:cubicBezTo>
                    <a:cubicBezTo>
                      <a:pt x="3" y="272"/>
                      <a:pt x="2" y="274"/>
                      <a:pt x="1" y="276"/>
                    </a:cubicBezTo>
                    <a:cubicBezTo>
                      <a:pt x="1" y="277"/>
                      <a:pt x="1" y="278"/>
                      <a:pt x="0" y="279"/>
                    </a:cubicBezTo>
                    <a:cubicBezTo>
                      <a:pt x="0" y="280"/>
                      <a:pt x="0" y="280"/>
                      <a:pt x="0" y="280"/>
                    </a:cubicBezTo>
                    <a:cubicBezTo>
                      <a:pt x="0" y="281"/>
                      <a:pt x="0" y="281"/>
                      <a:pt x="0" y="281"/>
                    </a:cubicBezTo>
                    <a:cubicBezTo>
                      <a:pt x="1" y="282"/>
                      <a:pt x="2" y="283"/>
                      <a:pt x="4" y="284"/>
                    </a:cubicBezTo>
                    <a:cubicBezTo>
                      <a:pt x="4" y="284"/>
                      <a:pt x="5" y="284"/>
                      <a:pt x="5" y="284"/>
                    </a:cubicBezTo>
                    <a:cubicBezTo>
                      <a:pt x="7" y="284"/>
                      <a:pt x="8" y="283"/>
                      <a:pt x="9" y="282"/>
                    </a:cubicBezTo>
                    <a:cubicBezTo>
                      <a:pt x="10" y="282"/>
                      <a:pt x="10" y="281"/>
                      <a:pt x="11" y="281"/>
                    </a:cubicBezTo>
                    <a:cubicBezTo>
                      <a:pt x="11" y="281"/>
                      <a:pt x="11" y="281"/>
                      <a:pt x="11" y="281"/>
                    </a:cubicBezTo>
                    <a:cubicBezTo>
                      <a:pt x="11" y="281"/>
                      <a:pt x="11" y="282"/>
                      <a:pt x="11" y="284"/>
                    </a:cubicBezTo>
                    <a:cubicBezTo>
                      <a:pt x="11" y="286"/>
                      <a:pt x="11" y="287"/>
                      <a:pt x="11" y="287"/>
                    </a:cubicBezTo>
                    <a:cubicBezTo>
                      <a:pt x="12" y="290"/>
                      <a:pt x="14" y="295"/>
                      <a:pt x="17" y="298"/>
                    </a:cubicBezTo>
                    <a:cubicBezTo>
                      <a:pt x="18" y="298"/>
                      <a:pt x="18" y="298"/>
                      <a:pt x="19" y="299"/>
                    </a:cubicBezTo>
                    <a:cubicBezTo>
                      <a:pt x="22" y="301"/>
                      <a:pt x="24" y="303"/>
                      <a:pt x="27" y="304"/>
                    </a:cubicBezTo>
                    <a:cubicBezTo>
                      <a:pt x="28" y="304"/>
                      <a:pt x="29" y="303"/>
                      <a:pt x="30" y="302"/>
                    </a:cubicBezTo>
                    <a:cubicBezTo>
                      <a:pt x="31" y="302"/>
                      <a:pt x="32" y="301"/>
                      <a:pt x="33" y="301"/>
                    </a:cubicBezTo>
                    <a:cubicBezTo>
                      <a:pt x="33" y="301"/>
                      <a:pt x="33" y="301"/>
                      <a:pt x="33" y="301"/>
                    </a:cubicBezTo>
                    <a:cubicBezTo>
                      <a:pt x="33" y="301"/>
                      <a:pt x="32" y="302"/>
                      <a:pt x="32" y="303"/>
                    </a:cubicBezTo>
                    <a:cubicBezTo>
                      <a:pt x="31" y="304"/>
                      <a:pt x="30" y="306"/>
                      <a:pt x="31" y="309"/>
                    </a:cubicBezTo>
                    <a:cubicBezTo>
                      <a:pt x="32" y="312"/>
                      <a:pt x="34" y="315"/>
                      <a:pt x="35" y="318"/>
                    </a:cubicBezTo>
                    <a:cubicBezTo>
                      <a:pt x="37" y="320"/>
                      <a:pt x="38" y="322"/>
                      <a:pt x="39" y="324"/>
                    </a:cubicBezTo>
                    <a:cubicBezTo>
                      <a:pt x="39" y="324"/>
                      <a:pt x="40" y="325"/>
                      <a:pt x="40" y="325"/>
                    </a:cubicBezTo>
                    <a:cubicBezTo>
                      <a:pt x="41" y="328"/>
                      <a:pt x="41" y="329"/>
                      <a:pt x="41" y="331"/>
                    </a:cubicBezTo>
                    <a:cubicBezTo>
                      <a:pt x="40" y="334"/>
                      <a:pt x="39" y="336"/>
                      <a:pt x="38" y="340"/>
                    </a:cubicBezTo>
                    <a:cubicBezTo>
                      <a:pt x="38" y="341"/>
                      <a:pt x="38" y="343"/>
                      <a:pt x="37" y="345"/>
                    </a:cubicBezTo>
                    <a:cubicBezTo>
                      <a:pt x="37" y="347"/>
                      <a:pt x="36" y="349"/>
                      <a:pt x="36" y="350"/>
                    </a:cubicBezTo>
                    <a:cubicBezTo>
                      <a:pt x="36" y="352"/>
                      <a:pt x="36" y="352"/>
                      <a:pt x="36" y="352"/>
                    </a:cubicBezTo>
                    <a:cubicBezTo>
                      <a:pt x="37" y="352"/>
                      <a:pt x="37" y="352"/>
                      <a:pt x="37" y="352"/>
                    </a:cubicBezTo>
                    <a:cubicBezTo>
                      <a:pt x="38" y="353"/>
                      <a:pt x="39" y="354"/>
                      <a:pt x="40" y="355"/>
                    </a:cubicBezTo>
                    <a:cubicBezTo>
                      <a:pt x="41" y="357"/>
                      <a:pt x="42" y="358"/>
                      <a:pt x="44" y="359"/>
                    </a:cubicBezTo>
                    <a:cubicBezTo>
                      <a:pt x="45" y="359"/>
                      <a:pt x="45" y="359"/>
                      <a:pt x="45" y="359"/>
                    </a:cubicBezTo>
                    <a:cubicBezTo>
                      <a:pt x="85" y="359"/>
                      <a:pt x="85" y="359"/>
                      <a:pt x="85" y="359"/>
                    </a:cubicBezTo>
                    <a:cubicBezTo>
                      <a:pt x="85" y="357"/>
                      <a:pt x="85" y="357"/>
                      <a:pt x="85" y="357"/>
                    </a:cubicBezTo>
                    <a:cubicBezTo>
                      <a:pt x="85" y="355"/>
                      <a:pt x="85" y="355"/>
                      <a:pt x="85" y="355"/>
                    </a:cubicBezTo>
                    <a:cubicBezTo>
                      <a:pt x="101" y="356"/>
                      <a:pt x="101" y="356"/>
                      <a:pt x="101" y="356"/>
                    </a:cubicBezTo>
                    <a:cubicBezTo>
                      <a:pt x="112" y="356"/>
                      <a:pt x="122" y="356"/>
                      <a:pt x="133" y="357"/>
                    </a:cubicBezTo>
                    <a:cubicBezTo>
                      <a:pt x="134" y="357"/>
                      <a:pt x="134" y="357"/>
                      <a:pt x="134" y="357"/>
                    </a:cubicBezTo>
                    <a:cubicBezTo>
                      <a:pt x="135" y="357"/>
                      <a:pt x="137" y="357"/>
                      <a:pt x="138" y="357"/>
                    </a:cubicBezTo>
                    <a:cubicBezTo>
                      <a:pt x="139" y="357"/>
                      <a:pt x="140" y="358"/>
                      <a:pt x="141" y="358"/>
                    </a:cubicBezTo>
                    <a:cubicBezTo>
                      <a:pt x="142" y="359"/>
                      <a:pt x="143" y="359"/>
                      <a:pt x="144" y="360"/>
                    </a:cubicBezTo>
                    <a:cubicBezTo>
                      <a:pt x="144" y="360"/>
                      <a:pt x="145" y="360"/>
                      <a:pt x="145" y="360"/>
                    </a:cubicBezTo>
                    <a:cubicBezTo>
                      <a:pt x="146" y="360"/>
                      <a:pt x="146" y="360"/>
                      <a:pt x="147" y="360"/>
                    </a:cubicBezTo>
                    <a:cubicBezTo>
                      <a:pt x="147" y="360"/>
                      <a:pt x="148" y="360"/>
                      <a:pt x="148" y="360"/>
                    </a:cubicBezTo>
                    <a:cubicBezTo>
                      <a:pt x="149" y="360"/>
                      <a:pt x="149" y="360"/>
                      <a:pt x="149" y="360"/>
                    </a:cubicBezTo>
                    <a:cubicBezTo>
                      <a:pt x="151" y="360"/>
                      <a:pt x="153" y="360"/>
                      <a:pt x="156" y="360"/>
                    </a:cubicBezTo>
                    <a:cubicBezTo>
                      <a:pt x="158" y="360"/>
                      <a:pt x="160" y="360"/>
                      <a:pt x="162" y="360"/>
                    </a:cubicBezTo>
                    <a:cubicBezTo>
                      <a:pt x="165" y="360"/>
                      <a:pt x="167" y="360"/>
                      <a:pt x="169" y="360"/>
                    </a:cubicBezTo>
                    <a:cubicBezTo>
                      <a:pt x="174" y="360"/>
                      <a:pt x="177" y="360"/>
                      <a:pt x="180" y="361"/>
                    </a:cubicBezTo>
                    <a:cubicBezTo>
                      <a:pt x="182" y="361"/>
                      <a:pt x="184" y="362"/>
                      <a:pt x="186" y="363"/>
                    </a:cubicBezTo>
                    <a:cubicBezTo>
                      <a:pt x="189" y="365"/>
                      <a:pt x="193" y="366"/>
                      <a:pt x="196" y="366"/>
                    </a:cubicBezTo>
                    <a:cubicBezTo>
                      <a:pt x="197" y="366"/>
                      <a:pt x="197" y="366"/>
                      <a:pt x="197" y="366"/>
                    </a:cubicBezTo>
                    <a:cubicBezTo>
                      <a:pt x="199" y="366"/>
                      <a:pt x="200" y="366"/>
                      <a:pt x="201" y="366"/>
                    </a:cubicBezTo>
                    <a:cubicBezTo>
                      <a:pt x="202" y="366"/>
                      <a:pt x="203" y="366"/>
                      <a:pt x="205" y="366"/>
                    </a:cubicBezTo>
                    <a:cubicBezTo>
                      <a:pt x="207" y="366"/>
                      <a:pt x="210" y="366"/>
                      <a:pt x="213" y="369"/>
                    </a:cubicBezTo>
                    <a:cubicBezTo>
                      <a:pt x="214" y="369"/>
                      <a:pt x="214" y="370"/>
                      <a:pt x="215" y="370"/>
                    </a:cubicBezTo>
                    <a:cubicBezTo>
                      <a:pt x="218" y="373"/>
                      <a:pt x="219" y="374"/>
                      <a:pt x="220" y="374"/>
                    </a:cubicBezTo>
                    <a:cubicBezTo>
                      <a:pt x="221" y="374"/>
                      <a:pt x="221" y="374"/>
                      <a:pt x="221" y="374"/>
                    </a:cubicBezTo>
                    <a:cubicBezTo>
                      <a:pt x="221" y="374"/>
                      <a:pt x="221" y="374"/>
                      <a:pt x="221" y="374"/>
                    </a:cubicBezTo>
                    <a:cubicBezTo>
                      <a:pt x="222" y="373"/>
                      <a:pt x="223" y="372"/>
                      <a:pt x="223" y="371"/>
                    </a:cubicBezTo>
                    <a:cubicBezTo>
                      <a:pt x="224" y="367"/>
                      <a:pt x="224" y="364"/>
                      <a:pt x="223" y="360"/>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31" name="Freeform 64">
                <a:extLst>
                  <a:ext uri="{FF2B5EF4-FFF2-40B4-BE49-F238E27FC236}">
                    <a16:creationId xmlns:a16="http://schemas.microsoft.com/office/drawing/2014/main" id="{A517B208-FDED-9F48-3E89-4BFA042FB487}"/>
                  </a:ext>
                </a:extLst>
              </p:cNvPr>
              <p:cNvSpPr>
                <a:spLocks/>
              </p:cNvSpPr>
              <p:nvPr/>
            </p:nvSpPr>
            <p:spPr bwMode="auto">
              <a:xfrm>
                <a:off x="2462047" y="2289505"/>
                <a:ext cx="39061" cy="39039"/>
              </a:xfrm>
              <a:custGeom>
                <a:avLst/>
                <a:gdLst>
                  <a:gd name="T0" fmla="*/ 14 w 19"/>
                  <a:gd name="T1" fmla="*/ 0 h 21"/>
                  <a:gd name="T2" fmla="*/ 13 w 19"/>
                  <a:gd name="T3" fmla="*/ 0 h 21"/>
                  <a:gd name="T4" fmla="*/ 8 w 19"/>
                  <a:gd name="T5" fmla="*/ 5 h 21"/>
                  <a:gd name="T6" fmla="*/ 7 w 19"/>
                  <a:gd name="T7" fmla="*/ 8 h 21"/>
                  <a:gd name="T8" fmla="*/ 5 w 19"/>
                  <a:gd name="T9" fmla="*/ 9 h 21"/>
                  <a:gd name="T10" fmla="*/ 1 w 19"/>
                  <a:gd name="T11" fmla="*/ 16 h 21"/>
                  <a:gd name="T12" fmla="*/ 8 w 19"/>
                  <a:gd name="T13" fmla="*/ 21 h 21"/>
                  <a:gd name="T14" fmla="*/ 11 w 19"/>
                  <a:gd name="T15" fmla="*/ 20 h 21"/>
                  <a:gd name="T16" fmla="*/ 12 w 19"/>
                  <a:gd name="T17" fmla="*/ 20 h 21"/>
                  <a:gd name="T18" fmla="*/ 12 w 19"/>
                  <a:gd name="T19" fmla="*/ 19 h 21"/>
                  <a:gd name="T20" fmla="*/ 14 w 19"/>
                  <a:gd name="T21" fmla="*/ 16 h 21"/>
                  <a:gd name="T22" fmla="*/ 17 w 19"/>
                  <a:gd name="T23" fmla="*/ 2 h 21"/>
                  <a:gd name="T24" fmla="*/ 14 w 19"/>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1">
                    <a:moveTo>
                      <a:pt x="14" y="0"/>
                    </a:moveTo>
                    <a:cubicBezTo>
                      <a:pt x="13" y="0"/>
                      <a:pt x="13" y="0"/>
                      <a:pt x="13" y="0"/>
                    </a:cubicBezTo>
                    <a:cubicBezTo>
                      <a:pt x="9" y="0"/>
                      <a:pt x="8" y="3"/>
                      <a:pt x="8" y="5"/>
                    </a:cubicBezTo>
                    <a:cubicBezTo>
                      <a:pt x="7" y="6"/>
                      <a:pt x="7" y="7"/>
                      <a:pt x="7" y="8"/>
                    </a:cubicBezTo>
                    <a:cubicBezTo>
                      <a:pt x="6" y="8"/>
                      <a:pt x="6" y="8"/>
                      <a:pt x="5" y="9"/>
                    </a:cubicBezTo>
                    <a:cubicBezTo>
                      <a:pt x="3" y="10"/>
                      <a:pt x="0" y="12"/>
                      <a:pt x="1" y="16"/>
                    </a:cubicBezTo>
                    <a:cubicBezTo>
                      <a:pt x="2" y="19"/>
                      <a:pt x="5" y="21"/>
                      <a:pt x="8" y="21"/>
                    </a:cubicBezTo>
                    <a:cubicBezTo>
                      <a:pt x="9" y="21"/>
                      <a:pt x="10" y="21"/>
                      <a:pt x="11" y="20"/>
                    </a:cubicBezTo>
                    <a:cubicBezTo>
                      <a:pt x="12" y="20"/>
                      <a:pt x="12" y="20"/>
                      <a:pt x="12" y="20"/>
                    </a:cubicBezTo>
                    <a:cubicBezTo>
                      <a:pt x="12" y="19"/>
                      <a:pt x="12" y="19"/>
                      <a:pt x="12" y="19"/>
                    </a:cubicBezTo>
                    <a:cubicBezTo>
                      <a:pt x="13" y="19"/>
                      <a:pt x="13" y="17"/>
                      <a:pt x="14" y="16"/>
                    </a:cubicBezTo>
                    <a:cubicBezTo>
                      <a:pt x="17" y="10"/>
                      <a:pt x="19" y="5"/>
                      <a:pt x="17" y="2"/>
                    </a:cubicBezTo>
                    <a:cubicBezTo>
                      <a:pt x="17" y="1"/>
                      <a:pt x="16" y="0"/>
                      <a:pt x="14" y="0"/>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32" name="Freeform 65">
                <a:extLst>
                  <a:ext uri="{FF2B5EF4-FFF2-40B4-BE49-F238E27FC236}">
                    <a16:creationId xmlns:a16="http://schemas.microsoft.com/office/drawing/2014/main" id="{D65F5C57-DE1A-A28E-CA7D-2A2DE3E01E56}"/>
                  </a:ext>
                </a:extLst>
              </p:cNvPr>
              <p:cNvSpPr>
                <a:spLocks/>
              </p:cNvSpPr>
              <p:nvPr/>
            </p:nvSpPr>
            <p:spPr bwMode="auto">
              <a:xfrm>
                <a:off x="2514500" y="2370666"/>
                <a:ext cx="126111" cy="91434"/>
              </a:xfrm>
              <a:custGeom>
                <a:avLst/>
                <a:gdLst>
                  <a:gd name="T0" fmla="*/ 62 w 62"/>
                  <a:gd name="T1" fmla="*/ 9 h 49"/>
                  <a:gd name="T2" fmla="*/ 22 w 62"/>
                  <a:gd name="T3" fmla="*/ 9 h 49"/>
                  <a:gd name="T4" fmla="*/ 17 w 62"/>
                  <a:gd name="T5" fmla="*/ 5 h 49"/>
                  <a:gd name="T6" fmla="*/ 16 w 62"/>
                  <a:gd name="T7" fmla="*/ 4 h 49"/>
                  <a:gd name="T8" fmla="*/ 13 w 62"/>
                  <a:gd name="T9" fmla="*/ 0 h 49"/>
                  <a:gd name="T10" fmla="*/ 13 w 62"/>
                  <a:gd name="T11" fmla="*/ 5 h 49"/>
                  <a:gd name="T12" fmla="*/ 13 w 62"/>
                  <a:gd name="T13" fmla="*/ 8 h 49"/>
                  <a:gd name="T14" fmla="*/ 13 w 62"/>
                  <a:gd name="T15" fmla="*/ 11 h 49"/>
                  <a:gd name="T16" fmla="*/ 14 w 62"/>
                  <a:gd name="T17" fmla="*/ 15 h 49"/>
                  <a:gd name="T18" fmla="*/ 11 w 62"/>
                  <a:gd name="T19" fmla="*/ 21 h 49"/>
                  <a:gd name="T20" fmla="*/ 9 w 62"/>
                  <a:gd name="T21" fmla="*/ 26 h 49"/>
                  <a:gd name="T22" fmla="*/ 6 w 62"/>
                  <a:gd name="T23" fmla="*/ 31 h 49"/>
                  <a:gd name="T24" fmla="*/ 5 w 62"/>
                  <a:gd name="T25" fmla="*/ 32 h 49"/>
                  <a:gd name="T26" fmla="*/ 2 w 62"/>
                  <a:gd name="T27" fmla="*/ 43 h 49"/>
                  <a:gd name="T28" fmla="*/ 6 w 62"/>
                  <a:gd name="T29" fmla="*/ 46 h 49"/>
                  <a:gd name="T30" fmla="*/ 7 w 62"/>
                  <a:gd name="T31" fmla="*/ 47 h 49"/>
                  <a:gd name="T32" fmla="*/ 8 w 62"/>
                  <a:gd name="T33" fmla="*/ 48 h 49"/>
                  <a:gd name="T34" fmla="*/ 10 w 62"/>
                  <a:gd name="T35" fmla="*/ 47 h 49"/>
                  <a:gd name="T36" fmla="*/ 14 w 62"/>
                  <a:gd name="T37" fmla="*/ 46 h 49"/>
                  <a:gd name="T38" fmla="*/ 14 w 62"/>
                  <a:gd name="T39" fmla="*/ 46 h 49"/>
                  <a:gd name="T40" fmla="*/ 17 w 62"/>
                  <a:gd name="T41" fmla="*/ 48 h 49"/>
                  <a:gd name="T42" fmla="*/ 20 w 62"/>
                  <a:gd name="T43" fmla="*/ 49 h 49"/>
                  <a:gd name="T44" fmla="*/ 22 w 62"/>
                  <a:gd name="T45" fmla="*/ 49 h 49"/>
                  <a:gd name="T46" fmla="*/ 62 w 62"/>
                  <a:gd name="T47" fmla="*/ 49 h 49"/>
                  <a:gd name="T48" fmla="*/ 62 w 62"/>
                  <a:gd name="T49"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49">
                    <a:moveTo>
                      <a:pt x="62" y="9"/>
                    </a:moveTo>
                    <a:cubicBezTo>
                      <a:pt x="22" y="9"/>
                      <a:pt x="22" y="9"/>
                      <a:pt x="22" y="9"/>
                    </a:cubicBezTo>
                    <a:cubicBezTo>
                      <a:pt x="20" y="8"/>
                      <a:pt x="19" y="6"/>
                      <a:pt x="17" y="5"/>
                    </a:cubicBezTo>
                    <a:cubicBezTo>
                      <a:pt x="17" y="4"/>
                      <a:pt x="16" y="4"/>
                      <a:pt x="16" y="4"/>
                    </a:cubicBezTo>
                    <a:cubicBezTo>
                      <a:pt x="13" y="0"/>
                      <a:pt x="13" y="0"/>
                      <a:pt x="13" y="0"/>
                    </a:cubicBezTo>
                    <a:cubicBezTo>
                      <a:pt x="13" y="5"/>
                      <a:pt x="13" y="5"/>
                      <a:pt x="13" y="5"/>
                    </a:cubicBezTo>
                    <a:cubicBezTo>
                      <a:pt x="13" y="6"/>
                      <a:pt x="13" y="7"/>
                      <a:pt x="13" y="8"/>
                    </a:cubicBezTo>
                    <a:cubicBezTo>
                      <a:pt x="13" y="9"/>
                      <a:pt x="13" y="10"/>
                      <a:pt x="13" y="11"/>
                    </a:cubicBezTo>
                    <a:cubicBezTo>
                      <a:pt x="14" y="12"/>
                      <a:pt x="14" y="13"/>
                      <a:pt x="14" y="15"/>
                    </a:cubicBezTo>
                    <a:cubicBezTo>
                      <a:pt x="14" y="17"/>
                      <a:pt x="13" y="19"/>
                      <a:pt x="11" y="21"/>
                    </a:cubicBezTo>
                    <a:cubicBezTo>
                      <a:pt x="10" y="23"/>
                      <a:pt x="9" y="24"/>
                      <a:pt x="9" y="26"/>
                    </a:cubicBezTo>
                    <a:cubicBezTo>
                      <a:pt x="8" y="28"/>
                      <a:pt x="7" y="30"/>
                      <a:pt x="6" y="31"/>
                    </a:cubicBezTo>
                    <a:cubicBezTo>
                      <a:pt x="5" y="32"/>
                      <a:pt x="5" y="32"/>
                      <a:pt x="5" y="32"/>
                    </a:cubicBezTo>
                    <a:cubicBezTo>
                      <a:pt x="3" y="35"/>
                      <a:pt x="0" y="40"/>
                      <a:pt x="2" y="43"/>
                    </a:cubicBezTo>
                    <a:cubicBezTo>
                      <a:pt x="3" y="45"/>
                      <a:pt x="5" y="46"/>
                      <a:pt x="6" y="46"/>
                    </a:cubicBezTo>
                    <a:cubicBezTo>
                      <a:pt x="7" y="46"/>
                      <a:pt x="7" y="46"/>
                      <a:pt x="7" y="47"/>
                    </a:cubicBezTo>
                    <a:cubicBezTo>
                      <a:pt x="8" y="48"/>
                      <a:pt x="8" y="48"/>
                      <a:pt x="8" y="48"/>
                    </a:cubicBezTo>
                    <a:cubicBezTo>
                      <a:pt x="10" y="47"/>
                      <a:pt x="10" y="47"/>
                      <a:pt x="10" y="47"/>
                    </a:cubicBezTo>
                    <a:cubicBezTo>
                      <a:pt x="11" y="47"/>
                      <a:pt x="13" y="46"/>
                      <a:pt x="14" y="46"/>
                    </a:cubicBezTo>
                    <a:cubicBezTo>
                      <a:pt x="14" y="46"/>
                      <a:pt x="14" y="46"/>
                      <a:pt x="14" y="46"/>
                    </a:cubicBezTo>
                    <a:cubicBezTo>
                      <a:pt x="15" y="46"/>
                      <a:pt x="16" y="47"/>
                      <a:pt x="17" y="48"/>
                    </a:cubicBezTo>
                    <a:cubicBezTo>
                      <a:pt x="18" y="49"/>
                      <a:pt x="19" y="49"/>
                      <a:pt x="20" y="49"/>
                    </a:cubicBezTo>
                    <a:cubicBezTo>
                      <a:pt x="21" y="49"/>
                      <a:pt x="22" y="49"/>
                      <a:pt x="22" y="49"/>
                    </a:cubicBezTo>
                    <a:cubicBezTo>
                      <a:pt x="62" y="49"/>
                      <a:pt x="62" y="49"/>
                      <a:pt x="62" y="49"/>
                    </a:cubicBezTo>
                    <a:lnTo>
                      <a:pt x="62" y="9"/>
                    </a:ln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33" name="Freeform 66">
                <a:extLst>
                  <a:ext uri="{FF2B5EF4-FFF2-40B4-BE49-F238E27FC236}">
                    <a16:creationId xmlns:a16="http://schemas.microsoft.com/office/drawing/2014/main" id="{E06FF194-F793-8D08-FC75-B4490DE73918}"/>
                  </a:ext>
                </a:extLst>
              </p:cNvPr>
              <p:cNvSpPr>
                <a:spLocks noEditPoints="1"/>
              </p:cNvSpPr>
              <p:nvPr/>
            </p:nvSpPr>
            <p:spPr bwMode="auto">
              <a:xfrm>
                <a:off x="3966445" y="2239165"/>
                <a:ext cx="467613" cy="579426"/>
              </a:xfrm>
              <a:custGeom>
                <a:avLst/>
                <a:gdLst>
                  <a:gd name="T0" fmla="*/ 222 w 231"/>
                  <a:gd name="T1" fmla="*/ 23 h 311"/>
                  <a:gd name="T2" fmla="*/ 211 w 231"/>
                  <a:gd name="T3" fmla="*/ 23 h 311"/>
                  <a:gd name="T4" fmla="*/ 163 w 231"/>
                  <a:gd name="T5" fmla="*/ 41 h 311"/>
                  <a:gd name="T6" fmla="*/ 59 w 231"/>
                  <a:gd name="T7" fmla="*/ 8 h 311"/>
                  <a:gd name="T8" fmla="*/ 54 w 231"/>
                  <a:gd name="T9" fmla="*/ 0 h 311"/>
                  <a:gd name="T10" fmla="*/ 3 w 231"/>
                  <a:gd name="T11" fmla="*/ 14 h 311"/>
                  <a:gd name="T12" fmla="*/ 7 w 231"/>
                  <a:gd name="T13" fmla="*/ 28 h 311"/>
                  <a:gd name="T14" fmla="*/ 12 w 231"/>
                  <a:gd name="T15" fmla="*/ 31 h 311"/>
                  <a:gd name="T16" fmla="*/ 14 w 231"/>
                  <a:gd name="T17" fmla="*/ 39 h 311"/>
                  <a:gd name="T18" fmla="*/ 14 w 231"/>
                  <a:gd name="T19" fmla="*/ 44 h 311"/>
                  <a:gd name="T20" fmla="*/ 17 w 231"/>
                  <a:gd name="T21" fmla="*/ 50 h 311"/>
                  <a:gd name="T22" fmla="*/ 19 w 231"/>
                  <a:gd name="T23" fmla="*/ 54 h 311"/>
                  <a:gd name="T24" fmla="*/ 26 w 231"/>
                  <a:gd name="T25" fmla="*/ 65 h 311"/>
                  <a:gd name="T26" fmla="*/ 29 w 231"/>
                  <a:gd name="T27" fmla="*/ 77 h 311"/>
                  <a:gd name="T28" fmla="*/ 32 w 231"/>
                  <a:gd name="T29" fmla="*/ 93 h 311"/>
                  <a:gd name="T30" fmla="*/ 25 w 231"/>
                  <a:gd name="T31" fmla="*/ 112 h 311"/>
                  <a:gd name="T32" fmla="*/ 16 w 231"/>
                  <a:gd name="T33" fmla="*/ 122 h 311"/>
                  <a:gd name="T34" fmla="*/ 12 w 231"/>
                  <a:gd name="T35" fmla="*/ 130 h 311"/>
                  <a:gd name="T36" fmla="*/ 7 w 231"/>
                  <a:gd name="T37" fmla="*/ 133 h 311"/>
                  <a:gd name="T38" fmla="*/ 3 w 231"/>
                  <a:gd name="T39" fmla="*/ 145 h 311"/>
                  <a:gd name="T40" fmla="*/ 0 w 231"/>
                  <a:gd name="T41" fmla="*/ 153 h 311"/>
                  <a:gd name="T42" fmla="*/ 4 w 231"/>
                  <a:gd name="T43" fmla="*/ 158 h 311"/>
                  <a:gd name="T44" fmla="*/ 9 w 231"/>
                  <a:gd name="T45" fmla="*/ 166 h 311"/>
                  <a:gd name="T46" fmla="*/ 6 w 231"/>
                  <a:gd name="T47" fmla="*/ 167 h 311"/>
                  <a:gd name="T48" fmla="*/ 1 w 231"/>
                  <a:gd name="T49" fmla="*/ 179 h 311"/>
                  <a:gd name="T50" fmla="*/ 3 w 231"/>
                  <a:gd name="T51" fmla="*/ 185 h 311"/>
                  <a:gd name="T52" fmla="*/ 20 w 231"/>
                  <a:gd name="T53" fmla="*/ 198 h 311"/>
                  <a:gd name="T54" fmla="*/ 54 w 231"/>
                  <a:gd name="T55" fmla="*/ 219 h 311"/>
                  <a:gd name="T56" fmla="*/ 106 w 231"/>
                  <a:gd name="T57" fmla="*/ 251 h 311"/>
                  <a:gd name="T58" fmla="*/ 107 w 231"/>
                  <a:gd name="T59" fmla="*/ 268 h 311"/>
                  <a:gd name="T60" fmla="*/ 113 w 231"/>
                  <a:gd name="T61" fmla="*/ 274 h 311"/>
                  <a:gd name="T62" fmla="*/ 118 w 231"/>
                  <a:gd name="T63" fmla="*/ 279 h 311"/>
                  <a:gd name="T64" fmla="*/ 157 w 231"/>
                  <a:gd name="T65" fmla="*/ 307 h 311"/>
                  <a:gd name="T66" fmla="*/ 165 w 231"/>
                  <a:gd name="T67" fmla="*/ 297 h 311"/>
                  <a:gd name="T68" fmla="*/ 171 w 231"/>
                  <a:gd name="T69" fmla="*/ 285 h 311"/>
                  <a:gd name="T70" fmla="*/ 174 w 231"/>
                  <a:gd name="T71" fmla="*/ 274 h 311"/>
                  <a:gd name="T72" fmla="*/ 176 w 231"/>
                  <a:gd name="T73" fmla="*/ 269 h 311"/>
                  <a:gd name="T74" fmla="*/ 182 w 231"/>
                  <a:gd name="T75" fmla="*/ 261 h 311"/>
                  <a:gd name="T76" fmla="*/ 184 w 231"/>
                  <a:gd name="T77" fmla="*/ 251 h 311"/>
                  <a:gd name="T78" fmla="*/ 185 w 231"/>
                  <a:gd name="T79" fmla="*/ 246 h 311"/>
                  <a:gd name="T80" fmla="*/ 195 w 231"/>
                  <a:gd name="T81" fmla="*/ 239 h 311"/>
                  <a:gd name="T82" fmla="*/ 203 w 231"/>
                  <a:gd name="T83" fmla="*/ 230 h 311"/>
                  <a:gd name="T84" fmla="*/ 206 w 231"/>
                  <a:gd name="T85" fmla="*/ 224 h 311"/>
                  <a:gd name="T86" fmla="*/ 207 w 231"/>
                  <a:gd name="T87" fmla="*/ 221 h 311"/>
                  <a:gd name="T88" fmla="*/ 213 w 231"/>
                  <a:gd name="T89" fmla="*/ 219 h 311"/>
                  <a:gd name="T90" fmla="*/ 217 w 231"/>
                  <a:gd name="T91" fmla="*/ 219 h 311"/>
                  <a:gd name="T92" fmla="*/ 220 w 231"/>
                  <a:gd name="T93" fmla="*/ 216 h 311"/>
                  <a:gd name="T94" fmla="*/ 225 w 231"/>
                  <a:gd name="T95" fmla="*/ 207 h 311"/>
                  <a:gd name="T96" fmla="*/ 229 w 231"/>
                  <a:gd name="T97" fmla="*/ 26 h 311"/>
                  <a:gd name="T98" fmla="*/ 16 w 231"/>
                  <a:gd name="T99" fmla="*/ 163 h 311"/>
                  <a:gd name="T100" fmla="*/ 22 w 231"/>
                  <a:gd name="T101" fmla="*/ 160 h 311"/>
                  <a:gd name="T102" fmla="*/ 13 w 231"/>
                  <a:gd name="T103" fmla="*/ 165 h 311"/>
                  <a:gd name="T104" fmla="*/ 12 w 231"/>
                  <a:gd name="T105" fmla="*/ 16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1" h="311">
                    <a:moveTo>
                      <a:pt x="231" y="22"/>
                    </a:moveTo>
                    <a:cubicBezTo>
                      <a:pt x="227" y="23"/>
                      <a:pt x="227" y="23"/>
                      <a:pt x="227" y="23"/>
                    </a:cubicBezTo>
                    <a:cubicBezTo>
                      <a:pt x="225" y="23"/>
                      <a:pt x="224" y="23"/>
                      <a:pt x="222" y="23"/>
                    </a:cubicBezTo>
                    <a:cubicBezTo>
                      <a:pt x="220" y="23"/>
                      <a:pt x="218" y="23"/>
                      <a:pt x="216" y="23"/>
                    </a:cubicBezTo>
                    <a:cubicBezTo>
                      <a:pt x="215" y="23"/>
                      <a:pt x="214" y="23"/>
                      <a:pt x="213" y="23"/>
                    </a:cubicBezTo>
                    <a:cubicBezTo>
                      <a:pt x="212" y="23"/>
                      <a:pt x="212" y="23"/>
                      <a:pt x="211" y="23"/>
                    </a:cubicBezTo>
                    <a:cubicBezTo>
                      <a:pt x="199" y="13"/>
                      <a:pt x="199" y="13"/>
                      <a:pt x="199" y="13"/>
                    </a:cubicBezTo>
                    <a:cubicBezTo>
                      <a:pt x="175" y="23"/>
                      <a:pt x="175" y="23"/>
                      <a:pt x="175" y="23"/>
                    </a:cubicBezTo>
                    <a:cubicBezTo>
                      <a:pt x="163" y="41"/>
                      <a:pt x="163" y="41"/>
                      <a:pt x="163" y="41"/>
                    </a:cubicBezTo>
                    <a:cubicBezTo>
                      <a:pt x="123" y="34"/>
                      <a:pt x="123" y="34"/>
                      <a:pt x="123" y="34"/>
                    </a:cubicBezTo>
                    <a:cubicBezTo>
                      <a:pt x="88" y="8"/>
                      <a:pt x="88" y="8"/>
                      <a:pt x="88" y="8"/>
                    </a:cubicBezTo>
                    <a:cubicBezTo>
                      <a:pt x="59" y="8"/>
                      <a:pt x="59" y="8"/>
                      <a:pt x="59" y="8"/>
                    </a:cubicBezTo>
                    <a:cubicBezTo>
                      <a:pt x="59" y="6"/>
                      <a:pt x="58" y="5"/>
                      <a:pt x="57" y="4"/>
                    </a:cubicBezTo>
                    <a:cubicBezTo>
                      <a:pt x="56" y="3"/>
                      <a:pt x="55" y="2"/>
                      <a:pt x="55" y="1"/>
                    </a:cubicBezTo>
                    <a:cubicBezTo>
                      <a:pt x="54" y="0"/>
                      <a:pt x="54" y="0"/>
                      <a:pt x="54" y="0"/>
                    </a:cubicBezTo>
                    <a:cubicBezTo>
                      <a:pt x="13" y="1"/>
                      <a:pt x="13" y="1"/>
                      <a:pt x="13" y="1"/>
                    </a:cubicBezTo>
                    <a:cubicBezTo>
                      <a:pt x="2" y="13"/>
                      <a:pt x="2" y="13"/>
                      <a:pt x="2" y="13"/>
                    </a:cubicBezTo>
                    <a:cubicBezTo>
                      <a:pt x="3" y="14"/>
                      <a:pt x="3" y="14"/>
                      <a:pt x="3" y="14"/>
                    </a:cubicBezTo>
                    <a:cubicBezTo>
                      <a:pt x="4" y="16"/>
                      <a:pt x="4" y="18"/>
                      <a:pt x="4" y="20"/>
                    </a:cubicBezTo>
                    <a:cubicBezTo>
                      <a:pt x="4" y="23"/>
                      <a:pt x="5" y="25"/>
                      <a:pt x="6" y="27"/>
                    </a:cubicBezTo>
                    <a:cubicBezTo>
                      <a:pt x="7" y="27"/>
                      <a:pt x="7" y="28"/>
                      <a:pt x="7" y="28"/>
                    </a:cubicBezTo>
                    <a:cubicBezTo>
                      <a:pt x="8" y="29"/>
                      <a:pt x="8" y="30"/>
                      <a:pt x="9" y="30"/>
                    </a:cubicBezTo>
                    <a:cubicBezTo>
                      <a:pt x="10" y="31"/>
                      <a:pt x="10" y="31"/>
                      <a:pt x="11" y="31"/>
                    </a:cubicBezTo>
                    <a:cubicBezTo>
                      <a:pt x="11" y="31"/>
                      <a:pt x="12" y="31"/>
                      <a:pt x="12" y="31"/>
                    </a:cubicBezTo>
                    <a:cubicBezTo>
                      <a:pt x="14" y="32"/>
                      <a:pt x="16" y="32"/>
                      <a:pt x="15" y="35"/>
                    </a:cubicBezTo>
                    <a:cubicBezTo>
                      <a:pt x="15" y="36"/>
                      <a:pt x="15" y="36"/>
                      <a:pt x="15" y="37"/>
                    </a:cubicBezTo>
                    <a:cubicBezTo>
                      <a:pt x="15" y="38"/>
                      <a:pt x="14" y="38"/>
                      <a:pt x="14" y="39"/>
                    </a:cubicBezTo>
                    <a:cubicBezTo>
                      <a:pt x="14" y="40"/>
                      <a:pt x="14" y="40"/>
                      <a:pt x="14" y="41"/>
                    </a:cubicBezTo>
                    <a:cubicBezTo>
                      <a:pt x="14" y="42"/>
                      <a:pt x="14" y="42"/>
                      <a:pt x="14" y="42"/>
                    </a:cubicBezTo>
                    <a:cubicBezTo>
                      <a:pt x="14" y="44"/>
                      <a:pt x="14" y="44"/>
                      <a:pt x="14" y="44"/>
                    </a:cubicBezTo>
                    <a:cubicBezTo>
                      <a:pt x="14" y="46"/>
                      <a:pt x="14" y="48"/>
                      <a:pt x="16" y="49"/>
                    </a:cubicBezTo>
                    <a:cubicBezTo>
                      <a:pt x="17" y="50"/>
                      <a:pt x="17" y="50"/>
                      <a:pt x="17" y="50"/>
                    </a:cubicBezTo>
                    <a:cubicBezTo>
                      <a:pt x="17" y="50"/>
                      <a:pt x="17" y="50"/>
                      <a:pt x="17" y="50"/>
                    </a:cubicBezTo>
                    <a:cubicBezTo>
                      <a:pt x="18" y="50"/>
                      <a:pt x="18" y="50"/>
                      <a:pt x="19" y="50"/>
                    </a:cubicBezTo>
                    <a:cubicBezTo>
                      <a:pt x="19" y="51"/>
                      <a:pt x="19" y="52"/>
                      <a:pt x="19" y="53"/>
                    </a:cubicBezTo>
                    <a:cubicBezTo>
                      <a:pt x="19" y="53"/>
                      <a:pt x="19" y="54"/>
                      <a:pt x="19" y="54"/>
                    </a:cubicBezTo>
                    <a:cubicBezTo>
                      <a:pt x="20" y="57"/>
                      <a:pt x="20" y="57"/>
                      <a:pt x="22" y="60"/>
                    </a:cubicBezTo>
                    <a:cubicBezTo>
                      <a:pt x="23" y="61"/>
                      <a:pt x="24" y="63"/>
                      <a:pt x="25" y="64"/>
                    </a:cubicBezTo>
                    <a:cubicBezTo>
                      <a:pt x="26" y="65"/>
                      <a:pt x="26" y="65"/>
                      <a:pt x="26" y="65"/>
                    </a:cubicBezTo>
                    <a:cubicBezTo>
                      <a:pt x="26" y="66"/>
                      <a:pt x="27" y="67"/>
                      <a:pt x="27" y="67"/>
                    </a:cubicBezTo>
                    <a:cubicBezTo>
                      <a:pt x="28" y="68"/>
                      <a:pt x="28" y="68"/>
                      <a:pt x="28" y="69"/>
                    </a:cubicBezTo>
                    <a:cubicBezTo>
                      <a:pt x="30" y="71"/>
                      <a:pt x="29" y="74"/>
                      <a:pt x="29" y="77"/>
                    </a:cubicBezTo>
                    <a:cubicBezTo>
                      <a:pt x="28" y="79"/>
                      <a:pt x="28" y="82"/>
                      <a:pt x="28" y="84"/>
                    </a:cubicBezTo>
                    <a:cubicBezTo>
                      <a:pt x="29" y="86"/>
                      <a:pt x="29" y="87"/>
                      <a:pt x="30" y="89"/>
                    </a:cubicBezTo>
                    <a:cubicBezTo>
                      <a:pt x="31" y="90"/>
                      <a:pt x="31" y="92"/>
                      <a:pt x="32" y="93"/>
                    </a:cubicBezTo>
                    <a:cubicBezTo>
                      <a:pt x="32" y="96"/>
                      <a:pt x="31" y="100"/>
                      <a:pt x="29" y="103"/>
                    </a:cubicBezTo>
                    <a:cubicBezTo>
                      <a:pt x="27" y="106"/>
                      <a:pt x="26" y="108"/>
                      <a:pt x="26" y="110"/>
                    </a:cubicBezTo>
                    <a:cubicBezTo>
                      <a:pt x="26" y="111"/>
                      <a:pt x="26" y="112"/>
                      <a:pt x="25" y="112"/>
                    </a:cubicBezTo>
                    <a:cubicBezTo>
                      <a:pt x="24" y="112"/>
                      <a:pt x="23" y="113"/>
                      <a:pt x="21" y="115"/>
                    </a:cubicBezTo>
                    <a:cubicBezTo>
                      <a:pt x="20" y="116"/>
                      <a:pt x="20" y="116"/>
                      <a:pt x="20" y="116"/>
                    </a:cubicBezTo>
                    <a:cubicBezTo>
                      <a:pt x="17" y="119"/>
                      <a:pt x="17" y="119"/>
                      <a:pt x="16" y="122"/>
                    </a:cubicBezTo>
                    <a:cubicBezTo>
                      <a:pt x="16" y="124"/>
                      <a:pt x="15" y="125"/>
                      <a:pt x="14" y="125"/>
                    </a:cubicBezTo>
                    <a:cubicBezTo>
                      <a:pt x="13" y="126"/>
                      <a:pt x="13" y="127"/>
                      <a:pt x="12" y="128"/>
                    </a:cubicBezTo>
                    <a:cubicBezTo>
                      <a:pt x="12" y="128"/>
                      <a:pt x="12" y="129"/>
                      <a:pt x="12" y="130"/>
                    </a:cubicBezTo>
                    <a:cubicBezTo>
                      <a:pt x="12" y="131"/>
                      <a:pt x="12" y="131"/>
                      <a:pt x="11" y="132"/>
                    </a:cubicBezTo>
                    <a:cubicBezTo>
                      <a:pt x="11" y="132"/>
                      <a:pt x="10" y="132"/>
                      <a:pt x="9" y="132"/>
                    </a:cubicBezTo>
                    <a:cubicBezTo>
                      <a:pt x="7" y="133"/>
                      <a:pt x="7" y="133"/>
                      <a:pt x="7" y="133"/>
                    </a:cubicBezTo>
                    <a:cubicBezTo>
                      <a:pt x="7" y="135"/>
                      <a:pt x="7" y="135"/>
                      <a:pt x="7" y="135"/>
                    </a:cubicBezTo>
                    <a:cubicBezTo>
                      <a:pt x="7" y="139"/>
                      <a:pt x="6" y="143"/>
                      <a:pt x="4" y="144"/>
                    </a:cubicBezTo>
                    <a:cubicBezTo>
                      <a:pt x="3" y="145"/>
                      <a:pt x="3" y="145"/>
                      <a:pt x="3" y="145"/>
                    </a:cubicBezTo>
                    <a:cubicBezTo>
                      <a:pt x="3" y="146"/>
                      <a:pt x="3" y="146"/>
                      <a:pt x="3" y="146"/>
                    </a:cubicBezTo>
                    <a:cubicBezTo>
                      <a:pt x="2" y="147"/>
                      <a:pt x="2" y="150"/>
                      <a:pt x="1" y="152"/>
                    </a:cubicBezTo>
                    <a:cubicBezTo>
                      <a:pt x="0" y="153"/>
                      <a:pt x="0" y="153"/>
                      <a:pt x="0" y="153"/>
                    </a:cubicBezTo>
                    <a:cubicBezTo>
                      <a:pt x="1" y="154"/>
                      <a:pt x="1" y="154"/>
                      <a:pt x="1" y="154"/>
                    </a:cubicBezTo>
                    <a:cubicBezTo>
                      <a:pt x="2" y="155"/>
                      <a:pt x="3" y="156"/>
                      <a:pt x="4" y="157"/>
                    </a:cubicBezTo>
                    <a:cubicBezTo>
                      <a:pt x="4" y="157"/>
                      <a:pt x="4" y="158"/>
                      <a:pt x="4" y="158"/>
                    </a:cubicBezTo>
                    <a:cubicBezTo>
                      <a:pt x="5" y="159"/>
                      <a:pt x="6" y="160"/>
                      <a:pt x="7" y="161"/>
                    </a:cubicBezTo>
                    <a:cubicBezTo>
                      <a:pt x="7" y="163"/>
                      <a:pt x="8" y="164"/>
                      <a:pt x="9" y="166"/>
                    </a:cubicBezTo>
                    <a:cubicBezTo>
                      <a:pt x="9" y="166"/>
                      <a:pt x="9" y="166"/>
                      <a:pt x="9" y="166"/>
                    </a:cubicBezTo>
                    <a:cubicBezTo>
                      <a:pt x="9" y="166"/>
                      <a:pt x="8" y="166"/>
                      <a:pt x="8" y="166"/>
                    </a:cubicBezTo>
                    <a:cubicBezTo>
                      <a:pt x="7" y="166"/>
                      <a:pt x="7" y="166"/>
                      <a:pt x="7" y="166"/>
                    </a:cubicBezTo>
                    <a:cubicBezTo>
                      <a:pt x="6" y="167"/>
                      <a:pt x="6" y="167"/>
                      <a:pt x="6" y="167"/>
                    </a:cubicBezTo>
                    <a:cubicBezTo>
                      <a:pt x="6" y="168"/>
                      <a:pt x="5" y="169"/>
                      <a:pt x="4" y="170"/>
                    </a:cubicBezTo>
                    <a:cubicBezTo>
                      <a:pt x="3" y="172"/>
                      <a:pt x="1" y="174"/>
                      <a:pt x="1" y="178"/>
                    </a:cubicBezTo>
                    <a:cubicBezTo>
                      <a:pt x="1" y="179"/>
                      <a:pt x="1" y="179"/>
                      <a:pt x="1" y="179"/>
                    </a:cubicBezTo>
                    <a:cubicBezTo>
                      <a:pt x="3" y="180"/>
                      <a:pt x="3" y="180"/>
                      <a:pt x="3" y="180"/>
                    </a:cubicBezTo>
                    <a:cubicBezTo>
                      <a:pt x="3" y="180"/>
                      <a:pt x="4" y="180"/>
                      <a:pt x="4" y="181"/>
                    </a:cubicBezTo>
                    <a:cubicBezTo>
                      <a:pt x="4" y="182"/>
                      <a:pt x="4" y="183"/>
                      <a:pt x="3" y="185"/>
                    </a:cubicBezTo>
                    <a:cubicBezTo>
                      <a:pt x="1" y="186"/>
                      <a:pt x="1" y="186"/>
                      <a:pt x="1" y="186"/>
                    </a:cubicBezTo>
                    <a:cubicBezTo>
                      <a:pt x="3" y="188"/>
                      <a:pt x="3" y="188"/>
                      <a:pt x="3" y="188"/>
                    </a:cubicBezTo>
                    <a:cubicBezTo>
                      <a:pt x="9" y="191"/>
                      <a:pt x="15" y="195"/>
                      <a:pt x="20" y="198"/>
                    </a:cubicBezTo>
                    <a:cubicBezTo>
                      <a:pt x="25" y="201"/>
                      <a:pt x="30" y="204"/>
                      <a:pt x="34" y="207"/>
                    </a:cubicBezTo>
                    <a:cubicBezTo>
                      <a:pt x="40" y="210"/>
                      <a:pt x="46" y="214"/>
                      <a:pt x="52" y="218"/>
                    </a:cubicBezTo>
                    <a:cubicBezTo>
                      <a:pt x="54" y="219"/>
                      <a:pt x="54" y="219"/>
                      <a:pt x="54" y="219"/>
                    </a:cubicBezTo>
                    <a:cubicBezTo>
                      <a:pt x="66" y="226"/>
                      <a:pt x="79" y="234"/>
                      <a:pt x="92" y="242"/>
                    </a:cubicBezTo>
                    <a:cubicBezTo>
                      <a:pt x="94" y="243"/>
                      <a:pt x="95" y="244"/>
                      <a:pt x="97" y="245"/>
                    </a:cubicBezTo>
                    <a:cubicBezTo>
                      <a:pt x="100" y="247"/>
                      <a:pt x="104" y="248"/>
                      <a:pt x="106" y="251"/>
                    </a:cubicBezTo>
                    <a:cubicBezTo>
                      <a:pt x="108" y="254"/>
                      <a:pt x="109" y="257"/>
                      <a:pt x="109" y="260"/>
                    </a:cubicBezTo>
                    <a:cubicBezTo>
                      <a:pt x="109" y="261"/>
                      <a:pt x="109" y="262"/>
                      <a:pt x="108" y="264"/>
                    </a:cubicBezTo>
                    <a:cubicBezTo>
                      <a:pt x="107" y="266"/>
                      <a:pt x="107" y="267"/>
                      <a:pt x="107" y="268"/>
                    </a:cubicBezTo>
                    <a:cubicBezTo>
                      <a:pt x="108" y="270"/>
                      <a:pt x="109" y="270"/>
                      <a:pt x="110" y="271"/>
                    </a:cubicBezTo>
                    <a:cubicBezTo>
                      <a:pt x="112" y="271"/>
                      <a:pt x="112" y="271"/>
                      <a:pt x="113" y="272"/>
                    </a:cubicBezTo>
                    <a:cubicBezTo>
                      <a:pt x="113" y="273"/>
                      <a:pt x="113" y="274"/>
                      <a:pt x="113" y="274"/>
                    </a:cubicBezTo>
                    <a:cubicBezTo>
                      <a:pt x="113" y="275"/>
                      <a:pt x="113" y="276"/>
                      <a:pt x="114" y="277"/>
                    </a:cubicBezTo>
                    <a:cubicBezTo>
                      <a:pt x="115" y="278"/>
                      <a:pt x="116" y="278"/>
                      <a:pt x="117" y="279"/>
                    </a:cubicBezTo>
                    <a:cubicBezTo>
                      <a:pt x="118" y="279"/>
                      <a:pt x="118" y="279"/>
                      <a:pt x="118" y="279"/>
                    </a:cubicBezTo>
                    <a:cubicBezTo>
                      <a:pt x="156" y="311"/>
                      <a:pt x="156" y="311"/>
                      <a:pt x="156" y="311"/>
                    </a:cubicBezTo>
                    <a:cubicBezTo>
                      <a:pt x="156" y="308"/>
                      <a:pt x="156" y="308"/>
                      <a:pt x="156" y="308"/>
                    </a:cubicBezTo>
                    <a:cubicBezTo>
                      <a:pt x="156" y="307"/>
                      <a:pt x="157" y="307"/>
                      <a:pt x="157" y="307"/>
                    </a:cubicBezTo>
                    <a:cubicBezTo>
                      <a:pt x="157" y="307"/>
                      <a:pt x="157" y="307"/>
                      <a:pt x="158" y="306"/>
                    </a:cubicBezTo>
                    <a:cubicBezTo>
                      <a:pt x="158" y="306"/>
                      <a:pt x="159" y="306"/>
                      <a:pt x="160" y="306"/>
                    </a:cubicBezTo>
                    <a:cubicBezTo>
                      <a:pt x="163" y="303"/>
                      <a:pt x="164" y="300"/>
                      <a:pt x="165" y="297"/>
                    </a:cubicBezTo>
                    <a:cubicBezTo>
                      <a:pt x="166" y="295"/>
                      <a:pt x="166" y="294"/>
                      <a:pt x="167" y="293"/>
                    </a:cubicBezTo>
                    <a:cubicBezTo>
                      <a:pt x="168" y="292"/>
                      <a:pt x="169" y="291"/>
                      <a:pt x="170" y="290"/>
                    </a:cubicBezTo>
                    <a:cubicBezTo>
                      <a:pt x="170" y="288"/>
                      <a:pt x="171" y="287"/>
                      <a:pt x="171" y="285"/>
                    </a:cubicBezTo>
                    <a:cubicBezTo>
                      <a:pt x="171" y="284"/>
                      <a:pt x="172" y="283"/>
                      <a:pt x="172" y="282"/>
                    </a:cubicBezTo>
                    <a:cubicBezTo>
                      <a:pt x="173" y="280"/>
                      <a:pt x="173" y="279"/>
                      <a:pt x="174" y="277"/>
                    </a:cubicBezTo>
                    <a:cubicBezTo>
                      <a:pt x="174" y="276"/>
                      <a:pt x="174" y="275"/>
                      <a:pt x="174" y="274"/>
                    </a:cubicBezTo>
                    <a:cubicBezTo>
                      <a:pt x="174" y="274"/>
                      <a:pt x="174" y="274"/>
                      <a:pt x="174" y="274"/>
                    </a:cubicBezTo>
                    <a:cubicBezTo>
                      <a:pt x="175" y="273"/>
                      <a:pt x="175" y="272"/>
                      <a:pt x="175" y="271"/>
                    </a:cubicBezTo>
                    <a:cubicBezTo>
                      <a:pt x="176" y="271"/>
                      <a:pt x="176" y="270"/>
                      <a:pt x="176" y="269"/>
                    </a:cubicBezTo>
                    <a:cubicBezTo>
                      <a:pt x="176" y="269"/>
                      <a:pt x="176" y="268"/>
                      <a:pt x="177" y="268"/>
                    </a:cubicBezTo>
                    <a:cubicBezTo>
                      <a:pt x="177" y="267"/>
                      <a:pt x="178" y="267"/>
                      <a:pt x="179" y="266"/>
                    </a:cubicBezTo>
                    <a:cubicBezTo>
                      <a:pt x="180" y="265"/>
                      <a:pt x="181" y="264"/>
                      <a:pt x="182" y="261"/>
                    </a:cubicBezTo>
                    <a:cubicBezTo>
                      <a:pt x="182" y="260"/>
                      <a:pt x="182" y="259"/>
                      <a:pt x="183" y="257"/>
                    </a:cubicBezTo>
                    <a:cubicBezTo>
                      <a:pt x="183" y="256"/>
                      <a:pt x="183" y="255"/>
                      <a:pt x="183" y="253"/>
                    </a:cubicBezTo>
                    <a:cubicBezTo>
                      <a:pt x="184" y="252"/>
                      <a:pt x="184" y="251"/>
                      <a:pt x="184" y="251"/>
                    </a:cubicBezTo>
                    <a:cubicBezTo>
                      <a:pt x="184" y="250"/>
                      <a:pt x="184" y="250"/>
                      <a:pt x="184" y="249"/>
                    </a:cubicBezTo>
                    <a:cubicBezTo>
                      <a:pt x="184" y="249"/>
                      <a:pt x="184" y="248"/>
                      <a:pt x="184" y="248"/>
                    </a:cubicBezTo>
                    <a:cubicBezTo>
                      <a:pt x="185" y="247"/>
                      <a:pt x="185" y="247"/>
                      <a:pt x="185" y="246"/>
                    </a:cubicBezTo>
                    <a:cubicBezTo>
                      <a:pt x="187" y="239"/>
                      <a:pt x="190" y="239"/>
                      <a:pt x="192" y="239"/>
                    </a:cubicBezTo>
                    <a:cubicBezTo>
                      <a:pt x="192" y="239"/>
                      <a:pt x="192" y="239"/>
                      <a:pt x="193" y="239"/>
                    </a:cubicBezTo>
                    <a:cubicBezTo>
                      <a:pt x="194" y="239"/>
                      <a:pt x="194" y="239"/>
                      <a:pt x="195" y="239"/>
                    </a:cubicBezTo>
                    <a:cubicBezTo>
                      <a:pt x="196" y="239"/>
                      <a:pt x="196" y="239"/>
                      <a:pt x="197" y="239"/>
                    </a:cubicBezTo>
                    <a:cubicBezTo>
                      <a:pt x="200" y="238"/>
                      <a:pt x="202" y="235"/>
                      <a:pt x="203" y="231"/>
                    </a:cubicBezTo>
                    <a:cubicBezTo>
                      <a:pt x="203" y="231"/>
                      <a:pt x="203" y="230"/>
                      <a:pt x="203" y="230"/>
                    </a:cubicBezTo>
                    <a:cubicBezTo>
                      <a:pt x="203" y="230"/>
                      <a:pt x="203" y="229"/>
                      <a:pt x="203" y="229"/>
                    </a:cubicBezTo>
                    <a:cubicBezTo>
                      <a:pt x="203" y="229"/>
                      <a:pt x="204" y="229"/>
                      <a:pt x="204" y="228"/>
                    </a:cubicBezTo>
                    <a:cubicBezTo>
                      <a:pt x="205" y="227"/>
                      <a:pt x="205" y="225"/>
                      <a:pt x="206" y="224"/>
                    </a:cubicBezTo>
                    <a:cubicBezTo>
                      <a:pt x="206" y="223"/>
                      <a:pt x="206" y="223"/>
                      <a:pt x="206" y="223"/>
                    </a:cubicBezTo>
                    <a:cubicBezTo>
                      <a:pt x="206" y="222"/>
                      <a:pt x="206" y="222"/>
                      <a:pt x="206" y="221"/>
                    </a:cubicBezTo>
                    <a:cubicBezTo>
                      <a:pt x="206" y="221"/>
                      <a:pt x="207" y="221"/>
                      <a:pt x="207" y="221"/>
                    </a:cubicBezTo>
                    <a:cubicBezTo>
                      <a:pt x="208" y="221"/>
                      <a:pt x="208" y="221"/>
                      <a:pt x="209" y="221"/>
                    </a:cubicBezTo>
                    <a:cubicBezTo>
                      <a:pt x="210" y="220"/>
                      <a:pt x="211" y="220"/>
                      <a:pt x="212" y="219"/>
                    </a:cubicBezTo>
                    <a:cubicBezTo>
                      <a:pt x="212" y="219"/>
                      <a:pt x="213" y="219"/>
                      <a:pt x="213" y="219"/>
                    </a:cubicBezTo>
                    <a:cubicBezTo>
                      <a:pt x="213" y="219"/>
                      <a:pt x="214" y="219"/>
                      <a:pt x="214" y="219"/>
                    </a:cubicBezTo>
                    <a:cubicBezTo>
                      <a:pt x="215" y="219"/>
                      <a:pt x="215" y="219"/>
                      <a:pt x="216" y="219"/>
                    </a:cubicBezTo>
                    <a:cubicBezTo>
                      <a:pt x="217" y="219"/>
                      <a:pt x="217" y="219"/>
                      <a:pt x="217" y="219"/>
                    </a:cubicBezTo>
                    <a:cubicBezTo>
                      <a:pt x="217" y="219"/>
                      <a:pt x="217" y="219"/>
                      <a:pt x="217" y="219"/>
                    </a:cubicBezTo>
                    <a:cubicBezTo>
                      <a:pt x="218" y="219"/>
                      <a:pt x="219" y="218"/>
                      <a:pt x="220" y="216"/>
                    </a:cubicBezTo>
                    <a:cubicBezTo>
                      <a:pt x="220" y="216"/>
                      <a:pt x="220" y="216"/>
                      <a:pt x="220" y="216"/>
                    </a:cubicBezTo>
                    <a:cubicBezTo>
                      <a:pt x="220" y="215"/>
                      <a:pt x="221" y="214"/>
                      <a:pt x="221" y="214"/>
                    </a:cubicBezTo>
                    <a:cubicBezTo>
                      <a:pt x="222" y="213"/>
                      <a:pt x="224" y="211"/>
                      <a:pt x="224" y="209"/>
                    </a:cubicBezTo>
                    <a:cubicBezTo>
                      <a:pt x="225" y="207"/>
                      <a:pt x="225" y="207"/>
                      <a:pt x="225" y="207"/>
                    </a:cubicBezTo>
                    <a:cubicBezTo>
                      <a:pt x="207" y="181"/>
                      <a:pt x="207" y="181"/>
                      <a:pt x="207" y="181"/>
                    </a:cubicBezTo>
                    <a:cubicBezTo>
                      <a:pt x="207" y="62"/>
                      <a:pt x="207" y="62"/>
                      <a:pt x="207" y="62"/>
                    </a:cubicBezTo>
                    <a:cubicBezTo>
                      <a:pt x="229" y="26"/>
                      <a:pt x="229" y="26"/>
                      <a:pt x="229" y="26"/>
                    </a:cubicBezTo>
                    <a:lnTo>
                      <a:pt x="231" y="22"/>
                    </a:lnTo>
                    <a:close/>
                    <a:moveTo>
                      <a:pt x="23" y="160"/>
                    </a:moveTo>
                    <a:cubicBezTo>
                      <a:pt x="22" y="161"/>
                      <a:pt x="20" y="161"/>
                      <a:pt x="16" y="163"/>
                    </a:cubicBezTo>
                    <a:cubicBezTo>
                      <a:pt x="16" y="163"/>
                      <a:pt x="16" y="163"/>
                      <a:pt x="15" y="163"/>
                    </a:cubicBezTo>
                    <a:cubicBezTo>
                      <a:pt x="17" y="161"/>
                      <a:pt x="19" y="159"/>
                      <a:pt x="21" y="159"/>
                    </a:cubicBezTo>
                    <a:cubicBezTo>
                      <a:pt x="21" y="159"/>
                      <a:pt x="21" y="159"/>
                      <a:pt x="22" y="160"/>
                    </a:cubicBezTo>
                    <a:cubicBezTo>
                      <a:pt x="22" y="160"/>
                      <a:pt x="22" y="160"/>
                      <a:pt x="23" y="160"/>
                    </a:cubicBezTo>
                    <a:close/>
                    <a:moveTo>
                      <a:pt x="12" y="166"/>
                    </a:moveTo>
                    <a:cubicBezTo>
                      <a:pt x="12" y="166"/>
                      <a:pt x="13" y="166"/>
                      <a:pt x="13" y="165"/>
                    </a:cubicBezTo>
                    <a:cubicBezTo>
                      <a:pt x="13" y="165"/>
                      <a:pt x="13" y="165"/>
                      <a:pt x="13" y="165"/>
                    </a:cubicBezTo>
                    <a:cubicBezTo>
                      <a:pt x="13" y="166"/>
                      <a:pt x="13" y="166"/>
                      <a:pt x="13" y="167"/>
                    </a:cubicBezTo>
                    <a:cubicBezTo>
                      <a:pt x="13" y="166"/>
                      <a:pt x="12" y="166"/>
                      <a:pt x="12" y="166"/>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34" name="Freeform 67">
                <a:extLst>
                  <a:ext uri="{FF2B5EF4-FFF2-40B4-BE49-F238E27FC236}">
                    <a16:creationId xmlns:a16="http://schemas.microsoft.com/office/drawing/2014/main" id="{EAA23C9E-C642-B201-0A9F-4E186C921077}"/>
                  </a:ext>
                </a:extLst>
              </p:cNvPr>
              <p:cNvSpPr>
                <a:spLocks/>
              </p:cNvSpPr>
              <p:nvPr/>
            </p:nvSpPr>
            <p:spPr bwMode="auto">
              <a:xfrm>
                <a:off x="4382721" y="1786104"/>
                <a:ext cx="606000" cy="840372"/>
              </a:xfrm>
              <a:custGeom>
                <a:avLst/>
                <a:gdLst>
                  <a:gd name="T0" fmla="*/ 290 w 299"/>
                  <a:gd name="T1" fmla="*/ 46 h 451"/>
                  <a:gd name="T2" fmla="*/ 290 w 299"/>
                  <a:gd name="T3" fmla="*/ 32 h 451"/>
                  <a:gd name="T4" fmla="*/ 289 w 299"/>
                  <a:gd name="T5" fmla="*/ 20 h 451"/>
                  <a:gd name="T6" fmla="*/ 284 w 299"/>
                  <a:gd name="T7" fmla="*/ 3 h 451"/>
                  <a:gd name="T8" fmla="*/ 268 w 299"/>
                  <a:gd name="T9" fmla="*/ 7 h 451"/>
                  <a:gd name="T10" fmla="*/ 236 w 299"/>
                  <a:gd name="T11" fmla="*/ 21 h 451"/>
                  <a:gd name="T12" fmla="*/ 217 w 299"/>
                  <a:gd name="T13" fmla="*/ 22 h 451"/>
                  <a:gd name="T14" fmla="*/ 191 w 299"/>
                  <a:gd name="T15" fmla="*/ 28 h 451"/>
                  <a:gd name="T16" fmla="*/ 181 w 299"/>
                  <a:gd name="T17" fmla="*/ 27 h 451"/>
                  <a:gd name="T18" fmla="*/ 159 w 299"/>
                  <a:gd name="T19" fmla="*/ 39 h 451"/>
                  <a:gd name="T20" fmla="*/ 144 w 299"/>
                  <a:gd name="T21" fmla="*/ 39 h 451"/>
                  <a:gd name="T22" fmla="*/ 125 w 299"/>
                  <a:gd name="T23" fmla="*/ 42 h 451"/>
                  <a:gd name="T24" fmla="*/ 107 w 299"/>
                  <a:gd name="T25" fmla="*/ 51 h 451"/>
                  <a:gd name="T26" fmla="*/ 93 w 299"/>
                  <a:gd name="T27" fmla="*/ 51 h 451"/>
                  <a:gd name="T28" fmla="*/ 83 w 299"/>
                  <a:gd name="T29" fmla="*/ 43 h 451"/>
                  <a:gd name="T30" fmla="*/ 70 w 299"/>
                  <a:gd name="T31" fmla="*/ 29 h 451"/>
                  <a:gd name="T32" fmla="*/ 54 w 299"/>
                  <a:gd name="T33" fmla="*/ 29 h 451"/>
                  <a:gd name="T34" fmla="*/ 48 w 299"/>
                  <a:gd name="T35" fmla="*/ 57 h 451"/>
                  <a:gd name="T36" fmla="*/ 55 w 299"/>
                  <a:gd name="T37" fmla="*/ 67 h 451"/>
                  <a:gd name="T38" fmla="*/ 65 w 299"/>
                  <a:gd name="T39" fmla="*/ 81 h 451"/>
                  <a:gd name="T40" fmla="*/ 83 w 299"/>
                  <a:gd name="T41" fmla="*/ 99 h 451"/>
                  <a:gd name="T42" fmla="*/ 84 w 299"/>
                  <a:gd name="T43" fmla="*/ 235 h 451"/>
                  <a:gd name="T44" fmla="*/ 58 w 299"/>
                  <a:gd name="T45" fmla="*/ 246 h 451"/>
                  <a:gd name="T46" fmla="*/ 34 w 299"/>
                  <a:gd name="T47" fmla="*/ 259 h 451"/>
                  <a:gd name="T48" fmla="*/ 0 w 299"/>
                  <a:gd name="T49" fmla="*/ 305 h 451"/>
                  <a:gd name="T50" fmla="*/ 23 w 299"/>
                  <a:gd name="T51" fmla="*/ 444 h 451"/>
                  <a:gd name="T52" fmla="*/ 31 w 299"/>
                  <a:gd name="T53" fmla="*/ 430 h 451"/>
                  <a:gd name="T54" fmla="*/ 58 w 299"/>
                  <a:gd name="T55" fmla="*/ 395 h 451"/>
                  <a:gd name="T56" fmla="*/ 88 w 299"/>
                  <a:gd name="T57" fmla="*/ 363 h 451"/>
                  <a:gd name="T58" fmla="*/ 103 w 299"/>
                  <a:gd name="T59" fmla="*/ 349 h 451"/>
                  <a:gd name="T60" fmla="*/ 132 w 299"/>
                  <a:gd name="T61" fmla="*/ 327 h 451"/>
                  <a:gd name="T62" fmla="*/ 155 w 299"/>
                  <a:gd name="T63" fmla="*/ 309 h 451"/>
                  <a:gd name="T64" fmla="*/ 171 w 299"/>
                  <a:gd name="T65" fmla="*/ 290 h 451"/>
                  <a:gd name="T66" fmla="*/ 183 w 299"/>
                  <a:gd name="T67" fmla="*/ 277 h 451"/>
                  <a:gd name="T68" fmla="*/ 193 w 299"/>
                  <a:gd name="T69" fmla="*/ 266 h 451"/>
                  <a:gd name="T70" fmla="*/ 214 w 299"/>
                  <a:gd name="T71" fmla="*/ 231 h 451"/>
                  <a:gd name="T72" fmla="*/ 221 w 299"/>
                  <a:gd name="T73" fmla="*/ 217 h 451"/>
                  <a:gd name="T74" fmla="*/ 229 w 299"/>
                  <a:gd name="T75" fmla="*/ 203 h 451"/>
                  <a:gd name="T76" fmla="*/ 241 w 299"/>
                  <a:gd name="T77" fmla="*/ 171 h 451"/>
                  <a:gd name="T78" fmla="*/ 251 w 299"/>
                  <a:gd name="T79" fmla="*/ 153 h 451"/>
                  <a:gd name="T80" fmla="*/ 255 w 299"/>
                  <a:gd name="T81" fmla="*/ 137 h 451"/>
                  <a:gd name="T82" fmla="*/ 264 w 299"/>
                  <a:gd name="T83" fmla="*/ 124 h 451"/>
                  <a:gd name="T84" fmla="*/ 274 w 299"/>
                  <a:gd name="T85" fmla="*/ 102 h 451"/>
                  <a:gd name="T86" fmla="*/ 277 w 299"/>
                  <a:gd name="T87" fmla="*/ 95 h 451"/>
                  <a:gd name="T88" fmla="*/ 282 w 299"/>
                  <a:gd name="T89" fmla="*/ 82 h 451"/>
                  <a:gd name="T90" fmla="*/ 284 w 299"/>
                  <a:gd name="T91" fmla="*/ 58 h 451"/>
                  <a:gd name="T92" fmla="*/ 290 w 299"/>
                  <a:gd name="T93" fmla="*/ 54 h 451"/>
                  <a:gd name="T94" fmla="*/ 297 w 299"/>
                  <a:gd name="T95" fmla="*/ 5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9" h="451">
                    <a:moveTo>
                      <a:pt x="294" y="49"/>
                    </a:moveTo>
                    <a:cubicBezTo>
                      <a:pt x="293" y="49"/>
                      <a:pt x="292" y="49"/>
                      <a:pt x="291" y="49"/>
                    </a:cubicBezTo>
                    <a:cubicBezTo>
                      <a:pt x="291" y="49"/>
                      <a:pt x="291" y="49"/>
                      <a:pt x="290" y="49"/>
                    </a:cubicBezTo>
                    <a:cubicBezTo>
                      <a:pt x="290" y="48"/>
                      <a:pt x="290" y="47"/>
                      <a:pt x="290" y="46"/>
                    </a:cubicBezTo>
                    <a:cubicBezTo>
                      <a:pt x="290" y="46"/>
                      <a:pt x="290" y="45"/>
                      <a:pt x="290" y="45"/>
                    </a:cubicBezTo>
                    <a:cubicBezTo>
                      <a:pt x="290" y="43"/>
                      <a:pt x="290" y="41"/>
                      <a:pt x="290" y="39"/>
                    </a:cubicBezTo>
                    <a:cubicBezTo>
                      <a:pt x="290" y="38"/>
                      <a:pt x="290" y="38"/>
                      <a:pt x="290" y="37"/>
                    </a:cubicBezTo>
                    <a:cubicBezTo>
                      <a:pt x="290" y="35"/>
                      <a:pt x="291" y="34"/>
                      <a:pt x="290" y="32"/>
                    </a:cubicBezTo>
                    <a:cubicBezTo>
                      <a:pt x="290" y="30"/>
                      <a:pt x="290" y="29"/>
                      <a:pt x="289" y="29"/>
                    </a:cubicBezTo>
                    <a:cubicBezTo>
                      <a:pt x="289" y="28"/>
                      <a:pt x="288" y="27"/>
                      <a:pt x="288" y="26"/>
                    </a:cubicBezTo>
                    <a:cubicBezTo>
                      <a:pt x="288" y="25"/>
                      <a:pt x="288" y="23"/>
                      <a:pt x="288" y="21"/>
                    </a:cubicBezTo>
                    <a:cubicBezTo>
                      <a:pt x="288" y="20"/>
                      <a:pt x="288" y="20"/>
                      <a:pt x="289" y="20"/>
                    </a:cubicBezTo>
                    <a:cubicBezTo>
                      <a:pt x="289" y="19"/>
                      <a:pt x="289" y="18"/>
                      <a:pt x="290" y="17"/>
                    </a:cubicBezTo>
                    <a:cubicBezTo>
                      <a:pt x="291" y="15"/>
                      <a:pt x="293" y="12"/>
                      <a:pt x="293" y="9"/>
                    </a:cubicBezTo>
                    <a:cubicBezTo>
                      <a:pt x="292" y="6"/>
                      <a:pt x="288" y="5"/>
                      <a:pt x="285" y="4"/>
                    </a:cubicBezTo>
                    <a:cubicBezTo>
                      <a:pt x="285" y="3"/>
                      <a:pt x="284" y="3"/>
                      <a:pt x="284" y="3"/>
                    </a:cubicBezTo>
                    <a:cubicBezTo>
                      <a:pt x="283" y="3"/>
                      <a:pt x="283" y="3"/>
                      <a:pt x="283" y="3"/>
                    </a:cubicBezTo>
                    <a:cubicBezTo>
                      <a:pt x="281" y="2"/>
                      <a:pt x="279" y="0"/>
                      <a:pt x="276" y="0"/>
                    </a:cubicBezTo>
                    <a:cubicBezTo>
                      <a:pt x="275" y="0"/>
                      <a:pt x="274" y="1"/>
                      <a:pt x="273" y="1"/>
                    </a:cubicBezTo>
                    <a:cubicBezTo>
                      <a:pt x="270" y="2"/>
                      <a:pt x="269" y="5"/>
                      <a:pt x="268" y="7"/>
                    </a:cubicBezTo>
                    <a:cubicBezTo>
                      <a:pt x="267" y="8"/>
                      <a:pt x="267" y="9"/>
                      <a:pt x="266" y="10"/>
                    </a:cubicBezTo>
                    <a:cubicBezTo>
                      <a:pt x="263" y="15"/>
                      <a:pt x="255" y="16"/>
                      <a:pt x="249" y="17"/>
                    </a:cubicBezTo>
                    <a:cubicBezTo>
                      <a:pt x="249" y="17"/>
                      <a:pt x="249" y="17"/>
                      <a:pt x="249" y="17"/>
                    </a:cubicBezTo>
                    <a:cubicBezTo>
                      <a:pt x="244" y="18"/>
                      <a:pt x="240" y="20"/>
                      <a:pt x="236" y="21"/>
                    </a:cubicBezTo>
                    <a:cubicBezTo>
                      <a:pt x="233" y="22"/>
                      <a:pt x="229" y="24"/>
                      <a:pt x="226" y="25"/>
                    </a:cubicBezTo>
                    <a:cubicBezTo>
                      <a:pt x="226" y="25"/>
                      <a:pt x="225" y="25"/>
                      <a:pt x="225" y="25"/>
                    </a:cubicBezTo>
                    <a:cubicBezTo>
                      <a:pt x="223" y="25"/>
                      <a:pt x="222" y="24"/>
                      <a:pt x="221" y="23"/>
                    </a:cubicBezTo>
                    <a:cubicBezTo>
                      <a:pt x="220" y="23"/>
                      <a:pt x="218" y="22"/>
                      <a:pt x="217" y="22"/>
                    </a:cubicBezTo>
                    <a:cubicBezTo>
                      <a:pt x="216" y="21"/>
                      <a:pt x="215" y="21"/>
                      <a:pt x="214" y="21"/>
                    </a:cubicBezTo>
                    <a:cubicBezTo>
                      <a:pt x="209" y="21"/>
                      <a:pt x="204" y="25"/>
                      <a:pt x="203" y="26"/>
                    </a:cubicBezTo>
                    <a:cubicBezTo>
                      <a:pt x="200" y="28"/>
                      <a:pt x="196" y="28"/>
                      <a:pt x="192" y="28"/>
                    </a:cubicBezTo>
                    <a:cubicBezTo>
                      <a:pt x="191" y="28"/>
                      <a:pt x="191" y="28"/>
                      <a:pt x="191" y="28"/>
                    </a:cubicBezTo>
                    <a:cubicBezTo>
                      <a:pt x="190" y="28"/>
                      <a:pt x="189" y="28"/>
                      <a:pt x="189" y="28"/>
                    </a:cubicBezTo>
                    <a:cubicBezTo>
                      <a:pt x="188" y="29"/>
                      <a:pt x="188" y="29"/>
                      <a:pt x="187" y="29"/>
                    </a:cubicBezTo>
                    <a:cubicBezTo>
                      <a:pt x="186" y="29"/>
                      <a:pt x="186" y="28"/>
                      <a:pt x="185" y="28"/>
                    </a:cubicBezTo>
                    <a:cubicBezTo>
                      <a:pt x="183" y="27"/>
                      <a:pt x="182" y="27"/>
                      <a:pt x="181" y="27"/>
                    </a:cubicBezTo>
                    <a:cubicBezTo>
                      <a:pt x="180" y="27"/>
                      <a:pt x="179" y="27"/>
                      <a:pt x="177" y="28"/>
                    </a:cubicBezTo>
                    <a:cubicBezTo>
                      <a:pt x="173" y="29"/>
                      <a:pt x="170" y="32"/>
                      <a:pt x="167" y="34"/>
                    </a:cubicBezTo>
                    <a:cubicBezTo>
                      <a:pt x="165" y="35"/>
                      <a:pt x="163" y="37"/>
                      <a:pt x="161" y="38"/>
                    </a:cubicBezTo>
                    <a:cubicBezTo>
                      <a:pt x="160" y="38"/>
                      <a:pt x="159" y="39"/>
                      <a:pt x="159" y="39"/>
                    </a:cubicBezTo>
                    <a:cubicBezTo>
                      <a:pt x="156" y="40"/>
                      <a:pt x="154" y="42"/>
                      <a:pt x="152" y="42"/>
                    </a:cubicBezTo>
                    <a:cubicBezTo>
                      <a:pt x="151" y="42"/>
                      <a:pt x="151" y="42"/>
                      <a:pt x="150" y="41"/>
                    </a:cubicBezTo>
                    <a:cubicBezTo>
                      <a:pt x="149" y="41"/>
                      <a:pt x="149" y="41"/>
                      <a:pt x="149" y="41"/>
                    </a:cubicBezTo>
                    <a:cubicBezTo>
                      <a:pt x="148" y="40"/>
                      <a:pt x="146" y="39"/>
                      <a:pt x="144" y="39"/>
                    </a:cubicBezTo>
                    <a:cubicBezTo>
                      <a:pt x="142" y="39"/>
                      <a:pt x="140" y="39"/>
                      <a:pt x="138" y="38"/>
                    </a:cubicBezTo>
                    <a:cubicBezTo>
                      <a:pt x="137" y="37"/>
                      <a:pt x="136" y="37"/>
                      <a:pt x="135" y="37"/>
                    </a:cubicBezTo>
                    <a:cubicBezTo>
                      <a:pt x="132" y="37"/>
                      <a:pt x="129" y="38"/>
                      <a:pt x="127" y="40"/>
                    </a:cubicBezTo>
                    <a:cubicBezTo>
                      <a:pt x="126" y="41"/>
                      <a:pt x="125" y="41"/>
                      <a:pt x="125" y="42"/>
                    </a:cubicBezTo>
                    <a:cubicBezTo>
                      <a:pt x="123" y="43"/>
                      <a:pt x="122" y="43"/>
                      <a:pt x="120" y="44"/>
                    </a:cubicBezTo>
                    <a:cubicBezTo>
                      <a:pt x="118" y="46"/>
                      <a:pt x="114" y="47"/>
                      <a:pt x="112" y="50"/>
                    </a:cubicBezTo>
                    <a:cubicBezTo>
                      <a:pt x="111" y="51"/>
                      <a:pt x="110" y="51"/>
                      <a:pt x="109" y="51"/>
                    </a:cubicBezTo>
                    <a:cubicBezTo>
                      <a:pt x="108" y="51"/>
                      <a:pt x="108" y="51"/>
                      <a:pt x="107" y="51"/>
                    </a:cubicBezTo>
                    <a:cubicBezTo>
                      <a:pt x="106" y="50"/>
                      <a:pt x="105" y="50"/>
                      <a:pt x="103" y="50"/>
                    </a:cubicBezTo>
                    <a:cubicBezTo>
                      <a:pt x="103" y="50"/>
                      <a:pt x="100" y="50"/>
                      <a:pt x="100" y="50"/>
                    </a:cubicBezTo>
                    <a:cubicBezTo>
                      <a:pt x="100" y="50"/>
                      <a:pt x="96" y="50"/>
                      <a:pt x="96" y="50"/>
                    </a:cubicBezTo>
                    <a:cubicBezTo>
                      <a:pt x="95" y="50"/>
                      <a:pt x="94" y="50"/>
                      <a:pt x="93" y="51"/>
                    </a:cubicBezTo>
                    <a:cubicBezTo>
                      <a:pt x="92" y="51"/>
                      <a:pt x="92" y="51"/>
                      <a:pt x="91" y="51"/>
                    </a:cubicBezTo>
                    <a:cubicBezTo>
                      <a:pt x="90" y="51"/>
                      <a:pt x="89" y="50"/>
                      <a:pt x="88" y="50"/>
                    </a:cubicBezTo>
                    <a:cubicBezTo>
                      <a:pt x="87" y="49"/>
                      <a:pt x="86" y="48"/>
                      <a:pt x="85" y="46"/>
                    </a:cubicBezTo>
                    <a:cubicBezTo>
                      <a:pt x="85" y="45"/>
                      <a:pt x="84" y="44"/>
                      <a:pt x="83" y="43"/>
                    </a:cubicBezTo>
                    <a:cubicBezTo>
                      <a:pt x="82" y="42"/>
                      <a:pt x="80" y="41"/>
                      <a:pt x="79" y="40"/>
                    </a:cubicBezTo>
                    <a:cubicBezTo>
                      <a:pt x="77" y="39"/>
                      <a:pt x="76" y="38"/>
                      <a:pt x="75" y="37"/>
                    </a:cubicBezTo>
                    <a:cubicBezTo>
                      <a:pt x="74" y="36"/>
                      <a:pt x="73" y="34"/>
                      <a:pt x="72" y="33"/>
                    </a:cubicBezTo>
                    <a:cubicBezTo>
                      <a:pt x="72" y="31"/>
                      <a:pt x="71" y="30"/>
                      <a:pt x="70" y="29"/>
                    </a:cubicBezTo>
                    <a:cubicBezTo>
                      <a:pt x="69" y="26"/>
                      <a:pt x="67" y="24"/>
                      <a:pt x="65" y="22"/>
                    </a:cubicBezTo>
                    <a:cubicBezTo>
                      <a:pt x="62" y="18"/>
                      <a:pt x="62" y="18"/>
                      <a:pt x="62" y="18"/>
                    </a:cubicBezTo>
                    <a:cubicBezTo>
                      <a:pt x="60" y="20"/>
                      <a:pt x="60" y="20"/>
                      <a:pt x="60" y="20"/>
                    </a:cubicBezTo>
                    <a:cubicBezTo>
                      <a:pt x="58" y="23"/>
                      <a:pt x="56" y="26"/>
                      <a:pt x="54" y="29"/>
                    </a:cubicBezTo>
                    <a:cubicBezTo>
                      <a:pt x="53" y="31"/>
                      <a:pt x="52" y="33"/>
                      <a:pt x="50" y="35"/>
                    </a:cubicBezTo>
                    <a:cubicBezTo>
                      <a:pt x="50" y="36"/>
                      <a:pt x="49" y="37"/>
                      <a:pt x="48" y="38"/>
                    </a:cubicBezTo>
                    <a:cubicBezTo>
                      <a:pt x="45" y="43"/>
                      <a:pt x="43" y="46"/>
                      <a:pt x="46" y="53"/>
                    </a:cubicBezTo>
                    <a:cubicBezTo>
                      <a:pt x="47" y="54"/>
                      <a:pt x="47" y="55"/>
                      <a:pt x="48" y="57"/>
                    </a:cubicBezTo>
                    <a:cubicBezTo>
                      <a:pt x="48" y="58"/>
                      <a:pt x="49" y="60"/>
                      <a:pt x="50" y="61"/>
                    </a:cubicBezTo>
                    <a:cubicBezTo>
                      <a:pt x="50" y="62"/>
                      <a:pt x="51" y="63"/>
                      <a:pt x="52" y="64"/>
                    </a:cubicBezTo>
                    <a:cubicBezTo>
                      <a:pt x="53" y="65"/>
                      <a:pt x="53" y="65"/>
                      <a:pt x="54" y="66"/>
                    </a:cubicBezTo>
                    <a:cubicBezTo>
                      <a:pt x="55" y="67"/>
                      <a:pt x="55" y="67"/>
                      <a:pt x="55" y="67"/>
                    </a:cubicBezTo>
                    <a:cubicBezTo>
                      <a:pt x="54" y="69"/>
                      <a:pt x="55" y="70"/>
                      <a:pt x="56" y="70"/>
                    </a:cubicBezTo>
                    <a:cubicBezTo>
                      <a:pt x="57" y="71"/>
                      <a:pt x="58" y="71"/>
                      <a:pt x="59" y="71"/>
                    </a:cubicBezTo>
                    <a:cubicBezTo>
                      <a:pt x="59" y="71"/>
                      <a:pt x="60" y="71"/>
                      <a:pt x="60" y="70"/>
                    </a:cubicBezTo>
                    <a:cubicBezTo>
                      <a:pt x="60" y="73"/>
                      <a:pt x="61" y="80"/>
                      <a:pt x="65" y="81"/>
                    </a:cubicBezTo>
                    <a:cubicBezTo>
                      <a:pt x="65" y="85"/>
                      <a:pt x="68" y="86"/>
                      <a:pt x="71" y="88"/>
                    </a:cubicBezTo>
                    <a:cubicBezTo>
                      <a:pt x="72" y="89"/>
                      <a:pt x="74" y="90"/>
                      <a:pt x="75" y="91"/>
                    </a:cubicBezTo>
                    <a:cubicBezTo>
                      <a:pt x="77" y="93"/>
                      <a:pt x="78" y="94"/>
                      <a:pt x="80" y="96"/>
                    </a:cubicBezTo>
                    <a:cubicBezTo>
                      <a:pt x="83" y="99"/>
                      <a:pt x="83" y="99"/>
                      <a:pt x="83" y="99"/>
                    </a:cubicBezTo>
                    <a:cubicBezTo>
                      <a:pt x="174" y="134"/>
                      <a:pt x="174" y="134"/>
                      <a:pt x="174" y="134"/>
                    </a:cubicBezTo>
                    <a:cubicBezTo>
                      <a:pt x="201" y="132"/>
                      <a:pt x="201" y="132"/>
                      <a:pt x="201" y="132"/>
                    </a:cubicBezTo>
                    <a:cubicBezTo>
                      <a:pt x="116" y="234"/>
                      <a:pt x="116" y="234"/>
                      <a:pt x="116" y="234"/>
                    </a:cubicBezTo>
                    <a:cubicBezTo>
                      <a:pt x="84" y="235"/>
                      <a:pt x="84" y="235"/>
                      <a:pt x="84" y="235"/>
                    </a:cubicBezTo>
                    <a:cubicBezTo>
                      <a:pt x="84" y="234"/>
                      <a:pt x="83" y="234"/>
                      <a:pt x="83" y="234"/>
                    </a:cubicBezTo>
                    <a:cubicBezTo>
                      <a:pt x="82" y="234"/>
                      <a:pt x="79" y="235"/>
                      <a:pt x="72" y="238"/>
                    </a:cubicBezTo>
                    <a:cubicBezTo>
                      <a:pt x="71" y="239"/>
                      <a:pt x="70" y="239"/>
                      <a:pt x="69" y="240"/>
                    </a:cubicBezTo>
                    <a:cubicBezTo>
                      <a:pt x="65" y="241"/>
                      <a:pt x="61" y="244"/>
                      <a:pt x="58" y="246"/>
                    </a:cubicBezTo>
                    <a:cubicBezTo>
                      <a:pt x="57" y="248"/>
                      <a:pt x="56" y="249"/>
                      <a:pt x="55" y="251"/>
                    </a:cubicBezTo>
                    <a:cubicBezTo>
                      <a:pt x="54" y="253"/>
                      <a:pt x="53" y="255"/>
                      <a:pt x="51" y="256"/>
                    </a:cubicBezTo>
                    <a:cubicBezTo>
                      <a:pt x="48" y="258"/>
                      <a:pt x="44" y="258"/>
                      <a:pt x="41" y="258"/>
                    </a:cubicBezTo>
                    <a:cubicBezTo>
                      <a:pt x="38" y="258"/>
                      <a:pt x="36" y="259"/>
                      <a:pt x="34" y="259"/>
                    </a:cubicBezTo>
                    <a:cubicBezTo>
                      <a:pt x="31" y="260"/>
                      <a:pt x="30" y="261"/>
                      <a:pt x="28" y="262"/>
                    </a:cubicBezTo>
                    <a:cubicBezTo>
                      <a:pt x="27" y="263"/>
                      <a:pt x="27" y="263"/>
                      <a:pt x="26" y="264"/>
                    </a:cubicBezTo>
                    <a:cubicBezTo>
                      <a:pt x="26" y="264"/>
                      <a:pt x="26" y="264"/>
                      <a:pt x="26" y="264"/>
                    </a:cubicBezTo>
                    <a:cubicBezTo>
                      <a:pt x="0" y="305"/>
                      <a:pt x="0" y="305"/>
                      <a:pt x="0" y="305"/>
                    </a:cubicBezTo>
                    <a:cubicBezTo>
                      <a:pt x="0" y="424"/>
                      <a:pt x="0" y="424"/>
                      <a:pt x="0" y="424"/>
                    </a:cubicBezTo>
                    <a:cubicBezTo>
                      <a:pt x="19" y="451"/>
                      <a:pt x="19" y="451"/>
                      <a:pt x="19" y="451"/>
                    </a:cubicBezTo>
                    <a:cubicBezTo>
                      <a:pt x="21" y="448"/>
                      <a:pt x="21" y="448"/>
                      <a:pt x="21" y="448"/>
                    </a:cubicBezTo>
                    <a:cubicBezTo>
                      <a:pt x="21" y="447"/>
                      <a:pt x="22" y="446"/>
                      <a:pt x="23" y="444"/>
                    </a:cubicBezTo>
                    <a:cubicBezTo>
                      <a:pt x="24" y="442"/>
                      <a:pt x="24" y="442"/>
                      <a:pt x="24" y="442"/>
                    </a:cubicBezTo>
                    <a:cubicBezTo>
                      <a:pt x="25" y="441"/>
                      <a:pt x="26" y="440"/>
                      <a:pt x="26" y="439"/>
                    </a:cubicBezTo>
                    <a:cubicBezTo>
                      <a:pt x="27" y="437"/>
                      <a:pt x="28" y="436"/>
                      <a:pt x="29" y="435"/>
                    </a:cubicBezTo>
                    <a:cubicBezTo>
                      <a:pt x="30" y="433"/>
                      <a:pt x="31" y="432"/>
                      <a:pt x="31" y="430"/>
                    </a:cubicBezTo>
                    <a:cubicBezTo>
                      <a:pt x="31" y="429"/>
                      <a:pt x="31" y="429"/>
                      <a:pt x="32" y="428"/>
                    </a:cubicBezTo>
                    <a:cubicBezTo>
                      <a:pt x="35" y="425"/>
                      <a:pt x="37" y="422"/>
                      <a:pt x="39" y="419"/>
                    </a:cubicBezTo>
                    <a:cubicBezTo>
                      <a:pt x="41" y="416"/>
                      <a:pt x="43" y="414"/>
                      <a:pt x="45" y="411"/>
                    </a:cubicBezTo>
                    <a:cubicBezTo>
                      <a:pt x="49" y="406"/>
                      <a:pt x="54" y="401"/>
                      <a:pt x="58" y="395"/>
                    </a:cubicBezTo>
                    <a:cubicBezTo>
                      <a:pt x="60" y="392"/>
                      <a:pt x="62" y="389"/>
                      <a:pt x="65" y="387"/>
                    </a:cubicBezTo>
                    <a:cubicBezTo>
                      <a:pt x="69" y="384"/>
                      <a:pt x="72" y="380"/>
                      <a:pt x="75" y="376"/>
                    </a:cubicBezTo>
                    <a:cubicBezTo>
                      <a:pt x="77" y="374"/>
                      <a:pt x="79" y="372"/>
                      <a:pt x="81" y="369"/>
                    </a:cubicBezTo>
                    <a:cubicBezTo>
                      <a:pt x="84" y="367"/>
                      <a:pt x="86" y="365"/>
                      <a:pt x="88" y="363"/>
                    </a:cubicBezTo>
                    <a:cubicBezTo>
                      <a:pt x="90" y="361"/>
                      <a:pt x="91" y="360"/>
                      <a:pt x="93" y="358"/>
                    </a:cubicBezTo>
                    <a:cubicBezTo>
                      <a:pt x="94" y="357"/>
                      <a:pt x="95" y="356"/>
                      <a:pt x="96" y="356"/>
                    </a:cubicBezTo>
                    <a:cubicBezTo>
                      <a:pt x="97" y="355"/>
                      <a:pt x="98" y="354"/>
                      <a:pt x="99" y="353"/>
                    </a:cubicBezTo>
                    <a:cubicBezTo>
                      <a:pt x="100" y="352"/>
                      <a:pt x="102" y="350"/>
                      <a:pt x="103" y="349"/>
                    </a:cubicBezTo>
                    <a:cubicBezTo>
                      <a:pt x="108" y="345"/>
                      <a:pt x="112" y="342"/>
                      <a:pt x="117" y="338"/>
                    </a:cubicBezTo>
                    <a:cubicBezTo>
                      <a:pt x="119" y="337"/>
                      <a:pt x="121" y="335"/>
                      <a:pt x="123" y="334"/>
                    </a:cubicBezTo>
                    <a:cubicBezTo>
                      <a:pt x="126" y="332"/>
                      <a:pt x="128" y="331"/>
                      <a:pt x="131" y="328"/>
                    </a:cubicBezTo>
                    <a:cubicBezTo>
                      <a:pt x="132" y="327"/>
                      <a:pt x="132" y="327"/>
                      <a:pt x="132" y="327"/>
                    </a:cubicBezTo>
                    <a:cubicBezTo>
                      <a:pt x="135" y="326"/>
                      <a:pt x="137" y="324"/>
                      <a:pt x="139" y="323"/>
                    </a:cubicBezTo>
                    <a:cubicBezTo>
                      <a:pt x="142" y="321"/>
                      <a:pt x="145" y="320"/>
                      <a:pt x="147" y="317"/>
                    </a:cubicBezTo>
                    <a:cubicBezTo>
                      <a:pt x="149" y="316"/>
                      <a:pt x="150" y="314"/>
                      <a:pt x="152" y="313"/>
                    </a:cubicBezTo>
                    <a:cubicBezTo>
                      <a:pt x="153" y="311"/>
                      <a:pt x="154" y="310"/>
                      <a:pt x="155" y="309"/>
                    </a:cubicBezTo>
                    <a:cubicBezTo>
                      <a:pt x="156" y="307"/>
                      <a:pt x="157" y="306"/>
                      <a:pt x="158" y="304"/>
                    </a:cubicBezTo>
                    <a:cubicBezTo>
                      <a:pt x="160" y="303"/>
                      <a:pt x="161" y="302"/>
                      <a:pt x="162" y="300"/>
                    </a:cubicBezTo>
                    <a:cubicBezTo>
                      <a:pt x="164" y="299"/>
                      <a:pt x="165" y="298"/>
                      <a:pt x="166" y="296"/>
                    </a:cubicBezTo>
                    <a:cubicBezTo>
                      <a:pt x="168" y="295"/>
                      <a:pt x="170" y="292"/>
                      <a:pt x="171" y="290"/>
                    </a:cubicBezTo>
                    <a:cubicBezTo>
                      <a:pt x="172" y="289"/>
                      <a:pt x="173" y="288"/>
                      <a:pt x="174" y="287"/>
                    </a:cubicBezTo>
                    <a:cubicBezTo>
                      <a:pt x="174" y="286"/>
                      <a:pt x="175" y="286"/>
                      <a:pt x="175" y="285"/>
                    </a:cubicBezTo>
                    <a:cubicBezTo>
                      <a:pt x="176" y="284"/>
                      <a:pt x="177" y="283"/>
                      <a:pt x="177" y="282"/>
                    </a:cubicBezTo>
                    <a:cubicBezTo>
                      <a:pt x="179" y="281"/>
                      <a:pt x="181" y="279"/>
                      <a:pt x="183" y="277"/>
                    </a:cubicBezTo>
                    <a:cubicBezTo>
                      <a:pt x="185" y="276"/>
                      <a:pt x="186" y="274"/>
                      <a:pt x="187" y="272"/>
                    </a:cubicBezTo>
                    <a:cubicBezTo>
                      <a:pt x="188" y="272"/>
                      <a:pt x="188" y="271"/>
                      <a:pt x="189" y="270"/>
                    </a:cubicBezTo>
                    <a:cubicBezTo>
                      <a:pt x="190" y="269"/>
                      <a:pt x="191" y="268"/>
                      <a:pt x="192" y="267"/>
                    </a:cubicBezTo>
                    <a:cubicBezTo>
                      <a:pt x="193" y="266"/>
                      <a:pt x="193" y="266"/>
                      <a:pt x="193" y="266"/>
                    </a:cubicBezTo>
                    <a:cubicBezTo>
                      <a:pt x="197" y="260"/>
                      <a:pt x="202" y="253"/>
                      <a:pt x="206" y="245"/>
                    </a:cubicBezTo>
                    <a:cubicBezTo>
                      <a:pt x="208" y="243"/>
                      <a:pt x="209" y="240"/>
                      <a:pt x="211" y="237"/>
                    </a:cubicBezTo>
                    <a:cubicBezTo>
                      <a:pt x="211" y="236"/>
                      <a:pt x="212" y="235"/>
                      <a:pt x="213" y="233"/>
                    </a:cubicBezTo>
                    <a:cubicBezTo>
                      <a:pt x="213" y="232"/>
                      <a:pt x="214" y="232"/>
                      <a:pt x="214" y="231"/>
                    </a:cubicBezTo>
                    <a:cubicBezTo>
                      <a:pt x="215" y="229"/>
                      <a:pt x="216" y="228"/>
                      <a:pt x="217" y="226"/>
                    </a:cubicBezTo>
                    <a:cubicBezTo>
                      <a:pt x="217" y="225"/>
                      <a:pt x="217" y="224"/>
                      <a:pt x="218" y="224"/>
                    </a:cubicBezTo>
                    <a:cubicBezTo>
                      <a:pt x="218" y="222"/>
                      <a:pt x="218" y="221"/>
                      <a:pt x="219" y="220"/>
                    </a:cubicBezTo>
                    <a:cubicBezTo>
                      <a:pt x="220" y="219"/>
                      <a:pt x="220" y="218"/>
                      <a:pt x="221" y="217"/>
                    </a:cubicBezTo>
                    <a:cubicBezTo>
                      <a:pt x="222" y="215"/>
                      <a:pt x="223" y="214"/>
                      <a:pt x="224" y="212"/>
                    </a:cubicBezTo>
                    <a:cubicBezTo>
                      <a:pt x="224" y="211"/>
                      <a:pt x="224" y="211"/>
                      <a:pt x="224" y="211"/>
                    </a:cubicBezTo>
                    <a:cubicBezTo>
                      <a:pt x="225" y="209"/>
                      <a:pt x="226" y="207"/>
                      <a:pt x="228" y="205"/>
                    </a:cubicBezTo>
                    <a:cubicBezTo>
                      <a:pt x="228" y="204"/>
                      <a:pt x="229" y="204"/>
                      <a:pt x="229" y="203"/>
                    </a:cubicBezTo>
                    <a:cubicBezTo>
                      <a:pt x="230" y="202"/>
                      <a:pt x="231" y="201"/>
                      <a:pt x="232" y="199"/>
                    </a:cubicBezTo>
                    <a:cubicBezTo>
                      <a:pt x="234" y="196"/>
                      <a:pt x="234" y="192"/>
                      <a:pt x="235" y="189"/>
                    </a:cubicBezTo>
                    <a:cubicBezTo>
                      <a:pt x="235" y="187"/>
                      <a:pt x="235" y="185"/>
                      <a:pt x="236" y="182"/>
                    </a:cubicBezTo>
                    <a:cubicBezTo>
                      <a:pt x="237" y="179"/>
                      <a:pt x="239" y="175"/>
                      <a:pt x="241" y="171"/>
                    </a:cubicBezTo>
                    <a:cubicBezTo>
                      <a:pt x="242" y="169"/>
                      <a:pt x="244" y="166"/>
                      <a:pt x="245" y="163"/>
                    </a:cubicBezTo>
                    <a:cubicBezTo>
                      <a:pt x="245" y="162"/>
                      <a:pt x="246" y="161"/>
                      <a:pt x="246" y="160"/>
                    </a:cubicBezTo>
                    <a:cubicBezTo>
                      <a:pt x="247" y="159"/>
                      <a:pt x="248" y="158"/>
                      <a:pt x="249" y="157"/>
                    </a:cubicBezTo>
                    <a:cubicBezTo>
                      <a:pt x="249" y="156"/>
                      <a:pt x="250" y="154"/>
                      <a:pt x="251" y="153"/>
                    </a:cubicBezTo>
                    <a:cubicBezTo>
                      <a:pt x="252" y="151"/>
                      <a:pt x="253" y="149"/>
                      <a:pt x="253" y="147"/>
                    </a:cubicBezTo>
                    <a:cubicBezTo>
                      <a:pt x="253" y="146"/>
                      <a:pt x="254" y="146"/>
                      <a:pt x="254" y="145"/>
                    </a:cubicBezTo>
                    <a:cubicBezTo>
                      <a:pt x="254" y="143"/>
                      <a:pt x="254" y="142"/>
                      <a:pt x="255" y="140"/>
                    </a:cubicBezTo>
                    <a:cubicBezTo>
                      <a:pt x="255" y="139"/>
                      <a:pt x="255" y="138"/>
                      <a:pt x="255" y="137"/>
                    </a:cubicBezTo>
                    <a:cubicBezTo>
                      <a:pt x="256" y="136"/>
                      <a:pt x="257" y="135"/>
                      <a:pt x="258" y="134"/>
                    </a:cubicBezTo>
                    <a:cubicBezTo>
                      <a:pt x="258" y="133"/>
                      <a:pt x="259" y="133"/>
                      <a:pt x="259" y="132"/>
                    </a:cubicBezTo>
                    <a:cubicBezTo>
                      <a:pt x="261" y="131"/>
                      <a:pt x="262" y="128"/>
                      <a:pt x="263" y="126"/>
                    </a:cubicBezTo>
                    <a:cubicBezTo>
                      <a:pt x="263" y="125"/>
                      <a:pt x="263" y="125"/>
                      <a:pt x="264" y="124"/>
                    </a:cubicBezTo>
                    <a:cubicBezTo>
                      <a:pt x="264" y="123"/>
                      <a:pt x="265" y="122"/>
                      <a:pt x="266" y="120"/>
                    </a:cubicBezTo>
                    <a:cubicBezTo>
                      <a:pt x="266" y="119"/>
                      <a:pt x="267" y="118"/>
                      <a:pt x="268" y="116"/>
                    </a:cubicBezTo>
                    <a:cubicBezTo>
                      <a:pt x="268" y="115"/>
                      <a:pt x="269" y="113"/>
                      <a:pt x="269" y="112"/>
                    </a:cubicBezTo>
                    <a:cubicBezTo>
                      <a:pt x="271" y="108"/>
                      <a:pt x="272" y="105"/>
                      <a:pt x="274" y="102"/>
                    </a:cubicBezTo>
                    <a:cubicBezTo>
                      <a:pt x="274" y="102"/>
                      <a:pt x="274" y="102"/>
                      <a:pt x="275" y="101"/>
                    </a:cubicBezTo>
                    <a:cubicBezTo>
                      <a:pt x="275" y="101"/>
                      <a:pt x="276" y="100"/>
                      <a:pt x="277" y="99"/>
                    </a:cubicBezTo>
                    <a:cubicBezTo>
                      <a:pt x="277" y="98"/>
                      <a:pt x="277" y="97"/>
                      <a:pt x="277" y="96"/>
                    </a:cubicBezTo>
                    <a:cubicBezTo>
                      <a:pt x="277" y="96"/>
                      <a:pt x="277" y="95"/>
                      <a:pt x="277" y="95"/>
                    </a:cubicBezTo>
                    <a:cubicBezTo>
                      <a:pt x="278" y="94"/>
                      <a:pt x="278" y="94"/>
                      <a:pt x="279" y="93"/>
                    </a:cubicBezTo>
                    <a:cubicBezTo>
                      <a:pt x="280" y="92"/>
                      <a:pt x="281" y="91"/>
                      <a:pt x="281" y="89"/>
                    </a:cubicBezTo>
                    <a:cubicBezTo>
                      <a:pt x="282" y="87"/>
                      <a:pt x="282" y="85"/>
                      <a:pt x="282" y="83"/>
                    </a:cubicBezTo>
                    <a:cubicBezTo>
                      <a:pt x="282" y="82"/>
                      <a:pt x="282" y="82"/>
                      <a:pt x="282" y="82"/>
                    </a:cubicBezTo>
                    <a:cubicBezTo>
                      <a:pt x="282" y="79"/>
                      <a:pt x="282" y="76"/>
                      <a:pt x="283" y="74"/>
                    </a:cubicBezTo>
                    <a:cubicBezTo>
                      <a:pt x="283" y="71"/>
                      <a:pt x="284" y="69"/>
                      <a:pt x="284" y="66"/>
                    </a:cubicBezTo>
                    <a:cubicBezTo>
                      <a:pt x="284" y="65"/>
                      <a:pt x="284" y="64"/>
                      <a:pt x="284" y="63"/>
                    </a:cubicBezTo>
                    <a:cubicBezTo>
                      <a:pt x="284" y="61"/>
                      <a:pt x="284" y="60"/>
                      <a:pt x="284" y="58"/>
                    </a:cubicBezTo>
                    <a:cubicBezTo>
                      <a:pt x="285" y="57"/>
                      <a:pt x="285" y="56"/>
                      <a:pt x="287" y="56"/>
                    </a:cubicBezTo>
                    <a:cubicBezTo>
                      <a:pt x="288" y="56"/>
                      <a:pt x="288" y="56"/>
                      <a:pt x="289" y="56"/>
                    </a:cubicBezTo>
                    <a:cubicBezTo>
                      <a:pt x="289" y="56"/>
                      <a:pt x="290" y="56"/>
                      <a:pt x="290" y="56"/>
                    </a:cubicBezTo>
                    <a:cubicBezTo>
                      <a:pt x="290" y="54"/>
                      <a:pt x="290" y="54"/>
                      <a:pt x="290" y="54"/>
                    </a:cubicBezTo>
                    <a:cubicBezTo>
                      <a:pt x="291" y="57"/>
                      <a:pt x="291" y="57"/>
                      <a:pt x="291" y="57"/>
                    </a:cubicBezTo>
                    <a:cubicBezTo>
                      <a:pt x="291" y="57"/>
                      <a:pt x="292" y="57"/>
                      <a:pt x="293" y="58"/>
                    </a:cubicBezTo>
                    <a:cubicBezTo>
                      <a:pt x="293" y="58"/>
                      <a:pt x="294" y="58"/>
                      <a:pt x="294" y="58"/>
                    </a:cubicBezTo>
                    <a:cubicBezTo>
                      <a:pt x="295" y="58"/>
                      <a:pt x="296" y="58"/>
                      <a:pt x="297" y="57"/>
                    </a:cubicBezTo>
                    <a:cubicBezTo>
                      <a:pt x="298" y="56"/>
                      <a:pt x="299" y="55"/>
                      <a:pt x="299" y="53"/>
                    </a:cubicBezTo>
                    <a:cubicBezTo>
                      <a:pt x="298" y="50"/>
                      <a:pt x="297" y="49"/>
                      <a:pt x="294" y="49"/>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35" name="Freeform 68">
                <a:extLst>
                  <a:ext uri="{FF2B5EF4-FFF2-40B4-BE49-F238E27FC236}">
                    <a16:creationId xmlns:a16="http://schemas.microsoft.com/office/drawing/2014/main" id="{A64EF5E5-B1B1-125E-A67F-DF8459579357}"/>
                  </a:ext>
                </a:extLst>
              </p:cNvPr>
              <p:cNvSpPr>
                <a:spLocks noEditPoints="1"/>
              </p:cNvSpPr>
              <p:nvPr/>
            </p:nvSpPr>
            <p:spPr bwMode="auto">
              <a:xfrm>
                <a:off x="2924080" y="3881898"/>
                <a:ext cx="947503" cy="782841"/>
              </a:xfrm>
              <a:custGeom>
                <a:avLst/>
                <a:gdLst>
                  <a:gd name="T0" fmla="*/ 445 w 468"/>
                  <a:gd name="T1" fmla="*/ 157 h 420"/>
                  <a:gd name="T2" fmla="*/ 426 w 468"/>
                  <a:gd name="T3" fmla="*/ 170 h 420"/>
                  <a:gd name="T4" fmla="*/ 416 w 468"/>
                  <a:gd name="T5" fmla="*/ 157 h 420"/>
                  <a:gd name="T6" fmla="*/ 418 w 468"/>
                  <a:gd name="T7" fmla="*/ 131 h 420"/>
                  <a:gd name="T8" fmla="*/ 443 w 468"/>
                  <a:gd name="T9" fmla="*/ 126 h 420"/>
                  <a:gd name="T10" fmla="*/ 447 w 468"/>
                  <a:gd name="T11" fmla="*/ 80 h 420"/>
                  <a:gd name="T12" fmla="*/ 437 w 468"/>
                  <a:gd name="T13" fmla="*/ 47 h 420"/>
                  <a:gd name="T14" fmla="*/ 429 w 468"/>
                  <a:gd name="T15" fmla="*/ 11 h 420"/>
                  <a:gd name="T16" fmla="*/ 403 w 468"/>
                  <a:gd name="T17" fmla="*/ 8 h 420"/>
                  <a:gd name="T18" fmla="*/ 374 w 468"/>
                  <a:gd name="T19" fmla="*/ 1 h 420"/>
                  <a:gd name="T20" fmla="*/ 362 w 468"/>
                  <a:gd name="T21" fmla="*/ 7 h 420"/>
                  <a:gd name="T22" fmla="*/ 349 w 468"/>
                  <a:gd name="T23" fmla="*/ 15 h 420"/>
                  <a:gd name="T24" fmla="*/ 327 w 468"/>
                  <a:gd name="T25" fmla="*/ 34 h 420"/>
                  <a:gd name="T26" fmla="*/ 297 w 468"/>
                  <a:gd name="T27" fmla="*/ 74 h 420"/>
                  <a:gd name="T28" fmla="*/ 267 w 468"/>
                  <a:gd name="T29" fmla="*/ 107 h 420"/>
                  <a:gd name="T30" fmla="*/ 250 w 468"/>
                  <a:gd name="T31" fmla="*/ 119 h 420"/>
                  <a:gd name="T32" fmla="*/ 223 w 468"/>
                  <a:gd name="T33" fmla="*/ 115 h 420"/>
                  <a:gd name="T34" fmla="*/ 194 w 468"/>
                  <a:gd name="T35" fmla="*/ 103 h 420"/>
                  <a:gd name="T36" fmla="*/ 170 w 468"/>
                  <a:gd name="T37" fmla="*/ 139 h 420"/>
                  <a:gd name="T38" fmla="*/ 154 w 468"/>
                  <a:gd name="T39" fmla="*/ 152 h 420"/>
                  <a:gd name="T40" fmla="*/ 142 w 468"/>
                  <a:gd name="T41" fmla="*/ 155 h 420"/>
                  <a:gd name="T42" fmla="*/ 125 w 468"/>
                  <a:gd name="T43" fmla="*/ 155 h 420"/>
                  <a:gd name="T44" fmla="*/ 124 w 468"/>
                  <a:gd name="T45" fmla="*/ 110 h 420"/>
                  <a:gd name="T46" fmla="*/ 89 w 468"/>
                  <a:gd name="T47" fmla="*/ 215 h 420"/>
                  <a:gd name="T48" fmla="*/ 78 w 468"/>
                  <a:gd name="T49" fmla="*/ 225 h 420"/>
                  <a:gd name="T50" fmla="*/ 50 w 468"/>
                  <a:gd name="T51" fmla="*/ 224 h 420"/>
                  <a:gd name="T52" fmla="*/ 32 w 468"/>
                  <a:gd name="T53" fmla="*/ 206 h 420"/>
                  <a:gd name="T54" fmla="*/ 13 w 468"/>
                  <a:gd name="T55" fmla="*/ 205 h 420"/>
                  <a:gd name="T56" fmla="*/ 11 w 468"/>
                  <a:gd name="T57" fmla="*/ 228 h 420"/>
                  <a:gd name="T58" fmla="*/ 28 w 468"/>
                  <a:gd name="T59" fmla="*/ 275 h 420"/>
                  <a:gd name="T60" fmla="*/ 45 w 468"/>
                  <a:gd name="T61" fmla="*/ 308 h 420"/>
                  <a:gd name="T62" fmla="*/ 52 w 468"/>
                  <a:gd name="T63" fmla="*/ 342 h 420"/>
                  <a:gd name="T64" fmla="*/ 44 w 468"/>
                  <a:gd name="T65" fmla="*/ 363 h 420"/>
                  <a:gd name="T66" fmla="*/ 52 w 468"/>
                  <a:gd name="T67" fmla="*/ 399 h 420"/>
                  <a:gd name="T68" fmla="*/ 62 w 468"/>
                  <a:gd name="T69" fmla="*/ 395 h 420"/>
                  <a:gd name="T70" fmla="*/ 73 w 468"/>
                  <a:gd name="T71" fmla="*/ 406 h 420"/>
                  <a:gd name="T72" fmla="*/ 81 w 468"/>
                  <a:gd name="T73" fmla="*/ 413 h 420"/>
                  <a:gd name="T74" fmla="*/ 101 w 468"/>
                  <a:gd name="T75" fmla="*/ 419 h 420"/>
                  <a:gd name="T76" fmla="*/ 125 w 468"/>
                  <a:gd name="T77" fmla="*/ 405 h 420"/>
                  <a:gd name="T78" fmla="*/ 140 w 468"/>
                  <a:gd name="T79" fmla="*/ 405 h 420"/>
                  <a:gd name="T80" fmla="*/ 153 w 468"/>
                  <a:gd name="T81" fmla="*/ 402 h 420"/>
                  <a:gd name="T82" fmla="*/ 171 w 468"/>
                  <a:gd name="T83" fmla="*/ 393 h 420"/>
                  <a:gd name="T84" fmla="*/ 195 w 468"/>
                  <a:gd name="T85" fmla="*/ 393 h 420"/>
                  <a:gd name="T86" fmla="*/ 225 w 468"/>
                  <a:gd name="T87" fmla="*/ 399 h 420"/>
                  <a:gd name="T88" fmla="*/ 250 w 468"/>
                  <a:gd name="T89" fmla="*/ 393 h 420"/>
                  <a:gd name="T90" fmla="*/ 266 w 468"/>
                  <a:gd name="T91" fmla="*/ 383 h 420"/>
                  <a:gd name="T92" fmla="*/ 305 w 468"/>
                  <a:gd name="T93" fmla="*/ 371 h 420"/>
                  <a:gd name="T94" fmla="*/ 338 w 468"/>
                  <a:gd name="T95" fmla="*/ 345 h 420"/>
                  <a:gd name="T96" fmla="*/ 357 w 468"/>
                  <a:gd name="T97" fmla="*/ 326 h 420"/>
                  <a:gd name="T98" fmla="*/ 403 w 468"/>
                  <a:gd name="T99" fmla="*/ 272 h 420"/>
                  <a:gd name="T100" fmla="*/ 416 w 468"/>
                  <a:gd name="T101" fmla="*/ 249 h 420"/>
                  <a:gd name="T102" fmla="*/ 441 w 468"/>
                  <a:gd name="T103" fmla="*/ 224 h 420"/>
                  <a:gd name="T104" fmla="*/ 458 w 468"/>
                  <a:gd name="T105" fmla="*/ 201 h 420"/>
                  <a:gd name="T106" fmla="*/ 468 w 468"/>
                  <a:gd name="T107" fmla="*/ 161 h 420"/>
                  <a:gd name="T108" fmla="*/ 323 w 468"/>
                  <a:gd name="T109" fmla="*/ 280 h 420"/>
                  <a:gd name="T110" fmla="*/ 307 w 468"/>
                  <a:gd name="T111" fmla="*/ 262 h 420"/>
                  <a:gd name="T112" fmla="*/ 311 w 468"/>
                  <a:gd name="T113" fmla="*/ 241 h 420"/>
                  <a:gd name="T114" fmla="*/ 364 w 468"/>
                  <a:gd name="T115" fmla="*/ 23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8" h="420">
                    <a:moveTo>
                      <a:pt x="468" y="161"/>
                    </a:moveTo>
                    <a:cubicBezTo>
                      <a:pt x="468" y="160"/>
                      <a:pt x="468" y="160"/>
                      <a:pt x="468" y="160"/>
                    </a:cubicBezTo>
                    <a:cubicBezTo>
                      <a:pt x="467" y="159"/>
                      <a:pt x="467" y="159"/>
                      <a:pt x="467" y="159"/>
                    </a:cubicBezTo>
                    <a:cubicBezTo>
                      <a:pt x="463" y="158"/>
                      <a:pt x="460" y="158"/>
                      <a:pt x="457" y="157"/>
                    </a:cubicBezTo>
                    <a:cubicBezTo>
                      <a:pt x="454" y="157"/>
                      <a:pt x="451" y="156"/>
                      <a:pt x="447" y="155"/>
                    </a:cubicBezTo>
                    <a:cubicBezTo>
                      <a:pt x="446" y="155"/>
                      <a:pt x="446" y="155"/>
                      <a:pt x="446" y="155"/>
                    </a:cubicBezTo>
                    <a:cubicBezTo>
                      <a:pt x="445" y="157"/>
                      <a:pt x="445" y="157"/>
                      <a:pt x="445" y="157"/>
                    </a:cubicBezTo>
                    <a:cubicBezTo>
                      <a:pt x="445" y="158"/>
                      <a:pt x="444" y="160"/>
                      <a:pt x="444" y="162"/>
                    </a:cubicBezTo>
                    <a:cubicBezTo>
                      <a:pt x="443" y="166"/>
                      <a:pt x="443" y="170"/>
                      <a:pt x="441" y="172"/>
                    </a:cubicBezTo>
                    <a:cubicBezTo>
                      <a:pt x="440" y="172"/>
                      <a:pt x="439" y="173"/>
                      <a:pt x="438" y="173"/>
                    </a:cubicBezTo>
                    <a:cubicBezTo>
                      <a:pt x="436" y="173"/>
                      <a:pt x="434" y="172"/>
                      <a:pt x="432" y="171"/>
                    </a:cubicBezTo>
                    <a:cubicBezTo>
                      <a:pt x="430" y="171"/>
                      <a:pt x="429" y="170"/>
                      <a:pt x="428" y="170"/>
                    </a:cubicBezTo>
                    <a:cubicBezTo>
                      <a:pt x="427" y="170"/>
                      <a:pt x="427" y="170"/>
                      <a:pt x="427" y="170"/>
                    </a:cubicBezTo>
                    <a:cubicBezTo>
                      <a:pt x="426" y="170"/>
                      <a:pt x="426" y="170"/>
                      <a:pt x="426" y="170"/>
                    </a:cubicBezTo>
                    <a:cubicBezTo>
                      <a:pt x="425" y="170"/>
                      <a:pt x="425" y="170"/>
                      <a:pt x="425" y="170"/>
                    </a:cubicBezTo>
                    <a:cubicBezTo>
                      <a:pt x="425" y="170"/>
                      <a:pt x="424" y="170"/>
                      <a:pt x="424" y="170"/>
                    </a:cubicBezTo>
                    <a:cubicBezTo>
                      <a:pt x="423" y="170"/>
                      <a:pt x="423" y="170"/>
                      <a:pt x="422" y="170"/>
                    </a:cubicBezTo>
                    <a:cubicBezTo>
                      <a:pt x="421" y="169"/>
                      <a:pt x="420" y="169"/>
                      <a:pt x="420" y="168"/>
                    </a:cubicBezTo>
                    <a:cubicBezTo>
                      <a:pt x="420" y="167"/>
                      <a:pt x="420" y="167"/>
                      <a:pt x="420" y="167"/>
                    </a:cubicBezTo>
                    <a:cubicBezTo>
                      <a:pt x="420" y="167"/>
                      <a:pt x="420" y="167"/>
                      <a:pt x="420" y="167"/>
                    </a:cubicBezTo>
                    <a:cubicBezTo>
                      <a:pt x="416" y="163"/>
                      <a:pt x="416" y="162"/>
                      <a:pt x="416" y="157"/>
                    </a:cubicBezTo>
                    <a:cubicBezTo>
                      <a:pt x="416" y="156"/>
                      <a:pt x="416" y="156"/>
                      <a:pt x="416" y="156"/>
                    </a:cubicBezTo>
                    <a:cubicBezTo>
                      <a:pt x="414" y="155"/>
                      <a:pt x="414" y="155"/>
                      <a:pt x="414" y="155"/>
                    </a:cubicBezTo>
                    <a:cubicBezTo>
                      <a:pt x="413" y="155"/>
                      <a:pt x="411" y="154"/>
                      <a:pt x="411" y="154"/>
                    </a:cubicBezTo>
                    <a:cubicBezTo>
                      <a:pt x="410" y="153"/>
                      <a:pt x="410" y="152"/>
                      <a:pt x="410" y="150"/>
                    </a:cubicBezTo>
                    <a:cubicBezTo>
                      <a:pt x="409" y="149"/>
                      <a:pt x="409" y="149"/>
                      <a:pt x="409" y="149"/>
                    </a:cubicBezTo>
                    <a:cubicBezTo>
                      <a:pt x="409" y="144"/>
                      <a:pt x="412" y="140"/>
                      <a:pt x="415" y="136"/>
                    </a:cubicBezTo>
                    <a:cubicBezTo>
                      <a:pt x="416" y="134"/>
                      <a:pt x="417" y="132"/>
                      <a:pt x="418" y="131"/>
                    </a:cubicBezTo>
                    <a:cubicBezTo>
                      <a:pt x="420" y="127"/>
                      <a:pt x="422" y="124"/>
                      <a:pt x="425" y="122"/>
                    </a:cubicBezTo>
                    <a:cubicBezTo>
                      <a:pt x="427" y="120"/>
                      <a:pt x="428" y="120"/>
                      <a:pt x="429" y="120"/>
                    </a:cubicBezTo>
                    <a:cubicBezTo>
                      <a:pt x="430" y="120"/>
                      <a:pt x="430" y="120"/>
                      <a:pt x="431" y="121"/>
                    </a:cubicBezTo>
                    <a:cubicBezTo>
                      <a:pt x="432" y="122"/>
                      <a:pt x="432" y="123"/>
                      <a:pt x="433" y="123"/>
                    </a:cubicBezTo>
                    <a:cubicBezTo>
                      <a:pt x="435" y="125"/>
                      <a:pt x="437" y="126"/>
                      <a:pt x="440" y="127"/>
                    </a:cubicBezTo>
                    <a:cubicBezTo>
                      <a:pt x="443" y="128"/>
                      <a:pt x="443" y="128"/>
                      <a:pt x="443" y="128"/>
                    </a:cubicBezTo>
                    <a:cubicBezTo>
                      <a:pt x="443" y="126"/>
                      <a:pt x="443" y="126"/>
                      <a:pt x="443" y="126"/>
                    </a:cubicBezTo>
                    <a:cubicBezTo>
                      <a:pt x="443" y="125"/>
                      <a:pt x="444" y="123"/>
                      <a:pt x="444" y="122"/>
                    </a:cubicBezTo>
                    <a:cubicBezTo>
                      <a:pt x="445" y="121"/>
                      <a:pt x="445" y="119"/>
                      <a:pt x="445" y="117"/>
                    </a:cubicBezTo>
                    <a:cubicBezTo>
                      <a:pt x="445" y="115"/>
                      <a:pt x="445" y="113"/>
                      <a:pt x="445" y="110"/>
                    </a:cubicBezTo>
                    <a:cubicBezTo>
                      <a:pt x="445" y="108"/>
                      <a:pt x="445" y="106"/>
                      <a:pt x="446" y="104"/>
                    </a:cubicBezTo>
                    <a:cubicBezTo>
                      <a:pt x="446" y="101"/>
                      <a:pt x="446" y="97"/>
                      <a:pt x="446" y="93"/>
                    </a:cubicBezTo>
                    <a:cubicBezTo>
                      <a:pt x="446" y="92"/>
                      <a:pt x="446" y="92"/>
                      <a:pt x="446" y="92"/>
                    </a:cubicBezTo>
                    <a:cubicBezTo>
                      <a:pt x="447" y="88"/>
                      <a:pt x="447" y="84"/>
                      <a:pt x="447" y="80"/>
                    </a:cubicBezTo>
                    <a:cubicBezTo>
                      <a:pt x="447" y="77"/>
                      <a:pt x="446" y="75"/>
                      <a:pt x="446" y="73"/>
                    </a:cubicBezTo>
                    <a:cubicBezTo>
                      <a:pt x="445" y="72"/>
                      <a:pt x="444" y="70"/>
                      <a:pt x="444" y="69"/>
                    </a:cubicBezTo>
                    <a:cubicBezTo>
                      <a:pt x="444" y="68"/>
                      <a:pt x="444" y="66"/>
                      <a:pt x="444" y="65"/>
                    </a:cubicBezTo>
                    <a:cubicBezTo>
                      <a:pt x="444" y="64"/>
                      <a:pt x="444" y="63"/>
                      <a:pt x="444" y="63"/>
                    </a:cubicBezTo>
                    <a:cubicBezTo>
                      <a:pt x="444" y="61"/>
                      <a:pt x="444" y="60"/>
                      <a:pt x="443" y="59"/>
                    </a:cubicBezTo>
                    <a:cubicBezTo>
                      <a:pt x="442" y="58"/>
                      <a:pt x="442" y="58"/>
                      <a:pt x="442" y="57"/>
                    </a:cubicBezTo>
                    <a:cubicBezTo>
                      <a:pt x="440" y="55"/>
                      <a:pt x="439" y="51"/>
                      <a:pt x="437" y="47"/>
                    </a:cubicBezTo>
                    <a:cubicBezTo>
                      <a:pt x="436" y="45"/>
                      <a:pt x="436" y="43"/>
                      <a:pt x="436" y="41"/>
                    </a:cubicBezTo>
                    <a:cubicBezTo>
                      <a:pt x="436" y="39"/>
                      <a:pt x="436" y="37"/>
                      <a:pt x="436" y="35"/>
                    </a:cubicBezTo>
                    <a:cubicBezTo>
                      <a:pt x="435" y="33"/>
                      <a:pt x="435" y="31"/>
                      <a:pt x="434" y="30"/>
                    </a:cubicBezTo>
                    <a:cubicBezTo>
                      <a:pt x="434" y="29"/>
                      <a:pt x="434" y="29"/>
                      <a:pt x="434" y="29"/>
                    </a:cubicBezTo>
                    <a:cubicBezTo>
                      <a:pt x="433" y="27"/>
                      <a:pt x="433" y="25"/>
                      <a:pt x="432" y="23"/>
                    </a:cubicBezTo>
                    <a:cubicBezTo>
                      <a:pt x="432" y="22"/>
                      <a:pt x="432" y="20"/>
                      <a:pt x="431" y="19"/>
                    </a:cubicBezTo>
                    <a:cubicBezTo>
                      <a:pt x="431" y="16"/>
                      <a:pt x="430" y="13"/>
                      <a:pt x="429" y="11"/>
                    </a:cubicBezTo>
                    <a:cubicBezTo>
                      <a:pt x="429" y="10"/>
                      <a:pt x="429" y="10"/>
                      <a:pt x="429" y="10"/>
                    </a:cubicBezTo>
                    <a:cubicBezTo>
                      <a:pt x="427" y="9"/>
                      <a:pt x="427" y="9"/>
                      <a:pt x="427" y="9"/>
                    </a:cubicBezTo>
                    <a:cubicBezTo>
                      <a:pt x="424" y="8"/>
                      <a:pt x="422" y="6"/>
                      <a:pt x="419" y="6"/>
                    </a:cubicBezTo>
                    <a:cubicBezTo>
                      <a:pt x="418" y="6"/>
                      <a:pt x="418" y="5"/>
                      <a:pt x="417" y="5"/>
                    </a:cubicBezTo>
                    <a:cubicBezTo>
                      <a:pt x="414" y="5"/>
                      <a:pt x="412" y="6"/>
                      <a:pt x="410" y="7"/>
                    </a:cubicBezTo>
                    <a:cubicBezTo>
                      <a:pt x="409" y="7"/>
                      <a:pt x="408" y="7"/>
                      <a:pt x="407" y="7"/>
                    </a:cubicBezTo>
                    <a:cubicBezTo>
                      <a:pt x="406" y="8"/>
                      <a:pt x="404" y="8"/>
                      <a:pt x="403" y="8"/>
                    </a:cubicBezTo>
                    <a:cubicBezTo>
                      <a:pt x="401" y="8"/>
                      <a:pt x="400" y="8"/>
                      <a:pt x="398" y="7"/>
                    </a:cubicBezTo>
                    <a:cubicBezTo>
                      <a:pt x="396" y="7"/>
                      <a:pt x="395" y="6"/>
                      <a:pt x="393" y="5"/>
                    </a:cubicBezTo>
                    <a:cubicBezTo>
                      <a:pt x="392" y="4"/>
                      <a:pt x="391" y="3"/>
                      <a:pt x="389" y="3"/>
                    </a:cubicBezTo>
                    <a:cubicBezTo>
                      <a:pt x="387" y="3"/>
                      <a:pt x="386" y="3"/>
                      <a:pt x="385" y="3"/>
                    </a:cubicBezTo>
                    <a:cubicBezTo>
                      <a:pt x="381" y="3"/>
                      <a:pt x="381" y="3"/>
                      <a:pt x="381" y="3"/>
                    </a:cubicBezTo>
                    <a:cubicBezTo>
                      <a:pt x="380" y="3"/>
                      <a:pt x="378" y="3"/>
                      <a:pt x="377" y="2"/>
                    </a:cubicBezTo>
                    <a:cubicBezTo>
                      <a:pt x="376" y="2"/>
                      <a:pt x="375" y="2"/>
                      <a:pt x="374" y="1"/>
                    </a:cubicBezTo>
                    <a:cubicBezTo>
                      <a:pt x="372" y="0"/>
                      <a:pt x="371" y="0"/>
                      <a:pt x="370" y="0"/>
                    </a:cubicBezTo>
                    <a:cubicBezTo>
                      <a:pt x="369" y="0"/>
                      <a:pt x="369" y="0"/>
                      <a:pt x="368" y="0"/>
                    </a:cubicBezTo>
                    <a:cubicBezTo>
                      <a:pt x="367" y="0"/>
                      <a:pt x="367" y="0"/>
                      <a:pt x="367" y="0"/>
                    </a:cubicBezTo>
                    <a:cubicBezTo>
                      <a:pt x="367" y="1"/>
                      <a:pt x="367" y="1"/>
                      <a:pt x="367" y="1"/>
                    </a:cubicBezTo>
                    <a:cubicBezTo>
                      <a:pt x="367" y="2"/>
                      <a:pt x="366" y="2"/>
                      <a:pt x="365" y="3"/>
                    </a:cubicBezTo>
                    <a:cubicBezTo>
                      <a:pt x="365" y="3"/>
                      <a:pt x="365" y="3"/>
                      <a:pt x="364" y="4"/>
                    </a:cubicBezTo>
                    <a:cubicBezTo>
                      <a:pt x="363" y="5"/>
                      <a:pt x="363" y="6"/>
                      <a:pt x="362" y="7"/>
                    </a:cubicBezTo>
                    <a:cubicBezTo>
                      <a:pt x="362" y="8"/>
                      <a:pt x="362" y="8"/>
                      <a:pt x="362" y="8"/>
                    </a:cubicBezTo>
                    <a:cubicBezTo>
                      <a:pt x="361" y="9"/>
                      <a:pt x="361" y="10"/>
                      <a:pt x="360" y="10"/>
                    </a:cubicBezTo>
                    <a:cubicBezTo>
                      <a:pt x="359" y="11"/>
                      <a:pt x="359" y="11"/>
                      <a:pt x="359" y="11"/>
                    </a:cubicBezTo>
                    <a:cubicBezTo>
                      <a:pt x="358" y="11"/>
                      <a:pt x="357" y="12"/>
                      <a:pt x="357" y="13"/>
                    </a:cubicBezTo>
                    <a:cubicBezTo>
                      <a:pt x="356" y="13"/>
                      <a:pt x="356" y="14"/>
                      <a:pt x="355" y="14"/>
                    </a:cubicBezTo>
                    <a:cubicBezTo>
                      <a:pt x="354" y="15"/>
                      <a:pt x="353" y="15"/>
                      <a:pt x="352" y="15"/>
                    </a:cubicBezTo>
                    <a:cubicBezTo>
                      <a:pt x="351" y="15"/>
                      <a:pt x="350" y="15"/>
                      <a:pt x="349" y="15"/>
                    </a:cubicBezTo>
                    <a:cubicBezTo>
                      <a:pt x="349" y="15"/>
                      <a:pt x="348" y="15"/>
                      <a:pt x="347" y="15"/>
                    </a:cubicBezTo>
                    <a:cubicBezTo>
                      <a:pt x="346" y="15"/>
                      <a:pt x="345" y="15"/>
                      <a:pt x="345" y="15"/>
                    </a:cubicBezTo>
                    <a:cubicBezTo>
                      <a:pt x="342" y="16"/>
                      <a:pt x="340" y="19"/>
                      <a:pt x="339" y="21"/>
                    </a:cubicBezTo>
                    <a:cubicBezTo>
                      <a:pt x="338" y="22"/>
                      <a:pt x="338" y="23"/>
                      <a:pt x="337" y="23"/>
                    </a:cubicBezTo>
                    <a:cubicBezTo>
                      <a:pt x="336" y="25"/>
                      <a:pt x="334" y="26"/>
                      <a:pt x="333" y="28"/>
                    </a:cubicBezTo>
                    <a:cubicBezTo>
                      <a:pt x="332" y="29"/>
                      <a:pt x="332" y="30"/>
                      <a:pt x="331" y="31"/>
                    </a:cubicBezTo>
                    <a:cubicBezTo>
                      <a:pt x="330" y="32"/>
                      <a:pt x="328" y="33"/>
                      <a:pt x="327" y="34"/>
                    </a:cubicBezTo>
                    <a:cubicBezTo>
                      <a:pt x="326" y="35"/>
                      <a:pt x="324" y="36"/>
                      <a:pt x="323" y="38"/>
                    </a:cubicBezTo>
                    <a:cubicBezTo>
                      <a:pt x="321" y="40"/>
                      <a:pt x="318" y="42"/>
                      <a:pt x="315" y="44"/>
                    </a:cubicBezTo>
                    <a:cubicBezTo>
                      <a:pt x="312" y="46"/>
                      <a:pt x="310" y="47"/>
                      <a:pt x="307" y="50"/>
                    </a:cubicBezTo>
                    <a:cubicBezTo>
                      <a:pt x="303" y="54"/>
                      <a:pt x="302" y="61"/>
                      <a:pt x="301" y="67"/>
                    </a:cubicBezTo>
                    <a:cubicBezTo>
                      <a:pt x="301" y="68"/>
                      <a:pt x="301" y="68"/>
                      <a:pt x="301" y="68"/>
                    </a:cubicBezTo>
                    <a:cubicBezTo>
                      <a:pt x="300" y="71"/>
                      <a:pt x="300" y="72"/>
                      <a:pt x="298" y="74"/>
                    </a:cubicBezTo>
                    <a:cubicBezTo>
                      <a:pt x="297" y="74"/>
                      <a:pt x="297" y="74"/>
                      <a:pt x="297" y="74"/>
                    </a:cubicBezTo>
                    <a:cubicBezTo>
                      <a:pt x="294" y="76"/>
                      <a:pt x="291" y="78"/>
                      <a:pt x="289" y="81"/>
                    </a:cubicBezTo>
                    <a:cubicBezTo>
                      <a:pt x="287" y="82"/>
                      <a:pt x="285" y="83"/>
                      <a:pt x="283" y="83"/>
                    </a:cubicBezTo>
                    <a:cubicBezTo>
                      <a:pt x="283" y="83"/>
                      <a:pt x="282" y="83"/>
                      <a:pt x="281" y="83"/>
                    </a:cubicBezTo>
                    <a:cubicBezTo>
                      <a:pt x="278" y="84"/>
                      <a:pt x="275" y="84"/>
                      <a:pt x="273" y="87"/>
                    </a:cubicBezTo>
                    <a:cubicBezTo>
                      <a:pt x="272" y="90"/>
                      <a:pt x="272" y="92"/>
                      <a:pt x="271" y="94"/>
                    </a:cubicBezTo>
                    <a:cubicBezTo>
                      <a:pt x="270" y="97"/>
                      <a:pt x="270" y="99"/>
                      <a:pt x="269" y="101"/>
                    </a:cubicBezTo>
                    <a:cubicBezTo>
                      <a:pt x="268" y="103"/>
                      <a:pt x="267" y="105"/>
                      <a:pt x="267" y="107"/>
                    </a:cubicBezTo>
                    <a:cubicBezTo>
                      <a:pt x="266" y="109"/>
                      <a:pt x="265" y="112"/>
                      <a:pt x="263" y="114"/>
                    </a:cubicBezTo>
                    <a:cubicBezTo>
                      <a:pt x="263" y="115"/>
                      <a:pt x="263" y="115"/>
                      <a:pt x="263" y="115"/>
                    </a:cubicBezTo>
                    <a:cubicBezTo>
                      <a:pt x="261" y="117"/>
                      <a:pt x="260" y="119"/>
                      <a:pt x="258" y="120"/>
                    </a:cubicBezTo>
                    <a:cubicBezTo>
                      <a:pt x="257" y="120"/>
                      <a:pt x="257" y="120"/>
                      <a:pt x="256" y="120"/>
                    </a:cubicBezTo>
                    <a:cubicBezTo>
                      <a:pt x="255" y="120"/>
                      <a:pt x="254" y="120"/>
                      <a:pt x="253" y="120"/>
                    </a:cubicBezTo>
                    <a:cubicBezTo>
                      <a:pt x="252" y="119"/>
                      <a:pt x="252" y="119"/>
                      <a:pt x="251" y="119"/>
                    </a:cubicBezTo>
                    <a:cubicBezTo>
                      <a:pt x="251" y="119"/>
                      <a:pt x="250" y="119"/>
                      <a:pt x="250" y="119"/>
                    </a:cubicBezTo>
                    <a:cubicBezTo>
                      <a:pt x="248" y="119"/>
                      <a:pt x="247" y="119"/>
                      <a:pt x="245" y="120"/>
                    </a:cubicBezTo>
                    <a:cubicBezTo>
                      <a:pt x="244" y="121"/>
                      <a:pt x="243" y="122"/>
                      <a:pt x="241" y="122"/>
                    </a:cubicBezTo>
                    <a:cubicBezTo>
                      <a:pt x="241" y="122"/>
                      <a:pt x="241" y="122"/>
                      <a:pt x="240" y="122"/>
                    </a:cubicBezTo>
                    <a:cubicBezTo>
                      <a:pt x="239" y="121"/>
                      <a:pt x="239" y="121"/>
                      <a:pt x="239" y="121"/>
                    </a:cubicBezTo>
                    <a:cubicBezTo>
                      <a:pt x="235" y="121"/>
                      <a:pt x="231" y="121"/>
                      <a:pt x="229" y="118"/>
                    </a:cubicBezTo>
                    <a:cubicBezTo>
                      <a:pt x="227" y="116"/>
                      <a:pt x="226" y="115"/>
                      <a:pt x="224" y="115"/>
                    </a:cubicBezTo>
                    <a:cubicBezTo>
                      <a:pt x="223" y="115"/>
                      <a:pt x="223" y="115"/>
                      <a:pt x="223" y="115"/>
                    </a:cubicBezTo>
                    <a:cubicBezTo>
                      <a:pt x="223" y="115"/>
                      <a:pt x="222" y="115"/>
                      <a:pt x="222" y="115"/>
                    </a:cubicBezTo>
                    <a:cubicBezTo>
                      <a:pt x="221" y="115"/>
                      <a:pt x="221" y="115"/>
                      <a:pt x="221" y="115"/>
                    </a:cubicBezTo>
                    <a:cubicBezTo>
                      <a:pt x="221" y="115"/>
                      <a:pt x="220" y="115"/>
                      <a:pt x="219" y="115"/>
                    </a:cubicBezTo>
                    <a:cubicBezTo>
                      <a:pt x="218" y="115"/>
                      <a:pt x="218" y="115"/>
                      <a:pt x="217" y="115"/>
                    </a:cubicBezTo>
                    <a:cubicBezTo>
                      <a:pt x="213" y="114"/>
                      <a:pt x="209" y="110"/>
                      <a:pt x="207" y="107"/>
                    </a:cubicBezTo>
                    <a:cubicBezTo>
                      <a:pt x="204" y="104"/>
                      <a:pt x="201" y="103"/>
                      <a:pt x="198" y="103"/>
                    </a:cubicBezTo>
                    <a:cubicBezTo>
                      <a:pt x="197" y="103"/>
                      <a:pt x="195" y="103"/>
                      <a:pt x="194" y="103"/>
                    </a:cubicBezTo>
                    <a:cubicBezTo>
                      <a:pt x="191" y="104"/>
                      <a:pt x="187" y="106"/>
                      <a:pt x="186" y="114"/>
                    </a:cubicBezTo>
                    <a:cubicBezTo>
                      <a:pt x="186" y="115"/>
                      <a:pt x="186" y="115"/>
                      <a:pt x="186" y="115"/>
                    </a:cubicBezTo>
                    <a:cubicBezTo>
                      <a:pt x="185" y="118"/>
                      <a:pt x="185" y="121"/>
                      <a:pt x="183" y="124"/>
                    </a:cubicBezTo>
                    <a:cubicBezTo>
                      <a:pt x="183" y="126"/>
                      <a:pt x="182" y="127"/>
                      <a:pt x="181" y="128"/>
                    </a:cubicBezTo>
                    <a:cubicBezTo>
                      <a:pt x="180" y="129"/>
                      <a:pt x="179" y="131"/>
                      <a:pt x="178" y="132"/>
                    </a:cubicBezTo>
                    <a:cubicBezTo>
                      <a:pt x="177" y="134"/>
                      <a:pt x="176" y="136"/>
                      <a:pt x="174" y="137"/>
                    </a:cubicBezTo>
                    <a:cubicBezTo>
                      <a:pt x="173" y="138"/>
                      <a:pt x="172" y="139"/>
                      <a:pt x="170" y="139"/>
                    </a:cubicBezTo>
                    <a:cubicBezTo>
                      <a:pt x="169" y="140"/>
                      <a:pt x="169" y="140"/>
                      <a:pt x="168" y="140"/>
                    </a:cubicBezTo>
                    <a:cubicBezTo>
                      <a:pt x="166" y="141"/>
                      <a:pt x="166" y="143"/>
                      <a:pt x="165" y="145"/>
                    </a:cubicBezTo>
                    <a:cubicBezTo>
                      <a:pt x="165" y="145"/>
                      <a:pt x="165" y="146"/>
                      <a:pt x="165" y="146"/>
                    </a:cubicBezTo>
                    <a:cubicBezTo>
                      <a:pt x="164" y="148"/>
                      <a:pt x="162" y="149"/>
                      <a:pt x="161" y="150"/>
                    </a:cubicBezTo>
                    <a:cubicBezTo>
                      <a:pt x="160" y="150"/>
                      <a:pt x="159" y="150"/>
                      <a:pt x="159" y="150"/>
                    </a:cubicBezTo>
                    <a:cubicBezTo>
                      <a:pt x="158" y="150"/>
                      <a:pt x="158" y="150"/>
                      <a:pt x="158" y="150"/>
                    </a:cubicBezTo>
                    <a:cubicBezTo>
                      <a:pt x="156" y="150"/>
                      <a:pt x="155" y="150"/>
                      <a:pt x="154" y="152"/>
                    </a:cubicBezTo>
                    <a:cubicBezTo>
                      <a:pt x="154" y="152"/>
                      <a:pt x="154" y="153"/>
                      <a:pt x="154" y="154"/>
                    </a:cubicBezTo>
                    <a:cubicBezTo>
                      <a:pt x="153" y="155"/>
                      <a:pt x="153" y="156"/>
                      <a:pt x="151" y="156"/>
                    </a:cubicBezTo>
                    <a:cubicBezTo>
                      <a:pt x="151" y="156"/>
                      <a:pt x="151" y="156"/>
                      <a:pt x="150" y="156"/>
                    </a:cubicBezTo>
                    <a:cubicBezTo>
                      <a:pt x="150" y="156"/>
                      <a:pt x="149" y="156"/>
                      <a:pt x="148" y="156"/>
                    </a:cubicBezTo>
                    <a:cubicBezTo>
                      <a:pt x="147" y="155"/>
                      <a:pt x="146" y="155"/>
                      <a:pt x="145" y="155"/>
                    </a:cubicBezTo>
                    <a:cubicBezTo>
                      <a:pt x="145" y="155"/>
                      <a:pt x="145" y="155"/>
                      <a:pt x="145" y="155"/>
                    </a:cubicBezTo>
                    <a:cubicBezTo>
                      <a:pt x="144" y="155"/>
                      <a:pt x="143" y="155"/>
                      <a:pt x="142" y="155"/>
                    </a:cubicBezTo>
                    <a:cubicBezTo>
                      <a:pt x="141" y="156"/>
                      <a:pt x="141" y="156"/>
                      <a:pt x="140" y="156"/>
                    </a:cubicBezTo>
                    <a:cubicBezTo>
                      <a:pt x="139" y="156"/>
                      <a:pt x="139" y="156"/>
                      <a:pt x="138" y="156"/>
                    </a:cubicBezTo>
                    <a:cubicBezTo>
                      <a:pt x="137" y="155"/>
                      <a:pt x="136" y="155"/>
                      <a:pt x="135" y="155"/>
                    </a:cubicBezTo>
                    <a:cubicBezTo>
                      <a:pt x="134" y="154"/>
                      <a:pt x="133" y="154"/>
                      <a:pt x="131" y="154"/>
                    </a:cubicBezTo>
                    <a:cubicBezTo>
                      <a:pt x="130" y="154"/>
                      <a:pt x="129" y="154"/>
                      <a:pt x="127" y="155"/>
                    </a:cubicBezTo>
                    <a:cubicBezTo>
                      <a:pt x="127" y="155"/>
                      <a:pt x="126" y="156"/>
                      <a:pt x="126" y="156"/>
                    </a:cubicBezTo>
                    <a:cubicBezTo>
                      <a:pt x="125" y="156"/>
                      <a:pt x="125" y="155"/>
                      <a:pt x="125" y="155"/>
                    </a:cubicBezTo>
                    <a:cubicBezTo>
                      <a:pt x="125" y="155"/>
                      <a:pt x="124" y="155"/>
                      <a:pt x="124" y="155"/>
                    </a:cubicBezTo>
                    <a:cubicBezTo>
                      <a:pt x="124" y="155"/>
                      <a:pt x="124" y="155"/>
                      <a:pt x="124" y="156"/>
                    </a:cubicBezTo>
                    <a:cubicBezTo>
                      <a:pt x="124" y="154"/>
                      <a:pt x="124" y="153"/>
                      <a:pt x="124" y="152"/>
                    </a:cubicBezTo>
                    <a:cubicBezTo>
                      <a:pt x="124" y="147"/>
                      <a:pt x="123" y="142"/>
                      <a:pt x="127" y="138"/>
                    </a:cubicBezTo>
                    <a:cubicBezTo>
                      <a:pt x="131" y="134"/>
                      <a:pt x="131" y="130"/>
                      <a:pt x="129" y="124"/>
                    </a:cubicBezTo>
                    <a:cubicBezTo>
                      <a:pt x="128" y="120"/>
                      <a:pt x="128" y="120"/>
                      <a:pt x="128" y="120"/>
                    </a:cubicBezTo>
                    <a:cubicBezTo>
                      <a:pt x="127" y="117"/>
                      <a:pt x="126" y="113"/>
                      <a:pt x="124" y="110"/>
                    </a:cubicBezTo>
                    <a:cubicBezTo>
                      <a:pt x="121" y="101"/>
                      <a:pt x="117" y="92"/>
                      <a:pt x="109" y="89"/>
                    </a:cubicBezTo>
                    <a:cubicBezTo>
                      <a:pt x="106" y="88"/>
                      <a:pt x="106" y="88"/>
                      <a:pt x="106" y="88"/>
                    </a:cubicBezTo>
                    <a:cubicBezTo>
                      <a:pt x="104" y="207"/>
                      <a:pt x="104" y="207"/>
                      <a:pt x="104" y="207"/>
                    </a:cubicBezTo>
                    <a:cubicBezTo>
                      <a:pt x="102" y="207"/>
                      <a:pt x="101" y="208"/>
                      <a:pt x="99" y="208"/>
                    </a:cubicBezTo>
                    <a:cubicBezTo>
                      <a:pt x="96" y="209"/>
                      <a:pt x="94" y="210"/>
                      <a:pt x="92" y="211"/>
                    </a:cubicBezTo>
                    <a:cubicBezTo>
                      <a:pt x="90" y="211"/>
                      <a:pt x="90" y="212"/>
                      <a:pt x="90" y="213"/>
                    </a:cubicBezTo>
                    <a:cubicBezTo>
                      <a:pt x="90" y="214"/>
                      <a:pt x="89" y="215"/>
                      <a:pt x="89" y="215"/>
                    </a:cubicBezTo>
                    <a:cubicBezTo>
                      <a:pt x="88" y="216"/>
                      <a:pt x="87" y="217"/>
                      <a:pt x="85" y="217"/>
                    </a:cubicBezTo>
                    <a:cubicBezTo>
                      <a:pt x="85" y="217"/>
                      <a:pt x="85" y="217"/>
                      <a:pt x="84" y="217"/>
                    </a:cubicBezTo>
                    <a:cubicBezTo>
                      <a:pt x="83" y="218"/>
                      <a:pt x="83" y="218"/>
                      <a:pt x="83" y="218"/>
                    </a:cubicBezTo>
                    <a:cubicBezTo>
                      <a:pt x="83" y="219"/>
                      <a:pt x="83" y="219"/>
                      <a:pt x="83" y="219"/>
                    </a:cubicBezTo>
                    <a:cubicBezTo>
                      <a:pt x="83" y="221"/>
                      <a:pt x="83" y="223"/>
                      <a:pt x="81" y="224"/>
                    </a:cubicBezTo>
                    <a:cubicBezTo>
                      <a:pt x="81" y="225"/>
                      <a:pt x="80" y="225"/>
                      <a:pt x="80" y="225"/>
                    </a:cubicBezTo>
                    <a:cubicBezTo>
                      <a:pt x="79" y="225"/>
                      <a:pt x="79" y="225"/>
                      <a:pt x="78" y="225"/>
                    </a:cubicBezTo>
                    <a:cubicBezTo>
                      <a:pt x="77" y="224"/>
                      <a:pt x="76" y="224"/>
                      <a:pt x="75" y="223"/>
                    </a:cubicBezTo>
                    <a:cubicBezTo>
                      <a:pt x="74" y="222"/>
                      <a:pt x="73" y="222"/>
                      <a:pt x="71" y="222"/>
                    </a:cubicBezTo>
                    <a:cubicBezTo>
                      <a:pt x="68" y="222"/>
                      <a:pt x="68" y="222"/>
                      <a:pt x="68" y="222"/>
                    </a:cubicBezTo>
                    <a:cubicBezTo>
                      <a:pt x="65" y="222"/>
                      <a:pt x="62" y="222"/>
                      <a:pt x="59" y="222"/>
                    </a:cubicBezTo>
                    <a:cubicBezTo>
                      <a:pt x="58" y="222"/>
                      <a:pt x="57" y="223"/>
                      <a:pt x="56" y="223"/>
                    </a:cubicBezTo>
                    <a:cubicBezTo>
                      <a:pt x="54" y="223"/>
                      <a:pt x="53" y="224"/>
                      <a:pt x="51" y="224"/>
                    </a:cubicBezTo>
                    <a:cubicBezTo>
                      <a:pt x="51" y="224"/>
                      <a:pt x="50" y="224"/>
                      <a:pt x="50" y="224"/>
                    </a:cubicBezTo>
                    <a:cubicBezTo>
                      <a:pt x="49" y="223"/>
                      <a:pt x="49" y="223"/>
                      <a:pt x="49" y="223"/>
                    </a:cubicBezTo>
                    <a:cubicBezTo>
                      <a:pt x="47" y="218"/>
                      <a:pt x="47" y="218"/>
                      <a:pt x="41" y="217"/>
                    </a:cubicBezTo>
                    <a:cubicBezTo>
                      <a:pt x="39" y="217"/>
                      <a:pt x="39" y="217"/>
                      <a:pt x="39" y="217"/>
                    </a:cubicBezTo>
                    <a:cubicBezTo>
                      <a:pt x="36" y="217"/>
                      <a:pt x="34" y="217"/>
                      <a:pt x="32" y="213"/>
                    </a:cubicBezTo>
                    <a:cubicBezTo>
                      <a:pt x="31" y="211"/>
                      <a:pt x="31" y="211"/>
                      <a:pt x="31" y="210"/>
                    </a:cubicBezTo>
                    <a:cubicBezTo>
                      <a:pt x="32" y="210"/>
                      <a:pt x="32" y="209"/>
                      <a:pt x="32" y="208"/>
                    </a:cubicBezTo>
                    <a:cubicBezTo>
                      <a:pt x="32" y="208"/>
                      <a:pt x="32" y="207"/>
                      <a:pt x="32" y="206"/>
                    </a:cubicBezTo>
                    <a:cubicBezTo>
                      <a:pt x="33" y="205"/>
                      <a:pt x="33" y="204"/>
                      <a:pt x="32" y="203"/>
                    </a:cubicBezTo>
                    <a:cubicBezTo>
                      <a:pt x="31" y="201"/>
                      <a:pt x="30" y="200"/>
                      <a:pt x="29" y="199"/>
                    </a:cubicBezTo>
                    <a:cubicBezTo>
                      <a:pt x="27" y="198"/>
                      <a:pt x="26" y="197"/>
                      <a:pt x="25" y="196"/>
                    </a:cubicBezTo>
                    <a:cubicBezTo>
                      <a:pt x="25" y="195"/>
                      <a:pt x="25" y="195"/>
                      <a:pt x="25" y="195"/>
                    </a:cubicBezTo>
                    <a:cubicBezTo>
                      <a:pt x="24" y="195"/>
                      <a:pt x="24" y="195"/>
                      <a:pt x="24" y="195"/>
                    </a:cubicBezTo>
                    <a:cubicBezTo>
                      <a:pt x="23" y="195"/>
                      <a:pt x="23" y="195"/>
                      <a:pt x="23" y="195"/>
                    </a:cubicBezTo>
                    <a:cubicBezTo>
                      <a:pt x="17" y="195"/>
                      <a:pt x="15" y="200"/>
                      <a:pt x="13" y="205"/>
                    </a:cubicBezTo>
                    <a:cubicBezTo>
                      <a:pt x="11" y="210"/>
                      <a:pt x="11" y="210"/>
                      <a:pt x="7" y="211"/>
                    </a:cubicBezTo>
                    <a:cubicBezTo>
                      <a:pt x="6" y="211"/>
                      <a:pt x="5" y="211"/>
                      <a:pt x="5" y="211"/>
                    </a:cubicBezTo>
                    <a:cubicBezTo>
                      <a:pt x="0" y="212"/>
                      <a:pt x="0" y="212"/>
                      <a:pt x="0" y="212"/>
                    </a:cubicBezTo>
                    <a:cubicBezTo>
                      <a:pt x="3" y="215"/>
                      <a:pt x="3" y="215"/>
                      <a:pt x="3" y="215"/>
                    </a:cubicBezTo>
                    <a:cubicBezTo>
                      <a:pt x="4" y="216"/>
                      <a:pt x="6" y="217"/>
                      <a:pt x="7" y="220"/>
                    </a:cubicBezTo>
                    <a:cubicBezTo>
                      <a:pt x="7" y="220"/>
                      <a:pt x="7" y="221"/>
                      <a:pt x="8" y="222"/>
                    </a:cubicBezTo>
                    <a:cubicBezTo>
                      <a:pt x="9" y="224"/>
                      <a:pt x="10" y="226"/>
                      <a:pt x="11" y="228"/>
                    </a:cubicBezTo>
                    <a:cubicBezTo>
                      <a:pt x="12" y="230"/>
                      <a:pt x="13" y="233"/>
                      <a:pt x="14" y="236"/>
                    </a:cubicBezTo>
                    <a:cubicBezTo>
                      <a:pt x="15" y="238"/>
                      <a:pt x="16" y="241"/>
                      <a:pt x="17" y="243"/>
                    </a:cubicBezTo>
                    <a:cubicBezTo>
                      <a:pt x="18" y="245"/>
                      <a:pt x="18" y="247"/>
                      <a:pt x="19" y="249"/>
                    </a:cubicBezTo>
                    <a:cubicBezTo>
                      <a:pt x="19" y="250"/>
                      <a:pt x="19" y="251"/>
                      <a:pt x="20" y="252"/>
                    </a:cubicBezTo>
                    <a:cubicBezTo>
                      <a:pt x="20" y="254"/>
                      <a:pt x="21" y="256"/>
                      <a:pt x="21" y="258"/>
                    </a:cubicBezTo>
                    <a:cubicBezTo>
                      <a:pt x="22" y="260"/>
                      <a:pt x="22" y="263"/>
                      <a:pt x="23" y="265"/>
                    </a:cubicBezTo>
                    <a:cubicBezTo>
                      <a:pt x="24" y="269"/>
                      <a:pt x="26" y="272"/>
                      <a:pt x="28" y="275"/>
                    </a:cubicBezTo>
                    <a:cubicBezTo>
                      <a:pt x="29" y="277"/>
                      <a:pt x="29" y="277"/>
                      <a:pt x="29" y="277"/>
                    </a:cubicBezTo>
                    <a:cubicBezTo>
                      <a:pt x="30" y="279"/>
                      <a:pt x="31" y="282"/>
                      <a:pt x="32" y="284"/>
                    </a:cubicBezTo>
                    <a:cubicBezTo>
                      <a:pt x="33" y="287"/>
                      <a:pt x="34" y="289"/>
                      <a:pt x="35" y="291"/>
                    </a:cubicBezTo>
                    <a:cubicBezTo>
                      <a:pt x="36" y="293"/>
                      <a:pt x="36" y="294"/>
                      <a:pt x="37" y="295"/>
                    </a:cubicBezTo>
                    <a:cubicBezTo>
                      <a:pt x="38" y="297"/>
                      <a:pt x="39" y="299"/>
                      <a:pt x="40" y="302"/>
                    </a:cubicBezTo>
                    <a:cubicBezTo>
                      <a:pt x="41" y="303"/>
                      <a:pt x="42" y="304"/>
                      <a:pt x="43" y="306"/>
                    </a:cubicBezTo>
                    <a:cubicBezTo>
                      <a:pt x="44" y="307"/>
                      <a:pt x="45" y="307"/>
                      <a:pt x="45" y="308"/>
                    </a:cubicBezTo>
                    <a:cubicBezTo>
                      <a:pt x="46" y="309"/>
                      <a:pt x="46" y="310"/>
                      <a:pt x="47" y="311"/>
                    </a:cubicBezTo>
                    <a:cubicBezTo>
                      <a:pt x="47" y="312"/>
                      <a:pt x="48" y="313"/>
                      <a:pt x="48" y="314"/>
                    </a:cubicBezTo>
                    <a:cubicBezTo>
                      <a:pt x="49" y="315"/>
                      <a:pt x="49" y="315"/>
                      <a:pt x="49" y="315"/>
                    </a:cubicBezTo>
                    <a:cubicBezTo>
                      <a:pt x="49" y="315"/>
                      <a:pt x="50" y="316"/>
                      <a:pt x="50" y="317"/>
                    </a:cubicBezTo>
                    <a:cubicBezTo>
                      <a:pt x="52" y="321"/>
                      <a:pt x="52" y="327"/>
                      <a:pt x="52" y="332"/>
                    </a:cubicBezTo>
                    <a:cubicBezTo>
                      <a:pt x="52" y="333"/>
                      <a:pt x="52" y="334"/>
                      <a:pt x="52" y="336"/>
                    </a:cubicBezTo>
                    <a:cubicBezTo>
                      <a:pt x="52" y="338"/>
                      <a:pt x="53" y="340"/>
                      <a:pt x="52" y="342"/>
                    </a:cubicBezTo>
                    <a:cubicBezTo>
                      <a:pt x="52" y="345"/>
                      <a:pt x="50" y="348"/>
                      <a:pt x="47" y="349"/>
                    </a:cubicBezTo>
                    <a:cubicBezTo>
                      <a:pt x="47" y="349"/>
                      <a:pt x="47" y="348"/>
                      <a:pt x="46" y="348"/>
                    </a:cubicBezTo>
                    <a:cubicBezTo>
                      <a:pt x="45" y="348"/>
                      <a:pt x="44" y="347"/>
                      <a:pt x="43" y="347"/>
                    </a:cubicBezTo>
                    <a:cubicBezTo>
                      <a:pt x="42" y="347"/>
                      <a:pt x="41" y="348"/>
                      <a:pt x="41" y="348"/>
                    </a:cubicBezTo>
                    <a:cubicBezTo>
                      <a:pt x="39" y="351"/>
                      <a:pt x="40" y="354"/>
                      <a:pt x="40" y="356"/>
                    </a:cubicBezTo>
                    <a:cubicBezTo>
                      <a:pt x="41" y="356"/>
                      <a:pt x="41" y="356"/>
                      <a:pt x="41" y="356"/>
                    </a:cubicBezTo>
                    <a:cubicBezTo>
                      <a:pt x="41" y="359"/>
                      <a:pt x="43" y="361"/>
                      <a:pt x="44" y="363"/>
                    </a:cubicBezTo>
                    <a:cubicBezTo>
                      <a:pt x="45" y="365"/>
                      <a:pt x="46" y="366"/>
                      <a:pt x="47" y="367"/>
                    </a:cubicBezTo>
                    <a:cubicBezTo>
                      <a:pt x="48" y="369"/>
                      <a:pt x="49" y="371"/>
                      <a:pt x="50" y="373"/>
                    </a:cubicBezTo>
                    <a:cubicBezTo>
                      <a:pt x="55" y="379"/>
                      <a:pt x="57" y="383"/>
                      <a:pt x="54" y="388"/>
                    </a:cubicBezTo>
                    <a:cubicBezTo>
                      <a:pt x="54" y="388"/>
                      <a:pt x="54" y="388"/>
                      <a:pt x="53" y="389"/>
                    </a:cubicBezTo>
                    <a:cubicBezTo>
                      <a:pt x="52" y="390"/>
                      <a:pt x="52" y="391"/>
                      <a:pt x="51" y="392"/>
                    </a:cubicBezTo>
                    <a:cubicBezTo>
                      <a:pt x="51" y="394"/>
                      <a:pt x="51" y="396"/>
                      <a:pt x="52" y="398"/>
                    </a:cubicBezTo>
                    <a:cubicBezTo>
                      <a:pt x="52" y="399"/>
                      <a:pt x="52" y="399"/>
                      <a:pt x="52" y="399"/>
                    </a:cubicBezTo>
                    <a:cubicBezTo>
                      <a:pt x="52" y="399"/>
                      <a:pt x="52" y="399"/>
                      <a:pt x="52" y="399"/>
                    </a:cubicBezTo>
                    <a:cubicBezTo>
                      <a:pt x="53" y="401"/>
                      <a:pt x="54" y="404"/>
                      <a:pt x="56" y="404"/>
                    </a:cubicBezTo>
                    <a:cubicBezTo>
                      <a:pt x="57" y="404"/>
                      <a:pt x="57" y="404"/>
                      <a:pt x="57" y="404"/>
                    </a:cubicBezTo>
                    <a:cubicBezTo>
                      <a:pt x="60" y="402"/>
                      <a:pt x="59" y="399"/>
                      <a:pt x="59" y="398"/>
                    </a:cubicBezTo>
                    <a:cubicBezTo>
                      <a:pt x="59" y="398"/>
                      <a:pt x="59" y="397"/>
                      <a:pt x="59" y="397"/>
                    </a:cubicBezTo>
                    <a:cubicBezTo>
                      <a:pt x="59" y="397"/>
                      <a:pt x="59" y="396"/>
                      <a:pt x="59" y="396"/>
                    </a:cubicBezTo>
                    <a:cubicBezTo>
                      <a:pt x="60" y="395"/>
                      <a:pt x="61" y="395"/>
                      <a:pt x="62" y="395"/>
                    </a:cubicBezTo>
                    <a:cubicBezTo>
                      <a:pt x="64" y="395"/>
                      <a:pt x="65" y="396"/>
                      <a:pt x="65" y="396"/>
                    </a:cubicBezTo>
                    <a:cubicBezTo>
                      <a:pt x="65" y="399"/>
                      <a:pt x="65" y="402"/>
                      <a:pt x="68" y="404"/>
                    </a:cubicBezTo>
                    <a:cubicBezTo>
                      <a:pt x="69" y="405"/>
                      <a:pt x="69" y="405"/>
                      <a:pt x="69" y="405"/>
                    </a:cubicBezTo>
                    <a:cubicBezTo>
                      <a:pt x="70" y="404"/>
                      <a:pt x="70" y="404"/>
                      <a:pt x="70" y="404"/>
                    </a:cubicBezTo>
                    <a:cubicBezTo>
                      <a:pt x="70" y="404"/>
                      <a:pt x="71" y="404"/>
                      <a:pt x="71" y="404"/>
                    </a:cubicBezTo>
                    <a:cubicBezTo>
                      <a:pt x="72" y="404"/>
                      <a:pt x="72" y="404"/>
                      <a:pt x="72" y="404"/>
                    </a:cubicBezTo>
                    <a:cubicBezTo>
                      <a:pt x="72" y="404"/>
                      <a:pt x="73" y="405"/>
                      <a:pt x="73" y="406"/>
                    </a:cubicBezTo>
                    <a:cubicBezTo>
                      <a:pt x="74" y="406"/>
                      <a:pt x="74" y="406"/>
                      <a:pt x="75" y="406"/>
                    </a:cubicBezTo>
                    <a:cubicBezTo>
                      <a:pt x="75" y="406"/>
                      <a:pt x="76" y="406"/>
                      <a:pt x="76" y="406"/>
                    </a:cubicBezTo>
                    <a:cubicBezTo>
                      <a:pt x="76" y="406"/>
                      <a:pt x="76" y="406"/>
                      <a:pt x="76" y="406"/>
                    </a:cubicBezTo>
                    <a:cubicBezTo>
                      <a:pt x="77" y="406"/>
                      <a:pt x="78" y="406"/>
                      <a:pt x="78" y="407"/>
                    </a:cubicBezTo>
                    <a:cubicBezTo>
                      <a:pt x="78" y="407"/>
                      <a:pt x="78" y="408"/>
                      <a:pt x="78" y="408"/>
                    </a:cubicBezTo>
                    <a:cubicBezTo>
                      <a:pt x="78" y="409"/>
                      <a:pt x="78" y="410"/>
                      <a:pt x="79" y="411"/>
                    </a:cubicBezTo>
                    <a:cubicBezTo>
                      <a:pt x="80" y="412"/>
                      <a:pt x="81" y="412"/>
                      <a:pt x="81" y="413"/>
                    </a:cubicBezTo>
                    <a:cubicBezTo>
                      <a:pt x="82" y="413"/>
                      <a:pt x="82" y="413"/>
                      <a:pt x="82" y="413"/>
                    </a:cubicBezTo>
                    <a:cubicBezTo>
                      <a:pt x="82" y="413"/>
                      <a:pt x="83" y="414"/>
                      <a:pt x="83" y="414"/>
                    </a:cubicBezTo>
                    <a:cubicBezTo>
                      <a:pt x="84" y="415"/>
                      <a:pt x="84" y="415"/>
                      <a:pt x="85" y="416"/>
                    </a:cubicBezTo>
                    <a:cubicBezTo>
                      <a:pt x="87" y="417"/>
                      <a:pt x="89" y="417"/>
                      <a:pt x="90" y="418"/>
                    </a:cubicBezTo>
                    <a:cubicBezTo>
                      <a:pt x="91" y="418"/>
                      <a:pt x="92" y="418"/>
                      <a:pt x="92" y="419"/>
                    </a:cubicBezTo>
                    <a:cubicBezTo>
                      <a:pt x="94" y="419"/>
                      <a:pt x="96" y="420"/>
                      <a:pt x="99" y="420"/>
                    </a:cubicBezTo>
                    <a:cubicBezTo>
                      <a:pt x="100" y="420"/>
                      <a:pt x="100" y="420"/>
                      <a:pt x="101" y="419"/>
                    </a:cubicBezTo>
                    <a:cubicBezTo>
                      <a:pt x="103" y="419"/>
                      <a:pt x="105" y="416"/>
                      <a:pt x="107" y="414"/>
                    </a:cubicBezTo>
                    <a:cubicBezTo>
                      <a:pt x="108" y="413"/>
                      <a:pt x="108" y="412"/>
                      <a:pt x="108" y="412"/>
                    </a:cubicBezTo>
                    <a:cubicBezTo>
                      <a:pt x="109" y="411"/>
                      <a:pt x="110" y="409"/>
                      <a:pt x="111" y="409"/>
                    </a:cubicBezTo>
                    <a:cubicBezTo>
                      <a:pt x="113" y="408"/>
                      <a:pt x="114" y="408"/>
                      <a:pt x="116" y="408"/>
                    </a:cubicBezTo>
                    <a:cubicBezTo>
                      <a:pt x="117" y="408"/>
                      <a:pt x="119" y="408"/>
                      <a:pt x="121" y="407"/>
                    </a:cubicBezTo>
                    <a:cubicBezTo>
                      <a:pt x="122" y="407"/>
                      <a:pt x="122" y="406"/>
                      <a:pt x="123" y="406"/>
                    </a:cubicBezTo>
                    <a:cubicBezTo>
                      <a:pt x="124" y="405"/>
                      <a:pt x="124" y="405"/>
                      <a:pt x="125" y="405"/>
                    </a:cubicBezTo>
                    <a:cubicBezTo>
                      <a:pt x="125" y="405"/>
                      <a:pt x="126" y="405"/>
                      <a:pt x="126" y="405"/>
                    </a:cubicBezTo>
                    <a:cubicBezTo>
                      <a:pt x="127" y="405"/>
                      <a:pt x="129" y="405"/>
                      <a:pt x="130" y="405"/>
                    </a:cubicBezTo>
                    <a:cubicBezTo>
                      <a:pt x="130" y="405"/>
                      <a:pt x="131" y="406"/>
                      <a:pt x="131" y="406"/>
                    </a:cubicBezTo>
                    <a:cubicBezTo>
                      <a:pt x="132" y="406"/>
                      <a:pt x="134" y="407"/>
                      <a:pt x="135" y="407"/>
                    </a:cubicBezTo>
                    <a:cubicBezTo>
                      <a:pt x="135" y="407"/>
                      <a:pt x="135" y="407"/>
                      <a:pt x="135" y="407"/>
                    </a:cubicBezTo>
                    <a:cubicBezTo>
                      <a:pt x="137" y="407"/>
                      <a:pt x="138" y="406"/>
                      <a:pt x="139" y="406"/>
                    </a:cubicBezTo>
                    <a:cubicBezTo>
                      <a:pt x="139" y="405"/>
                      <a:pt x="140" y="405"/>
                      <a:pt x="140" y="405"/>
                    </a:cubicBezTo>
                    <a:cubicBezTo>
                      <a:pt x="141" y="405"/>
                      <a:pt x="141" y="405"/>
                      <a:pt x="142" y="405"/>
                    </a:cubicBezTo>
                    <a:cubicBezTo>
                      <a:pt x="143" y="405"/>
                      <a:pt x="144" y="405"/>
                      <a:pt x="145" y="405"/>
                    </a:cubicBezTo>
                    <a:cubicBezTo>
                      <a:pt x="146" y="405"/>
                      <a:pt x="146" y="405"/>
                      <a:pt x="146" y="405"/>
                    </a:cubicBezTo>
                    <a:cubicBezTo>
                      <a:pt x="147" y="406"/>
                      <a:pt x="148" y="406"/>
                      <a:pt x="149" y="406"/>
                    </a:cubicBezTo>
                    <a:cubicBezTo>
                      <a:pt x="150" y="406"/>
                      <a:pt x="151" y="405"/>
                      <a:pt x="152" y="404"/>
                    </a:cubicBezTo>
                    <a:cubicBezTo>
                      <a:pt x="153" y="404"/>
                      <a:pt x="153" y="403"/>
                      <a:pt x="153" y="402"/>
                    </a:cubicBezTo>
                    <a:cubicBezTo>
                      <a:pt x="153" y="402"/>
                      <a:pt x="153" y="402"/>
                      <a:pt x="153" y="402"/>
                    </a:cubicBezTo>
                    <a:cubicBezTo>
                      <a:pt x="154" y="401"/>
                      <a:pt x="154" y="401"/>
                      <a:pt x="155" y="401"/>
                    </a:cubicBezTo>
                    <a:cubicBezTo>
                      <a:pt x="155" y="400"/>
                      <a:pt x="155" y="400"/>
                      <a:pt x="155" y="400"/>
                    </a:cubicBezTo>
                    <a:cubicBezTo>
                      <a:pt x="157" y="399"/>
                      <a:pt x="158" y="398"/>
                      <a:pt x="158" y="397"/>
                    </a:cubicBezTo>
                    <a:cubicBezTo>
                      <a:pt x="158" y="397"/>
                      <a:pt x="159" y="397"/>
                      <a:pt x="159" y="396"/>
                    </a:cubicBezTo>
                    <a:cubicBezTo>
                      <a:pt x="159" y="396"/>
                      <a:pt x="161" y="396"/>
                      <a:pt x="162" y="396"/>
                    </a:cubicBezTo>
                    <a:cubicBezTo>
                      <a:pt x="163" y="395"/>
                      <a:pt x="163" y="395"/>
                      <a:pt x="164" y="395"/>
                    </a:cubicBezTo>
                    <a:cubicBezTo>
                      <a:pt x="166" y="394"/>
                      <a:pt x="168" y="393"/>
                      <a:pt x="171" y="393"/>
                    </a:cubicBezTo>
                    <a:cubicBezTo>
                      <a:pt x="171" y="393"/>
                      <a:pt x="171" y="393"/>
                      <a:pt x="172" y="393"/>
                    </a:cubicBezTo>
                    <a:cubicBezTo>
                      <a:pt x="174" y="393"/>
                      <a:pt x="177" y="394"/>
                      <a:pt x="179" y="394"/>
                    </a:cubicBezTo>
                    <a:cubicBezTo>
                      <a:pt x="180" y="394"/>
                      <a:pt x="181" y="394"/>
                      <a:pt x="182" y="395"/>
                    </a:cubicBezTo>
                    <a:cubicBezTo>
                      <a:pt x="182" y="395"/>
                      <a:pt x="182" y="395"/>
                      <a:pt x="182" y="395"/>
                    </a:cubicBezTo>
                    <a:cubicBezTo>
                      <a:pt x="184" y="395"/>
                      <a:pt x="186" y="395"/>
                      <a:pt x="188" y="396"/>
                    </a:cubicBezTo>
                    <a:cubicBezTo>
                      <a:pt x="189" y="396"/>
                      <a:pt x="190" y="396"/>
                      <a:pt x="190" y="396"/>
                    </a:cubicBezTo>
                    <a:cubicBezTo>
                      <a:pt x="193" y="396"/>
                      <a:pt x="194" y="395"/>
                      <a:pt x="195" y="393"/>
                    </a:cubicBezTo>
                    <a:cubicBezTo>
                      <a:pt x="195" y="392"/>
                      <a:pt x="196" y="391"/>
                      <a:pt x="199" y="391"/>
                    </a:cubicBezTo>
                    <a:cubicBezTo>
                      <a:pt x="202" y="391"/>
                      <a:pt x="207" y="393"/>
                      <a:pt x="210" y="394"/>
                    </a:cubicBezTo>
                    <a:cubicBezTo>
                      <a:pt x="212" y="395"/>
                      <a:pt x="213" y="396"/>
                      <a:pt x="214" y="396"/>
                    </a:cubicBezTo>
                    <a:cubicBezTo>
                      <a:pt x="215" y="396"/>
                      <a:pt x="216" y="396"/>
                      <a:pt x="217" y="396"/>
                    </a:cubicBezTo>
                    <a:cubicBezTo>
                      <a:pt x="218" y="397"/>
                      <a:pt x="219" y="397"/>
                      <a:pt x="220" y="397"/>
                    </a:cubicBezTo>
                    <a:cubicBezTo>
                      <a:pt x="220" y="397"/>
                      <a:pt x="220" y="398"/>
                      <a:pt x="221" y="398"/>
                    </a:cubicBezTo>
                    <a:cubicBezTo>
                      <a:pt x="222" y="399"/>
                      <a:pt x="223" y="399"/>
                      <a:pt x="225" y="399"/>
                    </a:cubicBezTo>
                    <a:cubicBezTo>
                      <a:pt x="226" y="399"/>
                      <a:pt x="226" y="399"/>
                      <a:pt x="226" y="399"/>
                    </a:cubicBezTo>
                    <a:cubicBezTo>
                      <a:pt x="228" y="399"/>
                      <a:pt x="230" y="399"/>
                      <a:pt x="232" y="398"/>
                    </a:cubicBezTo>
                    <a:cubicBezTo>
                      <a:pt x="234" y="397"/>
                      <a:pt x="235" y="396"/>
                      <a:pt x="236" y="394"/>
                    </a:cubicBezTo>
                    <a:cubicBezTo>
                      <a:pt x="236" y="394"/>
                      <a:pt x="236" y="393"/>
                      <a:pt x="236" y="393"/>
                    </a:cubicBezTo>
                    <a:cubicBezTo>
                      <a:pt x="237" y="392"/>
                      <a:pt x="239" y="391"/>
                      <a:pt x="240" y="391"/>
                    </a:cubicBezTo>
                    <a:cubicBezTo>
                      <a:pt x="241" y="391"/>
                      <a:pt x="243" y="392"/>
                      <a:pt x="244" y="392"/>
                    </a:cubicBezTo>
                    <a:cubicBezTo>
                      <a:pt x="246" y="393"/>
                      <a:pt x="248" y="393"/>
                      <a:pt x="250" y="393"/>
                    </a:cubicBezTo>
                    <a:cubicBezTo>
                      <a:pt x="251" y="393"/>
                      <a:pt x="253" y="393"/>
                      <a:pt x="254" y="393"/>
                    </a:cubicBezTo>
                    <a:cubicBezTo>
                      <a:pt x="255" y="392"/>
                      <a:pt x="256" y="391"/>
                      <a:pt x="257" y="390"/>
                    </a:cubicBezTo>
                    <a:cubicBezTo>
                      <a:pt x="257" y="389"/>
                      <a:pt x="257" y="389"/>
                      <a:pt x="257" y="389"/>
                    </a:cubicBezTo>
                    <a:cubicBezTo>
                      <a:pt x="258" y="388"/>
                      <a:pt x="259" y="387"/>
                      <a:pt x="260" y="386"/>
                    </a:cubicBezTo>
                    <a:cubicBezTo>
                      <a:pt x="260" y="386"/>
                      <a:pt x="261" y="385"/>
                      <a:pt x="261" y="385"/>
                    </a:cubicBezTo>
                    <a:cubicBezTo>
                      <a:pt x="263" y="384"/>
                      <a:pt x="264" y="383"/>
                      <a:pt x="266" y="383"/>
                    </a:cubicBezTo>
                    <a:cubicBezTo>
                      <a:pt x="266" y="383"/>
                      <a:pt x="266" y="383"/>
                      <a:pt x="266" y="383"/>
                    </a:cubicBezTo>
                    <a:cubicBezTo>
                      <a:pt x="268" y="383"/>
                      <a:pt x="269" y="384"/>
                      <a:pt x="270" y="384"/>
                    </a:cubicBezTo>
                    <a:cubicBezTo>
                      <a:pt x="272" y="385"/>
                      <a:pt x="274" y="385"/>
                      <a:pt x="276" y="385"/>
                    </a:cubicBezTo>
                    <a:cubicBezTo>
                      <a:pt x="278" y="385"/>
                      <a:pt x="280" y="385"/>
                      <a:pt x="281" y="384"/>
                    </a:cubicBezTo>
                    <a:cubicBezTo>
                      <a:pt x="283" y="384"/>
                      <a:pt x="284" y="383"/>
                      <a:pt x="286" y="382"/>
                    </a:cubicBezTo>
                    <a:cubicBezTo>
                      <a:pt x="289" y="381"/>
                      <a:pt x="293" y="379"/>
                      <a:pt x="296" y="377"/>
                    </a:cubicBezTo>
                    <a:cubicBezTo>
                      <a:pt x="298" y="375"/>
                      <a:pt x="298" y="375"/>
                      <a:pt x="298" y="375"/>
                    </a:cubicBezTo>
                    <a:cubicBezTo>
                      <a:pt x="300" y="374"/>
                      <a:pt x="302" y="372"/>
                      <a:pt x="305" y="371"/>
                    </a:cubicBezTo>
                    <a:cubicBezTo>
                      <a:pt x="306" y="369"/>
                      <a:pt x="308" y="368"/>
                      <a:pt x="310" y="367"/>
                    </a:cubicBezTo>
                    <a:cubicBezTo>
                      <a:pt x="312" y="366"/>
                      <a:pt x="314" y="366"/>
                      <a:pt x="315" y="364"/>
                    </a:cubicBezTo>
                    <a:cubicBezTo>
                      <a:pt x="318" y="362"/>
                      <a:pt x="321" y="360"/>
                      <a:pt x="323" y="358"/>
                    </a:cubicBezTo>
                    <a:cubicBezTo>
                      <a:pt x="325" y="357"/>
                      <a:pt x="328" y="354"/>
                      <a:pt x="330" y="352"/>
                    </a:cubicBezTo>
                    <a:cubicBezTo>
                      <a:pt x="331" y="351"/>
                      <a:pt x="332" y="350"/>
                      <a:pt x="333" y="349"/>
                    </a:cubicBezTo>
                    <a:cubicBezTo>
                      <a:pt x="334" y="348"/>
                      <a:pt x="335" y="347"/>
                      <a:pt x="336" y="346"/>
                    </a:cubicBezTo>
                    <a:cubicBezTo>
                      <a:pt x="337" y="346"/>
                      <a:pt x="338" y="345"/>
                      <a:pt x="338" y="345"/>
                    </a:cubicBezTo>
                    <a:cubicBezTo>
                      <a:pt x="339" y="344"/>
                      <a:pt x="340" y="344"/>
                      <a:pt x="340" y="343"/>
                    </a:cubicBezTo>
                    <a:cubicBezTo>
                      <a:pt x="342" y="341"/>
                      <a:pt x="342" y="341"/>
                      <a:pt x="342" y="341"/>
                    </a:cubicBezTo>
                    <a:cubicBezTo>
                      <a:pt x="343" y="340"/>
                      <a:pt x="344" y="339"/>
                      <a:pt x="345" y="338"/>
                    </a:cubicBezTo>
                    <a:cubicBezTo>
                      <a:pt x="346" y="337"/>
                      <a:pt x="347" y="336"/>
                      <a:pt x="348" y="335"/>
                    </a:cubicBezTo>
                    <a:cubicBezTo>
                      <a:pt x="349" y="334"/>
                      <a:pt x="350" y="333"/>
                      <a:pt x="351" y="332"/>
                    </a:cubicBezTo>
                    <a:cubicBezTo>
                      <a:pt x="352" y="331"/>
                      <a:pt x="352" y="330"/>
                      <a:pt x="353" y="329"/>
                    </a:cubicBezTo>
                    <a:cubicBezTo>
                      <a:pt x="354" y="328"/>
                      <a:pt x="356" y="327"/>
                      <a:pt x="357" y="326"/>
                    </a:cubicBezTo>
                    <a:cubicBezTo>
                      <a:pt x="357" y="325"/>
                      <a:pt x="357" y="325"/>
                      <a:pt x="357" y="325"/>
                    </a:cubicBezTo>
                    <a:cubicBezTo>
                      <a:pt x="361" y="321"/>
                      <a:pt x="363" y="318"/>
                      <a:pt x="367" y="315"/>
                    </a:cubicBezTo>
                    <a:cubicBezTo>
                      <a:pt x="370" y="312"/>
                      <a:pt x="373" y="310"/>
                      <a:pt x="376" y="307"/>
                    </a:cubicBezTo>
                    <a:cubicBezTo>
                      <a:pt x="384" y="299"/>
                      <a:pt x="391" y="290"/>
                      <a:pt x="398" y="281"/>
                    </a:cubicBezTo>
                    <a:cubicBezTo>
                      <a:pt x="400" y="278"/>
                      <a:pt x="400" y="278"/>
                      <a:pt x="400" y="278"/>
                    </a:cubicBezTo>
                    <a:cubicBezTo>
                      <a:pt x="401" y="277"/>
                      <a:pt x="401" y="275"/>
                      <a:pt x="402" y="274"/>
                    </a:cubicBezTo>
                    <a:cubicBezTo>
                      <a:pt x="402" y="273"/>
                      <a:pt x="402" y="273"/>
                      <a:pt x="403" y="272"/>
                    </a:cubicBezTo>
                    <a:cubicBezTo>
                      <a:pt x="404" y="270"/>
                      <a:pt x="405" y="269"/>
                      <a:pt x="406" y="267"/>
                    </a:cubicBezTo>
                    <a:cubicBezTo>
                      <a:pt x="407" y="266"/>
                      <a:pt x="407" y="266"/>
                      <a:pt x="407" y="266"/>
                    </a:cubicBezTo>
                    <a:cubicBezTo>
                      <a:pt x="408" y="264"/>
                      <a:pt x="409" y="262"/>
                      <a:pt x="409" y="261"/>
                    </a:cubicBezTo>
                    <a:cubicBezTo>
                      <a:pt x="410" y="260"/>
                      <a:pt x="410" y="260"/>
                      <a:pt x="410" y="260"/>
                    </a:cubicBezTo>
                    <a:cubicBezTo>
                      <a:pt x="410" y="259"/>
                      <a:pt x="411" y="257"/>
                      <a:pt x="412" y="256"/>
                    </a:cubicBezTo>
                    <a:cubicBezTo>
                      <a:pt x="413" y="255"/>
                      <a:pt x="413" y="255"/>
                      <a:pt x="413" y="255"/>
                    </a:cubicBezTo>
                    <a:cubicBezTo>
                      <a:pt x="414" y="253"/>
                      <a:pt x="415" y="251"/>
                      <a:pt x="416" y="249"/>
                    </a:cubicBezTo>
                    <a:cubicBezTo>
                      <a:pt x="417" y="247"/>
                      <a:pt x="418" y="245"/>
                      <a:pt x="420" y="243"/>
                    </a:cubicBezTo>
                    <a:cubicBezTo>
                      <a:pt x="421" y="241"/>
                      <a:pt x="422" y="240"/>
                      <a:pt x="424" y="239"/>
                    </a:cubicBezTo>
                    <a:cubicBezTo>
                      <a:pt x="425" y="238"/>
                      <a:pt x="425" y="238"/>
                      <a:pt x="425" y="238"/>
                    </a:cubicBezTo>
                    <a:cubicBezTo>
                      <a:pt x="426" y="237"/>
                      <a:pt x="427" y="236"/>
                      <a:pt x="428" y="235"/>
                    </a:cubicBezTo>
                    <a:cubicBezTo>
                      <a:pt x="428" y="234"/>
                      <a:pt x="429" y="233"/>
                      <a:pt x="430" y="233"/>
                    </a:cubicBezTo>
                    <a:cubicBezTo>
                      <a:pt x="432" y="231"/>
                      <a:pt x="434" y="229"/>
                      <a:pt x="436" y="228"/>
                    </a:cubicBezTo>
                    <a:cubicBezTo>
                      <a:pt x="438" y="227"/>
                      <a:pt x="439" y="225"/>
                      <a:pt x="441" y="224"/>
                    </a:cubicBezTo>
                    <a:cubicBezTo>
                      <a:pt x="442" y="223"/>
                      <a:pt x="443" y="222"/>
                      <a:pt x="444" y="221"/>
                    </a:cubicBezTo>
                    <a:cubicBezTo>
                      <a:pt x="445" y="221"/>
                      <a:pt x="446" y="220"/>
                      <a:pt x="447" y="220"/>
                    </a:cubicBezTo>
                    <a:cubicBezTo>
                      <a:pt x="448" y="219"/>
                      <a:pt x="450" y="218"/>
                      <a:pt x="451" y="216"/>
                    </a:cubicBezTo>
                    <a:cubicBezTo>
                      <a:pt x="454" y="214"/>
                      <a:pt x="454" y="212"/>
                      <a:pt x="455" y="210"/>
                    </a:cubicBezTo>
                    <a:cubicBezTo>
                      <a:pt x="455" y="209"/>
                      <a:pt x="455" y="208"/>
                      <a:pt x="455" y="208"/>
                    </a:cubicBezTo>
                    <a:cubicBezTo>
                      <a:pt x="455" y="206"/>
                      <a:pt x="456" y="205"/>
                      <a:pt x="456" y="204"/>
                    </a:cubicBezTo>
                    <a:cubicBezTo>
                      <a:pt x="457" y="203"/>
                      <a:pt x="457" y="202"/>
                      <a:pt x="458" y="201"/>
                    </a:cubicBezTo>
                    <a:cubicBezTo>
                      <a:pt x="458" y="199"/>
                      <a:pt x="459" y="197"/>
                      <a:pt x="459" y="195"/>
                    </a:cubicBezTo>
                    <a:cubicBezTo>
                      <a:pt x="459" y="194"/>
                      <a:pt x="459" y="193"/>
                      <a:pt x="459" y="192"/>
                    </a:cubicBezTo>
                    <a:cubicBezTo>
                      <a:pt x="460" y="187"/>
                      <a:pt x="462" y="182"/>
                      <a:pt x="463" y="177"/>
                    </a:cubicBezTo>
                    <a:cubicBezTo>
                      <a:pt x="465" y="174"/>
                      <a:pt x="465" y="174"/>
                      <a:pt x="465" y="174"/>
                    </a:cubicBezTo>
                    <a:cubicBezTo>
                      <a:pt x="465" y="173"/>
                      <a:pt x="465" y="172"/>
                      <a:pt x="466" y="171"/>
                    </a:cubicBezTo>
                    <a:cubicBezTo>
                      <a:pt x="467" y="170"/>
                      <a:pt x="468" y="168"/>
                      <a:pt x="468" y="166"/>
                    </a:cubicBezTo>
                    <a:cubicBezTo>
                      <a:pt x="468" y="164"/>
                      <a:pt x="468" y="163"/>
                      <a:pt x="468" y="161"/>
                    </a:cubicBezTo>
                    <a:close/>
                    <a:moveTo>
                      <a:pt x="359" y="252"/>
                    </a:moveTo>
                    <a:cubicBezTo>
                      <a:pt x="359" y="255"/>
                      <a:pt x="360" y="257"/>
                      <a:pt x="356" y="260"/>
                    </a:cubicBezTo>
                    <a:cubicBezTo>
                      <a:pt x="354" y="261"/>
                      <a:pt x="350" y="262"/>
                      <a:pt x="346" y="263"/>
                    </a:cubicBezTo>
                    <a:cubicBezTo>
                      <a:pt x="346" y="263"/>
                      <a:pt x="346" y="263"/>
                      <a:pt x="346" y="263"/>
                    </a:cubicBezTo>
                    <a:cubicBezTo>
                      <a:pt x="345" y="263"/>
                      <a:pt x="343" y="263"/>
                      <a:pt x="342" y="264"/>
                    </a:cubicBezTo>
                    <a:cubicBezTo>
                      <a:pt x="337" y="265"/>
                      <a:pt x="333" y="269"/>
                      <a:pt x="331" y="275"/>
                    </a:cubicBezTo>
                    <a:cubicBezTo>
                      <a:pt x="329" y="278"/>
                      <a:pt x="326" y="280"/>
                      <a:pt x="323" y="280"/>
                    </a:cubicBezTo>
                    <a:cubicBezTo>
                      <a:pt x="320" y="280"/>
                      <a:pt x="318" y="279"/>
                      <a:pt x="317" y="277"/>
                    </a:cubicBezTo>
                    <a:cubicBezTo>
                      <a:pt x="316" y="276"/>
                      <a:pt x="316" y="276"/>
                      <a:pt x="316" y="275"/>
                    </a:cubicBezTo>
                    <a:cubicBezTo>
                      <a:pt x="316" y="274"/>
                      <a:pt x="316" y="274"/>
                      <a:pt x="316" y="273"/>
                    </a:cubicBezTo>
                    <a:cubicBezTo>
                      <a:pt x="315" y="272"/>
                      <a:pt x="315" y="272"/>
                      <a:pt x="314" y="272"/>
                    </a:cubicBezTo>
                    <a:cubicBezTo>
                      <a:pt x="314" y="272"/>
                      <a:pt x="313" y="271"/>
                      <a:pt x="313" y="271"/>
                    </a:cubicBezTo>
                    <a:cubicBezTo>
                      <a:pt x="312" y="270"/>
                      <a:pt x="312" y="269"/>
                      <a:pt x="312" y="268"/>
                    </a:cubicBezTo>
                    <a:cubicBezTo>
                      <a:pt x="310" y="265"/>
                      <a:pt x="309" y="262"/>
                      <a:pt x="307" y="262"/>
                    </a:cubicBezTo>
                    <a:cubicBezTo>
                      <a:pt x="307" y="262"/>
                      <a:pt x="307" y="262"/>
                      <a:pt x="307" y="262"/>
                    </a:cubicBezTo>
                    <a:cubicBezTo>
                      <a:pt x="306" y="261"/>
                      <a:pt x="306" y="260"/>
                      <a:pt x="306" y="259"/>
                    </a:cubicBezTo>
                    <a:cubicBezTo>
                      <a:pt x="305" y="258"/>
                      <a:pt x="305" y="256"/>
                      <a:pt x="304" y="255"/>
                    </a:cubicBezTo>
                    <a:cubicBezTo>
                      <a:pt x="304" y="254"/>
                      <a:pt x="303" y="253"/>
                      <a:pt x="302" y="252"/>
                    </a:cubicBezTo>
                    <a:cubicBezTo>
                      <a:pt x="301" y="251"/>
                      <a:pt x="300" y="250"/>
                      <a:pt x="302" y="248"/>
                    </a:cubicBezTo>
                    <a:cubicBezTo>
                      <a:pt x="303" y="246"/>
                      <a:pt x="305" y="245"/>
                      <a:pt x="307" y="244"/>
                    </a:cubicBezTo>
                    <a:cubicBezTo>
                      <a:pt x="308" y="243"/>
                      <a:pt x="310" y="242"/>
                      <a:pt x="311" y="241"/>
                    </a:cubicBezTo>
                    <a:cubicBezTo>
                      <a:pt x="313" y="239"/>
                      <a:pt x="315" y="236"/>
                      <a:pt x="316" y="234"/>
                    </a:cubicBezTo>
                    <a:cubicBezTo>
                      <a:pt x="319" y="230"/>
                      <a:pt x="322" y="225"/>
                      <a:pt x="326" y="223"/>
                    </a:cubicBezTo>
                    <a:cubicBezTo>
                      <a:pt x="329" y="221"/>
                      <a:pt x="329" y="221"/>
                      <a:pt x="329" y="221"/>
                    </a:cubicBezTo>
                    <a:cubicBezTo>
                      <a:pt x="334" y="218"/>
                      <a:pt x="339" y="215"/>
                      <a:pt x="343" y="215"/>
                    </a:cubicBezTo>
                    <a:cubicBezTo>
                      <a:pt x="346" y="215"/>
                      <a:pt x="350" y="217"/>
                      <a:pt x="352" y="220"/>
                    </a:cubicBezTo>
                    <a:cubicBezTo>
                      <a:pt x="354" y="222"/>
                      <a:pt x="355" y="224"/>
                      <a:pt x="357" y="225"/>
                    </a:cubicBezTo>
                    <a:cubicBezTo>
                      <a:pt x="360" y="228"/>
                      <a:pt x="362" y="230"/>
                      <a:pt x="364" y="233"/>
                    </a:cubicBezTo>
                    <a:cubicBezTo>
                      <a:pt x="365" y="236"/>
                      <a:pt x="365" y="240"/>
                      <a:pt x="364" y="243"/>
                    </a:cubicBezTo>
                    <a:cubicBezTo>
                      <a:pt x="363" y="245"/>
                      <a:pt x="361" y="246"/>
                      <a:pt x="360" y="246"/>
                    </a:cubicBezTo>
                    <a:cubicBezTo>
                      <a:pt x="358" y="247"/>
                      <a:pt x="358" y="247"/>
                      <a:pt x="358" y="247"/>
                    </a:cubicBezTo>
                    <a:cubicBezTo>
                      <a:pt x="358" y="248"/>
                      <a:pt x="358" y="248"/>
                      <a:pt x="358" y="248"/>
                    </a:cubicBezTo>
                    <a:cubicBezTo>
                      <a:pt x="358" y="250"/>
                      <a:pt x="358" y="251"/>
                      <a:pt x="359" y="252"/>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36" name="Freeform 69">
                <a:extLst>
                  <a:ext uri="{FF2B5EF4-FFF2-40B4-BE49-F238E27FC236}">
                    <a16:creationId xmlns:a16="http://schemas.microsoft.com/office/drawing/2014/main" id="{0AC8F204-E2E2-F5F5-BBB0-D6C2DE8FB1DB}"/>
                  </a:ext>
                </a:extLst>
              </p:cNvPr>
              <p:cNvSpPr>
                <a:spLocks/>
              </p:cNvSpPr>
              <p:nvPr/>
            </p:nvSpPr>
            <p:spPr bwMode="auto">
              <a:xfrm>
                <a:off x="3739892" y="3166862"/>
                <a:ext cx="624972" cy="1012967"/>
              </a:xfrm>
              <a:custGeom>
                <a:avLst/>
                <a:gdLst>
                  <a:gd name="T0" fmla="*/ 303 w 309"/>
                  <a:gd name="T1" fmla="*/ 119 h 544"/>
                  <a:gd name="T2" fmla="*/ 302 w 309"/>
                  <a:gd name="T3" fmla="*/ 92 h 544"/>
                  <a:gd name="T4" fmla="*/ 303 w 309"/>
                  <a:gd name="T5" fmla="*/ 70 h 544"/>
                  <a:gd name="T6" fmla="*/ 300 w 309"/>
                  <a:gd name="T7" fmla="*/ 28 h 544"/>
                  <a:gd name="T8" fmla="*/ 301 w 309"/>
                  <a:gd name="T9" fmla="*/ 0 h 544"/>
                  <a:gd name="T10" fmla="*/ 262 w 309"/>
                  <a:gd name="T11" fmla="*/ 24 h 544"/>
                  <a:gd name="T12" fmla="*/ 241 w 309"/>
                  <a:gd name="T13" fmla="*/ 31 h 544"/>
                  <a:gd name="T14" fmla="*/ 219 w 309"/>
                  <a:gd name="T15" fmla="*/ 38 h 544"/>
                  <a:gd name="T16" fmla="*/ 190 w 309"/>
                  <a:gd name="T17" fmla="*/ 40 h 544"/>
                  <a:gd name="T18" fmla="*/ 179 w 309"/>
                  <a:gd name="T19" fmla="*/ 41 h 544"/>
                  <a:gd name="T20" fmla="*/ 159 w 309"/>
                  <a:gd name="T21" fmla="*/ 36 h 544"/>
                  <a:gd name="T22" fmla="*/ 137 w 309"/>
                  <a:gd name="T23" fmla="*/ 38 h 544"/>
                  <a:gd name="T24" fmla="*/ 131 w 309"/>
                  <a:gd name="T25" fmla="*/ 80 h 544"/>
                  <a:gd name="T26" fmla="*/ 162 w 309"/>
                  <a:gd name="T27" fmla="*/ 157 h 544"/>
                  <a:gd name="T28" fmla="*/ 152 w 309"/>
                  <a:gd name="T29" fmla="*/ 187 h 544"/>
                  <a:gd name="T30" fmla="*/ 141 w 309"/>
                  <a:gd name="T31" fmla="*/ 220 h 544"/>
                  <a:gd name="T32" fmla="*/ 123 w 309"/>
                  <a:gd name="T33" fmla="*/ 192 h 544"/>
                  <a:gd name="T34" fmla="*/ 121 w 309"/>
                  <a:gd name="T35" fmla="*/ 172 h 544"/>
                  <a:gd name="T36" fmla="*/ 101 w 309"/>
                  <a:gd name="T37" fmla="*/ 134 h 544"/>
                  <a:gd name="T38" fmla="*/ 85 w 309"/>
                  <a:gd name="T39" fmla="*/ 117 h 544"/>
                  <a:gd name="T40" fmla="*/ 3 w 309"/>
                  <a:gd name="T41" fmla="*/ 157 h 544"/>
                  <a:gd name="T42" fmla="*/ 47 w 309"/>
                  <a:gd name="T43" fmla="*/ 193 h 544"/>
                  <a:gd name="T44" fmla="*/ 66 w 309"/>
                  <a:gd name="T45" fmla="*/ 199 h 544"/>
                  <a:gd name="T46" fmla="*/ 79 w 309"/>
                  <a:gd name="T47" fmla="*/ 222 h 544"/>
                  <a:gd name="T48" fmla="*/ 79 w 309"/>
                  <a:gd name="T49" fmla="*/ 262 h 544"/>
                  <a:gd name="T50" fmla="*/ 70 w 309"/>
                  <a:gd name="T51" fmla="*/ 278 h 544"/>
                  <a:gd name="T52" fmla="*/ 76 w 309"/>
                  <a:gd name="T53" fmla="*/ 304 h 544"/>
                  <a:gd name="T54" fmla="*/ 64 w 309"/>
                  <a:gd name="T55" fmla="*/ 333 h 544"/>
                  <a:gd name="T56" fmla="*/ 59 w 309"/>
                  <a:gd name="T57" fmla="*/ 355 h 544"/>
                  <a:gd name="T58" fmla="*/ 28 w 309"/>
                  <a:gd name="T59" fmla="*/ 403 h 544"/>
                  <a:gd name="T60" fmla="*/ 38 w 309"/>
                  <a:gd name="T61" fmla="*/ 442 h 544"/>
                  <a:gd name="T62" fmla="*/ 44 w 309"/>
                  <a:gd name="T63" fmla="*/ 464 h 544"/>
                  <a:gd name="T64" fmla="*/ 42 w 309"/>
                  <a:gd name="T65" fmla="*/ 501 h 544"/>
                  <a:gd name="T66" fmla="*/ 43 w 309"/>
                  <a:gd name="T67" fmla="*/ 522 h 544"/>
                  <a:gd name="T68" fmla="*/ 53 w 309"/>
                  <a:gd name="T69" fmla="*/ 542 h 544"/>
                  <a:gd name="T70" fmla="*/ 69 w 309"/>
                  <a:gd name="T71" fmla="*/ 527 h 544"/>
                  <a:gd name="T72" fmla="*/ 72 w 309"/>
                  <a:gd name="T73" fmla="*/ 495 h 544"/>
                  <a:gd name="T74" fmla="*/ 89 w 309"/>
                  <a:gd name="T75" fmla="*/ 487 h 544"/>
                  <a:gd name="T76" fmla="*/ 113 w 309"/>
                  <a:gd name="T77" fmla="*/ 477 h 544"/>
                  <a:gd name="T78" fmla="*/ 144 w 309"/>
                  <a:gd name="T79" fmla="*/ 439 h 544"/>
                  <a:gd name="T80" fmla="*/ 143 w 309"/>
                  <a:gd name="T81" fmla="*/ 430 h 544"/>
                  <a:gd name="T82" fmla="*/ 147 w 309"/>
                  <a:gd name="T83" fmla="*/ 409 h 544"/>
                  <a:gd name="T84" fmla="*/ 142 w 309"/>
                  <a:gd name="T85" fmla="*/ 384 h 544"/>
                  <a:gd name="T86" fmla="*/ 139 w 309"/>
                  <a:gd name="T87" fmla="*/ 365 h 544"/>
                  <a:gd name="T88" fmla="*/ 134 w 309"/>
                  <a:gd name="T89" fmla="*/ 340 h 544"/>
                  <a:gd name="T90" fmla="*/ 126 w 309"/>
                  <a:gd name="T91" fmla="*/ 326 h 544"/>
                  <a:gd name="T92" fmla="*/ 149 w 309"/>
                  <a:gd name="T93" fmla="*/ 295 h 544"/>
                  <a:gd name="T94" fmla="*/ 166 w 309"/>
                  <a:gd name="T95" fmla="*/ 280 h 544"/>
                  <a:gd name="T96" fmla="*/ 178 w 309"/>
                  <a:gd name="T97" fmla="*/ 269 h 544"/>
                  <a:gd name="T98" fmla="*/ 193 w 309"/>
                  <a:gd name="T99" fmla="*/ 251 h 544"/>
                  <a:gd name="T100" fmla="*/ 229 w 309"/>
                  <a:gd name="T101" fmla="*/ 225 h 544"/>
                  <a:gd name="T102" fmla="*/ 260 w 309"/>
                  <a:gd name="T103" fmla="*/ 211 h 544"/>
                  <a:gd name="T104" fmla="*/ 279 w 309"/>
                  <a:gd name="T105" fmla="*/ 192 h 544"/>
                  <a:gd name="T106" fmla="*/ 291 w 309"/>
                  <a:gd name="T107" fmla="*/ 177 h 544"/>
                  <a:gd name="T108" fmla="*/ 299 w 309"/>
                  <a:gd name="T109" fmla="*/ 166 h 544"/>
                  <a:gd name="T110" fmla="*/ 302 w 309"/>
                  <a:gd name="T111" fmla="*/ 155 h 544"/>
                  <a:gd name="T112" fmla="*/ 306 w 309"/>
                  <a:gd name="T113" fmla="*/ 147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9" h="544">
                    <a:moveTo>
                      <a:pt x="308" y="135"/>
                    </a:moveTo>
                    <a:cubicBezTo>
                      <a:pt x="309" y="134"/>
                      <a:pt x="309" y="132"/>
                      <a:pt x="308" y="130"/>
                    </a:cubicBezTo>
                    <a:cubicBezTo>
                      <a:pt x="308" y="129"/>
                      <a:pt x="307" y="128"/>
                      <a:pt x="306" y="127"/>
                    </a:cubicBezTo>
                    <a:cubicBezTo>
                      <a:pt x="306" y="127"/>
                      <a:pt x="306" y="126"/>
                      <a:pt x="306" y="126"/>
                    </a:cubicBezTo>
                    <a:cubicBezTo>
                      <a:pt x="306" y="123"/>
                      <a:pt x="304" y="122"/>
                      <a:pt x="302" y="122"/>
                    </a:cubicBezTo>
                    <a:cubicBezTo>
                      <a:pt x="302" y="121"/>
                      <a:pt x="303" y="120"/>
                      <a:pt x="303" y="119"/>
                    </a:cubicBezTo>
                    <a:cubicBezTo>
                      <a:pt x="303" y="119"/>
                      <a:pt x="303" y="119"/>
                      <a:pt x="303" y="118"/>
                    </a:cubicBezTo>
                    <a:cubicBezTo>
                      <a:pt x="303" y="116"/>
                      <a:pt x="303" y="115"/>
                      <a:pt x="303" y="113"/>
                    </a:cubicBezTo>
                    <a:cubicBezTo>
                      <a:pt x="302" y="113"/>
                      <a:pt x="302" y="112"/>
                      <a:pt x="302" y="111"/>
                    </a:cubicBezTo>
                    <a:cubicBezTo>
                      <a:pt x="302" y="109"/>
                      <a:pt x="302" y="106"/>
                      <a:pt x="302" y="104"/>
                    </a:cubicBezTo>
                    <a:cubicBezTo>
                      <a:pt x="302" y="102"/>
                      <a:pt x="302" y="100"/>
                      <a:pt x="302" y="99"/>
                    </a:cubicBezTo>
                    <a:cubicBezTo>
                      <a:pt x="302" y="97"/>
                      <a:pt x="302" y="94"/>
                      <a:pt x="302" y="92"/>
                    </a:cubicBezTo>
                    <a:cubicBezTo>
                      <a:pt x="302" y="90"/>
                      <a:pt x="301" y="87"/>
                      <a:pt x="301" y="85"/>
                    </a:cubicBezTo>
                    <a:cubicBezTo>
                      <a:pt x="301" y="84"/>
                      <a:pt x="301" y="84"/>
                      <a:pt x="301" y="84"/>
                    </a:cubicBezTo>
                    <a:cubicBezTo>
                      <a:pt x="302" y="83"/>
                      <a:pt x="302" y="81"/>
                      <a:pt x="302" y="79"/>
                    </a:cubicBezTo>
                    <a:cubicBezTo>
                      <a:pt x="302" y="79"/>
                      <a:pt x="302" y="79"/>
                      <a:pt x="302" y="79"/>
                    </a:cubicBezTo>
                    <a:cubicBezTo>
                      <a:pt x="303" y="77"/>
                      <a:pt x="304" y="76"/>
                      <a:pt x="303" y="73"/>
                    </a:cubicBezTo>
                    <a:cubicBezTo>
                      <a:pt x="303" y="72"/>
                      <a:pt x="303" y="71"/>
                      <a:pt x="303" y="70"/>
                    </a:cubicBezTo>
                    <a:cubicBezTo>
                      <a:pt x="302" y="69"/>
                      <a:pt x="302" y="68"/>
                      <a:pt x="302" y="67"/>
                    </a:cubicBezTo>
                    <a:cubicBezTo>
                      <a:pt x="301" y="65"/>
                      <a:pt x="301" y="62"/>
                      <a:pt x="301" y="59"/>
                    </a:cubicBezTo>
                    <a:cubicBezTo>
                      <a:pt x="302" y="56"/>
                      <a:pt x="301" y="52"/>
                      <a:pt x="301" y="48"/>
                    </a:cubicBezTo>
                    <a:cubicBezTo>
                      <a:pt x="301" y="45"/>
                      <a:pt x="300" y="41"/>
                      <a:pt x="300" y="38"/>
                    </a:cubicBezTo>
                    <a:cubicBezTo>
                      <a:pt x="300" y="36"/>
                      <a:pt x="300" y="35"/>
                      <a:pt x="300" y="33"/>
                    </a:cubicBezTo>
                    <a:cubicBezTo>
                      <a:pt x="300" y="31"/>
                      <a:pt x="299" y="29"/>
                      <a:pt x="300" y="28"/>
                    </a:cubicBezTo>
                    <a:cubicBezTo>
                      <a:pt x="300" y="26"/>
                      <a:pt x="300" y="25"/>
                      <a:pt x="301" y="24"/>
                    </a:cubicBezTo>
                    <a:cubicBezTo>
                      <a:pt x="302" y="23"/>
                      <a:pt x="303" y="21"/>
                      <a:pt x="303" y="18"/>
                    </a:cubicBezTo>
                    <a:cubicBezTo>
                      <a:pt x="303" y="15"/>
                      <a:pt x="303" y="12"/>
                      <a:pt x="304" y="9"/>
                    </a:cubicBezTo>
                    <a:cubicBezTo>
                      <a:pt x="305" y="6"/>
                      <a:pt x="304" y="3"/>
                      <a:pt x="303" y="2"/>
                    </a:cubicBezTo>
                    <a:cubicBezTo>
                      <a:pt x="303" y="0"/>
                      <a:pt x="303" y="0"/>
                      <a:pt x="303" y="0"/>
                    </a:cubicBezTo>
                    <a:cubicBezTo>
                      <a:pt x="301" y="0"/>
                      <a:pt x="301" y="0"/>
                      <a:pt x="301" y="0"/>
                    </a:cubicBezTo>
                    <a:cubicBezTo>
                      <a:pt x="296" y="1"/>
                      <a:pt x="292" y="5"/>
                      <a:pt x="288" y="8"/>
                    </a:cubicBezTo>
                    <a:cubicBezTo>
                      <a:pt x="287" y="10"/>
                      <a:pt x="285" y="11"/>
                      <a:pt x="283" y="13"/>
                    </a:cubicBezTo>
                    <a:cubicBezTo>
                      <a:pt x="281" y="14"/>
                      <a:pt x="279" y="15"/>
                      <a:pt x="277" y="15"/>
                    </a:cubicBezTo>
                    <a:cubicBezTo>
                      <a:pt x="275" y="16"/>
                      <a:pt x="273" y="17"/>
                      <a:pt x="272" y="18"/>
                    </a:cubicBezTo>
                    <a:cubicBezTo>
                      <a:pt x="270" y="19"/>
                      <a:pt x="269" y="20"/>
                      <a:pt x="268" y="20"/>
                    </a:cubicBezTo>
                    <a:cubicBezTo>
                      <a:pt x="267" y="22"/>
                      <a:pt x="265" y="23"/>
                      <a:pt x="262" y="24"/>
                    </a:cubicBezTo>
                    <a:cubicBezTo>
                      <a:pt x="262" y="24"/>
                      <a:pt x="261" y="24"/>
                      <a:pt x="261" y="24"/>
                    </a:cubicBezTo>
                    <a:cubicBezTo>
                      <a:pt x="260" y="24"/>
                      <a:pt x="259" y="24"/>
                      <a:pt x="258" y="24"/>
                    </a:cubicBezTo>
                    <a:cubicBezTo>
                      <a:pt x="257" y="23"/>
                      <a:pt x="256" y="23"/>
                      <a:pt x="255" y="23"/>
                    </a:cubicBezTo>
                    <a:cubicBezTo>
                      <a:pt x="254" y="23"/>
                      <a:pt x="252" y="24"/>
                      <a:pt x="249" y="25"/>
                    </a:cubicBezTo>
                    <a:cubicBezTo>
                      <a:pt x="248" y="26"/>
                      <a:pt x="247" y="27"/>
                      <a:pt x="246" y="28"/>
                    </a:cubicBezTo>
                    <a:cubicBezTo>
                      <a:pt x="245" y="30"/>
                      <a:pt x="243" y="31"/>
                      <a:pt x="241" y="31"/>
                    </a:cubicBezTo>
                    <a:cubicBezTo>
                      <a:pt x="240" y="31"/>
                      <a:pt x="239" y="31"/>
                      <a:pt x="238" y="30"/>
                    </a:cubicBezTo>
                    <a:cubicBezTo>
                      <a:pt x="237" y="30"/>
                      <a:pt x="236" y="29"/>
                      <a:pt x="235" y="29"/>
                    </a:cubicBezTo>
                    <a:cubicBezTo>
                      <a:pt x="233" y="28"/>
                      <a:pt x="232" y="27"/>
                      <a:pt x="230" y="27"/>
                    </a:cubicBezTo>
                    <a:cubicBezTo>
                      <a:pt x="229" y="27"/>
                      <a:pt x="228" y="27"/>
                      <a:pt x="226" y="28"/>
                    </a:cubicBezTo>
                    <a:cubicBezTo>
                      <a:pt x="224" y="30"/>
                      <a:pt x="223" y="32"/>
                      <a:pt x="222" y="33"/>
                    </a:cubicBezTo>
                    <a:cubicBezTo>
                      <a:pt x="221" y="35"/>
                      <a:pt x="220" y="36"/>
                      <a:pt x="219" y="38"/>
                    </a:cubicBezTo>
                    <a:cubicBezTo>
                      <a:pt x="216" y="40"/>
                      <a:pt x="214" y="42"/>
                      <a:pt x="211" y="42"/>
                    </a:cubicBezTo>
                    <a:cubicBezTo>
                      <a:pt x="209" y="42"/>
                      <a:pt x="208" y="41"/>
                      <a:pt x="206" y="40"/>
                    </a:cubicBezTo>
                    <a:cubicBezTo>
                      <a:pt x="205" y="40"/>
                      <a:pt x="205" y="40"/>
                      <a:pt x="204" y="39"/>
                    </a:cubicBezTo>
                    <a:cubicBezTo>
                      <a:pt x="201" y="38"/>
                      <a:pt x="199" y="37"/>
                      <a:pt x="197" y="37"/>
                    </a:cubicBezTo>
                    <a:cubicBezTo>
                      <a:pt x="195" y="37"/>
                      <a:pt x="194" y="38"/>
                      <a:pt x="193" y="38"/>
                    </a:cubicBezTo>
                    <a:cubicBezTo>
                      <a:pt x="192" y="38"/>
                      <a:pt x="191" y="39"/>
                      <a:pt x="190" y="40"/>
                    </a:cubicBezTo>
                    <a:cubicBezTo>
                      <a:pt x="190" y="40"/>
                      <a:pt x="189" y="41"/>
                      <a:pt x="188" y="41"/>
                    </a:cubicBezTo>
                    <a:cubicBezTo>
                      <a:pt x="187" y="41"/>
                      <a:pt x="187" y="41"/>
                      <a:pt x="187" y="41"/>
                    </a:cubicBezTo>
                    <a:cubicBezTo>
                      <a:pt x="186" y="41"/>
                      <a:pt x="186" y="41"/>
                      <a:pt x="185" y="41"/>
                    </a:cubicBezTo>
                    <a:cubicBezTo>
                      <a:pt x="185" y="40"/>
                      <a:pt x="184" y="40"/>
                      <a:pt x="183" y="40"/>
                    </a:cubicBezTo>
                    <a:cubicBezTo>
                      <a:pt x="182" y="40"/>
                      <a:pt x="182" y="40"/>
                      <a:pt x="181" y="41"/>
                    </a:cubicBezTo>
                    <a:cubicBezTo>
                      <a:pt x="181" y="41"/>
                      <a:pt x="180" y="41"/>
                      <a:pt x="179" y="41"/>
                    </a:cubicBezTo>
                    <a:cubicBezTo>
                      <a:pt x="179" y="41"/>
                      <a:pt x="179" y="41"/>
                      <a:pt x="179" y="41"/>
                    </a:cubicBezTo>
                    <a:cubicBezTo>
                      <a:pt x="177" y="41"/>
                      <a:pt x="175" y="39"/>
                      <a:pt x="174" y="38"/>
                    </a:cubicBezTo>
                    <a:cubicBezTo>
                      <a:pt x="173" y="36"/>
                      <a:pt x="172" y="35"/>
                      <a:pt x="170" y="34"/>
                    </a:cubicBezTo>
                    <a:cubicBezTo>
                      <a:pt x="168" y="33"/>
                      <a:pt x="167" y="33"/>
                      <a:pt x="166" y="33"/>
                    </a:cubicBezTo>
                    <a:cubicBezTo>
                      <a:pt x="165" y="33"/>
                      <a:pt x="164" y="33"/>
                      <a:pt x="162" y="34"/>
                    </a:cubicBezTo>
                    <a:cubicBezTo>
                      <a:pt x="161" y="35"/>
                      <a:pt x="160" y="36"/>
                      <a:pt x="159" y="36"/>
                    </a:cubicBezTo>
                    <a:cubicBezTo>
                      <a:pt x="156" y="37"/>
                      <a:pt x="154" y="38"/>
                      <a:pt x="151" y="38"/>
                    </a:cubicBezTo>
                    <a:cubicBezTo>
                      <a:pt x="149" y="38"/>
                      <a:pt x="148" y="38"/>
                      <a:pt x="146" y="38"/>
                    </a:cubicBezTo>
                    <a:cubicBezTo>
                      <a:pt x="145" y="37"/>
                      <a:pt x="145" y="37"/>
                      <a:pt x="145" y="37"/>
                    </a:cubicBezTo>
                    <a:cubicBezTo>
                      <a:pt x="145" y="37"/>
                      <a:pt x="145" y="37"/>
                      <a:pt x="144" y="37"/>
                    </a:cubicBezTo>
                    <a:cubicBezTo>
                      <a:pt x="143" y="37"/>
                      <a:pt x="141" y="38"/>
                      <a:pt x="140" y="38"/>
                    </a:cubicBezTo>
                    <a:cubicBezTo>
                      <a:pt x="137" y="38"/>
                      <a:pt x="137" y="38"/>
                      <a:pt x="137" y="38"/>
                    </a:cubicBezTo>
                    <a:cubicBezTo>
                      <a:pt x="137" y="40"/>
                      <a:pt x="137" y="40"/>
                      <a:pt x="137" y="40"/>
                    </a:cubicBezTo>
                    <a:cubicBezTo>
                      <a:pt x="137" y="43"/>
                      <a:pt x="136" y="46"/>
                      <a:pt x="135" y="48"/>
                    </a:cubicBezTo>
                    <a:cubicBezTo>
                      <a:pt x="135" y="50"/>
                      <a:pt x="134" y="51"/>
                      <a:pt x="134" y="52"/>
                    </a:cubicBezTo>
                    <a:cubicBezTo>
                      <a:pt x="133" y="54"/>
                      <a:pt x="132" y="56"/>
                      <a:pt x="131" y="59"/>
                    </a:cubicBezTo>
                    <a:cubicBezTo>
                      <a:pt x="131" y="63"/>
                      <a:pt x="131" y="67"/>
                      <a:pt x="131" y="70"/>
                    </a:cubicBezTo>
                    <a:cubicBezTo>
                      <a:pt x="131" y="74"/>
                      <a:pt x="132" y="77"/>
                      <a:pt x="131" y="80"/>
                    </a:cubicBezTo>
                    <a:cubicBezTo>
                      <a:pt x="130" y="86"/>
                      <a:pt x="131" y="90"/>
                      <a:pt x="132" y="94"/>
                    </a:cubicBezTo>
                    <a:cubicBezTo>
                      <a:pt x="133" y="100"/>
                      <a:pt x="135" y="105"/>
                      <a:pt x="138" y="111"/>
                    </a:cubicBezTo>
                    <a:cubicBezTo>
                      <a:pt x="138" y="111"/>
                      <a:pt x="138" y="111"/>
                      <a:pt x="138" y="111"/>
                    </a:cubicBezTo>
                    <a:cubicBezTo>
                      <a:pt x="139" y="112"/>
                      <a:pt x="139" y="112"/>
                      <a:pt x="139" y="112"/>
                    </a:cubicBezTo>
                    <a:cubicBezTo>
                      <a:pt x="153" y="116"/>
                      <a:pt x="160" y="135"/>
                      <a:pt x="162" y="147"/>
                    </a:cubicBezTo>
                    <a:cubicBezTo>
                      <a:pt x="162" y="150"/>
                      <a:pt x="162" y="154"/>
                      <a:pt x="162" y="157"/>
                    </a:cubicBezTo>
                    <a:cubicBezTo>
                      <a:pt x="162" y="158"/>
                      <a:pt x="162" y="158"/>
                      <a:pt x="162" y="158"/>
                    </a:cubicBezTo>
                    <a:cubicBezTo>
                      <a:pt x="162" y="159"/>
                      <a:pt x="162" y="160"/>
                      <a:pt x="161" y="161"/>
                    </a:cubicBezTo>
                    <a:cubicBezTo>
                      <a:pt x="161" y="163"/>
                      <a:pt x="162" y="166"/>
                      <a:pt x="162" y="168"/>
                    </a:cubicBezTo>
                    <a:cubicBezTo>
                      <a:pt x="162" y="171"/>
                      <a:pt x="162" y="173"/>
                      <a:pt x="162" y="175"/>
                    </a:cubicBezTo>
                    <a:cubicBezTo>
                      <a:pt x="162" y="181"/>
                      <a:pt x="160" y="185"/>
                      <a:pt x="157" y="186"/>
                    </a:cubicBezTo>
                    <a:cubicBezTo>
                      <a:pt x="155" y="187"/>
                      <a:pt x="153" y="187"/>
                      <a:pt x="152" y="187"/>
                    </a:cubicBezTo>
                    <a:cubicBezTo>
                      <a:pt x="149" y="187"/>
                      <a:pt x="148" y="188"/>
                      <a:pt x="146" y="191"/>
                    </a:cubicBezTo>
                    <a:cubicBezTo>
                      <a:pt x="146" y="192"/>
                      <a:pt x="145" y="193"/>
                      <a:pt x="145" y="193"/>
                    </a:cubicBezTo>
                    <a:cubicBezTo>
                      <a:pt x="143" y="197"/>
                      <a:pt x="141" y="200"/>
                      <a:pt x="142" y="203"/>
                    </a:cubicBezTo>
                    <a:cubicBezTo>
                      <a:pt x="142" y="205"/>
                      <a:pt x="143" y="207"/>
                      <a:pt x="143" y="208"/>
                    </a:cubicBezTo>
                    <a:cubicBezTo>
                      <a:pt x="144" y="212"/>
                      <a:pt x="145" y="215"/>
                      <a:pt x="145" y="219"/>
                    </a:cubicBezTo>
                    <a:cubicBezTo>
                      <a:pt x="144" y="220"/>
                      <a:pt x="142" y="220"/>
                      <a:pt x="141" y="220"/>
                    </a:cubicBezTo>
                    <a:cubicBezTo>
                      <a:pt x="140" y="220"/>
                      <a:pt x="140" y="220"/>
                      <a:pt x="139" y="220"/>
                    </a:cubicBezTo>
                    <a:cubicBezTo>
                      <a:pt x="139" y="219"/>
                      <a:pt x="138" y="219"/>
                      <a:pt x="138" y="216"/>
                    </a:cubicBezTo>
                    <a:cubicBezTo>
                      <a:pt x="138" y="214"/>
                      <a:pt x="138" y="213"/>
                      <a:pt x="138" y="212"/>
                    </a:cubicBezTo>
                    <a:cubicBezTo>
                      <a:pt x="139" y="209"/>
                      <a:pt x="139" y="208"/>
                      <a:pt x="136" y="205"/>
                    </a:cubicBezTo>
                    <a:cubicBezTo>
                      <a:pt x="135" y="205"/>
                      <a:pt x="134" y="204"/>
                      <a:pt x="133" y="203"/>
                    </a:cubicBezTo>
                    <a:cubicBezTo>
                      <a:pt x="129" y="200"/>
                      <a:pt x="125" y="196"/>
                      <a:pt x="123" y="192"/>
                    </a:cubicBezTo>
                    <a:cubicBezTo>
                      <a:pt x="122" y="191"/>
                      <a:pt x="122" y="190"/>
                      <a:pt x="122" y="189"/>
                    </a:cubicBezTo>
                    <a:cubicBezTo>
                      <a:pt x="122" y="188"/>
                      <a:pt x="122" y="188"/>
                      <a:pt x="122" y="187"/>
                    </a:cubicBezTo>
                    <a:cubicBezTo>
                      <a:pt x="122" y="185"/>
                      <a:pt x="121" y="184"/>
                      <a:pt x="120" y="183"/>
                    </a:cubicBezTo>
                    <a:cubicBezTo>
                      <a:pt x="120" y="182"/>
                      <a:pt x="120" y="182"/>
                      <a:pt x="119" y="181"/>
                    </a:cubicBezTo>
                    <a:cubicBezTo>
                      <a:pt x="118" y="177"/>
                      <a:pt x="118" y="177"/>
                      <a:pt x="119" y="175"/>
                    </a:cubicBezTo>
                    <a:cubicBezTo>
                      <a:pt x="120" y="174"/>
                      <a:pt x="120" y="173"/>
                      <a:pt x="121" y="172"/>
                    </a:cubicBezTo>
                    <a:cubicBezTo>
                      <a:pt x="122" y="171"/>
                      <a:pt x="122" y="169"/>
                      <a:pt x="122" y="167"/>
                    </a:cubicBezTo>
                    <a:cubicBezTo>
                      <a:pt x="123" y="166"/>
                      <a:pt x="123" y="164"/>
                      <a:pt x="124" y="163"/>
                    </a:cubicBezTo>
                    <a:cubicBezTo>
                      <a:pt x="128" y="155"/>
                      <a:pt x="130" y="142"/>
                      <a:pt x="124" y="134"/>
                    </a:cubicBezTo>
                    <a:cubicBezTo>
                      <a:pt x="123" y="131"/>
                      <a:pt x="120" y="130"/>
                      <a:pt x="118" y="130"/>
                    </a:cubicBezTo>
                    <a:cubicBezTo>
                      <a:pt x="115" y="130"/>
                      <a:pt x="113" y="131"/>
                      <a:pt x="110" y="132"/>
                    </a:cubicBezTo>
                    <a:cubicBezTo>
                      <a:pt x="107" y="133"/>
                      <a:pt x="104" y="134"/>
                      <a:pt x="101" y="134"/>
                    </a:cubicBezTo>
                    <a:cubicBezTo>
                      <a:pt x="101" y="134"/>
                      <a:pt x="101" y="134"/>
                      <a:pt x="101" y="134"/>
                    </a:cubicBezTo>
                    <a:cubicBezTo>
                      <a:pt x="98" y="134"/>
                      <a:pt x="95" y="129"/>
                      <a:pt x="93" y="125"/>
                    </a:cubicBezTo>
                    <a:cubicBezTo>
                      <a:pt x="91" y="122"/>
                      <a:pt x="90" y="120"/>
                      <a:pt x="89" y="119"/>
                    </a:cubicBezTo>
                    <a:cubicBezTo>
                      <a:pt x="88" y="118"/>
                      <a:pt x="88" y="117"/>
                      <a:pt x="88" y="117"/>
                    </a:cubicBezTo>
                    <a:cubicBezTo>
                      <a:pt x="87" y="116"/>
                      <a:pt x="87" y="116"/>
                      <a:pt x="87" y="116"/>
                    </a:cubicBezTo>
                    <a:cubicBezTo>
                      <a:pt x="85" y="117"/>
                      <a:pt x="85" y="117"/>
                      <a:pt x="85" y="117"/>
                    </a:cubicBezTo>
                    <a:cubicBezTo>
                      <a:pt x="85" y="117"/>
                      <a:pt x="85" y="117"/>
                      <a:pt x="84" y="117"/>
                    </a:cubicBezTo>
                    <a:cubicBezTo>
                      <a:pt x="84" y="117"/>
                      <a:pt x="83" y="117"/>
                      <a:pt x="83" y="117"/>
                    </a:cubicBezTo>
                    <a:cubicBezTo>
                      <a:pt x="2" y="149"/>
                      <a:pt x="2" y="149"/>
                      <a:pt x="2" y="149"/>
                    </a:cubicBezTo>
                    <a:cubicBezTo>
                      <a:pt x="0" y="149"/>
                      <a:pt x="0" y="149"/>
                      <a:pt x="0" y="149"/>
                    </a:cubicBezTo>
                    <a:cubicBezTo>
                      <a:pt x="1" y="151"/>
                      <a:pt x="1" y="151"/>
                      <a:pt x="1" y="151"/>
                    </a:cubicBezTo>
                    <a:cubicBezTo>
                      <a:pt x="1" y="152"/>
                      <a:pt x="1" y="154"/>
                      <a:pt x="3" y="157"/>
                    </a:cubicBezTo>
                    <a:cubicBezTo>
                      <a:pt x="4" y="160"/>
                      <a:pt x="5" y="163"/>
                      <a:pt x="6" y="166"/>
                    </a:cubicBezTo>
                    <a:cubicBezTo>
                      <a:pt x="7" y="183"/>
                      <a:pt x="7" y="183"/>
                      <a:pt x="7" y="183"/>
                    </a:cubicBezTo>
                    <a:cubicBezTo>
                      <a:pt x="29" y="183"/>
                      <a:pt x="29" y="183"/>
                      <a:pt x="29" y="183"/>
                    </a:cubicBezTo>
                    <a:cubicBezTo>
                      <a:pt x="30" y="184"/>
                      <a:pt x="31" y="184"/>
                      <a:pt x="32" y="185"/>
                    </a:cubicBezTo>
                    <a:cubicBezTo>
                      <a:pt x="33" y="187"/>
                      <a:pt x="35" y="188"/>
                      <a:pt x="38" y="188"/>
                    </a:cubicBezTo>
                    <a:cubicBezTo>
                      <a:pt x="42" y="189"/>
                      <a:pt x="44" y="189"/>
                      <a:pt x="47" y="193"/>
                    </a:cubicBezTo>
                    <a:cubicBezTo>
                      <a:pt x="48" y="194"/>
                      <a:pt x="48" y="194"/>
                      <a:pt x="48" y="194"/>
                    </a:cubicBezTo>
                    <a:cubicBezTo>
                      <a:pt x="50" y="196"/>
                      <a:pt x="52" y="198"/>
                      <a:pt x="56" y="198"/>
                    </a:cubicBezTo>
                    <a:cubicBezTo>
                      <a:pt x="56" y="198"/>
                      <a:pt x="56" y="198"/>
                      <a:pt x="56" y="198"/>
                    </a:cubicBezTo>
                    <a:cubicBezTo>
                      <a:pt x="56" y="198"/>
                      <a:pt x="57" y="198"/>
                      <a:pt x="58" y="198"/>
                    </a:cubicBezTo>
                    <a:cubicBezTo>
                      <a:pt x="59" y="198"/>
                      <a:pt x="60" y="198"/>
                      <a:pt x="61" y="198"/>
                    </a:cubicBezTo>
                    <a:cubicBezTo>
                      <a:pt x="62" y="198"/>
                      <a:pt x="64" y="198"/>
                      <a:pt x="66" y="199"/>
                    </a:cubicBezTo>
                    <a:cubicBezTo>
                      <a:pt x="68" y="200"/>
                      <a:pt x="69" y="201"/>
                      <a:pt x="71" y="202"/>
                    </a:cubicBezTo>
                    <a:cubicBezTo>
                      <a:pt x="72" y="203"/>
                      <a:pt x="73" y="204"/>
                      <a:pt x="75" y="205"/>
                    </a:cubicBezTo>
                    <a:cubicBezTo>
                      <a:pt x="78" y="207"/>
                      <a:pt x="78" y="208"/>
                      <a:pt x="77" y="211"/>
                    </a:cubicBezTo>
                    <a:cubicBezTo>
                      <a:pt x="77" y="211"/>
                      <a:pt x="77" y="212"/>
                      <a:pt x="76" y="213"/>
                    </a:cubicBezTo>
                    <a:cubicBezTo>
                      <a:pt x="76" y="216"/>
                      <a:pt x="77" y="217"/>
                      <a:pt x="78" y="219"/>
                    </a:cubicBezTo>
                    <a:cubicBezTo>
                      <a:pt x="78" y="220"/>
                      <a:pt x="78" y="221"/>
                      <a:pt x="79" y="222"/>
                    </a:cubicBezTo>
                    <a:cubicBezTo>
                      <a:pt x="80" y="225"/>
                      <a:pt x="79" y="227"/>
                      <a:pt x="79" y="229"/>
                    </a:cubicBezTo>
                    <a:cubicBezTo>
                      <a:pt x="79" y="230"/>
                      <a:pt x="79" y="231"/>
                      <a:pt x="79" y="232"/>
                    </a:cubicBezTo>
                    <a:cubicBezTo>
                      <a:pt x="79" y="235"/>
                      <a:pt x="79" y="238"/>
                      <a:pt x="79" y="241"/>
                    </a:cubicBezTo>
                    <a:cubicBezTo>
                      <a:pt x="79" y="244"/>
                      <a:pt x="78" y="247"/>
                      <a:pt x="78" y="250"/>
                    </a:cubicBezTo>
                    <a:cubicBezTo>
                      <a:pt x="78" y="251"/>
                      <a:pt x="78" y="253"/>
                      <a:pt x="79" y="254"/>
                    </a:cubicBezTo>
                    <a:cubicBezTo>
                      <a:pt x="79" y="257"/>
                      <a:pt x="79" y="261"/>
                      <a:pt x="79" y="262"/>
                    </a:cubicBezTo>
                    <a:cubicBezTo>
                      <a:pt x="78" y="263"/>
                      <a:pt x="78" y="264"/>
                      <a:pt x="77" y="264"/>
                    </a:cubicBezTo>
                    <a:cubicBezTo>
                      <a:pt x="76" y="265"/>
                      <a:pt x="76" y="266"/>
                      <a:pt x="75" y="267"/>
                    </a:cubicBezTo>
                    <a:cubicBezTo>
                      <a:pt x="75" y="268"/>
                      <a:pt x="75" y="269"/>
                      <a:pt x="75" y="270"/>
                    </a:cubicBezTo>
                    <a:cubicBezTo>
                      <a:pt x="75" y="271"/>
                      <a:pt x="75" y="273"/>
                      <a:pt x="74" y="274"/>
                    </a:cubicBezTo>
                    <a:cubicBezTo>
                      <a:pt x="74" y="274"/>
                      <a:pt x="73" y="275"/>
                      <a:pt x="72" y="275"/>
                    </a:cubicBezTo>
                    <a:cubicBezTo>
                      <a:pt x="71" y="276"/>
                      <a:pt x="70" y="276"/>
                      <a:pt x="70" y="278"/>
                    </a:cubicBezTo>
                    <a:cubicBezTo>
                      <a:pt x="70" y="279"/>
                      <a:pt x="71" y="280"/>
                      <a:pt x="72" y="282"/>
                    </a:cubicBezTo>
                    <a:cubicBezTo>
                      <a:pt x="73" y="282"/>
                      <a:pt x="73" y="283"/>
                      <a:pt x="74" y="284"/>
                    </a:cubicBezTo>
                    <a:cubicBezTo>
                      <a:pt x="74" y="286"/>
                      <a:pt x="74" y="287"/>
                      <a:pt x="74" y="288"/>
                    </a:cubicBezTo>
                    <a:cubicBezTo>
                      <a:pt x="73" y="289"/>
                      <a:pt x="73" y="289"/>
                      <a:pt x="73" y="289"/>
                    </a:cubicBezTo>
                    <a:cubicBezTo>
                      <a:pt x="72" y="293"/>
                      <a:pt x="72" y="299"/>
                      <a:pt x="74" y="301"/>
                    </a:cubicBezTo>
                    <a:cubicBezTo>
                      <a:pt x="74" y="303"/>
                      <a:pt x="75" y="303"/>
                      <a:pt x="76" y="304"/>
                    </a:cubicBezTo>
                    <a:cubicBezTo>
                      <a:pt x="77" y="306"/>
                      <a:pt x="79" y="307"/>
                      <a:pt x="78" y="310"/>
                    </a:cubicBezTo>
                    <a:cubicBezTo>
                      <a:pt x="78" y="313"/>
                      <a:pt x="77" y="315"/>
                      <a:pt x="75" y="317"/>
                    </a:cubicBezTo>
                    <a:cubicBezTo>
                      <a:pt x="75" y="318"/>
                      <a:pt x="74" y="319"/>
                      <a:pt x="73" y="320"/>
                    </a:cubicBezTo>
                    <a:cubicBezTo>
                      <a:pt x="72" y="324"/>
                      <a:pt x="70" y="327"/>
                      <a:pt x="68" y="330"/>
                    </a:cubicBezTo>
                    <a:cubicBezTo>
                      <a:pt x="67" y="332"/>
                      <a:pt x="67" y="332"/>
                      <a:pt x="66" y="333"/>
                    </a:cubicBezTo>
                    <a:cubicBezTo>
                      <a:pt x="65" y="333"/>
                      <a:pt x="65" y="333"/>
                      <a:pt x="64" y="333"/>
                    </a:cubicBezTo>
                    <a:cubicBezTo>
                      <a:pt x="62" y="335"/>
                      <a:pt x="62" y="335"/>
                      <a:pt x="62" y="337"/>
                    </a:cubicBezTo>
                    <a:cubicBezTo>
                      <a:pt x="62" y="339"/>
                      <a:pt x="62" y="340"/>
                      <a:pt x="62" y="341"/>
                    </a:cubicBezTo>
                    <a:cubicBezTo>
                      <a:pt x="62" y="344"/>
                      <a:pt x="62" y="346"/>
                      <a:pt x="61" y="349"/>
                    </a:cubicBezTo>
                    <a:cubicBezTo>
                      <a:pt x="60" y="349"/>
                      <a:pt x="60" y="350"/>
                      <a:pt x="60" y="350"/>
                    </a:cubicBezTo>
                    <a:cubicBezTo>
                      <a:pt x="59" y="351"/>
                      <a:pt x="59" y="352"/>
                      <a:pt x="59" y="353"/>
                    </a:cubicBezTo>
                    <a:cubicBezTo>
                      <a:pt x="59" y="354"/>
                      <a:pt x="59" y="355"/>
                      <a:pt x="59" y="355"/>
                    </a:cubicBezTo>
                    <a:cubicBezTo>
                      <a:pt x="59" y="358"/>
                      <a:pt x="59" y="359"/>
                      <a:pt x="57" y="361"/>
                    </a:cubicBezTo>
                    <a:cubicBezTo>
                      <a:pt x="57" y="362"/>
                      <a:pt x="56" y="362"/>
                      <a:pt x="55" y="363"/>
                    </a:cubicBezTo>
                    <a:cubicBezTo>
                      <a:pt x="54" y="365"/>
                      <a:pt x="54" y="365"/>
                      <a:pt x="54" y="365"/>
                    </a:cubicBezTo>
                    <a:cubicBezTo>
                      <a:pt x="26" y="395"/>
                      <a:pt x="26" y="395"/>
                      <a:pt x="26" y="395"/>
                    </a:cubicBezTo>
                    <a:cubicBezTo>
                      <a:pt x="26" y="396"/>
                      <a:pt x="26" y="396"/>
                      <a:pt x="26" y="396"/>
                    </a:cubicBezTo>
                    <a:cubicBezTo>
                      <a:pt x="27" y="398"/>
                      <a:pt x="27" y="401"/>
                      <a:pt x="28" y="403"/>
                    </a:cubicBezTo>
                    <a:cubicBezTo>
                      <a:pt x="28" y="405"/>
                      <a:pt x="28" y="406"/>
                      <a:pt x="29" y="407"/>
                    </a:cubicBezTo>
                    <a:cubicBezTo>
                      <a:pt x="29" y="409"/>
                      <a:pt x="30" y="411"/>
                      <a:pt x="30" y="413"/>
                    </a:cubicBezTo>
                    <a:cubicBezTo>
                      <a:pt x="31" y="415"/>
                      <a:pt x="32" y="417"/>
                      <a:pt x="32" y="419"/>
                    </a:cubicBezTo>
                    <a:cubicBezTo>
                      <a:pt x="33" y="421"/>
                      <a:pt x="33" y="423"/>
                      <a:pt x="33" y="425"/>
                    </a:cubicBezTo>
                    <a:cubicBezTo>
                      <a:pt x="33" y="427"/>
                      <a:pt x="33" y="429"/>
                      <a:pt x="33" y="431"/>
                    </a:cubicBezTo>
                    <a:cubicBezTo>
                      <a:pt x="35" y="436"/>
                      <a:pt x="37" y="439"/>
                      <a:pt x="38" y="442"/>
                    </a:cubicBezTo>
                    <a:cubicBezTo>
                      <a:pt x="39" y="442"/>
                      <a:pt x="39" y="443"/>
                      <a:pt x="39" y="443"/>
                    </a:cubicBezTo>
                    <a:cubicBezTo>
                      <a:pt x="40" y="444"/>
                      <a:pt x="41" y="445"/>
                      <a:pt x="41" y="447"/>
                    </a:cubicBezTo>
                    <a:cubicBezTo>
                      <a:pt x="41" y="447"/>
                      <a:pt x="41" y="448"/>
                      <a:pt x="41" y="449"/>
                    </a:cubicBezTo>
                    <a:cubicBezTo>
                      <a:pt x="41" y="450"/>
                      <a:pt x="40" y="452"/>
                      <a:pt x="41" y="453"/>
                    </a:cubicBezTo>
                    <a:cubicBezTo>
                      <a:pt x="41" y="455"/>
                      <a:pt x="42" y="456"/>
                      <a:pt x="42" y="458"/>
                    </a:cubicBezTo>
                    <a:cubicBezTo>
                      <a:pt x="43" y="460"/>
                      <a:pt x="44" y="461"/>
                      <a:pt x="44" y="464"/>
                    </a:cubicBezTo>
                    <a:cubicBezTo>
                      <a:pt x="44" y="468"/>
                      <a:pt x="43" y="472"/>
                      <a:pt x="43" y="476"/>
                    </a:cubicBezTo>
                    <a:cubicBezTo>
                      <a:pt x="43" y="476"/>
                      <a:pt x="43" y="476"/>
                      <a:pt x="43" y="476"/>
                    </a:cubicBezTo>
                    <a:cubicBezTo>
                      <a:pt x="43" y="480"/>
                      <a:pt x="42" y="484"/>
                      <a:pt x="42" y="488"/>
                    </a:cubicBezTo>
                    <a:cubicBezTo>
                      <a:pt x="42" y="490"/>
                      <a:pt x="42" y="492"/>
                      <a:pt x="42" y="494"/>
                    </a:cubicBezTo>
                    <a:cubicBezTo>
                      <a:pt x="42" y="494"/>
                      <a:pt x="42" y="494"/>
                      <a:pt x="42" y="494"/>
                    </a:cubicBezTo>
                    <a:cubicBezTo>
                      <a:pt x="42" y="496"/>
                      <a:pt x="42" y="499"/>
                      <a:pt x="42" y="501"/>
                    </a:cubicBezTo>
                    <a:cubicBezTo>
                      <a:pt x="42" y="503"/>
                      <a:pt x="41" y="504"/>
                      <a:pt x="41" y="506"/>
                    </a:cubicBezTo>
                    <a:cubicBezTo>
                      <a:pt x="40" y="508"/>
                      <a:pt x="40" y="509"/>
                      <a:pt x="39" y="511"/>
                    </a:cubicBezTo>
                    <a:cubicBezTo>
                      <a:pt x="39" y="512"/>
                      <a:pt x="39" y="512"/>
                      <a:pt x="39" y="512"/>
                    </a:cubicBezTo>
                    <a:cubicBezTo>
                      <a:pt x="41" y="513"/>
                      <a:pt x="41" y="513"/>
                      <a:pt x="41" y="513"/>
                    </a:cubicBezTo>
                    <a:cubicBezTo>
                      <a:pt x="41" y="514"/>
                      <a:pt x="41" y="514"/>
                      <a:pt x="42" y="514"/>
                    </a:cubicBezTo>
                    <a:cubicBezTo>
                      <a:pt x="44" y="516"/>
                      <a:pt x="44" y="518"/>
                      <a:pt x="43" y="522"/>
                    </a:cubicBezTo>
                    <a:cubicBezTo>
                      <a:pt x="43" y="523"/>
                      <a:pt x="43" y="525"/>
                      <a:pt x="43" y="526"/>
                    </a:cubicBezTo>
                    <a:cubicBezTo>
                      <a:pt x="43" y="527"/>
                      <a:pt x="43" y="527"/>
                      <a:pt x="43" y="527"/>
                    </a:cubicBezTo>
                    <a:cubicBezTo>
                      <a:pt x="43" y="531"/>
                      <a:pt x="44" y="534"/>
                      <a:pt x="43" y="538"/>
                    </a:cubicBezTo>
                    <a:cubicBezTo>
                      <a:pt x="43" y="539"/>
                      <a:pt x="43" y="539"/>
                      <a:pt x="43" y="539"/>
                    </a:cubicBezTo>
                    <a:cubicBezTo>
                      <a:pt x="44" y="540"/>
                      <a:pt x="44" y="540"/>
                      <a:pt x="44" y="540"/>
                    </a:cubicBezTo>
                    <a:cubicBezTo>
                      <a:pt x="47" y="541"/>
                      <a:pt x="51" y="541"/>
                      <a:pt x="53" y="542"/>
                    </a:cubicBezTo>
                    <a:cubicBezTo>
                      <a:pt x="56" y="542"/>
                      <a:pt x="60" y="542"/>
                      <a:pt x="63" y="543"/>
                    </a:cubicBezTo>
                    <a:cubicBezTo>
                      <a:pt x="65" y="544"/>
                      <a:pt x="65" y="544"/>
                      <a:pt x="65" y="544"/>
                    </a:cubicBezTo>
                    <a:cubicBezTo>
                      <a:pt x="65" y="542"/>
                      <a:pt x="65" y="542"/>
                      <a:pt x="65" y="542"/>
                    </a:cubicBezTo>
                    <a:cubicBezTo>
                      <a:pt x="65" y="542"/>
                      <a:pt x="65" y="541"/>
                      <a:pt x="66" y="541"/>
                    </a:cubicBezTo>
                    <a:cubicBezTo>
                      <a:pt x="66" y="540"/>
                      <a:pt x="66" y="540"/>
                      <a:pt x="66" y="540"/>
                    </a:cubicBezTo>
                    <a:cubicBezTo>
                      <a:pt x="67" y="536"/>
                      <a:pt x="68" y="532"/>
                      <a:pt x="69" y="527"/>
                    </a:cubicBezTo>
                    <a:cubicBezTo>
                      <a:pt x="69" y="525"/>
                      <a:pt x="69" y="522"/>
                      <a:pt x="67" y="520"/>
                    </a:cubicBezTo>
                    <a:cubicBezTo>
                      <a:pt x="67" y="519"/>
                      <a:pt x="66" y="519"/>
                      <a:pt x="66" y="518"/>
                    </a:cubicBezTo>
                    <a:cubicBezTo>
                      <a:pt x="65" y="518"/>
                      <a:pt x="64" y="517"/>
                      <a:pt x="64" y="516"/>
                    </a:cubicBezTo>
                    <a:cubicBezTo>
                      <a:pt x="62" y="513"/>
                      <a:pt x="62" y="509"/>
                      <a:pt x="63" y="506"/>
                    </a:cubicBezTo>
                    <a:cubicBezTo>
                      <a:pt x="64" y="502"/>
                      <a:pt x="67" y="499"/>
                      <a:pt x="69" y="496"/>
                    </a:cubicBezTo>
                    <a:cubicBezTo>
                      <a:pt x="70" y="496"/>
                      <a:pt x="71" y="496"/>
                      <a:pt x="72" y="495"/>
                    </a:cubicBezTo>
                    <a:cubicBezTo>
                      <a:pt x="73" y="495"/>
                      <a:pt x="74" y="494"/>
                      <a:pt x="75" y="493"/>
                    </a:cubicBezTo>
                    <a:cubicBezTo>
                      <a:pt x="76" y="492"/>
                      <a:pt x="76" y="492"/>
                      <a:pt x="76" y="492"/>
                    </a:cubicBezTo>
                    <a:cubicBezTo>
                      <a:pt x="78" y="491"/>
                      <a:pt x="78" y="491"/>
                      <a:pt x="80" y="490"/>
                    </a:cubicBezTo>
                    <a:cubicBezTo>
                      <a:pt x="81" y="490"/>
                      <a:pt x="81" y="489"/>
                      <a:pt x="82" y="489"/>
                    </a:cubicBezTo>
                    <a:cubicBezTo>
                      <a:pt x="84" y="488"/>
                      <a:pt x="85" y="488"/>
                      <a:pt x="86" y="487"/>
                    </a:cubicBezTo>
                    <a:cubicBezTo>
                      <a:pt x="87" y="487"/>
                      <a:pt x="88" y="487"/>
                      <a:pt x="89" y="487"/>
                    </a:cubicBezTo>
                    <a:cubicBezTo>
                      <a:pt x="91" y="486"/>
                      <a:pt x="92" y="486"/>
                      <a:pt x="93" y="485"/>
                    </a:cubicBezTo>
                    <a:cubicBezTo>
                      <a:pt x="95" y="485"/>
                      <a:pt x="96" y="484"/>
                      <a:pt x="98" y="483"/>
                    </a:cubicBezTo>
                    <a:cubicBezTo>
                      <a:pt x="98" y="483"/>
                      <a:pt x="99" y="483"/>
                      <a:pt x="100" y="482"/>
                    </a:cubicBezTo>
                    <a:cubicBezTo>
                      <a:pt x="100" y="482"/>
                      <a:pt x="102" y="481"/>
                      <a:pt x="103" y="481"/>
                    </a:cubicBezTo>
                    <a:cubicBezTo>
                      <a:pt x="104" y="481"/>
                      <a:pt x="105" y="480"/>
                      <a:pt x="106" y="480"/>
                    </a:cubicBezTo>
                    <a:cubicBezTo>
                      <a:pt x="108" y="479"/>
                      <a:pt x="111" y="478"/>
                      <a:pt x="113" y="477"/>
                    </a:cubicBezTo>
                    <a:cubicBezTo>
                      <a:pt x="115" y="476"/>
                      <a:pt x="116" y="475"/>
                      <a:pt x="118" y="475"/>
                    </a:cubicBezTo>
                    <a:cubicBezTo>
                      <a:pt x="125" y="473"/>
                      <a:pt x="131" y="468"/>
                      <a:pt x="137" y="463"/>
                    </a:cubicBezTo>
                    <a:cubicBezTo>
                      <a:pt x="138" y="462"/>
                      <a:pt x="138" y="462"/>
                      <a:pt x="138" y="462"/>
                    </a:cubicBezTo>
                    <a:cubicBezTo>
                      <a:pt x="143" y="457"/>
                      <a:pt x="145" y="448"/>
                      <a:pt x="145" y="441"/>
                    </a:cubicBezTo>
                    <a:cubicBezTo>
                      <a:pt x="145" y="439"/>
                      <a:pt x="145" y="439"/>
                      <a:pt x="145" y="439"/>
                    </a:cubicBezTo>
                    <a:cubicBezTo>
                      <a:pt x="144" y="439"/>
                      <a:pt x="144" y="439"/>
                      <a:pt x="144" y="439"/>
                    </a:cubicBezTo>
                    <a:cubicBezTo>
                      <a:pt x="143" y="439"/>
                      <a:pt x="143" y="439"/>
                      <a:pt x="143" y="439"/>
                    </a:cubicBezTo>
                    <a:cubicBezTo>
                      <a:pt x="143" y="439"/>
                      <a:pt x="143" y="439"/>
                      <a:pt x="143" y="439"/>
                    </a:cubicBezTo>
                    <a:cubicBezTo>
                      <a:pt x="142" y="439"/>
                      <a:pt x="142" y="439"/>
                      <a:pt x="142" y="439"/>
                    </a:cubicBezTo>
                    <a:cubicBezTo>
                      <a:pt x="142" y="439"/>
                      <a:pt x="142" y="439"/>
                      <a:pt x="142" y="439"/>
                    </a:cubicBezTo>
                    <a:cubicBezTo>
                      <a:pt x="142" y="437"/>
                      <a:pt x="142" y="436"/>
                      <a:pt x="142" y="434"/>
                    </a:cubicBezTo>
                    <a:cubicBezTo>
                      <a:pt x="142" y="433"/>
                      <a:pt x="142" y="432"/>
                      <a:pt x="143" y="430"/>
                    </a:cubicBezTo>
                    <a:cubicBezTo>
                      <a:pt x="144" y="428"/>
                      <a:pt x="145" y="425"/>
                      <a:pt x="146" y="422"/>
                    </a:cubicBezTo>
                    <a:cubicBezTo>
                      <a:pt x="146" y="421"/>
                      <a:pt x="146" y="421"/>
                      <a:pt x="146" y="420"/>
                    </a:cubicBezTo>
                    <a:cubicBezTo>
                      <a:pt x="146" y="419"/>
                      <a:pt x="146" y="418"/>
                      <a:pt x="146" y="418"/>
                    </a:cubicBezTo>
                    <a:cubicBezTo>
                      <a:pt x="146" y="417"/>
                      <a:pt x="147" y="417"/>
                      <a:pt x="147" y="416"/>
                    </a:cubicBezTo>
                    <a:cubicBezTo>
                      <a:pt x="147" y="416"/>
                      <a:pt x="148" y="415"/>
                      <a:pt x="148" y="414"/>
                    </a:cubicBezTo>
                    <a:cubicBezTo>
                      <a:pt x="148" y="412"/>
                      <a:pt x="148" y="410"/>
                      <a:pt x="147" y="409"/>
                    </a:cubicBezTo>
                    <a:cubicBezTo>
                      <a:pt x="146" y="406"/>
                      <a:pt x="145" y="401"/>
                      <a:pt x="146" y="398"/>
                    </a:cubicBezTo>
                    <a:cubicBezTo>
                      <a:pt x="146" y="397"/>
                      <a:pt x="147" y="397"/>
                      <a:pt x="147" y="396"/>
                    </a:cubicBezTo>
                    <a:cubicBezTo>
                      <a:pt x="148" y="393"/>
                      <a:pt x="149" y="391"/>
                      <a:pt x="149" y="388"/>
                    </a:cubicBezTo>
                    <a:cubicBezTo>
                      <a:pt x="149" y="386"/>
                      <a:pt x="147" y="383"/>
                      <a:pt x="145" y="383"/>
                    </a:cubicBezTo>
                    <a:cubicBezTo>
                      <a:pt x="144" y="383"/>
                      <a:pt x="144" y="384"/>
                      <a:pt x="143" y="384"/>
                    </a:cubicBezTo>
                    <a:cubicBezTo>
                      <a:pt x="143" y="384"/>
                      <a:pt x="143" y="384"/>
                      <a:pt x="142" y="384"/>
                    </a:cubicBezTo>
                    <a:cubicBezTo>
                      <a:pt x="142" y="384"/>
                      <a:pt x="143" y="383"/>
                      <a:pt x="143" y="383"/>
                    </a:cubicBezTo>
                    <a:cubicBezTo>
                      <a:pt x="143" y="380"/>
                      <a:pt x="143" y="379"/>
                      <a:pt x="142" y="376"/>
                    </a:cubicBezTo>
                    <a:cubicBezTo>
                      <a:pt x="141" y="375"/>
                      <a:pt x="141" y="374"/>
                      <a:pt x="141" y="373"/>
                    </a:cubicBezTo>
                    <a:cubicBezTo>
                      <a:pt x="141" y="372"/>
                      <a:pt x="141" y="372"/>
                      <a:pt x="141" y="371"/>
                    </a:cubicBezTo>
                    <a:cubicBezTo>
                      <a:pt x="141" y="369"/>
                      <a:pt x="140" y="367"/>
                      <a:pt x="140" y="366"/>
                    </a:cubicBezTo>
                    <a:cubicBezTo>
                      <a:pt x="139" y="365"/>
                      <a:pt x="139" y="365"/>
                      <a:pt x="139" y="365"/>
                    </a:cubicBezTo>
                    <a:cubicBezTo>
                      <a:pt x="139" y="364"/>
                      <a:pt x="138" y="363"/>
                      <a:pt x="138" y="362"/>
                    </a:cubicBezTo>
                    <a:cubicBezTo>
                      <a:pt x="138" y="361"/>
                      <a:pt x="137" y="361"/>
                      <a:pt x="137" y="360"/>
                    </a:cubicBezTo>
                    <a:cubicBezTo>
                      <a:pt x="136" y="357"/>
                      <a:pt x="136" y="353"/>
                      <a:pt x="137" y="350"/>
                    </a:cubicBezTo>
                    <a:cubicBezTo>
                      <a:pt x="138" y="347"/>
                      <a:pt x="137" y="345"/>
                      <a:pt x="136" y="343"/>
                    </a:cubicBezTo>
                    <a:cubicBezTo>
                      <a:pt x="135" y="342"/>
                      <a:pt x="135" y="341"/>
                      <a:pt x="134" y="340"/>
                    </a:cubicBezTo>
                    <a:cubicBezTo>
                      <a:pt x="134" y="340"/>
                      <a:pt x="134" y="340"/>
                      <a:pt x="134" y="340"/>
                    </a:cubicBezTo>
                    <a:cubicBezTo>
                      <a:pt x="134" y="339"/>
                      <a:pt x="134" y="338"/>
                      <a:pt x="134" y="337"/>
                    </a:cubicBezTo>
                    <a:cubicBezTo>
                      <a:pt x="133" y="337"/>
                      <a:pt x="133" y="336"/>
                      <a:pt x="132" y="336"/>
                    </a:cubicBezTo>
                    <a:cubicBezTo>
                      <a:pt x="132" y="336"/>
                      <a:pt x="132" y="336"/>
                      <a:pt x="132" y="336"/>
                    </a:cubicBezTo>
                    <a:cubicBezTo>
                      <a:pt x="131" y="335"/>
                      <a:pt x="130" y="334"/>
                      <a:pt x="130" y="334"/>
                    </a:cubicBezTo>
                    <a:cubicBezTo>
                      <a:pt x="129" y="333"/>
                      <a:pt x="129" y="333"/>
                      <a:pt x="128" y="332"/>
                    </a:cubicBezTo>
                    <a:cubicBezTo>
                      <a:pt x="126" y="330"/>
                      <a:pt x="125" y="328"/>
                      <a:pt x="126" y="326"/>
                    </a:cubicBezTo>
                    <a:cubicBezTo>
                      <a:pt x="126" y="324"/>
                      <a:pt x="127" y="323"/>
                      <a:pt x="127" y="321"/>
                    </a:cubicBezTo>
                    <a:cubicBezTo>
                      <a:pt x="127" y="320"/>
                      <a:pt x="128" y="318"/>
                      <a:pt x="128" y="317"/>
                    </a:cubicBezTo>
                    <a:cubicBezTo>
                      <a:pt x="128" y="316"/>
                      <a:pt x="128" y="316"/>
                      <a:pt x="128" y="316"/>
                    </a:cubicBezTo>
                    <a:cubicBezTo>
                      <a:pt x="129" y="313"/>
                      <a:pt x="129" y="312"/>
                      <a:pt x="131" y="311"/>
                    </a:cubicBezTo>
                    <a:cubicBezTo>
                      <a:pt x="137" y="308"/>
                      <a:pt x="142" y="303"/>
                      <a:pt x="146" y="298"/>
                    </a:cubicBezTo>
                    <a:cubicBezTo>
                      <a:pt x="147" y="297"/>
                      <a:pt x="148" y="296"/>
                      <a:pt x="149" y="295"/>
                    </a:cubicBezTo>
                    <a:cubicBezTo>
                      <a:pt x="150" y="294"/>
                      <a:pt x="151" y="293"/>
                      <a:pt x="152" y="292"/>
                    </a:cubicBezTo>
                    <a:cubicBezTo>
                      <a:pt x="154" y="290"/>
                      <a:pt x="156" y="288"/>
                      <a:pt x="158" y="286"/>
                    </a:cubicBezTo>
                    <a:cubicBezTo>
                      <a:pt x="159" y="285"/>
                      <a:pt x="161" y="284"/>
                      <a:pt x="162" y="282"/>
                    </a:cubicBezTo>
                    <a:cubicBezTo>
                      <a:pt x="163" y="282"/>
                      <a:pt x="163" y="282"/>
                      <a:pt x="163" y="282"/>
                    </a:cubicBezTo>
                    <a:cubicBezTo>
                      <a:pt x="163" y="281"/>
                      <a:pt x="164" y="280"/>
                      <a:pt x="165" y="280"/>
                    </a:cubicBezTo>
                    <a:cubicBezTo>
                      <a:pt x="165" y="280"/>
                      <a:pt x="166" y="280"/>
                      <a:pt x="166" y="280"/>
                    </a:cubicBezTo>
                    <a:cubicBezTo>
                      <a:pt x="167" y="280"/>
                      <a:pt x="168" y="281"/>
                      <a:pt x="169" y="281"/>
                    </a:cubicBezTo>
                    <a:cubicBezTo>
                      <a:pt x="169" y="281"/>
                      <a:pt x="170" y="281"/>
                      <a:pt x="171" y="280"/>
                    </a:cubicBezTo>
                    <a:cubicBezTo>
                      <a:pt x="172" y="280"/>
                      <a:pt x="173" y="279"/>
                      <a:pt x="174" y="277"/>
                    </a:cubicBezTo>
                    <a:cubicBezTo>
                      <a:pt x="177" y="276"/>
                      <a:pt x="177" y="273"/>
                      <a:pt x="178" y="271"/>
                    </a:cubicBezTo>
                    <a:cubicBezTo>
                      <a:pt x="178" y="271"/>
                      <a:pt x="178" y="270"/>
                      <a:pt x="178" y="270"/>
                    </a:cubicBezTo>
                    <a:cubicBezTo>
                      <a:pt x="178" y="270"/>
                      <a:pt x="178" y="269"/>
                      <a:pt x="178" y="269"/>
                    </a:cubicBezTo>
                    <a:cubicBezTo>
                      <a:pt x="178" y="268"/>
                      <a:pt x="179" y="268"/>
                      <a:pt x="179" y="267"/>
                    </a:cubicBezTo>
                    <a:cubicBezTo>
                      <a:pt x="180" y="267"/>
                      <a:pt x="180" y="267"/>
                      <a:pt x="181" y="266"/>
                    </a:cubicBezTo>
                    <a:cubicBezTo>
                      <a:pt x="182" y="265"/>
                      <a:pt x="182" y="265"/>
                      <a:pt x="182" y="265"/>
                    </a:cubicBezTo>
                    <a:cubicBezTo>
                      <a:pt x="185" y="262"/>
                      <a:pt x="188" y="260"/>
                      <a:pt x="190" y="257"/>
                    </a:cubicBezTo>
                    <a:cubicBezTo>
                      <a:pt x="191" y="256"/>
                      <a:pt x="192" y="254"/>
                      <a:pt x="192" y="253"/>
                    </a:cubicBezTo>
                    <a:cubicBezTo>
                      <a:pt x="193" y="252"/>
                      <a:pt x="193" y="252"/>
                      <a:pt x="193" y="251"/>
                    </a:cubicBezTo>
                    <a:cubicBezTo>
                      <a:pt x="194" y="250"/>
                      <a:pt x="195" y="249"/>
                      <a:pt x="196" y="247"/>
                    </a:cubicBezTo>
                    <a:cubicBezTo>
                      <a:pt x="196" y="246"/>
                      <a:pt x="196" y="246"/>
                      <a:pt x="196" y="246"/>
                    </a:cubicBezTo>
                    <a:cubicBezTo>
                      <a:pt x="200" y="240"/>
                      <a:pt x="206" y="235"/>
                      <a:pt x="214" y="231"/>
                    </a:cubicBezTo>
                    <a:cubicBezTo>
                      <a:pt x="216" y="230"/>
                      <a:pt x="218" y="229"/>
                      <a:pt x="220" y="229"/>
                    </a:cubicBezTo>
                    <a:cubicBezTo>
                      <a:pt x="221" y="228"/>
                      <a:pt x="223" y="228"/>
                      <a:pt x="224" y="227"/>
                    </a:cubicBezTo>
                    <a:cubicBezTo>
                      <a:pt x="226" y="226"/>
                      <a:pt x="227" y="226"/>
                      <a:pt x="229" y="225"/>
                    </a:cubicBezTo>
                    <a:cubicBezTo>
                      <a:pt x="231" y="224"/>
                      <a:pt x="232" y="223"/>
                      <a:pt x="234" y="222"/>
                    </a:cubicBezTo>
                    <a:cubicBezTo>
                      <a:pt x="236" y="221"/>
                      <a:pt x="239" y="221"/>
                      <a:pt x="241" y="220"/>
                    </a:cubicBezTo>
                    <a:cubicBezTo>
                      <a:pt x="246" y="219"/>
                      <a:pt x="251" y="218"/>
                      <a:pt x="255" y="215"/>
                    </a:cubicBezTo>
                    <a:cubicBezTo>
                      <a:pt x="256" y="215"/>
                      <a:pt x="256" y="214"/>
                      <a:pt x="257" y="213"/>
                    </a:cubicBezTo>
                    <a:cubicBezTo>
                      <a:pt x="258" y="212"/>
                      <a:pt x="258" y="212"/>
                      <a:pt x="259" y="211"/>
                    </a:cubicBezTo>
                    <a:cubicBezTo>
                      <a:pt x="260" y="211"/>
                      <a:pt x="260" y="211"/>
                      <a:pt x="260" y="211"/>
                    </a:cubicBezTo>
                    <a:cubicBezTo>
                      <a:pt x="261" y="210"/>
                      <a:pt x="262" y="209"/>
                      <a:pt x="263" y="208"/>
                    </a:cubicBezTo>
                    <a:cubicBezTo>
                      <a:pt x="265" y="207"/>
                      <a:pt x="266" y="206"/>
                      <a:pt x="267" y="206"/>
                    </a:cubicBezTo>
                    <a:cubicBezTo>
                      <a:pt x="271" y="204"/>
                      <a:pt x="275" y="202"/>
                      <a:pt x="276" y="198"/>
                    </a:cubicBezTo>
                    <a:cubicBezTo>
                      <a:pt x="277" y="197"/>
                      <a:pt x="277" y="196"/>
                      <a:pt x="277" y="195"/>
                    </a:cubicBezTo>
                    <a:cubicBezTo>
                      <a:pt x="277" y="195"/>
                      <a:pt x="277" y="195"/>
                      <a:pt x="277" y="194"/>
                    </a:cubicBezTo>
                    <a:cubicBezTo>
                      <a:pt x="277" y="193"/>
                      <a:pt x="278" y="193"/>
                      <a:pt x="279" y="192"/>
                    </a:cubicBezTo>
                    <a:cubicBezTo>
                      <a:pt x="280" y="192"/>
                      <a:pt x="280" y="191"/>
                      <a:pt x="281" y="191"/>
                    </a:cubicBezTo>
                    <a:cubicBezTo>
                      <a:pt x="282" y="190"/>
                      <a:pt x="283" y="188"/>
                      <a:pt x="284" y="186"/>
                    </a:cubicBezTo>
                    <a:cubicBezTo>
                      <a:pt x="284" y="185"/>
                      <a:pt x="285" y="185"/>
                      <a:pt x="285" y="184"/>
                    </a:cubicBezTo>
                    <a:cubicBezTo>
                      <a:pt x="286" y="183"/>
                      <a:pt x="287" y="182"/>
                      <a:pt x="288" y="181"/>
                    </a:cubicBezTo>
                    <a:cubicBezTo>
                      <a:pt x="289" y="180"/>
                      <a:pt x="289" y="180"/>
                      <a:pt x="290" y="179"/>
                    </a:cubicBezTo>
                    <a:cubicBezTo>
                      <a:pt x="290" y="179"/>
                      <a:pt x="290" y="178"/>
                      <a:pt x="291" y="177"/>
                    </a:cubicBezTo>
                    <a:cubicBezTo>
                      <a:pt x="291" y="177"/>
                      <a:pt x="291" y="177"/>
                      <a:pt x="292" y="176"/>
                    </a:cubicBezTo>
                    <a:cubicBezTo>
                      <a:pt x="292" y="176"/>
                      <a:pt x="292" y="176"/>
                      <a:pt x="293" y="176"/>
                    </a:cubicBezTo>
                    <a:cubicBezTo>
                      <a:pt x="293" y="175"/>
                      <a:pt x="294" y="175"/>
                      <a:pt x="294" y="174"/>
                    </a:cubicBezTo>
                    <a:cubicBezTo>
                      <a:pt x="295" y="173"/>
                      <a:pt x="295" y="173"/>
                      <a:pt x="295" y="173"/>
                    </a:cubicBezTo>
                    <a:cubicBezTo>
                      <a:pt x="296" y="171"/>
                      <a:pt x="297" y="170"/>
                      <a:pt x="298" y="169"/>
                    </a:cubicBezTo>
                    <a:cubicBezTo>
                      <a:pt x="299" y="168"/>
                      <a:pt x="299" y="167"/>
                      <a:pt x="299" y="166"/>
                    </a:cubicBezTo>
                    <a:cubicBezTo>
                      <a:pt x="299" y="166"/>
                      <a:pt x="300" y="166"/>
                      <a:pt x="300" y="165"/>
                    </a:cubicBezTo>
                    <a:cubicBezTo>
                      <a:pt x="300" y="165"/>
                      <a:pt x="300" y="165"/>
                      <a:pt x="300" y="165"/>
                    </a:cubicBezTo>
                    <a:cubicBezTo>
                      <a:pt x="301" y="164"/>
                      <a:pt x="301" y="163"/>
                      <a:pt x="302" y="163"/>
                    </a:cubicBezTo>
                    <a:cubicBezTo>
                      <a:pt x="302" y="162"/>
                      <a:pt x="302" y="162"/>
                      <a:pt x="302" y="162"/>
                    </a:cubicBezTo>
                    <a:cubicBezTo>
                      <a:pt x="302" y="161"/>
                      <a:pt x="303" y="160"/>
                      <a:pt x="303" y="159"/>
                    </a:cubicBezTo>
                    <a:cubicBezTo>
                      <a:pt x="303" y="157"/>
                      <a:pt x="303" y="156"/>
                      <a:pt x="302" y="155"/>
                    </a:cubicBezTo>
                    <a:cubicBezTo>
                      <a:pt x="302" y="155"/>
                      <a:pt x="302" y="155"/>
                      <a:pt x="302" y="155"/>
                    </a:cubicBezTo>
                    <a:cubicBezTo>
                      <a:pt x="301" y="154"/>
                      <a:pt x="302" y="153"/>
                      <a:pt x="303" y="152"/>
                    </a:cubicBezTo>
                    <a:cubicBezTo>
                      <a:pt x="303" y="152"/>
                      <a:pt x="303" y="152"/>
                      <a:pt x="303" y="152"/>
                    </a:cubicBezTo>
                    <a:cubicBezTo>
                      <a:pt x="304" y="151"/>
                      <a:pt x="304" y="151"/>
                      <a:pt x="305" y="149"/>
                    </a:cubicBezTo>
                    <a:cubicBezTo>
                      <a:pt x="305" y="149"/>
                      <a:pt x="305" y="149"/>
                      <a:pt x="305" y="149"/>
                    </a:cubicBezTo>
                    <a:cubicBezTo>
                      <a:pt x="305" y="148"/>
                      <a:pt x="305" y="147"/>
                      <a:pt x="306" y="147"/>
                    </a:cubicBezTo>
                    <a:cubicBezTo>
                      <a:pt x="307" y="145"/>
                      <a:pt x="308" y="143"/>
                      <a:pt x="308" y="141"/>
                    </a:cubicBezTo>
                    <a:cubicBezTo>
                      <a:pt x="308" y="140"/>
                      <a:pt x="308" y="139"/>
                      <a:pt x="308" y="138"/>
                    </a:cubicBezTo>
                    <a:cubicBezTo>
                      <a:pt x="308" y="137"/>
                      <a:pt x="308" y="137"/>
                      <a:pt x="308" y="135"/>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37" name="Freeform 70">
                <a:extLst>
                  <a:ext uri="{FF2B5EF4-FFF2-40B4-BE49-F238E27FC236}">
                    <a16:creationId xmlns:a16="http://schemas.microsoft.com/office/drawing/2014/main" id="{A0AC159B-6EFC-E8BF-0F8D-2A117E2F47D5}"/>
                  </a:ext>
                </a:extLst>
              </p:cNvPr>
              <p:cNvSpPr>
                <a:spLocks/>
              </p:cNvSpPr>
              <p:nvPr/>
            </p:nvSpPr>
            <p:spPr bwMode="auto">
              <a:xfrm>
                <a:off x="3752168" y="4103806"/>
                <a:ext cx="77006" cy="100680"/>
              </a:xfrm>
              <a:custGeom>
                <a:avLst/>
                <a:gdLst>
                  <a:gd name="T0" fmla="*/ 37 w 38"/>
                  <a:gd name="T1" fmla="*/ 23 h 54"/>
                  <a:gd name="T2" fmla="*/ 38 w 38"/>
                  <a:gd name="T3" fmla="*/ 19 h 54"/>
                  <a:gd name="T4" fmla="*/ 36 w 38"/>
                  <a:gd name="T5" fmla="*/ 11 h 54"/>
                  <a:gd name="T6" fmla="*/ 31 w 38"/>
                  <a:gd name="T7" fmla="*/ 8 h 54"/>
                  <a:gd name="T8" fmla="*/ 24 w 38"/>
                  <a:gd name="T9" fmla="*/ 4 h 54"/>
                  <a:gd name="T10" fmla="*/ 23 w 38"/>
                  <a:gd name="T11" fmla="*/ 2 h 54"/>
                  <a:gd name="T12" fmla="*/ 21 w 38"/>
                  <a:gd name="T13" fmla="*/ 0 h 54"/>
                  <a:gd name="T14" fmla="*/ 19 w 38"/>
                  <a:gd name="T15" fmla="*/ 0 h 54"/>
                  <a:gd name="T16" fmla="*/ 19 w 38"/>
                  <a:gd name="T17" fmla="*/ 0 h 54"/>
                  <a:gd name="T18" fmla="*/ 16 w 38"/>
                  <a:gd name="T19" fmla="*/ 2 h 54"/>
                  <a:gd name="T20" fmla="*/ 9 w 38"/>
                  <a:gd name="T21" fmla="*/ 11 h 54"/>
                  <a:gd name="T22" fmla="*/ 5 w 38"/>
                  <a:gd name="T23" fmla="*/ 17 h 54"/>
                  <a:gd name="T24" fmla="*/ 0 w 38"/>
                  <a:gd name="T25" fmla="*/ 30 h 54"/>
                  <a:gd name="T26" fmla="*/ 0 w 38"/>
                  <a:gd name="T27" fmla="*/ 31 h 54"/>
                  <a:gd name="T28" fmla="*/ 2 w 38"/>
                  <a:gd name="T29" fmla="*/ 35 h 54"/>
                  <a:gd name="T30" fmla="*/ 2 w 38"/>
                  <a:gd name="T31" fmla="*/ 36 h 54"/>
                  <a:gd name="T32" fmla="*/ 2 w 38"/>
                  <a:gd name="T33" fmla="*/ 36 h 54"/>
                  <a:gd name="T34" fmla="*/ 6 w 38"/>
                  <a:gd name="T35" fmla="*/ 37 h 54"/>
                  <a:gd name="T36" fmla="*/ 6 w 38"/>
                  <a:gd name="T37" fmla="*/ 37 h 54"/>
                  <a:gd name="T38" fmla="*/ 7 w 38"/>
                  <a:gd name="T39" fmla="*/ 36 h 54"/>
                  <a:gd name="T40" fmla="*/ 7 w 38"/>
                  <a:gd name="T41" fmla="*/ 38 h 54"/>
                  <a:gd name="T42" fmla="*/ 11 w 38"/>
                  <a:gd name="T43" fmla="*/ 48 h 54"/>
                  <a:gd name="T44" fmla="*/ 11 w 38"/>
                  <a:gd name="T45" fmla="*/ 49 h 54"/>
                  <a:gd name="T46" fmla="*/ 11 w 38"/>
                  <a:gd name="T47" fmla="*/ 50 h 54"/>
                  <a:gd name="T48" fmla="*/ 12 w 38"/>
                  <a:gd name="T49" fmla="*/ 51 h 54"/>
                  <a:gd name="T50" fmla="*/ 13 w 38"/>
                  <a:gd name="T51" fmla="*/ 51 h 54"/>
                  <a:gd name="T52" fmla="*/ 15 w 38"/>
                  <a:gd name="T53" fmla="*/ 51 h 54"/>
                  <a:gd name="T54" fmla="*/ 17 w 38"/>
                  <a:gd name="T55" fmla="*/ 51 h 54"/>
                  <a:gd name="T56" fmla="*/ 18 w 38"/>
                  <a:gd name="T57" fmla="*/ 51 h 54"/>
                  <a:gd name="T58" fmla="*/ 19 w 38"/>
                  <a:gd name="T59" fmla="*/ 51 h 54"/>
                  <a:gd name="T60" fmla="*/ 23 w 38"/>
                  <a:gd name="T61" fmla="*/ 53 h 54"/>
                  <a:gd name="T62" fmla="*/ 29 w 38"/>
                  <a:gd name="T63" fmla="*/ 54 h 54"/>
                  <a:gd name="T64" fmla="*/ 32 w 38"/>
                  <a:gd name="T65" fmla="*/ 53 h 54"/>
                  <a:gd name="T66" fmla="*/ 35 w 38"/>
                  <a:gd name="T67" fmla="*/ 43 h 54"/>
                  <a:gd name="T68" fmla="*/ 36 w 38"/>
                  <a:gd name="T69" fmla="*/ 38 h 54"/>
                  <a:gd name="T70" fmla="*/ 37 w 38"/>
                  <a:gd name="T71" fmla="*/ 24 h 54"/>
                  <a:gd name="T72" fmla="*/ 37 w 38"/>
                  <a:gd name="T73"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54">
                    <a:moveTo>
                      <a:pt x="37" y="23"/>
                    </a:moveTo>
                    <a:cubicBezTo>
                      <a:pt x="37" y="22"/>
                      <a:pt x="37" y="20"/>
                      <a:pt x="38" y="19"/>
                    </a:cubicBezTo>
                    <a:cubicBezTo>
                      <a:pt x="38" y="16"/>
                      <a:pt x="38" y="13"/>
                      <a:pt x="36" y="11"/>
                    </a:cubicBezTo>
                    <a:cubicBezTo>
                      <a:pt x="34" y="9"/>
                      <a:pt x="33" y="9"/>
                      <a:pt x="31" y="8"/>
                    </a:cubicBezTo>
                    <a:cubicBezTo>
                      <a:pt x="28" y="7"/>
                      <a:pt x="26" y="6"/>
                      <a:pt x="24" y="4"/>
                    </a:cubicBezTo>
                    <a:cubicBezTo>
                      <a:pt x="23" y="3"/>
                      <a:pt x="23" y="3"/>
                      <a:pt x="23" y="2"/>
                    </a:cubicBezTo>
                    <a:cubicBezTo>
                      <a:pt x="22" y="1"/>
                      <a:pt x="21" y="1"/>
                      <a:pt x="21" y="0"/>
                    </a:cubicBezTo>
                    <a:cubicBezTo>
                      <a:pt x="19" y="0"/>
                      <a:pt x="19" y="0"/>
                      <a:pt x="19" y="0"/>
                    </a:cubicBezTo>
                    <a:cubicBezTo>
                      <a:pt x="19" y="0"/>
                      <a:pt x="19" y="0"/>
                      <a:pt x="19" y="0"/>
                    </a:cubicBezTo>
                    <a:cubicBezTo>
                      <a:pt x="18" y="1"/>
                      <a:pt x="17" y="1"/>
                      <a:pt x="16" y="2"/>
                    </a:cubicBezTo>
                    <a:cubicBezTo>
                      <a:pt x="13" y="5"/>
                      <a:pt x="11" y="8"/>
                      <a:pt x="9" y="11"/>
                    </a:cubicBezTo>
                    <a:cubicBezTo>
                      <a:pt x="8" y="13"/>
                      <a:pt x="7" y="15"/>
                      <a:pt x="5" y="17"/>
                    </a:cubicBezTo>
                    <a:cubicBezTo>
                      <a:pt x="2" y="21"/>
                      <a:pt x="0" y="25"/>
                      <a:pt x="0" y="30"/>
                    </a:cubicBezTo>
                    <a:cubicBezTo>
                      <a:pt x="0" y="31"/>
                      <a:pt x="0" y="31"/>
                      <a:pt x="0" y="31"/>
                    </a:cubicBezTo>
                    <a:cubicBezTo>
                      <a:pt x="0" y="33"/>
                      <a:pt x="0" y="34"/>
                      <a:pt x="2" y="35"/>
                    </a:cubicBezTo>
                    <a:cubicBezTo>
                      <a:pt x="2" y="36"/>
                      <a:pt x="2" y="36"/>
                      <a:pt x="2" y="36"/>
                    </a:cubicBezTo>
                    <a:cubicBezTo>
                      <a:pt x="2" y="36"/>
                      <a:pt x="2" y="36"/>
                      <a:pt x="2" y="36"/>
                    </a:cubicBezTo>
                    <a:cubicBezTo>
                      <a:pt x="3" y="36"/>
                      <a:pt x="5" y="37"/>
                      <a:pt x="6" y="37"/>
                    </a:cubicBezTo>
                    <a:cubicBezTo>
                      <a:pt x="6" y="37"/>
                      <a:pt x="6" y="37"/>
                      <a:pt x="6" y="37"/>
                    </a:cubicBezTo>
                    <a:cubicBezTo>
                      <a:pt x="7" y="36"/>
                      <a:pt x="7" y="36"/>
                      <a:pt x="7" y="36"/>
                    </a:cubicBezTo>
                    <a:cubicBezTo>
                      <a:pt x="7" y="38"/>
                      <a:pt x="7" y="38"/>
                      <a:pt x="7" y="38"/>
                    </a:cubicBezTo>
                    <a:cubicBezTo>
                      <a:pt x="7" y="43"/>
                      <a:pt x="7" y="44"/>
                      <a:pt x="11" y="48"/>
                    </a:cubicBezTo>
                    <a:cubicBezTo>
                      <a:pt x="11" y="49"/>
                      <a:pt x="11" y="49"/>
                      <a:pt x="11" y="49"/>
                    </a:cubicBezTo>
                    <a:cubicBezTo>
                      <a:pt x="11" y="50"/>
                      <a:pt x="11" y="50"/>
                      <a:pt x="11" y="50"/>
                    </a:cubicBezTo>
                    <a:cubicBezTo>
                      <a:pt x="12" y="51"/>
                      <a:pt x="12" y="51"/>
                      <a:pt x="12" y="51"/>
                    </a:cubicBezTo>
                    <a:cubicBezTo>
                      <a:pt x="12" y="51"/>
                      <a:pt x="13" y="51"/>
                      <a:pt x="13" y="51"/>
                    </a:cubicBezTo>
                    <a:cubicBezTo>
                      <a:pt x="14" y="51"/>
                      <a:pt x="14" y="51"/>
                      <a:pt x="15" y="51"/>
                    </a:cubicBezTo>
                    <a:cubicBezTo>
                      <a:pt x="16" y="51"/>
                      <a:pt x="16" y="51"/>
                      <a:pt x="17" y="51"/>
                    </a:cubicBezTo>
                    <a:cubicBezTo>
                      <a:pt x="17" y="51"/>
                      <a:pt x="17" y="51"/>
                      <a:pt x="18" y="51"/>
                    </a:cubicBezTo>
                    <a:cubicBezTo>
                      <a:pt x="18" y="51"/>
                      <a:pt x="18" y="51"/>
                      <a:pt x="19" y="51"/>
                    </a:cubicBezTo>
                    <a:cubicBezTo>
                      <a:pt x="20" y="52"/>
                      <a:pt x="21" y="52"/>
                      <a:pt x="23" y="53"/>
                    </a:cubicBezTo>
                    <a:cubicBezTo>
                      <a:pt x="25" y="53"/>
                      <a:pt x="27" y="54"/>
                      <a:pt x="29" y="54"/>
                    </a:cubicBezTo>
                    <a:cubicBezTo>
                      <a:pt x="30" y="54"/>
                      <a:pt x="31" y="54"/>
                      <a:pt x="32" y="53"/>
                    </a:cubicBezTo>
                    <a:cubicBezTo>
                      <a:pt x="34" y="52"/>
                      <a:pt x="34" y="49"/>
                      <a:pt x="35" y="43"/>
                    </a:cubicBezTo>
                    <a:cubicBezTo>
                      <a:pt x="36" y="41"/>
                      <a:pt x="36" y="39"/>
                      <a:pt x="36" y="38"/>
                    </a:cubicBezTo>
                    <a:cubicBezTo>
                      <a:pt x="38" y="33"/>
                      <a:pt x="38" y="29"/>
                      <a:pt x="37" y="24"/>
                    </a:cubicBezTo>
                    <a:lnTo>
                      <a:pt x="37" y="23"/>
                    </a:ln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38" name="Freeform 71">
                <a:extLst>
                  <a:ext uri="{FF2B5EF4-FFF2-40B4-BE49-F238E27FC236}">
                    <a16:creationId xmlns:a16="http://schemas.microsoft.com/office/drawing/2014/main" id="{08925C84-9B0A-100F-55B1-3C4F27FCD419}"/>
                  </a:ext>
                </a:extLst>
              </p:cNvPr>
              <p:cNvSpPr>
                <a:spLocks/>
              </p:cNvSpPr>
              <p:nvPr/>
            </p:nvSpPr>
            <p:spPr bwMode="auto">
              <a:xfrm>
                <a:off x="1016798" y="1820006"/>
                <a:ext cx="44641" cy="23629"/>
              </a:xfrm>
              <a:custGeom>
                <a:avLst/>
                <a:gdLst>
                  <a:gd name="T0" fmla="*/ 19 w 22"/>
                  <a:gd name="T1" fmla="*/ 0 h 13"/>
                  <a:gd name="T2" fmla="*/ 18 w 22"/>
                  <a:gd name="T3" fmla="*/ 0 h 13"/>
                  <a:gd name="T4" fmla="*/ 13 w 22"/>
                  <a:gd name="T5" fmla="*/ 2 h 13"/>
                  <a:gd name="T6" fmla="*/ 11 w 22"/>
                  <a:gd name="T7" fmla="*/ 4 h 13"/>
                  <a:gd name="T8" fmla="*/ 11 w 22"/>
                  <a:gd name="T9" fmla="*/ 4 h 13"/>
                  <a:gd name="T10" fmla="*/ 9 w 22"/>
                  <a:gd name="T11" fmla="*/ 3 h 13"/>
                  <a:gd name="T12" fmla="*/ 4 w 22"/>
                  <a:gd name="T13" fmla="*/ 0 h 13"/>
                  <a:gd name="T14" fmla="*/ 2 w 22"/>
                  <a:gd name="T15" fmla="*/ 0 h 13"/>
                  <a:gd name="T16" fmla="*/ 0 w 22"/>
                  <a:gd name="T17" fmla="*/ 3 h 13"/>
                  <a:gd name="T18" fmla="*/ 3 w 22"/>
                  <a:gd name="T19" fmla="*/ 12 h 13"/>
                  <a:gd name="T20" fmla="*/ 7 w 22"/>
                  <a:gd name="T21" fmla="*/ 13 h 13"/>
                  <a:gd name="T22" fmla="*/ 14 w 22"/>
                  <a:gd name="T23" fmla="*/ 11 h 13"/>
                  <a:gd name="T24" fmla="*/ 15 w 22"/>
                  <a:gd name="T25" fmla="*/ 10 h 13"/>
                  <a:gd name="T26" fmla="*/ 16 w 22"/>
                  <a:gd name="T27" fmla="*/ 10 h 13"/>
                  <a:gd name="T28" fmla="*/ 20 w 22"/>
                  <a:gd name="T29" fmla="*/ 7 h 13"/>
                  <a:gd name="T30" fmla="*/ 21 w 22"/>
                  <a:gd name="T31" fmla="*/ 2 h 13"/>
                  <a:gd name="T32" fmla="*/ 19 w 22"/>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13">
                    <a:moveTo>
                      <a:pt x="19" y="0"/>
                    </a:moveTo>
                    <a:cubicBezTo>
                      <a:pt x="19" y="0"/>
                      <a:pt x="18" y="0"/>
                      <a:pt x="18" y="0"/>
                    </a:cubicBezTo>
                    <a:cubicBezTo>
                      <a:pt x="16" y="0"/>
                      <a:pt x="14" y="1"/>
                      <a:pt x="13" y="2"/>
                    </a:cubicBezTo>
                    <a:cubicBezTo>
                      <a:pt x="13" y="3"/>
                      <a:pt x="12" y="4"/>
                      <a:pt x="11" y="4"/>
                    </a:cubicBezTo>
                    <a:cubicBezTo>
                      <a:pt x="11" y="4"/>
                      <a:pt x="11" y="4"/>
                      <a:pt x="11" y="4"/>
                    </a:cubicBezTo>
                    <a:cubicBezTo>
                      <a:pt x="10" y="4"/>
                      <a:pt x="10" y="3"/>
                      <a:pt x="9" y="3"/>
                    </a:cubicBezTo>
                    <a:cubicBezTo>
                      <a:pt x="8" y="1"/>
                      <a:pt x="6" y="0"/>
                      <a:pt x="4" y="0"/>
                    </a:cubicBezTo>
                    <a:cubicBezTo>
                      <a:pt x="3" y="0"/>
                      <a:pt x="3" y="0"/>
                      <a:pt x="2" y="0"/>
                    </a:cubicBezTo>
                    <a:cubicBezTo>
                      <a:pt x="1" y="1"/>
                      <a:pt x="0" y="2"/>
                      <a:pt x="0" y="3"/>
                    </a:cubicBezTo>
                    <a:cubicBezTo>
                      <a:pt x="0" y="6"/>
                      <a:pt x="2" y="11"/>
                      <a:pt x="3" y="12"/>
                    </a:cubicBezTo>
                    <a:cubicBezTo>
                      <a:pt x="4" y="13"/>
                      <a:pt x="6" y="13"/>
                      <a:pt x="7" y="13"/>
                    </a:cubicBezTo>
                    <a:cubicBezTo>
                      <a:pt x="9" y="13"/>
                      <a:pt x="12" y="12"/>
                      <a:pt x="14" y="11"/>
                    </a:cubicBezTo>
                    <a:cubicBezTo>
                      <a:pt x="14" y="11"/>
                      <a:pt x="15" y="10"/>
                      <a:pt x="15" y="10"/>
                    </a:cubicBezTo>
                    <a:cubicBezTo>
                      <a:pt x="16" y="10"/>
                      <a:pt x="16" y="10"/>
                      <a:pt x="16" y="10"/>
                    </a:cubicBezTo>
                    <a:cubicBezTo>
                      <a:pt x="17" y="9"/>
                      <a:pt x="18" y="9"/>
                      <a:pt x="20" y="7"/>
                    </a:cubicBezTo>
                    <a:cubicBezTo>
                      <a:pt x="21" y="5"/>
                      <a:pt x="22" y="4"/>
                      <a:pt x="21" y="2"/>
                    </a:cubicBezTo>
                    <a:cubicBezTo>
                      <a:pt x="21" y="1"/>
                      <a:pt x="20" y="0"/>
                      <a:pt x="19" y="0"/>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39" name="Freeform 72">
                <a:extLst>
                  <a:ext uri="{FF2B5EF4-FFF2-40B4-BE49-F238E27FC236}">
                    <a16:creationId xmlns:a16="http://schemas.microsoft.com/office/drawing/2014/main" id="{F32616C5-4400-29E9-3A76-19ABB56A1057}"/>
                  </a:ext>
                </a:extLst>
              </p:cNvPr>
              <p:cNvSpPr>
                <a:spLocks/>
              </p:cNvSpPr>
              <p:nvPr/>
            </p:nvSpPr>
            <p:spPr bwMode="auto">
              <a:xfrm>
                <a:off x="1003406" y="1739873"/>
                <a:ext cx="175215" cy="101708"/>
              </a:xfrm>
              <a:custGeom>
                <a:avLst/>
                <a:gdLst>
                  <a:gd name="T0" fmla="*/ 86 w 87"/>
                  <a:gd name="T1" fmla="*/ 11 h 55"/>
                  <a:gd name="T2" fmla="*/ 86 w 87"/>
                  <a:gd name="T3" fmla="*/ 2 h 55"/>
                  <a:gd name="T4" fmla="*/ 84 w 87"/>
                  <a:gd name="T5" fmla="*/ 0 h 55"/>
                  <a:gd name="T6" fmla="*/ 63 w 87"/>
                  <a:gd name="T7" fmla="*/ 0 h 55"/>
                  <a:gd name="T8" fmla="*/ 41 w 87"/>
                  <a:gd name="T9" fmla="*/ 0 h 55"/>
                  <a:gd name="T10" fmla="*/ 33 w 87"/>
                  <a:gd name="T11" fmla="*/ 6 h 55"/>
                  <a:gd name="T12" fmla="*/ 21 w 87"/>
                  <a:gd name="T13" fmla="*/ 7 h 55"/>
                  <a:gd name="T14" fmla="*/ 12 w 87"/>
                  <a:gd name="T15" fmla="*/ 7 h 55"/>
                  <a:gd name="T16" fmla="*/ 1 w 87"/>
                  <a:gd name="T17" fmla="*/ 11 h 55"/>
                  <a:gd name="T18" fmla="*/ 1 w 87"/>
                  <a:gd name="T19" fmla="*/ 15 h 55"/>
                  <a:gd name="T20" fmla="*/ 6 w 87"/>
                  <a:gd name="T21" fmla="*/ 18 h 55"/>
                  <a:gd name="T22" fmla="*/ 12 w 87"/>
                  <a:gd name="T23" fmla="*/ 26 h 55"/>
                  <a:gd name="T24" fmla="*/ 16 w 87"/>
                  <a:gd name="T25" fmla="*/ 30 h 55"/>
                  <a:gd name="T26" fmla="*/ 19 w 87"/>
                  <a:gd name="T27" fmla="*/ 36 h 55"/>
                  <a:gd name="T28" fmla="*/ 18 w 87"/>
                  <a:gd name="T29" fmla="*/ 36 h 55"/>
                  <a:gd name="T30" fmla="*/ 18 w 87"/>
                  <a:gd name="T31" fmla="*/ 41 h 55"/>
                  <a:gd name="T32" fmla="*/ 22 w 87"/>
                  <a:gd name="T33" fmla="*/ 42 h 55"/>
                  <a:gd name="T34" fmla="*/ 22 w 87"/>
                  <a:gd name="T35" fmla="*/ 35 h 55"/>
                  <a:gd name="T36" fmla="*/ 27 w 87"/>
                  <a:gd name="T37" fmla="*/ 30 h 55"/>
                  <a:gd name="T38" fmla="*/ 30 w 87"/>
                  <a:gd name="T39" fmla="*/ 28 h 55"/>
                  <a:gd name="T40" fmla="*/ 31 w 87"/>
                  <a:gd name="T41" fmla="*/ 28 h 55"/>
                  <a:gd name="T42" fmla="*/ 31 w 87"/>
                  <a:gd name="T43" fmla="*/ 34 h 55"/>
                  <a:gd name="T44" fmla="*/ 32 w 87"/>
                  <a:gd name="T45" fmla="*/ 37 h 55"/>
                  <a:gd name="T46" fmla="*/ 32 w 87"/>
                  <a:gd name="T47" fmla="*/ 41 h 55"/>
                  <a:gd name="T48" fmla="*/ 36 w 87"/>
                  <a:gd name="T49" fmla="*/ 48 h 55"/>
                  <a:gd name="T50" fmla="*/ 39 w 87"/>
                  <a:gd name="T51" fmla="*/ 52 h 55"/>
                  <a:gd name="T52" fmla="*/ 42 w 87"/>
                  <a:gd name="T53" fmla="*/ 53 h 55"/>
                  <a:gd name="T54" fmla="*/ 45 w 87"/>
                  <a:gd name="T55" fmla="*/ 55 h 55"/>
                  <a:gd name="T56" fmla="*/ 50 w 87"/>
                  <a:gd name="T57" fmla="*/ 49 h 55"/>
                  <a:gd name="T58" fmla="*/ 55 w 87"/>
                  <a:gd name="T59" fmla="*/ 42 h 55"/>
                  <a:gd name="T60" fmla="*/ 66 w 87"/>
                  <a:gd name="T61" fmla="*/ 36 h 55"/>
                  <a:gd name="T62" fmla="*/ 75 w 87"/>
                  <a:gd name="T63" fmla="*/ 34 h 55"/>
                  <a:gd name="T64" fmla="*/ 84 w 87"/>
                  <a:gd name="T65" fmla="*/ 21 h 55"/>
                  <a:gd name="T66" fmla="*/ 79 w 87"/>
                  <a:gd name="T67"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55">
                    <a:moveTo>
                      <a:pt x="82" y="14"/>
                    </a:moveTo>
                    <a:cubicBezTo>
                      <a:pt x="84" y="13"/>
                      <a:pt x="86" y="13"/>
                      <a:pt x="86" y="11"/>
                    </a:cubicBezTo>
                    <a:cubicBezTo>
                      <a:pt x="87" y="9"/>
                      <a:pt x="87" y="6"/>
                      <a:pt x="86" y="4"/>
                    </a:cubicBezTo>
                    <a:cubicBezTo>
                      <a:pt x="86" y="3"/>
                      <a:pt x="86" y="3"/>
                      <a:pt x="86" y="2"/>
                    </a:cubicBezTo>
                    <a:cubicBezTo>
                      <a:pt x="86" y="0"/>
                      <a:pt x="86" y="0"/>
                      <a:pt x="86" y="0"/>
                    </a:cubicBezTo>
                    <a:cubicBezTo>
                      <a:pt x="84" y="0"/>
                      <a:pt x="84" y="0"/>
                      <a:pt x="84" y="0"/>
                    </a:cubicBezTo>
                    <a:cubicBezTo>
                      <a:pt x="81" y="0"/>
                      <a:pt x="77" y="0"/>
                      <a:pt x="74" y="0"/>
                    </a:cubicBezTo>
                    <a:cubicBezTo>
                      <a:pt x="70" y="0"/>
                      <a:pt x="67" y="0"/>
                      <a:pt x="63" y="0"/>
                    </a:cubicBezTo>
                    <a:cubicBezTo>
                      <a:pt x="58" y="0"/>
                      <a:pt x="54" y="0"/>
                      <a:pt x="49" y="0"/>
                    </a:cubicBezTo>
                    <a:cubicBezTo>
                      <a:pt x="41" y="0"/>
                      <a:pt x="41" y="0"/>
                      <a:pt x="41" y="0"/>
                    </a:cubicBezTo>
                    <a:cubicBezTo>
                      <a:pt x="40" y="1"/>
                      <a:pt x="40" y="1"/>
                      <a:pt x="40" y="1"/>
                    </a:cubicBezTo>
                    <a:cubicBezTo>
                      <a:pt x="38" y="3"/>
                      <a:pt x="35" y="5"/>
                      <a:pt x="33" y="6"/>
                    </a:cubicBezTo>
                    <a:cubicBezTo>
                      <a:pt x="31" y="7"/>
                      <a:pt x="29" y="7"/>
                      <a:pt x="26" y="7"/>
                    </a:cubicBezTo>
                    <a:cubicBezTo>
                      <a:pt x="25" y="7"/>
                      <a:pt x="23" y="7"/>
                      <a:pt x="21" y="7"/>
                    </a:cubicBezTo>
                    <a:cubicBezTo>
                      <a:pt x="20" y="7"/>
                      <a:pt x="18" y="7"/>
                      <a:pt x="16" y="7"/>
                    </a:cubicBezTo>
                    <a:cubicBezTo>
                      <a:pt x="15" y="7"/>
                      <a:pt x="14" y="7"/>
                      <a:pt x="12" y="7"/>
                    </a:cubicBezTo>
                    <a:cubicBezTo>
                      <a:pt x="9" y="8"/>
                      <a:pt x="6" y="8"/>
                      <a:pt x="3" y="10"/>
                    </a:cubicBezTo>
                    <a:cubicBezTo>
                      <a:pt x="3" y="10"/>
                      <a:pt x="2" y="11"/>
                      <a:pt x="1" y="11"/>
                    </a:cubicBezTo>
                    <a:cubicBezTo>
                      <a:pt x="0" y="13"/>
                      <a:pt x="0" y="13"/>
                      <a:pt x="0" y="13"/>
                    </a:cubicBezTo>
                    <a:cubicBezTo>
                      <a:pt x="1" y="15"/>
                      <a:pt x="1" y="15"/>
                      <a:pt x="1" y="15"/>
                    </a:cubicBezTo>
                    <a:cubicBezTo>
                      <a:pt x="2" y="16"/>
                      <a:pt x="4" y="17"/>
                      <a:pt x="6" y="18"/>
                    </a:cubicBezTo>
                    <a:cubicBezTo>
                      <a:pt x="6" y="18"/>
                      <a:pt x="6" y="18"/>
                      <a:pt x="6" y="18"/>
                    </a:cubicBezTo>
                    <a:cubicBezTo>
                      <a:pt x="6" y="19"/>
                      <a:pt x="6" y="20"/>
                      <a:pt x="7" y="22"/>
                    </a:cubicBezTo>
                    <a:cubicBezTo>
                      <a:pt x="8" y="24"/>
                      <a:pt x="10" y="25"/>
                      <a:pt x="12" y="26"/>
                    </a:cubicBezTo>
                    <a:cubicBezTo>
                      <a:pt x="12" y="27"/>
                      <a:pt x="13" y="28"/>
                      <a:pt x="13" y="29"/>
                    </a:cubicBezTo>
                    <a:cubicBezTo>
                      <a:pt x="14" y="30"/>
                      <a:pt x="15" y="30"/>
                      <a:pt x="16" y="30"/>
                    </a:cubicBezTo>
                    <a:cubicBezTo>
                      <a:pt x="16" y="32"/>
                      <a:pt x="16" y="35"/>
                      <a:pt x="19" y="35"/>
                    </a:cubicBezTo>
                    <a:cubicBezTo>
                      <a:pt x="19" y="36"/>
                      <a:pt x="19" y="35"/>
                      <a:pt x="19" y="36"/>
                    </a:cubicBezTo>
                    <a:cubicBezTo>
                      <a:pt x="19" y="36"/>
                      <a:pt x="19" y="36"/>
                      <a:pt x="19" y="36"/>
                    </a:cubicBezTo>
                    <a:cubicBezTo>
                      <a:pt x="19" y="36"/>
                      <a:pt x="19" y="36"/>
                      <a:pt x="18" y="36"/>
                    </a:cubicBezTo>
                    <a:cubicBezTo>
                      <a:pt x="16" y="36"/>
                      <a:pt x="15" y="41"/>
                      <a:pt x="18" y="41"/>
                    </a:cubicBezTo>
                    <a:cubicBezTo>
                      <a:pt x="18" y="41"/>
                      <a:pt x="18" y="41"/>
                      <a:pt x="18" y="41"/>
                    </a:cubicBezTo>
                    <a:cubicBezTo>
                      <a:pt x="18" y="43"/>
                      <a:pt x="18" y="43"/>
                      <a:pt x="18" y="43"/>
                    </a:cubicBezTo>
                    <a:cubicBezTo>
                      <a:pt x="20" y="43"/>
                      <a:pt x="21" y="43"/>
                      <a:pt x="22" y="42"/>
                    </a:cubicBezTo>
                    <a:cubicBezTo>
                      <a:pt x="23" y="41"/>
                      <a:pt x="23" y="39"/>
                      <a:pt x="23" y="38"/>
                    </a:cubicBezTo>
                    <a:cubicBezTo>
                      <a:pt x="23" y="37"/>
                      <a:pt x="23" y="36"/>
                      <a:pt x="22" y="35"/>
                    </a:cubicBezTo>
                    <a:cubicBezTo>
                      <a:pt x="23" y="34"/>
                      <a:pt x="24" y="32"/>
                      <a:pt x="24" y="31"/>
                    </a:cubicBezTo>
                    <a:cubicBezTo>
                      <a:pt x="25" y="31"/>
                      <a:pt x="26" y="30"/>
                      <a:pt x="27" y="30"/>
                    </a:cubicBezTo>
                    <a:cubicBezTo>
                      <a:pt x="27" y="29"/>
                      <a:pt x="28" y="29"/>
                      <a:pt x="28" y="28"/>
                    </a:cubicBezTo>
                    <a:cubicBezTo>
                      <a:pt x="29" y="28"/>
                      <a:pt x="29" y="28"/>
                      <a:pt x="30" y="28"/>
                    </a:cubicBezTo>
                    <a:cubicBezTo>
                      <a:pt x="30" y="28"/>
                      <a:pt x="30" y="28"/>
                      <a:pt x="30" y="28"/>
                    </a:cubicBezTo>
                    <a:cubicBezTo>
                      <a:pt x="30" y="28"/>
                      <a:pt x="31" y="28"/>
                      <a:pt x="31" y="28"/>
                    </a:cubicBezTo>
                    <a:cubicBezTo>
                      <a:pt x="31" y="29"/>
                      <a:pt x="30" y="29"/>
                      <a:pt x="30" y="30"/>
                    </a:cubicBezTo>
                    <a:cubicBezTo>
                      <a:pt x="30" y="31"/>
                      <a:pt x="29" y="32"/>
                      <a:pt x="31" y="34"/>
                    </a:cubicBezTo>
                    <a:cubicBezTo>
                      <a:pt x="31" y="35"/>
                      <a:pt x="32" y="36"/>
                      <a:pt x="33" y="36"/>
                    </a:cubicBezTo>
                    <a:cubicBezTo>
                      <a:pt x="32" y="36"/>
                      <a:pt x="32" y="36"/>
                      <a:pt x="32" y="37"/>
                    </a:cubicBezTo>
                    <a:cubicBezTo>
                      <a:pt x="32" y="37"/>
                      <a:pt x="31" y="38"/>
                      <a:pt x="31" y="40"/>
                    </a:cubicBezTo>
                    <a:cubicBezTo>
                      <a:pt x="31" y="40"/>
                      <a:pt x="32" y="41"/>
                      <a:pt x="32" y="41"/>
                    </a:cubicBezTo>
                    <a:cubicBezTo>
                      <a:pt x="32" y="42"/>
                      <a:pt x="32" y="42"/>
                      <a:pt x="32" y="42"/>
                    </a:cubicBezTo>
                    <a:cubicBezTo>
                      <a:pt x="31" y="46"/>
                      <a:pt x="34" y="47"/>
                      <a:pt x="36" y="48"/>
                    </a:cubicBezTo>
                    <a:cubicBezTo>
                      <a:pt x="37" y="49"/>
                      <a:pt x="37" y="49"/>
                      <a:pt x="37" y="49"/>
                    </a:cubicBezTo>
                    <a:cubicBezTo>
                      <a:pt x="38" y="49"/>
                      <a:pt x="39" y="50"/>
                      <a:pt x="39" y="52"/>
                    </a:cubicBezTo>
                    <a:cubicBezTo>
                      <a:pt x="40" y="53"/>
                      <a:pt x="40" y="53"/>
                      <a:pt x="40" y="53"/>
                    </a:cubicBezTo>
                    <a:cubicBezTo>
                      <a:pt x="42" y="53"/>
                      <a:pt x="42" y="53"/>
                      <a:pt x="42" y="53"/>
                    </a:cubicBezTo>
                    <a:cubicBezTo>
                      <a:pt x="42" y="53"/>
                      <a:pt x="42" y="53"/>
                      <a:pt x="44" y="54"/>
                    </a:cubicBezTo>
                    <a:cubicBezTo>
                      <a:pt x="45" y="55"/>
                      <a:pt x="45" y="55"/>
                      <a:pt x="45" y="55"/>
                    </a:cubicBezTo>
                    <a:cubicBezTo>
                      <a:pt x="46" y="54"/>
                      <a:pt x="46" y="54"/>
                      <a:pt x="46" y="54"/>
                    </a:cubicBezTo>
                    <a:cubicBezTo>
                      <a:pt x="48" y="53"/>
                      <a:pt x="49" y="51"/>
                      <a:pt x="50" y="49"/>
                    </a:cubicBezTo>
                    <a:cubicBezTo>
                      <a:pt x="51" y="49"/>
                      <a:pt x="51" y="48"/>
                      <a:pt x="52" y="46"/>
                    </a:cubicBezTo>
                    <a:cubicBezTo>
                      <a:pt x="53" y="45"/>
                      <a:pt x="53" y="43"/>
                      <a:pt x="55" y="42"/>
                    </a:cubicBezTo>
                    <a:cubicBezTo>
                      <a:pt x="57" y="40"/>
                      <a:pt x="59" y="39"/>
                      <a:pt x="61" y="38"/>
                    </a:cubicBezTo>
                    <a:cubicBezTo>
                      <a:pt x="63" y="37"/>
                      <a:pt x="65" y="37"/>
                      <a:pt x="66" y="36"/>
                    </a:cubicBezTo>
                    <a:cubicBezTo>
                      <a:pt x="67" y="35"/>
                      <a:pt x="68" y="35"/>
                      <a:pt x="69" y="35"/>
                    </a:cubicBezTo>
                    <a:cubicBezTo>
                      <a:pt x="70" y="34"/>
                      <a:pt x="73" y="34"/>
                      <a:pt x="75" y="34"/>
                    </a:cubicBezTo>
                    <a:cubicBezTo>
                      <a:pt x="79" y="33"/>
                      <a:pt x="84" y="33"/>
                      <a:pt x="85" y="30"/>
                    </a:cubicBezTo>
                    <a:cubicBezTo>
                      <a:pt x="86" y="27"/>
                      <a:pt x="86" y="23"/>
                      <a:pt x="84" y="21"/>
                    </a:cubicBezTo>
                    <a:cubicBezTo>
                      <a:pt x="83" y="21"/>
                      <a:pt x="82" y="20"/>
                      <a:pt x="81" y="20"/>
                    </a:cubicBezTo>
                    <a:cubicBezTo>
                      <a:pt x="79" y="19"/>
                      <a:pt x="78" y="18"/>
                      <a:pt x="79" y="16"/>
                    </a:cubicBezTo>
                    <a:cubicBezTo>
                      <a:pt x="79" y="15"/>
                      <a:pt x="80" y="14"/>
                      <a:pt x="82" y="14"/>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40" name="Freeform 73">
                <a:extLst>
                  <a:ext uri="{FF2B5EF4-FFF2-40B4-BE49-F238E27FC236}">
                    <a16:creationId xmlns:a16="http://schemas.microsoft.com/office/drawing/2014/main" id="{FEF95C33-EC61-1AD1-EB18-8814E17BDB67}"/>
                  </a:ext>
                </a:extLst>
              </p:cNvPr>
              <p:cNvSpPr>
                <a:spLocks/>
              </p:cNvSpPr>
              <p:nvPr/>
            </p:nvSpPr>
            <p:spPr bwMode="auto">
              <a:xfrm>
                <a:off x="988898" y="1668986"/>
                <a:ext cx="186376" cy="51368"/>
              </a:xfrm>
              <a:custGeom>
                <a:avLst/>
                <a:gdLst>
                  <a:gd name="T0" fmla="*/ 91 w 92"/>
                  <a:gd name="T1" fmla="*/ 10 h 28"/>
                  <a:gd name="T2" fmla="*/ 89 w 92"/>
                  <a:gd name="T3" fmla="*/ 9 h 28"/>
                  <a:gd name="T4" fmla="*/ 86 w 92"/>
                  <a:gd name="T5" fmla="*/ 8 h 28"/>
                  <a:gd name="T6" fmla="*/ 83 w 92"/>
                  <a:gd name="T7" fmla="*/ 8 h 28"/>
                  <a:gd name="T8" fmla="*/ 81 w 92"/>
                  <a:gd name="T9" fmla="*/ 9 h 28"/>
                  <a:gd name="T10" fmla="*/ 75 w 92"/>
                  <a:gd name="T11" fmla="*/ 12 h 28"/>
                  <a:gd name="T12" fmla="*/ 74 w 92"/>
                  <a:gd name="T13" fmla="*/ 12 h 28"/>
                  <a:gd name="T14" fmla="*/ 74 w 92"/>
                  <a:gd name="T15" fmla="*/ 9 h 28"/>
                  <a:gd name="T16" fmla="*/ 73 w 92"/>
                  <a:gd name="T17" fmla="*/ 7 h 28"/>
                  <a:gd name="T18" fmla="*/ 70 w 92"/>
                  <a:gd name="T19" fmla="*/ 4 h 28"/>
                  <a:gd name="T20" fmla="*/ 69 w 92"/>
                  <a:gd name="T21" fmla="*/ 4 h 28"/>
                  <a:gd name="T22" fmla="*/ 66 w 92"/>
                  <a:gd name="T23" fmla="*/ 5 h 28"/>
                  <a:gd name="T24" fmla="*/ 64 w 92"/>
                  <a:gd name="T25" fmla="*/ 6 h 28"/>
                  <a:gd name="T26" fmla="*/ 62 w 92"/>
                  <a:gd name="T27" fmla="*/ 4 h 28"/>
                  <a:gd name="T28" fmla="*/ 55 w 92"/>
                  <a:gd name="T29" fmla="*/ 0 h 28"/>
                  <a:gd name="T30" fmla="*/ 53 w 92"/>
                  <a:gd name="T31" fmla="*/ 0 h 28"/>
                  <a:gd name="T32" fmla="*/ 44 w 92"/>
                  <a:gd name="T33" fmla="*/ 3 h 28"/>
                  <a:gd name="T34" fmla="*/ 30 w 92"/>
                  <a:gd name="T35" fmla="*/ 7 h 28"/>
                  <a:gd name="T36" fmla="*/ 25 w 92"/>
                  <a:gd name="T37" fmla="*/ 6 h 28"/>
                  <a:gd name="T38" fmla="*/ 10 w 92"/>
                  <a:gd name="T39" fmla="*/ 5 h 28"/>
                  <a:gd name="T40" fmla="*/ 7 w 92"/>
                  <a:gd name="T41" fmla="*/ 5 h 28"/>
                  <a:gd name="T42" fmla="*/ 5 w 92"/>
                  <a:gd name="T43" fmla="*/ 5 h 28"/>
                  <a:gd name="T44" fmla="*/ 5 w 92"/>
                  <a:gd name="T45" fmla="*/ 8 h 28"/>
                  <a:gd name="T46" fmla="*/ 4 w 92"/>
                  <a:gd name="T47" fmla="*/ 7 h 28"/>
                  <a:gd name="T48" fmla="*/ 4 w 92"/>
                  <a:gd name="T49" fmla="*/ 8 h 28"/>
                  <a:gd name="T50" fmla="*/ 1 w 92"/>
                  <a:gd name="T51" fmla="*/ 18 h 28"/>
                  <a:gd name="T52" fmla="*/ 1 w 92"/>
                  <a:gd name="T53" fmla="*/ 20 h 28"/>
                  <a:gd name="T54" fmla="*/ 2 w 92"/>
                  <a:gd name="T55" fmla="*/ 22 h 28"/>
                  <a:gd name="T56" fmla="*/ 2 w 92"/>
                  <a:gd name="T57" fmla="*/ 24 h 28"/>
                  <a:gd name="T58" fmla="*/ 2 w 92"/>
                  <a:gd name="T59" fmla="*/ 28 h 28"/>
                  <a:gd name="T60" fmla="*/ 4 w 92"/>
                  <a:gd name="T61" fmla="*/ 28 h 28"/>
                  <a:gd name="T62" fmla="*/ 5 w 92"/>
                  <a:gd name="T63" fmla="*/ 27 h 28"/>
                  <a:gd name="T64" fmla="*/ 6 w 92"/>
                  <a:gd name="T65" fmla="*/ 27 h 28"/>
                  <a:gd name="T66" fmla="*/ 6 w 92"/>
                  <a:gd name="T67" fmla="*/ 26 h 28"/>
                  <a:gd name="T68" fmla="*/ 7 w 92"/>
                  <a:gd name="T69" fmla="*/ 25 h 28"/>
                  <a:gd name="T70" fmla="*/ 10 w 92"/>
                  <a:gd name="T71" fmla="*/ 24 h 28"/>
                  <a:gd name="T72" fmla="*/ 13 w 92"/>
                  <a:gd name="T73" fmla="*/ 24 h 28"/>
                  <a:gd name="T74" fmla="*/ 14 w 92"/>
                  <a:gd name="T75" fmla="*/ 24 h 28"/>
                  <a:gd name="T76" fmla="*/ 18 w 92"/>
                  <a:gd name="T77" fmla="*/ 25 h 28"/>
                  <a:gd name="T78" fmla="*/ 29 w 92"/>
                  <a:gd name="T79" fmla="*/ 24 h 28"/>
                  <a:gd name="T80" fmla="*/ 33 w 92"/>
                  <a:gd name="T81" fmla="*/ 21 h 28"/>
                  <a:gd name="T82" fmla="*/ 34 w 92"/>
                  <a:gd name="T83" fmla="*/ 19 h 28"/>
                  <a:gd name="T84" fmla="*/ 39 w 92"/>
                  <a:gd name="T85" fmla="*/ 18 h 28"/>
                  <a:gd name="T86" fmla="*/ 48 w 92"/>
                  <a:gd name="T87" fmla="*/ 16 h 28"/>
                  <a:gd name="T88" fmla="*/ 50 w 92"/>
                  <a:gd name="T89" fmla="*/ 13 h 28"/>
                  <a:gd name="T90" fmla="*/ 51 w 92"/>
                  <a:gd name="T91" fmla="*/ 11 h 28"/>
                  <a:gd name="T92" fmla="*/ 53 w 92"/>
                  <a:gd name="T93" fmla="*/ 10 h 28"/>
                  <a:gd name="T94" fmla="*/ 55 w 92"/>
                  <a:gd name="T95" fmla="*/ 12 h 28"/>
                  <a:gd name="T96" fmla="*/ 56 w 92"/>
                  <a:gd name="T97" fmla="*/ 13 h 28"/>
                  <a:gd name="T98" fmla="*/ 60 w 92"/>
                  <a:gd name="T99" fmla="*/ 14 h 28"/>
                  <a:gd name="T100" fmla="*/ 62 w 92"/>
                  <a:gd name="T101" fmla="*/ 15 h 28"/>
                  <a:gd name="T102" fmla="*/ 66 w 92"/>
                  <a:gd name="T103" fmla="*/ 16 h 28"/>
                  <a:gd name="T104" fmla="*/ 69 w 92"/>
                  <a:gd name="T105" fmla="*/ 17 h 28"/>
                  <a:gd name="T106" fmla="*/ 71 w 92"/>
                  <a:gd name="T107" fmla="*/ 19 h 28"/>
                  <a:gd name="T108" fmla="*/ 75 w 92"/>
                  <a:gd name="T109" fmla="*/ 21 h 28"/>
                  <a:gd name="T110" fmla="*/ 77 w 92"/>
                  <a:gd name="T111" fmla="*/ 21 h 28"/>
                  <a:gd name="T112" fmla="*/ 82 w 92"/>
                  <a:gd name="T113" fmla="*/ 20 h 28"/>
                  <a:gd name="T114" fmla="*/ 86 w 92"/>
                  <a:gd name="T115" fmla="*/ 18 h 28"/>
                  <a:gd name="T116" fmla="*/ 92 w 92"/>
                  <a:gd name="T117" fmla="*/ 12 h 28"/>
                  <a:gd name="T118" fmla="*/ 92 w 92"/>
                  <a:gd name="T119" fmla="*/ 11 h 28"/>
                  <a:gd name="T120" fmla="*/ 91 w 92"/>
                  <a:gd name="T121"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 h="28">
                    <a:moveTo>
                      <a:pt x="91" y="10"/>
                    </a:moveTo>
                    <a:cubicBezTo>
                      <a:pt x="90" y="10"/>
                      <a:pt x="90" y="10"/>
                      <a:pt x="89" y="9"/>
                    </a:cubicBezTo>
                    <a:cubicBezTo>
                      <a:pt x="88" y="8"/>
                      <a:pt x="87" y="8"/>
                      <a:pt x="86" y="8"/>
                    </a:cubicBezTo>
                    <a:cubicBezTo>
                      <a:pt x="85" y="8"/>
                      <a:pt x="84" y="8"/>
                      <a:pt x="83" y="8"/>
                    </a:cubicBezTo>
                    <a:cubicBezTo>
                      <a:pt x="83" y="9"/>
                      <a:pt x="82" y="9"/>
                      <a:pt x="81" y="9"/>
                    </a:cubicBezTo>
                    <a:cubicBezTo>
                      <a:pt x="79" y="11"/>
                      <a:pt x="77" y="12"/>
                      <a:pt x="75" y="12"/>
                    </a:cubicBezTo>
                    <a:cubicBezTo>
                      <a:pt x="75" y="12"/>
                      <a:pt x="75" y="12"/>
                      <a:pt x="74" y="12"/>
                    </a:cubicBezTo>
                    <a:cubicBezTo>
                      <a:pt x="74" y="11"/>
                      <a:pt x="74" y="10"/>
                      <a:pt x="74" y="9"/>
                    </a:cubicBezTo>
                    <a:cubicBezTo>
                      <a:pt x="74" y="8"/>
                      <a:pt x="74" y="8"/>
                      <a:pt x="73" y="7"/>
                    </a:cubicBezTo>
                    <a:cubicBezTo>
                      <a:pt x="73" y="6"/>
                      <a:pt x="72" y="5"/>
                      <a:pt x="70" y="4"/>
                    </a:cubicBezTo>
                    <a:cubicBezTo>
                      <a:pt x="70" y="4"/>
                      <a:pt x="69" y="4"/>
                      <a:pt x="69" y="4"/>
                    </a:cubicBezTo>
                    <a:cubicBezTo>
                      <a:pt x="68" y="4"/>
                      <a:pt x="67" y="5"/>
                      <a:pt x="66" y="5"/>
                    </a:cubicBezTo>
                    <a:cubicBezTo>
                      <a:pt x="66" y="5"/>
                      <a:pt x="65" y="6"/>
                      <a:pt x="64" y="6"/>
                    </a:cubicBezTo>
                    <a:cubicBezTo>
                      <a:pt x="64" y="6"/>
                      <a:pt x="63" y="6"/>
                      <a:pt x="62" y="4"/>
                    </a:cubicBezTo>
                    <a:cubicBezTo>
                      <a:pt x="60" y="1"/>
                      <a:pt x="59" y="0"/>
                      <a:pt x="55" y="0"/>
                    </a:cubicBezTo>
                    <a:cubicBezTo>
                      <a:pt x="54" y="0"/>
                      <a:pt x="53" y="0"/>
                      <a:pt x="53" y="0"/>
                    </a:cubicBezTo>
                    <a:cubicBezTo>
                      <a:pt x="49" y="0"/>
                      <a:pt x="47" y="1"/>
                      <a:pt x="44" y="3"/>
                    </a:cubicBezTo>
                    <a:cubicBezTo>
                      <a:pt x="40" y="5"/>
                      <a:pt x="35" y="7"/>
                      <a:pt x="30" y="7"/>
                    </a:cubicBezTo>
                    <a:cubicBezTo>
                      <a:pt x="29" y="7"/>
                      <a:pt x="27" y="7"/>
                      <a:pt x="25" y="6"/>
                    </a:cubicBezTo>
                    <a:cubicBezTo>
                      <a:pt x="22" y="6"/>
                      <a:pt x="16" y="5"/>
                      <a:pt x="10" y="5"/>
                    </a:cubicBezTo>
                    <a:cubicBezTo>
                      <a:pt x="9" y="5"/>
                      <a:pt x="8" y="5"/>
                      <a:pt x="7" y="5"/>
                    </a:cubicBezTo>
                    <a:cubicBezTo>
                      <a:pt x="5" y="5"/>
                      <a:pt x="5" y="5"/>
                      <a:pt x="5" y="5"/>
                    </a:cubicBezTo>
                    <a:cubicBezTo>
                      <a:pt x="5" y="5"/>
                      <a:pt x="5" y="8"/>
                      <a:pt x="5" y="8"/>
                    </a:cubicBezTo>
                    <a:cubicBezTo>
                      <a:pt x="4" y="7"/>
                      <a:pt x="4" y="7"/>
                      <a:pt x="4" y="7"/>
                    </a:cubicBezTo>
                    <a:cubicBezTo>
                      <a:pt x="4" y="8"/>
                      <a:pt x="4" y="8"/>
                      <a:pt x="4" y="8"/>
                    </a:cubicBezTo>
                    <a:cubicBezTo>
                      <a:pt x="2" y="11"/>
                      <a:pt x="0" y="14"/>
                      <a:pt x="1" y="18"/>
                    </a:cubicBezTo>
                    <a:cubicBezTo>
                      <a:pt x="1" y="19"/>
                      <a:pt x="1" y="19"/>
                      <a:pt x="1" y="20"/>
                    </a:cubicBezTo>
                    <a:cubicBezTo>
                      <a:pt x="1" y="21"/>
                      <a:pt x="2" y="21"/>
                      <a:pt x="2" y="22"/>
                    </a:cubicBezTo>
                    <a:cubicBezTo>
                      <a:pt x="2" y="22"/>
                      <a:pt x="2" y="23"/>
                      <a:pt x="2" y="24"/>
                    </a:cubicBezTo>
                    <a:cubicBezTo>
                      <a:pt x="2" y="28"/>
                      <a:pt x="2" y="28"/>
                      <a:pt x="2" y="28"/>
                    </a:cubicBezTo>
                    <a:cubicBezTo>
                      <a:pt x="4" y="28"/>
                      <a:pt x="4" y="28"/>
                      <a:pt x="4" y="28"/>
                    </a:cubicBezTo>
                    <a:cubicBezTo>
                      <a:pt x="5" y="27"/>
                      <a:pt x="5" y="27"/>
                      <a:pt x="5" y="27"/>
                    </a:cubicBezTo>
                    <a:cubicBezTo>
                      <a:pt x="6" y="27"/>
                      <a:pt x="6" y="27"/>
                      <a:pt x="6" y="27"/>
                    </a:cubicBezTo>
                    <a:cubicBezTo>
                      <a:pt x="6" y="26"/>
                      <a:pt x="6" y="26"/>
                      <a:pt x="6" y="26"/>
                    </a:cubicBezTo>
                    <a:cubicBezTo>
                      <a:pt x="6" y="26"/>
                      <a:pt x="6" y="26"/>
                      <a:pt x="7" y="25"/>
                    </a:cubicBezTo>
                    <a:cubicBezTo>
                      <a:pt x="8" y="24"/>
                      <a:pt x="9" y="24"/>
                      <a:pt x="10" y="24"/>
                    </a:cubicBezTo>
                    <a:cubicBezTo>
                      <a:pt x="11" y="24"/>
                      <a:pt x="12" y="24"/>
                      <a:pt x="13" y="24"/>
                    </a:cubicBezTo>
                    <a:cubicBezTo>
                      <a:pt x="13" y="24"/>
                      <a:pt x="13" y="24"/>
                      <a:pt x="14" y="24"/>
                    </a:cubicBezTo>
                    <a:cubicBezTo>
                      <a:pt x="15" y="24"/>
                      <a:pt x="17" y="25"/>
                      <a:pt x="18" y="25"/>
                    </a:cubicBezTo>
                    <a:cubicBezTo>
                      <a:pt x="21" y="25"/>
                      <a:pt x="25" y="24"/>
                      <a:pt x="29" y="24"/>
                    </a:cubicBezTo>
                    <a:cubicBezTo>
                      <a:pt x="32" y="23"/>
                      <a:pt x="32" y="23"/>
                      <a:pt x="33" y="21"/>
                    </a:cubicBezTo>
                    <a:cubicBezTo>
                      <a:pt x="33" y="20"/>
                      <a:pt x="34" y="20"/>
                      <a:pt x="34" y="19"/>
                    </a:cubicBezTo>
                    <a:cubicBezTo>
                      <a:pt x="36" y="19"/>
                      <a:pt x="37" y="18"/>
                      <a:pt x="39" y="18"/>
                    </a:cubicBezTo>
                    <a:cubicBezTo>
                      <a:pt x="42" y="18"/>
                      <a:pt x="45" y="17"/>
                      <a:pt x="48" y="16"/>
                    </a:cubicBezTo>
                    <a:cubicBezTo>
                      <a:pt x="50" y="15"/>
                      <a:pt x="50" y="14"/>
                      <a:pt x="50" y="13"/>
                    </a:cubicBezTo>
                    <a:cubicBezTo>
                      <a:pt x="50" y="12"/>
                      <a:pt x="50" y="11"/>
                      <a:pt x="51" y="11"/>
                    </a:cubicBezTo>
                    <a:cubicBezTo>
                      <a:pt x="52" y="10"/>
                      <a:pt x="52" y="10"/>
                      <a:pt x="53" y="10"/>
                    </a:cubicBezTo>
                    <a:cubicBezTo>
                      <a:pt x="53" y="10"/>
                      <a:pt x="54" y="11"/>
                      <a:pt x="55" y="12"/>
                    </a:cubicBezTo>
                    <a:cubicBezTo>
                      <a:pt x="55" y="12"/>
                      <a:pt x="56" y="12"/>
                      <a:pt x="56" y="13"/>
                    </a:cubicBezTo>
                    <a:cubicBezTo>
                      <a:pt x="57" y="13"/>
                      <a:pt x="59" y="14"/>
                      <a:pt x="60" y="14"/>
                    </a:cubicBezTo>
                    <a:cubicBezTo>
                      <a:pt x="61" y="15"/>
                      <a:pt x="62" y="15"/>
                      <a:pt x="62" y="15"/>
                    </a:cubicBezTo>
                    <a:cubicBezTo>
                      <a:pt x="63" y="16"/>
                      <a:pt x="65" y="16"/>
                      <a:pt x="66" y="16"/>
                    </a:cubicBezTo>
                    <a:cubicBezTo>
                      <a:pt x="67" y="17"/>
                      <a:pt x="68" y="17"/>
                      <a:pt x="69" y="17"/>
                    </a:cubicBezTo>
                    <a:cubicBezTo>
                      <a:pt x="70" y="18"/>
                      <a:pt x="70" y="18"/>
                      <a:pt x="71" y="19"/>
                    </a:cubicBezTo>
                    <a:cubicBezTo>
                      <a:pt x="72" y="20"/>
                      <a:pt x="74" y="20"/>
                      <a:pt x="75" y="21"/>
                    </a:cubicBezTo>
                    <a:cubicBezTo>
                      <a:pt x="76" y="21"/>
                      <a:pt x="76" y="21"/>
                      <a:pt x="77" y="21"/>
                    </a:cubicBezTo>
                    <a:cubicBezTo>
                      <a:pt x="78" y="21"/>
                      <a:pt x="80" y="21"/>
                      <a:pt x="82" y="20"/>
                    </a:cubicBezTo>
                    <a:cubicBezTo>
                      <a:pt x="83" y="19"/>
                      <a:pt x="85" y="18"/>
                      <a:pt x="86" y="18"/>
                    </a:cubicBezTo>
                    <a:cubicBezTo>
                      <a:pt x="89" y="17"/>
                      <a:pt x="91" y="16"/>
                      <a:pt x="92" y="12"/>
                    </a:cubicBezTo>
                    <a:cubicBezTo>
                      <a:pt x="92" y="11"/>
                      <a:pt x="92" y="11"/>
                      <a:pt x="92" y="11"/>
                    </a:cubicBezTo>
                    <a:lnTo>
                      <a:pt x="91" y="10"/>
                    </a:ln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41" name="Freeform 74">
                <a:extLst>
                  <a:ext uri="{FF2B5EF4-FFF2-40B4-BE49-F238E27FC236}">
                    <a16:creationId xmlns:a16="http://schemas.microsoft.com/office/drawing/2014/main" id="{076333E2-AF18-85DD-C0F8-F747DAC86AE4}"/>
                  </a:ext>
                </a:extLst>
              </p:cNvPr>
              <p:cNvSpPr>
                <a:spLocks/>
              </p:cNvSpPr>
              <p:nvPr/>
            </p:nvSpPr>
            <p:spPr bwMode="auto">
              <a:xfrm>
                <a:off x="1093804" y="1739873"/>
                <a:ext cx="433017" cy="339026"/>
              </a:xfrm>
              <a:custGeom>
                <a:avLst/>
                <a:gdLst>
                  <a:gd name="T0" fmla="*/ 208 w 214"/>
                  <a:gd name="T1" fmla="*/ 130 h 182"/>
                  <a:gd name="T2" fmla="*/ 209 w 214"/>
                  <a:gd name="T3" fmla="*/ 121 h 182"/>
                  <a:gd name="T4" fmla="*/ 207 w 214"/>
                  <a:gd name="T5" fmla="*/ 112 h 182"/>
                  <a:gd name="T6" fmla="*/ 201 w 214"/>
                  <a:gd name="T7" fmla="*/ 89 h 182"/>
                  <a:gd name="T8" fmla="*/ 197 w 214"/>
                  <a:gd name="T9" fmla="*/ 71 h 182"/>
                  <a:gd name="T10" fmla="*/ 194 w 214"/>
                  <a:gd name="T11" fmla="*/ 54 h 182"/>
                  <a:gd name="T12" fmla="*/ 186 w 214"/>
                  <a:gd name="T13" fmla="*/ 57 h 182"/>
                  <a:gd name="T14" fmla="*/ 193 w 214"/>
                  <a:gd name="T15" fmla="*/ 44 h 182"/>
                  <a:gd name="T16" fmla="*/ 181 w 214"/>
                  <a:gd name="T17" fmla="*/ 23 h 182"/>
                  <a:gd name="T18" fmla="*/ 169 w 214"/>
                  <a:gd name="T19" fmla="*/ 6 h 182"/>
                  <a:gd name="T20" fmla="*/ 166 w 214"/>
                  <a:gd name="T21" fmla="*/ 10 h 182"/>
                  <a:gd name="T22" fmla="*/ 156 w 214"/>
                  <a:gd name="T23" fmla="*/ 18 h 182"/>
                  <a:gd name="T24" fmla="*/ 141 w 214"/>
                  <a:gd name="T25" fmla="*/ 15 h 182"/>
                  <a:gd name="T26" fmla="*/ 126 w 214"/>
                  <a:gd name="T27" fmla="*/ 24 h 182"/>
                  <a:gd name="T28" fmla="*/ 115 w 214"/>
                  <a:gd name="T29" fmla="*/ 19 h 182"/>
                  <a:gd name="T30" fmla="*/ 105 w 214"/>
                  <a:gd name="T31" fmla="*/ 15 h 182"/>
                  <a:gd name="T32" fmla="*/ 104 w 214"/>
                  <a:gd name="T33" fmla="*/ 8 h 182"/>
                  <a:gd name="T34" fmla="*/ 92 w 214"/>
                  <a:gd name="T35" fmla="*/ 9 h 182"/>
                  <a:gd name="T36" fmla="*/ 81 w 214"/>
                  <a:gd name="T37" fmla="*/ 11 h 182"/>
                  <a:gd name="T38" fmla="*/ 76 w 214"/>
                  <a:gd name="T39" fmla="*/ 8 h 182"/>
                  <a:gd name="T40" fmla="*/ 73 w 214"/>
                  <a:gd name="T41" fmla="*/ 9 h 182"/>
                  <a:gd name="T42" fmla="*/ 67 w 214"/>
                  <a:gd name="T43" fmla="*/ 6 h 182"/>
                  <a:gd name="T44" fmla="*/ 58 w 214"/>
                  <a:gd name="T45" fmla="*/ 0 h 182"/>
                  <a:gd name="T46" fmla="*/ 52 w 214"/>
                  <a:gd name="T47" fmla="*/ 0 h 182"/>
                  <a:gd name="T48" fmla="*/ 41 w 214"/>
                  <a:gd name="T49" fmla="*/ 11 h 182"/>
                  <a:gd name="T50" fmla="*/ 38 w 214"/>
                  <a:gd name="T51" fmla="*/ 22 h 182"/>
                  <a:gd name="T52" fmla="*/ 21 w 214"/>
                  <a:gd name="T53" fmla="*/ 35 h 182"/>
                  <a:gd name="T54" fmla="*/ 5 w 214"/>
                  <a:gd name="T55" fmla="*/ 49 h 182"/>
                  <a:gd name="T56" fmla="*/ 2 w 214"/>
                  <a:gd name="T57" fmla="*/ 58 h 182"/>
                  <a:gd name="T58" fmla="*/ 7 w 214"/>
                  <a:gd name="T59" fmla="*/ 64 h 182"/>
                  <a:gd name="T60" fmla="*/ 12 w 214"/>
                  <a:gd name="T61" fmla="*/ 75 h 182"/>
                  <a:gd name="T62" fmla="*/ 24 w 214"/>
                  <a:gd name="T63" fmla="*/ 86 h 182"/>
                  <a:gd name="T64" fmla="*/ 27 w 214"/>
                  <a:gd name="T65" fmla="*/ 89 h 182"/>
                  <a:gd name="T66" fmla="*/ 37 w 214"/>
                  <a:gd name="T67" fmla="*/ 99 h 182"/>
                  <a:gd name="T68" fmla="*/ 46 w 214"/>
                  <a:gd name="T69" fmla="*/ 112 h 182"/>
                  <a:gd name="T70" fmla="*/ 48 w 214"/>
                  <a:gd name="T71" fmla="*/ 121 h 182"/>
                  <a:gd name="T72" fmla="*/ 61 w 214"/>
                  <a:gd name="T73" fmla="*/ 116 h 182"/>
                  <a:gd name="T74" fmla="*/ 70 w 214"/>
                  <a:gd name="T75" fmla="*/ 104 h 182"/>
                  <a:gd name="T76" fmla="*/ 80 w 214"/>
                  <a:gd name="T77" fmla="*/ 91 h 182"/>
                  <a:gd name="T78" fmla="*/ 91 w 214"/>
                  <a:gd name="T79" fmla="*/ 91 h 182"/>
                  <a:gd name="T80" fmla="*/ 114 w 214"/>
                  <a:gd name="T81" fmla="*/ 93 h 182"/>
                  <a:gd name="T82" fmla="*/ 125 w 214"/>
                  <a:gd name="T83" fmla="*/ 115 h 182"/>
                  <a:gd name="T84" fmla="*/ 126 w 214"/>
                  <a:gd name="T85" fmla="*/ 120 h 182"/>
                  <a:gd name="T86" fmla="*/ 130 w 214"/>
                  <a:gd name="T87" fmla="*/ 130 h 182"/>
                  <a:gd name="T88" fmla="*/ 126 w 214"/>
                  <a:gd name="T89" fmla="*/ 147 h 182"/>
                  <a:gd name="T90" fmla="*/ 138 w 214"/>
                  <a:gd name="T91" fmla="*/ 139 h 182"/>
                  <a:gd name="T92" fmla="*/ 145 w 214"/>
                  <a:gd name="T93" fmla="*/ 140 h 182"/>
                  <a:gd name="T94" fmla="*/ 160 w 214"/>
                  <a:gd name="T95" fmla="*/ 146 h 182"/>
                  <a:gd name="T96" fmla="*/ 163 w 214"/>
                  <a:gd name="T97" fmla="*/ 160 h 182"/>
                  <a:gd name="T98" fmla="*/ 161 w 214"/>
                  <a:gd name="T99" fmla="*/ 173 h 182"/>
                  <a:gd name="T100" fmla="*/ 164 w 214"/>
                  <a:gd name="T101" fmla="*/ 176 h 182"/>
                  <a:gd name="T102" fmla="*/ 171 w 214"/>
                  <a:gd name="T103" fmla="*/ 182 h 182"/>
                  <a:gd name="T104" fmla="*/ 183 w 214"/>
                  <a:gd name="T105" fmla="*/ 168 h 182"/>
                  <a:gd name="T106" fmla="*/ 192 w 214"/>
                  <a:gd name="T107" fmla="*/ 169 h 182"/>
                  <a:gd name="T108" fmla="*/ 196 w 214"/>
                  <a:gd name="T109" fmla="*/ 168 h 182"/>
                  <a:gd name="T110" fmla="*/ 201 w 214"/>
                  <a:gd name="T111" fmla="*/ 157 h 182"/>
                  <a:gd name="T112" fmla="*/ 200 w 214"/>
                  <a:gd name="T113" fmla="*/ 149 h 182"/>
                  <a:gd name="T114" fmla="*/ 202 w 214"/>
                  <a:gd name="T115" fmla="*/ 138 h 182"/>
                  <a:gd name="T116" fmla="*/ 209 w 214"/>
                  <a:gd name="T117" fmla="*/ 141 h 182"/>
                  <a:gd name="T118" fmla="*/ 213 w 214"/>
                  <a:gd name="T119"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182">
                    <a:moveTo>
                      <a:pt x="213" y="135"/>
                    </a:moveTo>
                    <a:cubicBezTo>
                      <a:pt x="212" y="133"/>
                      <a:pt x="212" y="133"/>
                      <a:pt x="211" y="133"/>
                    </a:cubicBezTo>
                    <a:cubicBezTo>
                      <a:pt x="211" y="133"/>
                      <a:pt x="211" y="133"/>
                      <a:pt x="210" y="133"/>
                    </a:cubicBezTo>
                    <a:cubicBezTo>
                      <a:pt x="210" y="132"/>
                      <a:pt x="209" y="131"/>
                      <a:pt x="208" y="130"/>
                    </a:cubicBezTo>
                    <a:cubicBezTo>
                      <a:pt x="207" y="129"/>
                      <a:pt x="207" y="129"/>
                      <a:pt x="206" y="128"/>
                    </a:cubicBezTo>
                    <a:cubicBezTo>
                      <a:pt x="205" y="126"/>
                      <a:pt x="205" y="125"/>
                      <a:pt x="206" y="123"/>
                    </a:cubicBezTo>
                    <a:cubicBezTo>
                      <a:pt x="206" y="122"/>
                      <a:pt x="207" y="122"/>
                      <a:pt x="207" y="121"/>
                    </a:cubicBezTo>
                    <a:cubicBezTo>
                      <a:pt x="208" y="121"/>
                      <a:pt x="208" y="121"/>
                      <a:pt x="209" y="121"/>
                    </a:cubicBezTo>
                    <a:cubicBezTo>
                      <a:pt x="212" y="120"/>
                      <a:pt x="212" y="120"/>
                      <a:pt x="212" y="120"/>
                    </a:cubicBezTo>
                    <a:cubicBezTo>
                      <a:pt x="210" y="117"/>
                      <a:pt x="210" y="117"/>
                      <a:pt x="210" y="117"/>
                    </a:cubicBezTo>
                    <a:cubicBezTo>
                      <a:pt x="209" y="116"/>
                      <a:pt x="208" y="115"/>
                      <a:pt x="207" y="114"/>
                    </a:cubicBezTo>
                    <a:cubicBezTo>
                      <a:pt x="207" y="113"/>
                      <a:pt x="207" y="113"/>
                      <a:pt x="207" y="112"/>
                    </a:cubicBezTo>
                    <a:cubicBezTo>
                      <a:pt x="208" y="110"/>
                      <a:pt x="206" y="109"/>
                      <a:pt x="205" y="109"/>
                    </a:cubicBezTo>
                    <a:cubicBezTo>
                      <a:pt x="204" y="109"/>
                      <a:pt x="204" y="108"/>
                      <a:pt x="203" y="108"/>
                    </a:cubicBezTo>
                    <a:cubicBezTo>
                      <a:pt x="201" y="107"/>
                      <a:pt x="201" y="106"/>
                      <a:pt x="201" y="103"/>
                    </a:cubicBezTo>
                    <a:cubicBezTo>
                      <a:pt x="200" y="99"/>
                      <a:pt x="200" y="94"/>
                      <a:pt x="201" y="89"/>
                    </a:cubicBezTo>
                    <a:cubicBezTo>
                      <a:pt x="203" y="88"/>
                      <a:pt x="204" y="87"/>
                      <a:pt x="205" y="85"/>
                    </a:cubicBezTo>
                    <a:cubicBezTo>
                      <a:pt x="206" y="83"/>
                      <a:pt x="206" y="81"/>
                      <a:pt x="205" y="79"/>
                    </a:cubicBezTo>
                    <a:cubicBezTo>
                      <a:pt x="204" y="77"/>
                      <a:pt x="202" y="76"/>
                      <a:pt x="201" y="75"/>
                    </a:cubicBezTo>
                    <a:cubicBezTo>
                      <a:pt x="199" y="74"/>
                      <a:pt x="197" y="73"/>
                      <a:pt x="197" y="71"/>
                    </a:cubicBezTo>
                    <a:cubicBezTo>
                      <a:pt x="196" y="69"/>
                      <a:pt x="196" y="67"/>
                      <a:pt x="196" y="64"/>
                    </a:cubicBezTo>
                    <a:cubicBezTo>
                      <a:pt x="197" y="62"/>
                      <a:pt x="197" y="59"/>
                      <a:pt x="196" y="57"/>
                    </a:cubicBezTo>
                    <a:cubicBezTo>
                      <a:pt x="196" y="55"/>
                      <a:pt x="195" y="54"/>
                      <a:pt x="194" y="54"/>
                    </a:cubicBezTo>
                    <a:cubicBezTo>
                      <a:pt x="194" y="54"/>
                      <a:pt x="194" y="54"/>
                      <a:pt x="194" y="54"/>
                    </a:cubicBezTo>
                    <a:cubicBezTo>
                      <a:pt x="193" y="54"/>
                      <a:pt x="193" y="54"/>
                      <a:pt x="193" y="54"/>
                    </a:cubicBezTo>
                    <a:cubicBezTo>
                      <a:pt x="193" y="54"/>
                      <a:pt x="192" y="54"/>
                      <a:pt x="190" y="55"/>
                    </a:cubicBezTo>
                    <a:cubicBezTo>
                      <a:pt x="189" y="56"/>
                      <a:pt x="188" y="57"/>
                      <a:pt x="187" y="57"/>
                    </a:cubicBezTo>
                    <a:cubicBezTo>
                      <a:pt x="187" y="57"/>
                      <a:pt x="186" y="57"/>
                      <a:pt x="186" y="57"/>
                    </a:cubicBezTo>
                    <a:cubicBezTo>
                      <a:pt x="186" y="57"/>
                      <a:pt x="185" y="56"/>
                      <a:pt x="185" y="56"/>
                    </a:cubicBezTo>
                    <a:cubicBezTo>
                      <a:pt x="185" y="54"/>
                      <a:pt x="188" y="51"/>
                      <a:pt x="190" y="50"/>
                    </a:cubicBezTo>
                    <a:cubicBezTo>
                      <a:pt x="191" y="49"/>
                      <a:pt x="191" y="49"/>
                      <a:pt x="191" y="49"/>
                    </a:cubicBezTo>
                    <a:cubicBezTo>
                      <a:pt x="193" y="47"/>
                      <a:pt x="193" y="46"/>
                      <a:pt x="193" y="44"/>
                    </a:cubicBezTo>
                    <a:cubicBezTo>
                      <a:pt x="193" y="41"/>
                      <a:pt x="190" y="39"/>
                      <a:pt x="187" y="38"/>
                    </a:cubicBezTo>
                    <a:cubicBezTo>
                      <a:pt x="183" y="35"/>
                      <a:pt x="183" y="33"/>
                      <a:pt x="183" y="30"/>
                    </a:cubicBezTo>
                    <a:cubicBezTo>
                      <a:pt x="183" y="29"/>
                      <a:pt x="183" y="28"/>
                      <a:pt x="183" y="27"/>
                    </a:cubicBezTo>
                    <a:cubicBezTo>
                      <a:pt x="182" y="25"/>
                      <a:pt x="181" y="24"/>
                      <a:pt x="181" y="23"/>
                    </a:cubicBezTo>
                    <a:cubicBezTo>
                      <a:pt x="180" y="22"/>
                      <a:pt x="180" y="22"/>
                      <a:pt x="179" y="21"/>
                    </a:cubicBezTo>
                    <a:cubicBezTo>
                      <a:pt x="178" y="19"/>
                      <a:pt x="178" y="18"/>
                      <a:pt x="178" y="15"/>
                    </a:cubicBezTo>
                    <a:cubicBezTo>
                      <a:pt x="178" y="14"/>
                      <a:pt x="178" y="14"/>
                      <a:pt x="178" y="14"/>
                    </a:cubicBezTo>
                    <a:cubicBezTo>
                      <a:pt x="177" y="10"/>
                      <a:pt x="173" y="6"/>
                      <a:pt x="169" y="6"/>
                    </a:cubicBezTo>
                    <a:cubicBezTo>
                      <a:pt x="168" y="6"/>
                      <a:pt x="168" y="6"/>
                      <a:pt x="168" y="6"/>
                    </a:cubicBezTo>
                    <a:cubicBezTo>
                      <a:pt x="167" y="6"/>
                      <a:pt x="167" y="6"/>
                      <a:pt x="167" y="6"/>
                    </a:cubicBezTo>
                    <a:cubicBezTo>
                      <a:pt x="166" y="7"/>
                      <a:pt x="166" y="7"/>
                      <a:pt x="166" y="7"/>
                    </a:cubicBezTo>
                    <a:cubicBezTo>
                      <a:pt x="166" y="8"/>
                      <a:pt x="166" y="8"/>
                      <a:pt x="166" y="10"/>
                    </a:cubicBezTo>
                    <a:cubicBezTo>
                      <a:pt x="166" y="13"/>
                      <a:pt x="166" y="15"/>
                      <a:pt x="164" y="16"/>
                    </a:cubicBezTo>
                    <a:cubicBezTo>
                      <a:pt x="163" y="16"/>
                      <a:pt x="162" y="16"/>
                      <a:pt x="162" y="16"/>
                    </a:cubicBezTo>
                    <a:cubicBezTo>
                      <a:pt x="160" y="16"/>
                      <a:pt x="159" y="16"/>
                      <a:pt x="157" y="17"/>
                    </a:cubicBezTo>
                    <a:cubicBezTo>
                      <a:pt x="157" y="18"/>
                      <a:pt x="157" y="18"/>
                      <a:pt x="156" y="18"/>
                    </a:cubicBezTo>
                    <a:cubicBezTo>
                      <a:pt x="155" y="19"/>
                      <a:pt x="154" y="20"/>
                      <a:pt x="153" y="20"/>
                    </a:cubicBezTo>
                    <a:cubicBezTo>
                      <a:pt x="151" y="20"/>
                      <a:pt x="149" y="19"/>
                      <a:pt x="148" y="18"/>
                    </a:cubicBezTo>
                    <a:cubicBezTo>
                      <a:pt x="146" y="16"/>
                      <a:pt x="144" y="15"/>
                      <a:pt x="142" y="15"/>
                    </a:cubicBezTo>
                    <a:cubicBezTo>
                      <a:pt x="141" y="15"/>
                      <a:pt x="141" y="15"/>
                      <a:pt x="141" y="15"/>
                    </a:cubicBezTo>
                    <a:cubicBezTo>
                      <a:pt x="137" y="15"/>
                      <a:pt x="135" y="17"/>
                      <a:pt x="132" y="20"/>
                    </a:cubicBezTo>
                    <a:cubicBezTo>
                      <a:pt x="131" y="21"/>
                      <a:pt x="130" y="22"/>
                      <a:pt x="129" y="23"/>
                    </a:cubicBezTo>
                    <a:cubicBezTo>
                      <a:pt x="129" y="23"/>
                      <a:pt x="128" y="24"/>
                      <a:pt x="126" y="24"/>
                    </a:cubicBezTo>
                    <a:cubicBezTo>
                      <a:pt x="126" y="24"/>
                      <a:pt x="126" y="24"/>
                      <a:pt x="126" y="24"/>
                    </a:cubicBezTo>
                    <a:cubicBezTo>
                      <a:pt x="125" y="24"/>
                      <a:pt x="125" y="23"/>
                      <a:pt x="125" y="21"/>
                    </a:cubicBezTo>
                    <a:cubicBezTo>
                      <a:pt x="124" y="19"/>
                      <a:pt x="124" y="18"/>
                      <a:pt x="122" y="17"/>
                    </a:cubicBezTo>
                    <a:cubicBezTo>
                      <a:pt x="122" y="16"/>
                      <a:pt x="121" y="15"/>
                      <a:pt x="120" y="15"/>
                    </a:cubicBezTo>
                    <a:cubicBezTo>
                      <a:pt x="118" y="15"/>
                      <a:pt x="116" y="17"/>
                      <a:pt x="115" y="19"/>
                    </a:cubicBezTo>
                    <a:cubicBezTo>
                      <a:pt x="114" y="20"/>
                      <a:pt x="113" y="21"/>
                      <a:pt x="112" y="21"/>
                    </a:cubicBezTo>
                    <a:cubicBezTo>
                      <a:pt x="112" y="22"/>
                      <a:pt x="111" y="22"/>
                      <a:pt x="111" y="22"/>
                    </a:cubicBezTo>
                    <a:cubicBezTo>
                      <a:pt x="110" y="22"/>
                      <a:pt x="109" y="21"/>
                      <a:pt x="108" y="21"/>
                    </a:cubicBezTo>
                    <a:cubicBezTo>
                      <a:pt x="106" y="19"/>
                      <a:pt x="105" y="17"/>
                      <a:pt x="105" y="15"/>
                    </a:cubicBezTo>
                    <a:cubicBezTo>
                      <a:pt x="105" y="13"/>
                      <a:pt x="106" y="12"/>
                      <a:pt x="106" y="11"/>
                    </a:cubicBezTo>
                    <a:cubicBezTo>
                      <a:pt x="106" y="10"/>
                      <a:pt x="106" y="10"/>
                      <a:pt x="106" y="10"/>
                    </a:cubicBezTo>
                    <a:cubicBezTo>
                      <a:pt x="107" y="7"/>
                      <a:pt x="107" y="7"/>
                      <a:pt x="107" y="7"/>
                    </a:cubicBezTo>
                    <a:cubicBezTo>
                      <a:pt x="104" y="8"/>
                      <a:pt x="104" y="8"/>
                      <a:pt x="104" y="8"/>
                    </a:cubicBezTo>
                    <a:cubicBezTo>
                      <a:pt x="102" y="8"/>
                      <a:pt x="99" y="8"/>
                      <a:pt x="97" y="8"/>
                    </a:cubicBezTo>
                    <a:cubicBezTo>
                      <a:pt x="96" y="9"/>
                      <a:pt x="96" y="9"/>
                      <a:pt x="96" y="9"/>
                    </a:cubicBezTo>
                    <a:cubicBezTo>
                      <a:pt x="95" y="9"/>
                      <a:pt x="95" y="9"/>
                      <a:pt x="94" y="9"/>
                    </a:cubicBezTo>
                    <a:cubicBezTo>
                      <a:pt x="94" y="9"/>
                      <a:pt x="93" y="9"/>
                      <a:pt x="92" y="9"/>
                    </a:cubicBezTo>
                    <a:cubicBezTo>
                      <a:pt x="91" y="8"/>
                      <a:pt x="91" y="8"/>
                      <a:pt x="90" y="8"/>
                    </a:cubicBezTo>
                    <a:cubicBezTo>
                      <a:pt x="89" y="8"/>
                      <a:pt x="87" y="9"/>
                      <a:pt x="85" y="10"/>
                    </a:cubicBezTo>
                    <a:cubicBezTo>
                      <a:pt x="85" y="10"/>
                      <a:pt x="84" y="10"/>
                      <a:pt x="84" y="10"/>
                    </a:cubicBezTo>
                    <a:cubicBezTo>
                      <a:pt x="83" y="11"/>
                      <a:pt x="82" y="11"/>
                      <a:pt x="81" y="11"/>
                    </a:cubicBezTo>
                    <a:cubicBezTo>
                      <a:pt x="81" y="11"/>
                      <a:pt x="80" y="11"/>
                      <a:pt x="80" y="11"/>
                    </a:cubicBezTo>
                    <a:cubicBezTo>
                      <a:pt x="79" y="11"/>
                      <a:pt x="79" y="10"/>
                      <a:pt x="78" y="10"/>
                    </a:cubicBezTo>
                    <a:cubicBezTo>
                      <a:pt x="78" y="9"/>
                      <a:pt x="77" y="8"/>
                      <a:pt x="76" y="8"/>
                    </a:cubicBezTo>
                    <a:cubicBezTo>
                      <a:pt x="76" y="8"/>
                      <a:pt x="76" y="8"/>
                      <a:pt x="76" y="8"/>
                    </a:cubicBezTo>
                    <a:cubicBezTo>
                      <a:pt x="76" y="8"/>
                      <a:pt x="76" y="8"/>
                      <a:pt x="76" y="8"/>
                    </a:cubicBezTo>
                    <a:cubicBezTo>
                      <a:pt x="75" y="8"/>
                      <a:pt x="75" y="8"/>
                      <a:pt x="75" y="8"/>
                    </a:cubicBezTo>
                    <a:cubicBezTo>
                      <a:pt x="74" y="8"/>
                      <a:pt x="74" y="9"/>
                      <a:pt x="73" y="9"/>
                    </a:cubicBezTo>
                    <a:cubicBezTo>
                      <a:pt x="73" y="9"/>
                      <a:pt x="73" y="9"/>
                      <a:pt x="73" y="9"/>
                    </a:cubicBezTo>
                    <a:cubicBezTo>
                      <a:pt x="73" y="9"/>
                      <a:pt x="73" y="8"/>
                      <a:pt x="72" y="8"/>
                    </a:cubicBezTo>
                    <a:cubicBezTo>
                      <a:pt x="72" y="8"/>
                      <a:pt x="71" y="8"/>
                      <a:pt x="71" y="8"/>
                    </a:cubicBezTo>
                    <a:cubicBezTo>
                      <a:pt x="70" y="7"/>
                      <a:pt x="69" y="7"/>
                      <a:pt x="69" y="6"/>
                    </a:cubicBezTo>
                    <a:cubicBezTo>
                      <a:pt x="68" y="6"/>
                      <a:pt x="68" y="6"/>
                      <a:pt x="67" y="6"/>
                    </a:cubicBezTo>
                    <a:cubicBezTo>
                      <a:pt x="67" y="5"/>
                      <a:pt x="66" y="5"/>
                      <a:pt x="66" y="5"/>
                    </a:cubicBezTo>
                    <a:cubicBezTo>
                      <a:pt x="64" y="4"/>
                      <a:pt x="63" y="4"/>
                      <a:pt x="62" y="3"/>
                    </a:cubicBezTo>
                    <a:cubicBezTo>
                      <a:pt x="61" y="3"/>
                      <a:pt x="61" y="2"/>
                      <a:pt x="60" y="2"/>
                    </a:cubicBezTo>
                    <a:cubicBezTo>
                      <a:pt x="60" y="1"/>
                      <a:pt x="59" y="0"/>
                      <a:pt x="58" y="0"/>
                    </a:cubicBezTo>
                    <a:cubicBezTo>
                      <a:pt x="57" y="0"/>
                      <a:pt x="57" y="0"/>
                      <a:pt x="56" y="0"/>
                    </a:cubicBezTo>
                    <a:cubicBezTo>
                      <a:pt x="56" y="0"/>
                      <a:pt x="55" y="0"/>
                      <a:pt x="54" y="0"/>
                    </a:cubicBezTo>
                    <a:cubicBezTo>
                      <a:pt x="54" y="0"/>
                      <a:pt x="53" y="0"/>
                      <a:pt x="52" y="0"/>
                    </a:cubicBezTo>
                    <a:cubicBezTo>
                      <a:pt x="52" y="0"/>
                      <a:pt x="52" y="0"/>
                      <a:pt x="52" y="0"/>
                    </a:cubicBezTo>
                    <a:cubicBezTo>
                      <a:pt x="49" y="0"/>
                      <a:pt x="46" y="0"/>
                      <a:pt x="43" y="0"/>
                    </a:cubicBezTo>
                    <a:cubicBezTo>
                      <a:pt x="41" y="0"/>
                      <a:pt x="41" y="0"/>
                      <a:pt x="41" y="0"/>
                    </a:cubicBezTo>
                    <a:cubicBezTo>
                      <a:pt x="41" y="4"/>
                      <a:pt x="41" y="4"/>
                      <a:pt x="41" y="4"/>
                    </a:cubicBezTo>
                    <a:cubicBezTo>
                      <a:pt x="41" y="6"/>
                      <a:pt x="42" y="9"/>
                      <a:pt x="41" y="11"/>
                    </a:cubicBezTo>
                    <a:cubicBezTo>
                      <a:pt x="40" y="13"/>
                      <a:pt x="39" y="13"/>
                      <a:pt x="37" y="13"/>
                    </a:cubicBezTo>
                    <a:cubicBezTo>
                      <a:pt x="36" y="14"/>
                      <a:pt x="34" y="14"/>
                      <a:pt x="33" y="16"/>
                    </a:cubicBezTo>
                    <a:cubicBezTo>
                      <a:pt x="32" y="19"/>
                      <a:pt x="34" y="20"/>
                      <a:pt x="36" y="20"/>
                    </a:cubicBezTo>
                    <a:cubicBezTo>
                      <a:pt x="37" y="21"/>
                      <a:pt x="38" y="21"/>
                      <a:pt x="38" y="22"/>
                    </a:cubicBezTo>
                    <a:cubicBezTo>
                      <a:pt x="40" y="23"/>
                      <a:pt x="41" y="27"/>
                      <a:pt x="40" y="30"/>
                    </a:cubicBezTo>
                    <a:cubicBezTo>
                      <a:pt x="39" y="33"/>
                      <a:pt x="35" y="33"/>
                      <a:pt x="30" y="33"/>
                    </a:cubicBezTo>
                    <a:cubicBezTo>
                      <a:pt x="28" y="33"/>
                      <a:pt x="25" y="33"/>
                      <a:pt x="23" y="34"/>
                    </a:cubicBezTo>
                    <a:cubicBezTo>
                      <a:pt x="23" y="35"/>
                      <a:pt x="22" y="35"/>
                      <a:pt x="21" y="35"/>
                    </a:cubicBezTo>
                    <a:cubicBezTo>
                      <a:pt x="20" y="36"/>
                      <a:pt x="18" y="37"/>
                      <a:pt x="16" y="38"/>
                    </a:cubicBezTo>
                    <a:cubicBezTo>
                      <a:pt x="14" y="38"/>
                      <a:pt x="11" y="40"/>
                      <a:pt x="9" y="41"/>
                    </a:cubicBezTo>
                    <a:cubicBezTo>
                      <a:pt x="8" y="43"/>
                      <a:pt x="7" y="44"/>
                      <a:pt x="6" y="46"/>
                    </a:cubicBezTo>
                    <a:cubicBezTo>
                      <a:pt x="6" y="47"/>
                      <a:pt x="5" y="48"/>
                      <a:pt x="5" y="49"/>
                    </a:cubicBezTo>
                    <a:cubicBezTo>
                      <a:pt x="4" y="51"/>
                      <a:pt x="2" y="52"/>
                      <a:pt x="1" y="53"/>
                    </a:cubicBezTo>
                    <a:cubicBezTo>
                      <a:pt x="0" y="55"/>
                      <a:pt x="0" y="55"/>
                      <a:pt x="0" y="55"/>
                    </a:cubicBezTo>
                    <a:cubicBezTo>
                      <a:pt x="1" y="56"/>
                      <a:pt x="1" y="56"/>
                      <a:pt x="1" y="56"/>
                    </a:cubicBezTo>
                    <a:cubicBezTo>
                      <a:pt x="2" y="57"/>
                      <a:pt x="2" y="58"/>
                      <a:pt x="2" y="58"/>
                    </a:cubicBezTo>
                    <a:cubicBezTo>
                      <a:pt x="2" y="59"/>
                      <a:pt x="2" y="59"/>
                      <a:pt x="2" y="59"/>
                    </a:cubicBezTo>
                    <a:cubicBezTo>
                      <a:pt x="4" y="59"/>
                      <a:pt x="4" y="59"/>
                      <a:pt x="4" y="59"/>
                    </a:cubicBezTo>
                    <a:cubicBezTo>
                      <a:pt x="4" y="59"/>
                      <a:pt x="5" y="59"/>
                      <a:pt x="5" y="59"/>
                    </a:cubicBezTo>
                    <a:cubicBezTo>
                      <a:pt x="5" y="61"/>
                      <a:pt x="6" y="62"/>
                      <a:pt x="7" y="64"/>
                    </a:cubicBezTo>
                    <a:cubicBezTo>
                      <a:pt x="7" y="64"/>
                      <a:pt x="8" y="66"/>
                      <a:pt x="9" y="66"/>
                    </a:cubicBezTo>
                    <a:cubicBezTo>
                      <a:pt x="9" y="67"/>
                      <a:pt x="8" y="69"/>
                      <a:pt x="9" y="71"/>
                    </a:cubicBezTo>
                    <a:cubicBezTo>
                      <a:pt x="10" y="72"/>
                      <a:pt x="10" y="73"/>
                      <a:pt x="11" y="74"/>
                    </a:cubicBezTo>
                    <a:cubicBezTo>
                      <a:pt x="11" y="74"/>
                      <a:pt x="12" y="74"/>
                      <a:pt x="12" y="75"/>
                    </a:cubicBezTo>
                    <a:cubicBezTo>
                      <a:pt x="12" y="75"/>
                      <a:pt x="13" y="76"/>
                      <a:pt x="13" y="76"/>
                    </a:cubicBezTo>
                    <a:cubicBezTo>
                      <a:pt x="13" y="77"/>
                      <a:pt x="14" y="78"/>
                      <a:pt x="14" y="79"/>
                    </a:cubicBezTo>
                    <a:cubicBezTo>
                      <a:pt x="16" y="81"/>
                      <a:pt x="19" y="84"/>
                      <a:pt x="21" y="85"/>
                    </a:cubicBezTo>
                    <a:cubicBezTo>
                      <a:pt x="22" y="85"/>
                      <a:pt x="23" y="86"/>
                      <a:pt x="24" y="86"/>
                    </a:cubicBezTo>
                    <a:cubicBezTo>
                      <a:pt x="24" y="86"/>
                      <a:pt x="25" y="86"/>
                      <a:pt x="25" y="85"/>
                    </a:cubicBezTo>
                    <a:cubicBezTo>
                      <a:pt x="26" y="85"/>
                      <a:pt x="26" y="85"/>
                      <a:pt x="26" y="85"/>
                    </a:cubicBezTo>
                    <a:cubicBezTo>
                      <a:pt x="26" y="85"/>
                      <a:pt x="26" y="86"/>
                      <a:pt x="26" y="86"/>
                    </a:cubicBezTo>
                    <a:cubicBezTo>
                      <a:pt x="26" y="86"/>
                      <a:pt x="26" y="88"/>
                      <a:pt x="27" y="89"/>
                    </a:cubicBezTo>
                    <a:cubicBezTo>
                      <a:pt x="28" y="91"/>
                      <a:pt x="32" y="93"/>
                      <a:pt x="34" y="94"/>
                    </a:cubicBezTo>
                    <a:cubicBezTo>
                      <a:pt x="35" y="94"/>
                      <a:pt x="35" y="94"/>
                      <a:pt x="36" y="94"/>
                    </a:cubicBezTo>
                    <a:cubicBezTo>
                      <a:pt x="38" y="95"/>
                      <a:pt x="38" y="95"/>
                      <a:pt x="38" y="95"/>
                    </a:cubicBezTo>
                    <a:cubicBezTo>
                      <a:pt x="38" y="96"/>
                      <a:pt x="37" y="97"/>
                      <a:pt x="37" y="99"/>
                    </a:cubicBezTo>
                    <a:cubicBezTo>
                      <a:pt x="37" y="100"/>
                      <a:pt x="38" y="101"/>
                      <a:pt x="39" y="101"/>
                    </a:cubicBezTo>
                    <a:cubicBezTo>
                      <a:pt x="39" y="102"/>
                      <a:pt x="39" y="102"/>
                      <a:pt x="39" y="102"/>
                    </a:cubicBezTo>
                    <a:cubicBezTo>
                      <a:pt x="40" y="104"/>
                      <a:pt x="41" y="105"/>
                      <a:pt x="42" y="106"/>
                    </a:cubicBezTo>
                    <a:cubicBezTo>
                      <a:pt x="44" y="108"/>
                      <a:pt x="45" y="110"/>
                      <a:pt x="46" y="112"/>
                    </a:cubicBezTo>
                    <a:cubicBezTo>
                      <a:pt x="47" y="113"/>
                      <a:pt x="47" y="113"/>
                      <a:pt x="48" y="114"/>
                    </a:cubicBezTo>
                    <a:cubicBezTo>
                      <a:pt x="48" y="115"/>
                      <a:pt x="49" y="116"/>
                      <a:pt x="49" y="117"/>
                    </a:cubicBezTo>
                    <a:cubicBezTo>
                      <a:pt x="49" y="117"/>
                      <a:pt x="49" y="118"/>
                      <a:pt x="49" y="118"/>
                    </a:cubicBezTo>
                    <a:cubicBezTo>
                      <a:pt x="48" y="121"/>
                      <a:pt x="48" y="121"/>
                      <a:pt x="48" y="121"/>
                    </a:cubicBezTo>
                    <a:cubicBezTo>
                      <a:pt x="52" y="120"/>
                      <a:pt x="52" y="120"/>
                      <a:pt x="52" y="120"/>
                    </a:cubicBezTo>
                    <a:cubicBezTo>
                      <a:pt x="53" y="120"/>
                      <a:pt x="53" y="120"/>
                      <a:pt x="54" y="120"/>
                    </a:cubicBezTo>
                    <a:cubicBezTo>
                      <a:pt x="56" y="120"/>
                      <a:pt x="56" y="120"/>
                      <a:pt x="56" y="120"/>
                    </a:cubicBezTo>
                    <a:cubicBezTo>
                      <a:pt x="59" y="119"/>
                      <a:pt x="60" y="119"/>
                      <a:pt x="61" y="116"/>
                    </a:cubicBezTo>
                    <a:cubicBezTo>
                      <a:pt x="62" y="113"/>
                      <a:pt x="62" y="113"/>
                      <a:pt x="64" y="112"/>
                    </a:cubicBezTo>
                    <a:cubicBezTo>
                      <a:pt x="64" y="112"/>
                      <a:pt x="65" y="112"/>
                      <a:pt x="66" y="111"/>
                    </a:cubicBezTo>
                    <a:cubicBezTo>
                      <a:pt x="68" y="110"/>
                      <a:pt x="68" y="108"/>
                      <a:pt x="69" y="106"/>
                    </a:cubicBezTo>
                    <a:cubicBezTo>
                      <a:pt x="70" y="105"/>
                      <a:pt x="70" y="105"/>
                      <a:pt x="70" y="104"/>
                    </a:cubicBezTo>
                    <a:cubicBezTo>
                      <a:pt x="71" y="102"/>
                      <a:pt x="72" y="100"/>
                      <a:pt x="73" y="98"/>
                    </a:cubicBezTo>
                    <a:cubicBezTo>
                      <a:pt x="74" y="97"/>
                      <a:pt x="74" y="97"/>
                      <a:pt x="74" y="96"/>
                    </a:cubicBezTo>
                    <a:cubicBezTo>
                      <a:pt x="75" y="94"/>
                      <a:pt x="76" y="93"/>
                      <a:pt x="78" y="92"/>
                    </a:cubicBezTo>
                    <a:cubicBezTo>
                      <a:pt x="79" y="92"/>
                      <a:pt x="79" y="91"/>
                      <a:pt x="80" y="91"/>
                    </a:cubicBezTo>
                    <a:cubicBezTo>
                      <a:pt x="81" y="91"/>
                      <a:pt x="82" y="92"/>
                      <a:pt x="82" y="92"/>
                    </a:cubicBezTo>
                    <a:cubicBezTo>
                      <a:pt x="83" y="93"/>
                      <a:pt x="84" y="93"/>
                      <a:pt x="84" y="94"/>
                    </a:cubicBezTo>
                    <a:cubicBezTo>
                      <a:pt x="85" y="94"/>
                      <a:pt x="85" y="94"/>
                      <a:pt x="86" y="94"/>
                    </a:cubicBezTo>
                    <a:cubicBezTo>
                      <a:pt x="88" y="94"/>
                      <a:pt x="90" y="92"/>
                      <a:pt x="91" y="91"/>
                    </a:cubicBezTo>
                    <a:cubicBezTo>
                      <a:pt x="93" y="89"/>
                      <a:pt x="97" y="88"/>
                      <a:pt x="102" y="88"/>
                    </a:cubicBezTo>
                    <a:cubicBezTo>
                      <a:pt x="103" y="88"/>
                      <a:pt x="105" y="88"/>
                      <a:pt x="106" y="88"/>
                    </a:cubicBezTo>
                    <a:cubicBezTo>
                      <a:pt x="109" y="88"/>
                      <a:pt x="110" y="89"/>
                      <a:pt x="112" y="91"/>
                    </a:cubicBezTo>
                    <a:cubicBezTo>
                      <a:pt x="112" y="92"/>
                      <a:pt x="113" y="93"/>
                      <a:pt x="114" y="93"/>
                    </a:cubicBezTo>
                    <a:cubicBezTo>
                      <a:pt x="115" y="95"/>
                      <a:pt x="117" y="97"/>
                      <a:pt x="118" y="100"/>
                    </a:cubicBezTo>
                    <a:cubicBezTo>
                      <a:pt x="119" y="103"/>
                      <a:pt x="121" y="107"/>
                      <a:pt x="123" y="110"/>
                    </a:cubicBezTo>
                    <a:cubicBezTo>
                      <a:pt x="124" y="110"/>
                      <a:pt x="124" y="110"/>
                      <a:pt x="124" y="110"/>
                    </a:cubicBezTo>
                    <a:cubicBezTo>
                      <a:pt x="126" y="112"/>
                      <a:pt x="126" y="112"/>
                      <a:pt x="125" y="115"/>
                    </a:cubicBezTo>
                    <a:cubicBezTo>
                      <a:pt x="125" y="115"/>
                      <a:pt x="125" y="116"/>
                      <a:pt x="124" y="116"/>
                    </a:cubicBezTo>
                    <a:cubicBezTo>
                      <a:pt x="123" y="118"/>
                      <a:pt x="123" y="118"/>
                      <a:pt x="123" y="118"/>
                    </a:cubicBezTo>
                    <a:cubicBezTo>
                      <a:pt x="125" y="119"/>
                      <a:pt x="125" y="119"/>
                      <a:pt x="125" y="119"/>
                    </a:cubicBezTo>
                    <a:cubicBezTo>
                      <a:pt x="125" y="119"/>
                      <a:pt x="126" y="119"/>
                      <a:pt x="126" y="120"/>
                    </a:cubicBezTo>
                    <a:cubicBezTo>
                      <a:pt x="128" y="121"/>
                      <a:pt x="128" y="121"/>
                      <a:pt x="128" y="123"/>
                    </a:cubicBezTo>
                    <a:cubicBezTo>
                      <a:pt x="128" y="123"/>
                      <a:pt x="128" y="124"/>
                      <a:pt x="128" y="125"/>
                    </a:cubicBezTo>
                    <a:cubicBezTo>
                      <a:pt x="127" y="127"/>
                      <a:pt x="128" y="128"/>
                      <a:pt x="129" y="129"/>
                    </a:cubicBezTo>
                    <a:cubicBezTo>
                      <a:pt x="129" y="129"/>
                      <a:pt x="130" y="130"/>
                      <a:pt x="130" y="130"/>
                    </a:cubicBezTo>
                    <a:cubicBezTo>
                      <a:pt x="131" y="132"/>
                      <a:pt x="130" y="134"/>
                      <a:pt x="129" y="136"/>
                    </a:cubicBezTo>
                    <a:cubicBezTo>
                      <a:pt x="128" y="137"/>
                      <a:pt x="128" y="137"/>
                      <a:pt x="128" y="138"/>
                    </a:cubicBezTo>
                    <a:cubicBezTo>
                      <a:pt x="127" y="139"/>
                      <a:pt x="127" y="141"/>
                      <a:pt x="127" y="142"/>
                    </a:cubicBezTo>
                    <a:cubicBezTo>
                      <a:pt x="126" y="147"/>
                      <a:pt x="126" y="147"/>
                      <a:pt x="126" y="147"/>
                    </a:cubicBezTo>
                    <a:cubicBezTo>
                      <a:pt x="130" y="144"/>
                      <a:pt x="130" y="144"/>
                      <a:pt x="130" y="144"/>
                    </a:cubicBezTo>
                    <a:cubicBezTo>
                      <a:pt x="130" y="144"/>
                      <a:pt x="131" y="143"/>
                      <a:pt x="132" y="143"/>
                    </a:cubicBezTo>
                    <a:cubicBezTo>
                      <a:pt x="132" y="142"/>
                      <a:pt x="132" y="142"/>
                      <a:pt x="132" y="142"/>
                    </a:cubicBezTo>
                    <a:cubicBezTo>
                      <a:pt x="134" y="141"/>
                      <a:pt x="136" y="139"/>
                      <a:pt x="138" y="139"/>
                    </a:cubicBezTo>
                    <a:cubicBezTo>
                      <a:pt x="138" y="139"/>
                      <a:pt x="139" y="139"/>
                      <a:pt x="139" y="139"/>
                    </a:cubicBezTo>
                    <a:cubicBezTo>
                      <a:pt x="140" y="139"/>
                      <a:pt x="141" y="139"/>
                      <a:pt x="142" y="139"/>
                    </a:cubicBezTo>
                    <a:cubicBezTo>
                      <a:pt x="143" y="140"/>
                      <a:pt x="144" y="140"/>
                      <a:pt x="145" y="140"/>
                    </a:cubicBezTo>
                    <a:cubicBezTo>
                      <a:pt x="145" y="140"/>
                      <a:pt x="145" y="140"/>
                      <a:pt x="145" y="140"/>
                    </a:cubicBezTo>
                    <a:cubicBezTo>
                      <a:pt x="146" y="140"/>
                      <a:pt x="147" y="140"/>
                      <a:pt x="148" y="139"/>
                    </a:cubicBezTo>
                    <a:cubicBezTo>
                      <a:pt x="149" y="139"/>
                      <a:pt x="150" y="139"/>
                      <a:pt x="152" y="139"/>
                    </a:cubicBezTo>
                    <a:cubicBezTo>
                      <a:pt x="152" y="139"/>
                      <a:pt x="152" y="139"/>
                      <a:pt x="152" y="139"/>
                    </a:cubicBezTo>
                    <a:cubicBezTo>
                      <a:pt x="157" y="139"/>
                      <a:pt x="160" y="142"/>
                      <a:pt x="160" y="146"/>
                    </a:cubicBezTo>
                    <a:cubicBezTo>
                      <a:pt x="160" y="149"/>
                      <a:pt x="160" y="150"/>
                      <a:pt x="161" y="152"/>
                    </a:cubicBezTo>
                    <a:cubicBezTo>
                      <a:pt x="161" y="152"/>
                      <a:pt x="161" y="153"/>
                      <a:pt x="161" y="153"/>
                    </a:cubicBezTo>
                    <a:cubicBezTo>
                      <a:pt x="162" y="154"/>
                      <a:pt x="162" y="155"/>
                      <a:pt x="162" y="156"/>
                    </a:cubicBezTo>
                    <a:cubicBezTo>
                      <a:pt x="162" y="158"/>
                      <a:pt x="162" y="159"/>
                      <a:pt x="163" y="160"/>
                    </a:cubicBezTo>
                    <a:cubicBezTo>
                      <a:pt x="163" y="161"/>
                      <a:pt x="163" y="161"/>
                      <a:pt x="163" y="161"/>
                    </a:cubicBezTo>
                    <a:cubicBezTo>
                      <a:pt x="164" y="163"/>
                      <a:pt x="165" y="165"/>
                      <a:pt x="164" y="167"/>
                    </a:cubicBezTo>
                    <a:cubicBezTo>
                      <a:pt x="164" y="168"/>
                      <a:pt x="163" y="169"/>
                      <a:pt x="162" y="170"/>
                    </a:cubicBezTo>
                    <a:cubicBezTo>
                      <a:pt x="162" y="171"/>
                      <a:pt x="161" y="172"/>
                      <a:pt x="161" y="173"/>
                    </a:cubicBezTo>
                    <a:cubicBezTo>
                      <a:pt x="161" y="174"/>
                      <a:pt x="161" y="174"/>
                      <a:pt x="161" y="175"/>
                    </a:cubicBezTo>
                    <a:cubicBezTo>
                      <a:pt x="163" y="174"/>
                      <a:pt x="163" y="174"/>
                      <a:pt x="163" y="174"/>
                    </a:cubicBezTo>
                    <a:cubicBezTo>
                      <a:pt x="164" y="176"/>
                      <a:pt x="164" y="176"/>
                      <a:pt x="164" y="176"/>
                    </a:cubicBezTo>
                    <a:cubicBezTo>
                      <a:pt x="164" y="176"/>
                      <a:pt x="164" y="176"/>
                      <a:pt x="164" y="176"/>
                    </a:cubicBezTo>
                    <a:cubicBezTo>
                      <a:pt x="165" y="176"/>
                      <a:pt x="165" y="176"/>
                      <a:pt x="166" y="176"/>
                    </a:cubicBezTo>
                    <a:cubicBezTo>
                      <a:pt x="166" y="176"/>
                      <a:pt x="167" y="176"/>
                      <a:pt x="167" y="176"/>
                    </a:cubicBezTo>
                    <a:cubicBezTo>
                      <a:pt x="169" y="177"/>
                      <a:pt x="170" y="178"/>
                      <a:pt x="170" y="180"/>
                    </a:cubicBezTo>
                    <a:cubicBezTo>
                      <a:pt x="171" y="182"/>
                      <a:pt x="171" y="182"/>
                      <a:pt x="171" y="182"/>
                    </a:cubicBezTo>
                    <a:cubicBezTo>
                      <a:pt x="172" y="181"/>
                      <a:pt x="172" y="181"/>
                      <a:pt x="172" y="181"/>
                    </a:cubicBezTo>
                    <a:cubicBezTo>
                      <a:pt x="175" y="181"/>
                      <a:pt x="176" y="180"/>
                      <a:pt x="178" y="178"/>
                    </a:cubicBezTo>
                    <a:cubicBezTo>
                      <a:pt x="179" y="177"/>
                      <a:pt x="179" y="177"/>
                      <a:pt x="179" y="177"/>
                    </a:cubicBezTo>
                    <a:cubicBezTo>
                      <a:pt x="182" y="174"/>
                      <a:pt x="182" y="172"/>
                      <a:pt x="183" y="168"/>
                    </a:cubicBezTo>
                    <a:cubicBezTo>
                      <a:pt x="183" y="167"/>
                      <a:pt x="184" y="166"/>
                      <a:pt x="185" y="166"/>
                    </a:cubicBezTo>
                    <a:cubicBezTo>
                      <a:pt x="185" y="166"/>
                      <a:pt x="186" y="167"/>
                      <a:pt x="187" y="167"/>
                    </a:cubicBezTo>
                    <a:cubicBezTo>
                      <a:pt x="188" y="168"/>
                      <a:pt x="189" y="169"/>
                      <a:pt x="190" y="169"/>
                    </a:cubicBezTo>
                    <a:cubicBezTo>
                      <a:pt x="191" y="169"/>
                      <a:pt x="191" y="169"/>
                      <a:pt x="192" y="169"/>
                    </a:cubicBezTo>
                    <a:cubicBezTo>
                      <a:pt x="193" y="168"/>
                      <a:pt x="193" y="168"/>
                      <a:pt x="194" y="168"/>
                    </a:cubicBezTo>
                    <a:cubicBezTo>
                      <a:pt x="195" y="168"/>
                      <a:pt x="195" y="168"/>
                      <a:pt x="195" y="168"/>
                    </a:cubicBezTo>
                    <a:cubicBezTo>
                      <a:pt x="195" y="168"/>
                      <a:pt x="195" y="168"/>
                      <a:pt x="196" y="168"/>
                    </a:cubicBezTo>
                    <a:cubicBezTo>
                      <a:pt x="196" y="168"/>
                      <a:pt x="196" y="168"/>
                      <a:pt x="196" y="168"/>
                    </a:cubicBezTo>
                    <a:cubicBezTo>
                      <a:pt x="204" y="169"/>
                      <a:pt x="204" y="169"/>
                      <a:pt x="204" y="169"/>
                    </a:cubicBezTo>
                    <a:cubicBezTo>
                      <a:pt x="199" y="166"/>
                      <a:pt x="199" y="166"/>
                      <a:pt x="199" y="166"/>
                    </a:cubicBezTo>
                    <a:cubicBezTo>
                      <a:pt x="200" y="164"/>
                      <a:pt x="200" y="163"/>
                      <a:pt x="200" y="161"/>
                    </a:cubicBezTo>
                    <a:cubicBezTo>
                      <a:pt x="201" y="160"/>
                      <a:pt x="201" y="159"/>
                      <a:pt x="201" y="157"/>
                    </a:cubicBezTo>
                    <a:cubicBezTo>
                      <a:pt x="202" y="157"/>
                      <a:pt x="202" y="156"/>
                      <a:pt x="203" y="155"/>
                    </a:cubicBezTo>
                    <a:cubicBezTo>
                      <a:pt x="204" y="154"/>
                      <a:pt x="205" y="153"/>
                      <a:pt x="204" y="152"/>
                    </a:cubicBezTo>
                    <a:cubicBezTo>
                      <a:pt x="204" y="152"/>
                      <a:pt x="204" y="151"/>
                      <a:pt x="203" y="150"/>
                    </a:cubicBezTo>
                    <a:cubicBezTo>
                      <a:pt x="202" y="149"/>
                      <a:pt x="201" y="149"/>
                      <a:pt x="200" y="149"/>
                    </a:cubicBezTo>
                    <a:cubicBezTo>
                      <a:pt x="198" y="148"/>
                      <a:pt x="197" y="147"/>
                      <a:pt x="197" y="144"/>
                    </a:cubicBezTo>
                    <a:cubicBezTo>
                      <a:pt x="197" y="142"/>
                      <a:pt x="198" y="140"/>
                      <a:pt x="199" y="139"/>
                    </a:cubicBezTo>
                    <a:cubicBezTo>
                      <a:pt x="200" y="138"/>
                      <a:pt x="201" y="138"/>
                      <a:pt x="201" y="138"/>
                    </a:cubicBezTo>
                    <a:cubicBezTo>
                      <a:pt x="202" y="138"/>
                      <a:pt x="202" y="138"/>
                      <a:pt x="202" y="138"/>
                    </a:cubicBezTo>
                    <a:cubicBezTo>
                      <a:pt x="203" y="138"/>
                      <a:pt x="204" y="139"/>
                      <a:pt x="205" y="140"/>
                    </a:cubicBezTo>
                    <a:cubicBezTo>
                      <a:pt x="205" y="140"/>
                      <a:pt x="206" y="141"/>
                      <a:pt x="207" y="141"/>
                    </a:cubicBezTo>
                    <a:cubicBezTo>
                      <a:pt x="207" y="141"/>
                      <a:pt x="208" y="141"/>
                      <a:pt x="208" y="141"/>
                    </a:cubicBezTo>
                    <a:cubicBezTo>
                      <a:pt x="209" y="141"/>
                      <a:pt x="209" y="141"/>
                      <a:pt x="209" y="141"/>
                    </a:cubicBezTo>
                    <a:cubicBezTo>
                      <a:pt x="209" y="141"/>
                      <a:pt x="209" y="141"/>
                      <a:pt x="210" y="141"/>
                    </a:cubicBezTo>
                    <a:cubicBezTo>
                      <a:pt x="210" y="141"/>
                      <a:pt x="210" y="142"/>
                      <a:pt x="210" y="142"/>
                    </a:cubicBezTo>
                    <a:cubicBezTo>
                      <a:pt x="213" y="144"/>
                      <a:pt x="213" y="144"/>
                      <a:pt x="213" y="144"/>
                    </a:cubicBezTo>
                    <a:cubicBezTo>
                      <a:pt x="213" y="141"/>
                      <a:pt x="213" y="141"/>
                      <a:pt x="213" y="141"/>
                    </a:cubicBezTo>
                    <a:cubicBezTo>
                      <a:pt x="214" y="139"/>
                      <a:pt x="214" y="137"/>
                      <a:pt x="213" y="135"/>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42" name="Freeform 75">
                <a:extLst>
                  <a:ext uri="{FF2B5EF4-FFF2-40B4-BE49-F238E27FC236}">
                    <a16:creationId xmlns:a16="http://schemas.microsoft.com/office/drawing/2014/main" id="{BB84F4E4-30EB-50DC-7916-E6A15C41F9C2}"/>
                  </a:ext>
                </a:extLst>
              </p:cNvPr>
              <p:cNvSpPr>
                <a:spLocks/>
              </p:cNvSpPr>
              <p:nvPr/>
            </p:nvSpPr>
            <p:spPr bwMode="auto">
              <a:xfrm>
                <a:off x="1232190" y="313911"/>
                <a:ext cx="699746" cy="507511"/>
              </a:xfrm>
              <a:custGeom>
                <a:avLst/>
                <a:gdLst>
                  <a:gd name="T0" fmla="*/ 336 w 346"/>
                  <a:gd name="T1" fmla="*/ 100 h 272"/>
                  <a:gd name="T2" fmla="*/ 332 w 346"/>
                  <a:gd name="T3" fmla="*/ 83 h 272"/>
                  <a:gd name="T4" fmla="*/ 331 w 346"/>
                  <a:gd name="T5" fmla="*/ 70 h 272"/>
                  <a:gd name="T6" fmla="*/ 329 w 346"/>
                  <a:gd name="T7" fmla="*/ 48 h 272"/>
                  <a:gd name="T8" fmla="*/ 330 w 346"/>
                  <a:gd name="T9" fmla="*/ 42 h 272"/>
                  <a:gd name="T10" fmla="*/ 322 w 346"/>
                  <a:gd name="T11" fmla="*/ 33 h 272"/>
                  <a:gd name="T12" fmla="*/ 317 w 346"/>
                  <a:gd name="T13" fmla="*/ 26 h 272"/>
                  <a:gd name="T14" fmla="*/ 307 w 346"/>
                  <a:gd name="T15" fmla="*/ 25 h 272"/>
                  <a:gd name="T16" fmla="*/ 295 w 346"/>
                  <a:gd name="T17" fmla="*/ 17 h 272"/>
                  <a:gd name="T18" fmla="*/ 289 w 346"/>
                  <a:gd name="T19" fmla="*/ 22 h 272"/>
                  <a:gd name="T20" fmla="*/ 276 w 346"/>
                  <a:gd name="T21" fmla="*/ 22 h 272"/>
                  <a:gd name="T22" fmla="*/ 269 w 346"/>
                  <a:gd name="T23" fmla="*/ 21 h 272"/>
                  <a:gd name="T24" fmla="*/ 243 w 346"/>
                  <a:gd name="T25" fmla="*/ 16 h 272"/>
                  <a:gd name="T26" fmla="*/ 234 w 346"/>
                  <a:gd name="T27" fmla="*/ 2 h 272"/>
                  <a:gd name="T28" fmla="*/ 226 w 346"/>
                  <a:gd name="T29" fmla="*/ 1 h 272"/>
                  <a:gd name="T30" fmla="*/ 217 w 346"/>
                  <a:gd name="T31" fmla="*/ 5 h 272"/>
                  <a:gd name="T32" fmla="*/ 205 w 346"/>
                  <a:gd name="T33" fmla="*/ 30 h 272"/>
                  <a:gd name="T34" fmla="*/ 189 w 346"/>
                  <a:gd name="T35" fmla="*/ 59 h 272"/>
                  <a:gd name="T36" fmla="*/ 158 w 346"/>
                  <a:gd name="T37" fmla="*/ 78 h 272"/>
                  <a:gd name="T38" fmla="*/ 138 w 346"/>
                  <a:gd name="T39" fmla="*/ 91 h 272"/>
                  <a:gd name="T40" fmla="*/ 127 w 346"/>
                  <a:gd name="T41" fmla="*/ 101 h 272"/>
                  <a:gd name="T42" fmla="*/ 115 w 346"/>
                  <a:gd name="T43" fmla="*/ 126 h 272"/>
                  <a:gd name="T44" fmla="*/ 103 w 346"/>
                  <a:gd name="T45" fmla="*/ 142 h 272"/>
                  <a:gd name="T46" fmla="*/ 99 w 346"/>
                  <a:gd name="T47" fmla="*/ 166 h 272"/>
                  <a:gd name="T48" fmla="*/ 103 w 346"/>
                  <a:gd name="T49" fmla="*/ 179 h 272"/>
                  <a:gd name="T50" fmla="*/ 97 w 346"/>
                  <a:gd name="T51" fmla="*/ 201 h 272"/>
                  <a:gd name="T52" fmla="*/ 82 w 346"/>
                  <a:gd name="T53" fmla="*/ 220 h 272"/>
                  <a:gd name="T54" fmla="*/ 72 w 346"/>
                  <a:gd name="T55" fmla="*/ 230 h 272"/>
                  <a:gd name="T56" fmla="*/ 51 w 346"/>
                  <a:gd name="T57" fmla="*/ 248 h 272"/>
                  <a:gd name="T58" fmla="*/ 42 w 346"/>
                  <a:gd name="T59" fmla="*/ 252 h 272"/>
                  <a:gd name="T60" fmla="*/ 25 w 346"/>
                  <a:gd name="T61" fmla="*/ 258 h 272"/>
                  <a:gd name="T62" fmla="*/ 2 w 346"/>
                  <a:gd name="T63" fmla="*/ 269 h 272"/>
                  <a:gd name="T64" fmla="*/ 131 w 346"/>
                  <a:gd name="T65" fmla="*/ 238 h 272"/>
                  <a:gd name="T66" fmla="*/ 146 w 346"/>
                  <a:gd name="T67" fmla="*/ 228 h 272"/>
                  <a:gd name="T68" fmla="*/ 162 w 346"/>
                  <a:gd name="T69" fmla="*/ 218 h 272"/>
                  <a:gd name="T70" fmla="*/ 176 w 346"/>
                  <a:gd name="T71" fmla="*/ 209 h 272"/>
                  <a:gd name="T72" fmla="*/ 188 w 346"/>
                  <a:gd name="T73" fmla="*/ 209 h 272"/>
                  <a:gd name="T74" fmla="*/ 204 w 346"/>
                  <a:gd name="T75" fmla="*/ 201 h 272"/>
                  <a:gd name="T76" fmla="*/ 224 w 346"/>
                  <a:gd name="T77" fmla="*/ 197 h 272"/>
                  <a:gd name="T78" fmla="*/ 245 w 346"/>
                  <a:gd name="T79" fmla="*/ 177 h 272"/>
                  <a:gd name="T80" fmla="*/ 257 w 346"/>
                  <a:gd name="T81" fmla="*/ 173 h 272"/>
                  <a:gd name="T82" fmla="*/ 270 w 346"/>
                  <a:gd name="T83" fmla="*/ 165 h 272"/>
                  <a:gd name="T84" fmla="*/ 270 w 346"/>
                  <a:gd name="T85" fmla="*/ 156 h 272"/>
                  <a:gd name="T86" fmla="*/ 269 w 346"/>
                  <a:gd name="T87" fmla="*/ 142 h 272"/>
                  <a:gd name="T88" fmla="*/ 279 w 346"/>
                  <a:gd name="T89" fmla="*/ 141 h 272"/>
                  <a:gd name="T90" fmla="*/ 292 w 346"/>
                  <a:gd name="T91" fmla="*/ 137 h 272"/>
                  <a:gd name="T92" fmla="*/ 295 w 346"/>
                  <a:gd name="T93" fmla="*/ 133 h 272"/>
                  <a:gd name="T94" fmla="*/ 311 w 346"/>
                  <a:gd name="T95" fmla="*/ 125 h 272"/>
                  <a:gd name="T96" fmla="*/ 322 w 346"/>
                  <a:gd name="T97" fmla="*/ 126 h 272"/>
                  <a:gd name="T98" fmla="*/ 341 w 346"/>
                  <a:gd name="T99" fmla="*/ 125 h 272"/>
                  <a:gd name="T100" fmla="*/ 343 w 346"/>
                  <a:gd name="T101" fmla="*/ 11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6" h="272">
                    <a:moveTo>
                      <a:pt x="343" y="110"/>
                    </a:moveTo>
                    <a:cubicBezTo>
                      <a:pt x="342" y="108"/>
                      <a:pt x="341" y="108"/>
                      <a:pt x="340" y="107"/>
                    </a:cubicBezTo>
                    <a:cubicBezTo>
                      <a:pt x="338" y="106"/>
                      <a:pt x="337" y="106"/>
                      <a:pt x="337" y="105"/>
                    </a:cubicBezTo>
                    <a:cubicBezTo>
                      <a:pt x="336" y="104"/>
                      <a:pt x="336" y="102"/>
                      <a:pt x="336" y="100"/>
                    </a:cubicBezTo>
                    <a:cubicBezTo>
                      <a:pt x="336" y="98"/>
                      <a:pt x="336" y="96"/>
                      <a:pt x="335" y="95"/>
                    </a:cubicBezTo>
                    <a:cubicBezTo>
                      <a:pt x="334" y="93"/>
                      <a:pt x="334" y="93"/>
                      <a:pt x="333" y="92"/>
                    </a:cubicBezTo>
                    <a:cubicBezTo>
                      <a:pt x="332" y="91"/>
                      <a:pt x="331" y="90"/>
                      <a:pt x="331" y="87"/>
                    </a:cubicBezTo>
                    <a:cubicBezTo>
                      <a:pt x="331" y="86"/>
                      <a:pt x="331" y="84"/>
                      <a:pt x="332" y="83"/>
                    </a:cubicBezTo>
                    <a:cubicBezTo>
                      <a:pt x="333" y="81"/>
                      <a:pt x="333" y="80"/>
                      <a:pt x="333" y="78"/>
                    </a:cubicBezTo>
                    <a:cubicBezTo>
                      <a:pt x="333" y="77"/>
                      <a:pt x="333" y="77"/>
                      <a:pt x="332" y="76"/>
                    </a:cubicBezTo>
                    <a:cubicBezTo>
                      <a:pt x="332" y="75"/>
                      <a:pt x="331" y="74"/>
                      <a:pt x="331" y="73"/>
                    </a:cubicBezTo>
                    <a:cubicBezTo>
                      <a:pt x="331" y="72"/>
                      <a:pt x="331" y="71"/>
                      <a:pt x="331" y="70"/>
                    </a:cubicBezTo>
                    <a:cubicBezTo>
                      <a:pt x="331" y="69"/>
                      <a:pt x="331" y="69"/>
                      <a:pt x="331" y="68"/>
                    </a:cubicBezTo>
                    <a:cubicBezTo>
                      <a:pt x="331" y="66"/>
                      <a:pt x="331" y="64"/>
                      <a:pt x="331" y="61"/>
                    </a:cubicBezTo>
                    <a:cubicBezTo>
                      <a:pt x="331" y="60"/>
                      <a:pt x="331" y="58"/>
                      <a:pt x="330" y="57"/>
                    </a:cubicBezTo>
                    <a:cubicBezTo>
                      <a:pt x="330" y="53"/>
                      <a:pt x="330" y="51"/>
                      <a:pt x="329" y="48"/>
                    </a:cubicBezTo>
                    <a:cubicBezTo>
                      <a:pt x="329" y="47"/>
                      <a:pt x="329" y="47"/>
                      <a:pt x="329" y="47"/>
                    </a:cubicBezTo>
                    <a:cubicBezTo>
                      <a:pt x="329" y="46"/>
                      <a:pt x="329" y="46"/>
                      <a:pt x="329" y="45"/>
                    </a:cubicBezTo>
                    <a:cubicBezTo>
                      <a:pt x="329" y="44"/>
                      <a:pt x="329" y="44"/>
                      <a:pt x="329" y="44"/>
                    </a:cubicBezTo>
                    <a:cubicBezTo>
                      <a:pt x="329" y="43"/>
                      <a:pt x="329" y="43"/>
                      <a:pt x="330" y="42"/>
                    </a:cubicBezTo>
                    <a:cubicBezTo>
                      <a:pt x="330" y="42"/>
                      <a:pt x="330" y="41"/>
                      <a:pt x="330" y="40"/>
                    </a:cubicBezTo>
                    <a:cubicBezTo>
                      <a:pt x="330" y="39"/>
                      <a:pt x="330" y="39"/>
                      <a:pt x="330" y="39"/>
                    </a:cubicBezTo>
                    <a:cubicBezTo>
                      <a:pt x="329" y="38"/>
                      <a:pt x="329" y="38"/>
                      <a:pt x="329" y="38"/>
                    </a:cubicBezTo>
                    <a:cubicBezTo>
                      <a:pt x="326" y="37"/>
                      <a:pt x="324" y="35"/>
                      <a:pt x="322" y="33"/>
                    </a:cubicBezTo>
                    <a:cubicBezTo>
                      <a:pt x="320" y="31"/>
                      <a:pt x="320" y="30"/>
                      <a:pt x="319" y="28"/>
                    </a:cubicBezTo>
                    <a:cubicBezTo>
                      <a:pt x="319" y="27"/>
                      <a:pt x="319" y="27"/>
                      <a:pt x="319" y="27"/>
                    </a:cubicBezTo>
                    <a:cubicBezTo>
                      <a:pt x="318" y="26"/>
                      <a:pt x="318" y="26"/>
                      <a:pt x="318" y="26"/>
                    </a:cubicBezTo>
                    <a:cubicBezTo>
                      <a:pt x="318" y="26"/>
                      <a:pt x="317" y="26"/>
                      <a:pt x="317" y="26"/>
                    </a:cubicBezTo>
                    <a:cubicBezTo>
                      <a:pt x="316" y="25"/>
                      <a:pt x="314" y="25"/>
                      <a:pt x="313" y="25"/>
                    </a:cubicBezTo>
                    <a:cubicBezTo>
                      <a:pt x="312" y="25"/>
                      <a:pt x="312" y="25"/>
                      <a:pt x="312" y="25"/>
                    </a:cubicBezTo>
                    <a:cubicBezTo>
                      <a:pt x="311" y="25"/>
                      <a:pt x="310" y="25"/>
                      <a:pt x="310" y="25"/>
                    </a:cubicBezTo>
                    <a:cubicBezTo>
                      <a:pt x="309" y="25"/>
                      <a:pt x="308" y="25"/>
                      <a:pt x="307" y="25"/>
                    </a:cubicBezTo>
                    <a:cubicBezTo>
                      <a:pt x="307" y="25"/>
                      <a:pt x="306" y="25"/>
                      <a:pt x="305" y="25"/>
                    </a:cubicBezTo>
                    <a:cubicBezTo>
                      <a:pt x="304" y="25"/>
                      <a:pt x="304" y="24"/>
                      <a:pt x="304" y="21"/>
                    </a:cubicBezTo>
                    <a:cubicBezTo>
                      <a:pt x="303" y="18"/>
                      <a:pt x="301" y="16"/>
                      <a:pt x="298" y="16"/>
                    </a:cubicBezTo>
                    <a:cubicBezTo>
                      <a:pt x="297" y="16"/>
                      <a:pt x="295" y="16"/>
                      <a:pt x="295" y="17"/>
                    </a:cubicBezTo>
                    <a:cubicBezTo>
                      <a:pt x="293" y="18"/>
                      <a:pt x="293" y="19"/>
                      <a:pt x="292" y="20"/>
                    </a:cubicBezTo>
                    <a:cubicBezTo>
                      <a:pt x="292" y="20"/>
                      <a:pt x="292" y="20"/>
                      <a:pt x="292" y="20"/>
                    </a:cubicBezTo>
                    <a:cubicBezTo>
                      <a:pt x="292" y="21"/>
                      <a:pt x="291" y="21"/>
                      <a:pt x="290" y="21"/>
                    </a:cubicBezTo>
                    <a:cubicBezTo>
                      <a:pt x="290" y="21"/>
                      <a:pt x="289" y="21"/>
                      <a:pt x="289" y="22"/>
                    </a:cubicBezTo>
                    <a:cubicBezTo>
                      <a:pt x="288" y="22"/>
                      <a:pt x="287" y="22"/>
                      <a:pt x="285" y="22"/>
                    </a:cubicBezTo>
                    <a:cubicBezTo>
                      <a:pt x="284" y="22"/>
                      <a:pt x="283" y="22"/>
                      <a:pt x="282" y="22"/>
                    </a:cubicBezTo>
                    <a:cubicBezTo>
                      <a:pt x="281" y="22"/>
                      <a:pt x="280" y="21"/>
                      <a:pt x="278" y="21"/>
                    </a:cubicBezTo>
                    <a:cubicBezTo>
                      <a:pt x="278" y="21"/>
                      <a:pt x="277" y="21"/>
                      <a:pt x="276" y="22"/>
                    </a:cubicBezTo>
                    <a:cubicBezTo>
                      <a:pt x="275" y="22"/>
                      <a:pt x="275" y="22"/>
                      <a:pt x="275" y="22"/>
                    </a:cubicBezTo>
                    <a:cubicBezTo>
                      <a:pt x="274" y="22"/>
                      <a:pt x="274" y="22"/>
                      <a:pt x="273" y="22"/>
                    </a:cubicBezTo>
                    <a:cubicBezTo>
                      <a:pt x="272" y="21"/>
                      <a:pt x="271" y="21"/>
                      <a:pt x="270" y="21"/>
                    </a:cubicBezTo>
                    <a:cubicBezTo>
                      <a:pt x="270" y="21"/>
                      <a:pt x="269" y="21"/>
                      <a:pt x="269" y="21"/>
                    </a:cubicBezTo>
                    <a:cubicBezTo>
                      <a:pt x="268" y="22"/>
                      <a:pt x="266" y="22"/>
                      <a:pt x="265" y="22"/>
                    </a:cubicBezTo>
                    <a:cubicBezTo>
                      <a:pt x="263" y="23"/>
                      <a:pt x="262" y="23"/>
                      <a:pt x="260" y="23"/>
                    </a:cubicBezTo>
                    <a:cubicBezTo>
                      <a:pt x="259" y="23"/>
                      <a:pt x="259" y="23"/>
                      <a:pt x="258" y="23"/>
                    </a:cubicBezTo>
                    <a:cubicBezTo>
                      <a:pt x="253" y="23"/>
                      <a:pt x="248" y="21"/>
                      <a:pt x="243" y="16"/>
                    </a:cubicBezTo>
                    <a:cubicBezTo>
                      <a:pt x="242" y="15"/>
                      <a:pt x="242" y="15"/>
                      <a:pt x="241" y="14"/>
                    </a:cubicBezTo>
                    <a:cubicBezTo>
                      <a:pt x="239" y="12"/>
                      <a:pt x="238" y="11"/>
                      <a:pt x="237" y="9"/>
                    </a:cubicBezTo>
                    <a:cubicBezTo>
                      <a:pt x="236" y="8"/>
                      <a:pt x="236" y="8"/>
                      <a:pt x="236" y="7"/>
                    </a:cubicBezTo>
                    <a:cubicBezTo>
                      <a:pt x="236" y="5"/>
                      <a:pt x="235" y="4"/>
                      <a:pt x="234" y="2"/>
                    </a:cubicBezTo>
                    <a:cubicBezTo>
                      <a:pt x="233" y="1"/>
                      <a:pt x="231" y="0"/>
                      <a:pt x="230" y="0"/>
                    </a:cubicBezTo>
                    <a:cubicBezTo>
                      <a:pt x="229" y="0"/>
                      <a:pt x="228" y="1"/>
                      <a:pt x="227" y="1"/>
                    </a:cubicBezTo>
                    <a:cubicBezTo>
                      <a:pt x="227" y="1"/>
                      <a:pt x="227" y="1"/>
                      <a:pt x="227" y="1"/>
                    </a:cubicBezTo>
                    <a:cubicBezTo>
                      <a:pt x="227" y="1"/>
                      <a:pt x="227" y="1"/>
                      <a:pt x="226" y="1"/>
                    </a:cubicBezTo>
                    <a:cubicBezTo>
                      <a:pt x="226" y="1"/>
                      <a:pt x="226" y="1"/>
                      <a:pt x="225" y="1"/>
                    </a:cubicBezTo>
                    <a:cubicBezTo>
                      <a:pt x="225" y="1"/>
                      <a:pt x="224" y="1"/>
                      <a:pt x="224" y="1"/>
                    </a:cubicBezTo>
                    <a:cubicBezTo>
                      <a:pt x="223" y="1"/>
                      <a:pt x="222" y="1"/>
                      <a:pt x="222" y="2"/>
                    </a:cubicBezTo>
                    <a:cubicBezTo>
                      <a:pt x="220" y="2"/>
                      <a:pt x="219" y="4"/>
                      <a:pt x="217" y="5"/>
                    </a:cubicBezTo>
                    <a:cubicBezTo>
                      <a:pt x="216" y="7"/>
                      <a:pt x="215" y="9"/>
                      <a:pt x="214" y="11"/>
                    </a:cubicBezTo>
                    <a:cubicBezTo>
                      <a:pt x="214" y="12"/>
                      <a:pt x="213" y="13"/>
                      <a:pt x="213" y="14"/>
                    </a:cubicBezTo>
                    <a:cubicBezTo>
                      <a:pt x="211" y="17"/>
                      <a:pt x="210" y="20"/>
                      <a:pt x="208" y="24"/>
                    </a:cubicBezTo>
                    <a:cubicBezTo>
                      <a:pt x="207" y="26"/>
                      <a:pt x="206" y="28"/>
                      <a:pt x="205" y="30"/>
                    </a:cubicBezTo>
                    <a:cubicBezTo>
                      <a:pt x="203" y="34"/>
                      <a:pt x="202" y="37"/>
                      <a:pt x="200" y="41"/>
                    </a:cubicBezTo>
                    <a:cubicBezTo>
                      <a:pt x="199" y="44"/>
                      <a:pt x="196" y="48"/>
                      <a:pt x="194" y="51"/>
                    </a:cubicBezTo>
                    <a:cubicBezTo>
                      <a:pt x="193" y="53"/>
                      <a:pt x="191" y="55"/>
                      <a:pt x="190" y="56"/>
                    </a:cubicBezTo>
                    <a:cubicBezTo>
                      <a:pt x="190" y="57"/>
                      <a:pt x="189" y="58"/>
                      <a:pt x="189" y="59"/>
                    </a:cubicBezTo>
                    <a:cubicBezTo>
                      <a:pt x="188" y="61"/>
                      <a:pt x="187" y="63"/>
                      <a:pt x="185" y="64"/>
                    </a:cubicBezTo>
                    <a:cubicBezTo>
                      <a:pt x="182" y="66"/>
                      <a:pt x="179" y="68"/>
                      <a:pt x="176" y="69"/>
                    </a:cubicBezTo>
                    <a:cubicBezTo>
                      <a:pt x="174" y="70"/>
                      <a:pt x="174" y="70"/>
                      <a:pt x="174" y="70"/>
                    </a:cubicBezTo>
                    <a:cubicBezTo>
                      <a:pt x="169" y="73"/>
                      <a:pt x="163" y="75"/>
                      <a:pt x="158" y="78"/>
                    </a:cubicBezTo>
                    <a:cubicBezTo>
                      <a:pt x="155" y="79"/>
                      <a:pt x="155" y="79"/>
                      <a:pt x="155" y="79"/>
                    </a:cubicBezTo>
                    <a:cubicBezTo>
                      <a:pt x="152" y="81"/>
                      <a:pt x="149" y="83"/>
                      <a:pt x="146" y="83"/>
                    </a:cubicBezTo>
                    <a:cubicBezTo>
                      <a:pt x="142" y="84"/>
                      <a:pt x="141" y="87"/>
                      <a:pt x="139" y="89"/>
                    </a:cubicBezTo>
                    <a:cubicBezTo>
                      <a:pt x="139" y="89"/>
                      <a:pt x="138" y="90"/>
                      <a:pt x="138" y="91"/>
                    </a:cubicBezTo>
                    <a:cubicBezTo>
                      <a:pt x="137" y="92"/>
                      <a:pt x="136" y="93"/>
                      <a:pt x="135" y="94"/>
                    </a:cubicBezTo>
                    <a:cubicBezTo>
                      <a:pt x="133" y="94"/>
                      <a:pt x="132" y="95"/>
                      <a:pt x="131" y="97"/>
                    </a:cubicBezTo>
                    <a:cubicBezTo>
                      <a:pt x="131" y="97"/>
                      <a:pt x="130" y="98"/>
                      <a:pt x="130" y="98"/>
                    </a:cubicBezTo>
                    <a:cubicBezTo>
                      <a:pt x="129" y="99"/>
                      <a:pt x="128" y="101"/>
                      <a:pt x="127" y="101"/>
                    </a:cubicBezTo>
                    <a:cubicBezTo>
                      <a:pt x="125" y="102"/>
                      <a:pt x="125" y="102"/>
                      <a:pt x="125" y="102"/>
                    </a:cubicBezTo>
                    <a:cubicBezTo>
                      <a:pt x="123" y="105"/>
                      <a:pt x="120" y="107"/>
                      <a:pt x="119" y="110"/>
                    </a:cubicBezTo>
                    <a:cubicBezTo>
                      <a:pt x="118" y="114"/>
                      <a:pt x="117" y="118"/>
                      <a:pt x="117" y="121"/>
                    </a:cubicBezTo>
                    <a:cubicBezTo>
                      <a:pt x="117" y="123"/>
                      <a:pt x="116" y="124"/>
                      <a:pt x="115" y="126"/>
                    </a:cubicBezTo>
                    <a:cubicBezTo>
                      <a:pt x="114" y="127"/>
                      <a:pt x="114" y="127"/>
                      <a:pt x="114" y="127"/>
                    </a:cubicBezTo>
                    <a:cubicBezTo>
                      <a:pt x="113" y="129"/>
                      <a:pt x="112" y="130"/>
                      <a:pt x="110" y="132"/>
                    </a:cubicBezTo>
                    <a:cubicBezTo>
                      <a:pt x="108" y="133"/>
                      <a:pt x="106" y="136"/>
                      <a:pt x="105" y="138"/>
                    </a:cubicBezTo>
                    <a:cubicBezTo>
                      <a:pt x="104" y="139"/>
                      <a:pt x="103" y="141"/>
                      <a:pt x="103" y="142"/>
                    </a:cubicBezTo>
                    <a:cubicBezTo>
                      <a:pt x="102" y="143"/>
                      <a:pt x="102" y="144"/>
                      <a:pt x="102" y="145"/>
                    </a:cubicBezTo>
                    <a:cubicBezTo>
                      <a:pt x="101" y="146"/>
                      <a:pt x="101" y="146"/>
                      <a:pt x="101" y="146"/>
                    </a:cubicBezTo>
                    <a:cubicBezTo>
                      <a:pt x="100" y="148"/>
                      <a:pt x="99" y="150"/>
                      <a:pt x="99" y="152"/>
                    </a:cubicBezTo>
                    <a:cubicBezTo>
                      <a:pt x="97" y="157"/>
                      <a:pt x="98" y="162"/>
                      <a:pt x="99" y="166"/>
                    </a:cubicBezTo>
                    <a:cubicBezTo>
                      <a:pt x="99" y="168"/>
                      <a:pt x="99" y="168"/>
                      <a:pt x="99" y="168"/>
                    </a:cubicBezTo>
                    <a:cubicBezTo>
                      <a:pt x="99" y="168"/>
                      <a:pt x="99" y="169"/>
                      <a:pt x="99" y="169"/>
                    </a:cubicBezTo>
                    <a:cubicBezTo>
                      <a:pt x="100" y="171"/>
                      <a:pt x="100" y="172"/>
                      <a:pt x="100" y="174"/>
                    </a:cubicBezTo>
                    <a:cubicBezTo>
                      <a:pt x="101" y="176"/>
                      <a:pt x="102" y="178"/>
                      <a:pt x="103" y="179"/>
                    </a:cubicBezTo>
                    <a:cubicBezTo>
                      <a:pt x="104" y="180"/>
                      <a:pt x="104" y="180"/>
                      <a:pt x="104" y="180"/>
                    </a:cubicBezTo>
                    <a:cubicBezTo>
                      <a:pt x="105" y="181"/>
                      <a:pt x="105" y="183"/>
                      <a:pt x="105" y="185"/>
                    </a:cubicBezTo>
                    <a:cubicBezTo>
                      <a:pt x="105" y="188"/>
                      <a:pt x="103" y="193"/>
                      <a:pt x="101" y="197"/>
                    </a:cubicBezTo>
                    <a:cubicBezTo>
                      <a:pt x="100" y="198"/>
                      <a:pt x="98" y="200"/>
                      <a:pt x="97" y="201"/>
                    </a:cubicBezTo>
                    <a:cubicBezTo>
                      <a:pt x="95" y="203"/>
                      <a:pt x="94" y="204"/>
                      <a:pt x="93" y="206"/>
                    </a:cubicBezTo>
                    <a:cubicBezTo>
                      <a:pt x="92" y="207"/>
                      <a:pt x="91" y="208"/>
                      <a:pt x="91" y="209"/>
                    </a:cubicBezTo>
                    <a:cubicBezTo>
                      <a:pt x="89" y="212"/>
                      <a:pt x="87" y="214"/>
                      <a:pt x="85" y="217"/>
                    </a:cubicBezTo>
                    <a:cubicBezTo>
                      <a:pt x="84" y="218"/>
                      <a:pt x="83" y="219"/>
                      <a:pt x="82" y="220"/>
                    </a:cubicBezTo>
                    <a:cubicBezTo>
                      <a:pt x="81" y="221"/>
                      <a:pt x="80" y="222"/>
                      <a:pt x="79" y="224"/>
                    </a:cubicBezTo>
                    <a:cubicBezTo>
                      <a:pt x="78" y="224"/>
                      <a:pt x="78" y="225"/>
                      <a:pt x="77" y="225"/>
                    </a:cubicBezTo>
                    <a:cubicBezTo>
                      <a:pt x="76" y="227"/>
                      <a:pt x="75" y="228"/>
                      <a:pt x="73" y="229"/>
                    </a:cubicBezTo>
                    <a:cubicBezTo>
                      <a:pt x="73" y="229"/>
                      <a:pt x="72" y="229"/>
                      <a:pt x="72" y="230"/>
                    </a:cubicBezTo>
                    <a:cubicBezTo>
                      <a:pt x="71" y="230"/>
                      <a:pt x="70" y="230"/>
                      <a:pt x="69" y="231"/>
                    </a:cubicBezTo>
                    <a:cubicBezTo>
                      <a:pt x="65" y="233"/>
                      <a:pt x="62" y="236"/>
                      <a:pt x="59" y="240"/>
                    </a:cubicBezTo>
                    <a:cubicBezTo>
                      <a:pt x="57" y="242"/>
                      <a:pt x="55" y="245"/>
                      <a:pt x="52" y="247"/>
                    </a:cubicBezTo>
                    <a:cubicBezTo>
                      <a:pt x="52" y="247"/>
                      <a:pt x="52" y="248"/>
                      <a:pt x="51" y="248"/>
                    </a:cubicBezTo>
                    <a:cubicBezTo>
                      <a:pt x="51" y="249"/>
                      <a:pt x="50" y="249"/>
                      <a:pt x="50" y="249"/>
                    </a:cubicBezTo>
                    <a:cubicBezTo>
                      <a:pt x="49" y="250"/>
                      <a:pt x="48" y="250"/>
                      <a:pt x="48" y="250"/>
                    </a:cubicBezTo>
                    <a:cubicBezTo>
                      <a:pt x="47" y="250"/>
                      <a:pt x="46" y="250"/>
                      <a:pt x="46" y="250"/>
                    </a:cubicBezTo>
                    <a:cubicBezTo>
                      <a:pt x="44" y="251"/>
                      <a:pt x="43" y="252"/>
                      <a:pt x="42" y="252"/>
                    </a:cubicBezTo>
                    <a:cubicBezTo>
                      <a:pt x="41" y="253"/>
                      <a:pt x="40" y="253"/>
                      <a:pt x="38" y="253"/>
                    </a:cubicBezTo>
                    <a:cubicBezTo>
                      <a:pt x="37" y="254"/>
                      <a:pt x="36" y="255"/>
                      <a:pt x="35" y="255"/>
                    </a:cubicBezTo>
                    <a:cubicBezTo>
                      <a:pt x="34" y="256"/>
                      <a:pt x="33" y="256"/>
                      <a:pt x="32" y="257"/>
                    </a:cubicBezTo>
                    <a:cubicBezTo>
                      <a:pt x="30" y="257"/>
                      <a:pt x="27" y="257"/>
                      <a:pt x="25" y="258"/>
                    </a:cubicBezTo>
                    <a:cubicBezTo>
                      <a:pt x="22" y="258"/>
                      <a:pt x="20" y="259"/>
                      <a:pt x="17" y="259"/>
                    </a:cubicBezTo>
                    <a:cubicBezTo>
                      <a:pt x="13" y="259"/>
                      <a:pt x="11" y="261"/>
                      <a:pt x="8" y="263"/>
                    </a:cubicBezTo>
                    <a:cubicBezTo>
                      <a:pt x="7" y="264"/>
                      <a:pt x="7" y="265"/>
                      <a:pt x="6" y="265"/>
                    </a:cubicBezTo>
                    <a:cubicBezTo>
                      <a:pt x="5" y="266"/>
                      <a:pt x="3" y="267"/>
                      <a:pt x="2" y="269"/>
                    </a:cubicBezTo>
                    <a:cubicBezTo>
                      <a:pt x="0" y="272"/>
                      <a:pt x="0" y="272"/>
                      <a:pt x="0" y="272"/>
                    </a:cubicBezTo>
                    <a:cubicBezTo>
                      <a:pt x="130" y="272"/>
                      <a:pt x="130" y="272"/>
                      <a:pt x="130" y="272"/>
                    </a:cubicBezTo>
                    <a:cubicBezTo>
                      <a:pt x="131" y="238"/>
                      <a:pt x="131" y="238"/>
                      <a:pt x="131" y="238"/>
                    </a:cubicBezTo>
                    <a:cubicBezTo>
                      <a:pt x="131" y="238"/>
                      <a:pt x="131" y="238"/>
                      <a:pt x="131" y="238"/>
                    </a:cubicBezTo>
                    <a:cubicBezTo>
                      <a:pt x="131" y="238"/>
                      <a:pt x="132" y="238"/>
                      <a:pt x="133" y="237"/>
                    </a:cubicBezTo>
                    <a:cubicBezTo>
                      <a:pt x="134" y="236"/>
                      <a:pt x="136" y="235"/>
                      <a:pt x="138" y="234"/>
                    </a:cubicBezTo>
                    <a:cubicBezTo>
                      <a:pt x="141" y="233"/>
                      <a:pt x="143" y="231"/>
                      <a:pt x="146" y="229"/>
                    </a:cubicBezTo>
                    <a:cubicBezTo>
                      <a:pt x="146" y="228"/>
                      <a:pt x="146" y="228"/>
                      <a:pt x="146" y="228"/>
                    </a:cubicBezTo>
                    <a:cubicBezTo>
                      <a:pt x="147" y="228"/>
                      <a:pt x="147" y="227"/>
                      <a:pt x="148" y="226"/>
                    </a:cubicBezTo>
                    <a:cubicBezTo>
                      <a:pt x="149" y="225"/>
                      <a:pt x="150" y="224"/>
                      <a:pt x="151" y="224"/>
                    </a:cubicBezTo>
                    <a:cubicBezTo>
                      <a:pt x="153" y="222"/>
                      <a:pt x="155" y="220"/>
                      <a:pt x="157" y="219"/>
                    </a:cubicBezTo>
                    <a:cubicBezTo>
                      <a:pt x="159" y="218"/>
                      <a:pt x="160" y="218"/>
                      <a:pt x="162" y="218"/>
                    </a:cubicBezTo>
                    <a:cubicBezTo>
                      <a:pt x="163" y="218"/>
                      <a:pt x="164" y="218"/>
                      <a:pt x="165" y="217"/>
                    </a:cubicBezTo>
                    <a:cubicBezTo>
                      <a:pt x="167" y="217"/>
                      <a:pt x="168" y="215"/>
                      <a:pt x="169" y="213"/>
                    </a:cubicBezTo>
                    <a:cubicBezTo>
                      <a:pt x="169" y="213"/>
                      <a:pt x="169" y="212"/>
                      <a:pt x="170" y="212"/>
                    </a:cubicBezTo>
                    <a:cubicBezTo>
                      <a:pt x="172" y="209"/>
                      <a:pt x="173" y="209"/>
                      <a:pt x="176" y="209"/>
                    </a:cubicBezTo>
                    <a:cubicBezTo>
                      <a:pt x="176" y="209"/>
                      <a:pt x="180" y="209"/>
                      <a:pt x="181" y="209"/>
                    </a:cubicBezTo>
                    <a:cubicBezTo>
                      <a:pt x="182" y="209"/>
                      <a:pt x="183" y="209"/>
                      <a:pt x="184" y="209"/>
                    </a:cubicBezTo>
                    <a:cubicBezTo>
                      <a:pt x="185" y="209"/>
                      <a:pt x="185" y="209"/>
                      <a:pt x="185" y="209"/>
                    </a:cubicBezTo>
                    <a:cubicBezTo>
                      <a:pt x="188" y="209"/>
                      <a:pt x="188" y="209"/>
                      <a:pt x="188" y="209"/>
                    </a:cubicBezTo>
                    <a:cubicBezTo>
                      <a:pt x="189" y="209"/>
                      <a:pt x="191" y="209"/>
                      <a:pt x="192" y="208"/>
                    </a:cubicBezTo>
                    <a:cubicBezTo>
                      <a:pt x="195" y="207"/>
                      <a:pt x="195" y="203"/>
                      <a:pt x="194" y="201"/>
                    </a:cubicBezTo>
                    <a:cubicBezTo>
                      <a:pt x="196" y="201"/>
                      <a:pt x="197" y="201"/>
                      <a:pt x="199" y="201"/>
                    </a:cubicBezTo>
                    <a:cubicBezTo>
                      <a:pt x="201" y="201"/>
                      <a:pt x="202" y="201"/>
                      <a:pt x="204" y="201"/>
                    </a:cubicBezTo>
                    <a:cubicBezTo>
                      <a:pt x="205" y="201"/>
                      <a:pt x="207" y="201"/>
                      <a:pt x="208" y="201"/>
                    </a:cubicBezTo>
                    <a:cubicBezTo>
                      <a:pt x="209" y="201"/>
                      <a:pt x="210" y="201"/>
                      <a:pt x="211" y="201"/>
                    </a:cubicBezTo>
                    <a:cubicBezTo>
                      <a:pt x="212" y="201"/>
                      <a:pt x="212" y="201"/>
                      <a:pt x="213" y="201"/>
                    </a:cubicBezTo>
                    <a:cubicBezTo>
                      <a:pt x="217" y="200"/>
                      <a:pt x="221" y="200"/>
                      <a:pt x="224" y="197"/>
                    </a:cubicBezTo>
                    <a:cubicBezTo>
                      <a:pt x="228" y="194"/>
                      <a:pt x="231" y="190"/>
                      <a:pt x="234" y="186"/>
                    </a:cubicBezTo>
                    <a:cubicBezTo>
                      <a:pt x="234" y="184"/>
                      <a:pt x="237" y="180"/>
                      <a:pt x="239" y="179"/>
                    </a:cubicBezTo>
                    <a:cubicBezTo>
                      <a:pt x="240" y="179"/>
                      <a:pt x="241" y="178"/>
                      <a:pt x="243" y="178"/>
                    </a:cubicBezTo>
                    <a:cubicBezTo>
                      <a:pt x="243" y="178"/>
                      <a:pt x="244" y="178"/>
                      <a:pt x="245" y="177"/>
                    </a:cubicBezTo>
                    <a:cubicBezTo>
                      <a:pt x="245" y="177"/>
                      <a:pt x="246" y="177"/>
                      <a:pt x="247" y="177"/>
                    </a:cubicBezTo>
                    <a:cubicBezTo>
                      <a:pt x="248" y="177"/>
                      <a:pt x="250" y="176"/>
                      <a:pt x="251" y="176"/>
                    </a:cubicBezTo>
                    <a:cubicBezTo>
                      <a:pt x="252" y="175"/>
                      <a:pt x="252" y="175"/>
                      <a:pt x="252" y="175"/>
                    </a:cubicBezTo>
                    <a:cubicBezTo>
                      <a:pt x="254" y="174"/>
                      <a:pt x="255" y="173"/>
                      <a:pt x="257" y="173"/>
                    </a:cubicBezTo>
                    <a:cubicBezTo>
                      <a:pt x="258" y="172"/>
                      <a:pt x="259" y="171"/>
                      <a:pt x="260" y="170"/>
                    </a:cubicBezTo>
                    <a:cubicBezTo>
                      <a:pt x="260" y="169"/>
                      <a:pt x="261" y="168"/>
                      <a:pt x="262" y="168"/>
                    </a:cubicBezTo>
                    <a:cubicBezTo>
                      <a:pt x="264" y="167"/>
                      <a:pt x="266" y="166"/>
                      <a:pt x="269" y="165"/>
                    </a:cubicBezTo>
                    <a:cubicBezTo>
                      <a:pt x="270" y="165"/>
                      <a:pt x="270" y="165"/>
                      <a:pt x="270" y="165"/>
                    </a:cubicBezTo>
                    <a:cubicBezTo>
                      <a:pt x="270" y="165"/>
                      <a:pt x="271" y="165"/>
                      <a:pt x="271" y="165"/>
                    </a:cubicBezTo>
                    <a:cubicBezTo>
                      <a:pt x="273" y="164"/>
                      <a:pt x="275" y="164"/>
                      <a:pt x="275" y="161"/>
                    </a:cubicBezTo>
                    <a:cubicBezTo>
                      <a:pt x="274" y="159"/>
                      <a:pt x="273" y="158"/>
                      <a:pt x="272" y="158"/>
                    </a:cubicBezTo>
                    <a:cubicBezTo>
                      <a:pt x="271" y="157"/>
                      <a:pt x="270" y="157"/>
                      <a:pt x="270" y="156"/>
                    </a:cubicBezTo>
                    <a:cubicBezTo>
                      <a:pt x="269" y="155"/>
                      <a:pt x="269" y="154"/>
                      <a:pt x="270" y="152"/>
                    </a:cubicBezTo>
                    <a:cubicBezTo>
                      <a:pt x="270" y="151"/>
                      <a:pt x="271" y="150"/>
                      <a:pt x="270" y="148"/>
                    </a:cubicBezTo>
                    <a:cubicBezTo>
                      <a:pt x="270" y="147"/>
                      <a:pt x="270" y="147"/>
                      <a:pt x="269" y="146"/>
                    </a:cubicBezTo>
                    <a:cubicBezTo>
                      <a:pt x="269" y="145"/>
                      <a:pt x="268" y="144"/>
                      <a:pt x="269" y="142"/>
                    </a:cubicBezTo>
                    <a:cubicBezTo>
                      <a:pt x="269" y="140"/>
                      <a:pt x="271" y="139"/>
                      <a:pt x="273" y="139"/>
                    </a:cubicBezTo>
                    <a:cubicBezTo>
                      <a:pt x="273" y="139"/>
                      <a:pt x="274" y="139"/>
                      <a:pt x="275" y="140"/>
                    </a:cubicBezTo>
                    <a:cubicBezTo>
                      <a:pt x="275" y="140"/>
                      <a:pt x="276" y="140"/>
                      <a:pt x="276" y="140"/>
                    </a:cubicBezTo>
                    <a:cubicBezTo>
                      <a:pt x="277" y="140"/>
                      <a:pt x="278" y="141"/>
                      <a:pt x="279" y="141"/>
                    </a:cubicBezTo>
                    <a:cubicBezTo>
                      <a:pt x="280" y="141"/>
                      <a:pt x="281" y="141"/>
                      <a:pt x="282" y="140"/>
                    </a:cubicBezTo>
                    <a:cubicBezTo>
                      <a:pt x="283" y="140"/>
                      <a:pt x="284" y="140"/>
                      <a:pt x="285" y="139"/>
                    </a:cubicBezTo>
                    <a:cubicBezTo>
                      <a:pt x="286" y="139"/>
                      <a:pt x="287" y="139"/>
                      <a:pt x="289" y="138"/>
                    </a:cubicBezTo>
                    <a:cubicBezTo>
                      <a:pt x="290" y="138"/>
                      <a:pt x="291" y="137"/>
                      <a:pt x="292" y="137"/>
                    </a:cubicBezTo>
                    <a:cubicBezTo>
                      <a:pt x="292" y="136"/>
                      <a:pt x="293" y="136"/>
                      <a:pt x="294" y="136"/>
                    </a:cubicBezTo>
                    <a:cubicBezTo>
                      <a:pt x="295" y="135"/>
                      <a:pt x="295" y="135"/>
                      <a:pt x="295" y="135"/>
                    </a:cubicBezTo>
                    <a:cubicBezTo>
                      <a:pt x="295" y="134"/>
                      <a:pt x="295" y="134"/>
                      <a:pt x="295" y="134"/>
                    </a:cubicBezTo>
                    <a:cubicBezTo>
                      <a:pt x="295" y="133"/>
                      <a:pt x="295" y="133"/>
                      <a:pt x="295" y="133"/>
                    </a:cubicBezTo>
                    <a:cubicBezTo>
                      <a:pt x="295" y="130"/>
                      <a:pt x="295" y="129"/>
                      <a:pt x="298" y="129"/>
                    </a:cubicBezTo>
                    <a:cubicBezTo>
                      <a:pt x="301" y="128"/>
                      <a:pt x="303" y="128"/>
                      <a:pt x="305" y="127"/>
                    </a:cubicBezTo>
                    <a:cubicBezTo>
                      <a:pt x="307" y="127"/>
                      <a:pt x="309" y="127"/>
                      <a:pt x="311" y="127"/>
                    </a:cubicBezTo>
                    <a:cubicBezTo>
                      <a:pt x="311" y="125"/>
                      <a:pt x="311" y="125"/>
                      <a:pt x="311" y="125"/>
                    </a:cubicBezTo>
                    <a:cubicBezTo>
                      <a:pt x="311" y="127"/>
                      <a:pt x="311" y="127"/>
                      <a:pt x="311" y="127"/>
                    </a:cubicBezTo>
                    <a:cubicBezTo>
                      <a:pt x="312" y="127"/>
                      <a:pt x="312" y="127"/>
                      <a:pt x="313" y="127"/>
                    </a:cubicBezTo>
                    <a:cubicBezTo>
                      <a:pt x="316" y="126"/>
                      <a:pt x="316" y="126"/>
                      <a:pt x="316" y="126"/>
                    </a:cubicBezTo>
                    <a:cubicBezTo>
                      <a:pt x="318" y="126"/>
                      <a:pt x="320" y="126"/>
                      <a:pt x="322" y="126"/>
                    </a:cubicBezTo>
                    <a:cubicBezTo>
                      <a:pt x="325" y="126"/>
                      <a:pt x="327" y="126"/>
                      <a:pt x="329" y="127"/>
                    </a:cubicBezTo>
                    <a:cubicBezTo>
                      <a:pt x="331" y="127"/>
                      <a:pt x="337" y="128"/>
                      <a:pt x="339" y="128"/>
                    </a:cubicBezTo>
                    <a:cubicBezTo>
                      <a:pt x="342" y="128"/>
                      <a:pt x="342" y="128"/>
                      <a:pt x="342" y="128"/>
                    </a:cubicBezTo>
                    <a:cubicBezTo>
                      <a:pt x="341" y="125"/>
                      <a:pt x="341" y="125"/>
                      <a:pt x="341" y="125"/>
                    </a:cubicBezTo>
                    <a:cubicBezTo>
                      <a:pt x="341" y="123"/>
                      <a:pt x="341" y="122"/>
                      <a:pt x="342" y="121"/>
                    </a:cubicBezTo>
                    <a:cubicBezTo>
                      <a:pt x="342" y="120"/>
                      <a:pt x="342" y="119"/>
                      <a:pt x="343" y="119"/>
                    </a:cubicBezTo>
                    <a:cubicBezTo>
                      <a:pt x="344" y="118"/>
                      <a:pt x="344" y="118"/>
                      <a:pt x="344" y="117"/>
                    </a:cubicBezTo>
                    <a:cubicBezTo>
                      <a:pt x="346" y="114"/>
                      <a:pt x="346" y="113"/>
                      <a:pt x="343" y="110"/>
                    </a:cubicBezTo>
                    <a:close/>
                  </a:path>
                </a:pathLst>
              </a:custGeom>
              <a:solidFill>
                <a:schemeClr val="tx1">
                  <a:alpha val="15000"/>
                </a:schemeClr>
              </a:solidFill>
              <a:ln w="3175" cap="rnd">
                <a:noFill/>
              </a:ln>
            </p:spPr>
            <p:txBody>
              <a:bodyPr vert="horz" wrap="square" lIns="68580" tIns="34290" rIns="68580" bIns="34290" numCol="1" anchor="t" anchorCtr="0" compatLnSpc="1">
                <a:prstTxWarp prst="textNoShape">
                  <a:avLst/>
                </a:prstTxWarp>
              </a:bodyPr>
              <a:lstStyle/>
              <a:p>
                <a:endParaRPr lang="en-US" sz="1350"/>
              </a:p>
            </p:txBody>
          </p:sp>
          <p:sp>
            <p:nvSpPr>
              <p:cNvPr id="143" name="Freeform 76">
                <a:extLst>
                  <a:ext uri="{FF2B5EF4-FFF2-40B4-BE49-F238E27FC236}">
                    <a16:creationId xmlns:a16="http://schemas.microsoft.com/office/drawing/2014/main" id="{DABB2618-E474-2F2B-269D-FA00E9A5025F}"/>
                  </a:ext>
                </a:extLst>
              </p:cNvPr>
              <p:cNvSpPr>
                <a:spLocks/>
              </p:cNvSpPr>
              <p:nvPr/>
            </p:nvSpPr>
            <p:spPr bwMode="auto">
              <a:xfrm>
                <a:off x="959881" y="1495364"/>
                <a:ext cx="352663" cy="268138"/>
              </a:xfrm>
              <a:custGeom>
                <a:avLst/>
                <a:gdLst>
                  <a:gd name="T0" fmla="*/ 173 w 174"/>
                  <a:gd name="T1" fmla="*/ 135 h 144"/>
                  <a:gd name="T2" fmla="*/ 172 w 174"/>
                  <a:gd name="T3" fmla="*/ 119 h 144"/>
                  <a:gd name="T4" fmla="*/ 164 w 174"/>
                  <a:gd name="T5" fmla="*/ 108 h 144"/>
                  <a:gd name="T6" fmla="*/ 155 w 174"/>
                  <a:gd name="T7" fmla="*/ 100 h 144"/>
                  <a:gd name="T8" fmla="*/ 157 w 174"/>
                  <a:gd name="T9" fmla="*/ 94 h 144"/>
                  <a:gd name="T10" fmla="*/ 157 w 174"/>
                  <a:gd name="T11" fmla="*/ 92 h 144"/>
                  <a:gd name="T12" fmla="*/ 156 w 174"/>
                  <a:gd name="T13" fmla="*/ 81 h 144"/>
                  <a:gd name="T14" fmla="*/ 153 w 174"/>
                  <a:gd name="T15" fmla="*/ 68 h 144"/>
                  <a:gd name="T16" fmla="*/ 151 w 174"/>
                  <a:gd name="T17" fmla="*/ 64 h 144"/>
                  <a:gd name="T18" fmla="*/ 139 w 174"/>
                  <a:gd name="T19" fmla="*/ 51 h 144"/>
                  <a:gd name="T20" fmla="*/ 130 w 174"/>
                  <a:gd name="T21" fmla="*/ 42 h 144"/>
                  <a:gd name="T22" fmla="*/ 110 w 174"/>
                  <a:gd name="T23" fmla="*/ 18 h 144"/>
                  <a:gd name="T24" fmla="*/ 84 w 174"/>
                  <a:gd name="T25" fmla="*/ 0 h 144"/>
                  <a:gd name="T26" fmla="*/ 50 w 174"/>
                  <a:gd name="T27" fmla="*/ 5 h 144"/>
                  <a:gd name="T28" fmla="*/ 41 w 174"/>
                  <a:gd name="T29" fmla="*/ 4 h 144"/>
                  <a:gd name="T30" fmla="*/ 27 w 174"/>
                  <a:gd name="T31" fmla="*/ 20 h 144"/>
                  <a:gd name="T32" fmla="*/ 24 w 174"/>
                  <a:gd name="T33" fmla="*/ 30 h 144"/>
                  <a:gd name="T34" fmla="*/ 19 w 174"/>
                  <a:gd name="T35" fmla="*/ 40 h 144"/>
                  <a:gd name="T36" fmla="*/ 13 w 174"/>
                  <a:gd name="T37" fmla="*/ 47 h 144"/>
                  <a:gd name="T38" fmla="*/ 4 w 174"/>
                  <a:gd name="T39" fmla="*/ 64 h 144"/>
                  <a:gd name="T40" fmla="*/ 15 w 174"/>
                  <a:gd name="T41" fmla="*/ 81 h 144"/>
                  <a:gd name="T42" fmla="*/ 21 w 174"/>
                  <a:gd name="T43" fmla="*/ 86 h 144"/>
                  <a:gd name="T44" fmla="*/ 21 w 174"/>
                  <a:gd name="T45" fmla="*/ 93 h 144"/>
                  <a:gd name="T46" fmla="*/ 19 w 174"/>
                  <a:gd name="T47" fmla="*/ 99 h 144"/>
                  <a:gd name="T48" fmla="*/ 39 w 174"/>
                  <a:gd name="T49" fmla="*/ 100 h 144"/>
                  <a:gd name="T50" fmla="*/ 67 w 174"/>
                  <a:gd name="T51" fmla="*/ 93 h 144"/>
                  <a:gd name="T52" fmla="*/ 78 w 174"/>
                  <a:gd name="T53" fmla="*/ 99 h 144"/>
                  <a:gd name="T54" fmla="*/ 83 w 174"/>
                  <a:gd name="T55" fmla="*/ 98 h 144"/>
                  <a:gd name="T56" fmla="*/ 87 w 174"/>
                  <a:gd name="T57" fmla="*/ 102 h 144"/>
                  <a:gd name="T58" fmla="*/ 90 w 174"/>
                  <a:gd name="T59" fmla="*/ 106 h 144"/>
                  <a:gd name="T60" fmla="*/ 100 w 174"/>
                  <a:gd name="T61" fmla="*/ 101 h 144"/>
                  <a:gd name="T62" fmla="*/ 100 w 174"/>
                  <a:gd name="T63" fmla="*/ 111 h 144"/>
                  <a:gd name="T64" fmla="*/ 89 w 174"/>
                  <a:gd name="T65" fmla="*/ 113 h 144"/>
                  <a:gd name="T66" fmla="*/ 80 w 174"/>
                  <a:gd name="T67" fmla="*/ 109 h 144"/>
                  <a:gd name="T68" fmla="*/ 70 w 174"/>
                  <a:gd name="T69" fmla="*/ 105 h 144"/>
                  <a:gd name="T70" fmla="*/ 66 w 174"/>
                  <a:gd name="T71" fmla="*/ 103 h 144"/>
                  <a:gd name="T72" fmla="*/ 62 w 174"/>
                  <a:gd name="T73" fmla="*/ 109 h 144"/>
                  <a:gd name="T74" fmla="*/ 48 w 174"/>
                  <a:gd name="T75" fmla="*/ 112 h 144"/>
                  <a:gd name="T76" fmla="*/ 43 w 174"/>
                  <a:gd name="T77" fmla="*/ 116 h 144"/>
                  <a:gd name="T78" fmla="*/ 27 w 174"/>
                  <a:gd name="T79" fmla="*/ 117 h 144"/>
                  <a:gd name="T80" fmla="*/ 20 w 174"/>
                  <a:gd name="T81" fmla="*/ 119 h 144"/>
                  <a:gd name="T82" fmla="*/ 16 w 174"/>
                  <a:gd name="T83" fmla="*/ 122 h 144"/>
                  <a:gd name="T84" fmla="*/ 17 w 174"/>
                  <a:gd name="T85" fmla="*/ 133 h 144"/>
                  <a:gd name="T86" fmla="*/ 21 w 174"/>
                  <a:gd name="T87" fmla="*/ 144 h 144"/>
                  <a:gd name="T88" fmla="*/ 34 w 174"/>
                  <a:gd name="T89" fmla="*/ 138 h 144"/>
                  <a:gd name="T90" fmla="*/ 47 w 174"/>
                  <a:gd name="T91" fmla="*/ 139 h 144"/>
                  <a:gd name="T92" fmla="*/ 73 w 174"/>
                  <a:gd name="T93" fmla="*/ 131 h 144"/>
                  <a:gd name="T94" fmla="*/ 95 w 174"/>
                  <a:gd name="T95" fmla="*/ 131 h 144"/>
                  <a:gd name="T96" fmla="*/ 120 w 174"/>
                  <a:gd name="T97" fmla="*/ 132 h 144"/>
                  <a:gd name="T98" fmla="*/ 126 w 174"/>
                  <a:gd name="T99" fmla="*/ 133 h 144"/>
                  <a:gd name="T100" fmla="*/ 133 w 174"/>
                  <a:gd name="T101" fmla="*/ 137 h 144"/>
                  <a:gd name="T102" fmla="*/ 138 w 174"/>
                  <a:gd name="T103" fmla="*/ 139 h 144"/>
                  <a:gd name="T104" fmla="*/ 140 w 174"/>
                  <a:gd name="T105" fmla="*/ 140 h 144"/>
                  <a:gd name="T106" fmla="*/ 142 w 174"/>
                  <a:gd name="T107" fmla="*/ 140 h 144"/>
                  <a:gd name="T108" fmla="*/ 147 w 174"/>
                  <a:gd name="T109" fmla="*/ 143 h 144"/>
                  <a:gd name="T110" fmla="*/ 156 w 174"/>
                  <a:gd name="T111" fmla="*/ 140 h 144"/>
                  <a:gd name="T112" fmla="*/ 162 w 174"/>
                  <a:gd name="T113" fmla="*/ 140 h 144"/>
                  <a:gd name="T114" fmla="*/ 173 w 174"/>
                  <a:gd name="T115" fmla="*/ 1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44">
                    <a:moveTo>
                      <a:pt x="173" y="136"/>
                    </a:moveTo>
                    <a:cubicBezTo>
                      <a:pt x="173" y="136"/>
                      <a:pt x="173" y="136"/>
                      <a:pt x="173" y="136"/>
                    </a:cubicBezTo>
                    <a:cubicBezTo>
                      <a:pt x="173" y="136"/>
                      <a:pt x="173" y="135"/>
                      <a:pt x="173" y="135"/>
                    </a:cubicBezTo>
                    <a:cubicBezTo>
                      <a:pt x="173" y="134"/>
                      <a:pt x="172" y="133"/>
                      <a:pt x="173" y="132"/>
                    </a:cubicBezTo>
                    <a:cubicBezTo>
                      <a:pt x="173" y="131"/>
                      <a:pt x="173" y="131"/>
                      <a:pt x="173" y="131"/>
                    </a:cubicBezTo>
                    <a:cubicBezTo>
                      <a:pt x="173" y="126"/>
                      <a:pt x="174" y="123"/>
                      <a:pt x="172" y="119"/>
                    </a:cubicBezTo>
                    <a:cubicBezTo>
                      <a:pt x="171" y="118"/>
                      <a:pt x="171" y="117"/>
                      <a:pt x="171" y="116"/>
                    </a:cubicBezTo>
                    <a:cubicBezTo>
                      <a:pt x="170" y="112"/>
                      <a:pt x="169" y="109"/>
                      <a:pt x="165" y="108"/>
                    </a:cubicBezTo>
                    <a:cubicBezTo>
                      <a:pt x="164" y="108"/>
                      <a:pt x="164" y="108"/>
                      <a:pt x="164" y="108"/>
                    </a:cubicBezTo>
                    <a:cubicBezTo>
                      <a:pt x="162" y="107"/>
                      <a:pt x="161" y="107"/>
                      <a:pt x="160" y="105"/>
                    </a:cubicBezTo>
                    <a:cubicBezTo>
                      <a:pt x="159" y="105"/>
                      <a:pt x="159" y="104"/>
                      <a:pt x="158" y="104"/>
                    </a:cubicBezTo>
                    <a:cubicBezTo>
                      <a:pt x="157" y="102"/>
                      <a:pt x="156" y="101"/>
                      <a:pt x="155" y="100"/>
                    </a:cubicBezTo>
                    <a:cubicBezTo>
                      <a:pt x="155" y="99"/>
                      <a:pt x="155" y="98"/>
                      <a:pt x="155" y="96"/>
                    </a:cubicBezTo>
                    <a:cubicBezTo>
                      <a:pt x="156" y="96"/>
                      <a:pt x="156" y="96"/>
                      <a:pt x="156" y="95"/>
                    </a:cubicBezTo>
                    <a:cubicBezTo>
                      <a:pt x="157" y="95"/>
                      <a:pt x="157" y="94"/>
                      <a:pt x="157" y="94"/>
                    </a:cubicBezTo>
                    <a:cubicBezTo>
                      <a:pt x="157" y="94"/>
                      <a:pt x="157" y="94"/>
                      <a:pt x="157" y="94"/>
                    </a:cubicBezTo>
                    <a:cubicBezTo>
                      <a:pt x="157" y="93"/>
                      <a:pt x="157" y="93"/>
                      <a:pt x="157" y="93"/>
                    </a:cubicBezTo>
                    <a:cubicBezTo>
                      <a:pt x="158" y="93"/>
                      <a:pt x="157" y="93"/>
                      <a:pt x="157" y="92"/>
                    </a:cubicBezTo>
                    <a:cubicBezTo>
                      <a:pt x="157" y="92"/>
                      <a:pt x="157" y="91"/>
                      <a:pt x="157" y="91"/>
                    </a:cubicBezTo>
                    <a:cubicBezTo>
                      <a:pt x="157" y="90"/>
                      <a:pt x="157" y="88"/>
                      <a:pt x="157" y="87"/>
                    </a:cubicBezTo>
                    <a:cubicBezTo>
                      <a:pt x="157" y="85"/>
                      <a:pt x="157" y="83"/>
                      <a:pt x="156" y="81"/>
                    </a:cubicBezTo>
                    <a:cubicBezTo>
                      <a:pt x="155" y="80"/>
                      <a:pt x="155" y="79"/>
                      <a:pt x="154" y="78"/>
                    </a:cubicBezTo>
                    <a:cubicBezTo>
                      <a:pt x="151" y="74"/>
                      <a:pt x="150" y="72"/>
                      <a:pt x="152" y="69"/>
                    </a:cubicBezTo>
                    <a:cubicBezTo>
                      <a:pt x="152" y="68"/>
                      <a:pt x="152" y="68"/>
                      <a:pt x="153" y="68"/>
                    </a:cubicBezTo>
                    <a:cubicBezTo>
                      <a:pt x="154" y="65"/>
                      <a:pt x="154" y="65"/>
                      <a:pt x="154" y="65"/>
                    </a:cubicBezTo>
                    <a:cubicBezTo>
                      <a:pt x="152" y="64"/>
                      <a:pt x="152" y="64"/>
                      <a:pt x="152" y="64"/>
                    </a:cubicBezTo>
                    <a:cubicBezTo>
                      <a:pt x="152" y="64"/>
                      <a:pt x="151" y="64"/>
                      <a:pt x="151" y="64"/>
                    </a:cubicBezTo>
                    <a:cubicBezTo>
                      <a:pt x="149" y="62"/>
                      <a:pt x="147" y="60"/>
                      <a:pt x="145" y="58"/>
                    </a:cubicBezTo>
                    <a:cubicBezTo>
                      <a:pt x="144" y="56"/>
                      <a:pt x="142" y="54"/>
                      <a:pt x="140" y="52"/>
                    </a:cubicBezTo>
                    <a:cubicBezTo>
                      <a:pt x="139" y="52"/>
                      <a:pt x="139" y="52"/>
                      <a:pt x="139" y="51"/>
                    </a:cubicBezTo>
                    <a:cubicBezTo>
                      <a:pt x="137" y="50"/>
                      <a:pt x="136" y="50"/>
                      <a:pt x="134" y="48"/>
                    </a:cubicBezTo>
                    <a:cubicBezTo>
                      <a:pt x="133" y="47"/>
                      <a:pt x="133" y="46"/>
                      <a:pt x="132" y="44"/>
                    </a:cubicBezTo>
                    <a:cubicBezTo>
                      <a:pt x="131" y="43"/>
                      <a:pt x="131" y="43"/>
                      <a:pt x="130" y="42"/>
                    </a:cubicBezTo>
                    <a:cubicBezTo>
                      <a:pt x="129" y="40"/>
                      <a:pt x="128" y="38"/>
                      <a:pt x="126" y="37"/>
                    </a:cubicBezTo>
                    <a:cubicBezTo>
                      <a:pt x="124" y="35"/>
                      <a:pt x="122" y="33"/>
                      <a:pt x="121" y="29"/>
                    </a:cubicBezTo>
                    <a:cubicBezTo>
                      <a:pt x="119" y="22"/>
                      <a:pt x="118" y="19"/>
                      <a:pt x="110" y="18"/>
                    </a:cubicBezTo>
                    <a:cubicBezTo>
                      <a:pt x="104" y="17"/>
                      <a:pt x="102" y="14"/>
                      <a:pt x="99" y="9"/>
                    </a:cubicBezTo>
                    <a:cubicBezTo>
                      <a:pt x="99" y="8"/>
                      <a:pt x="99" y="8"/>
                      <a:pt x="99" y="8"/>
                    </a:cubicBezTo>
                    <a:cubicBezTo>
                      <a:pt x="95" y="2"/>
                      <a:pt x="88" y="0"/>
                      <a:pt x="84" y="0"/>
                    </a:cubicBezTo>
                    <a:cubicBezTo>
                      <a:pt x="83" y="0"/>
                      <a:pt x="82" y="0"/>
                      <a:pt x="81" y="0"/>
                    </a:cubicBezTo>
                    <a:cubicBezTo>
                      <a:pt x="76" y="0"/>
                      <a:pt x="71" y="1"/>
                      <a:pt x="66" y="2"/>
                    </a:cubicBezTo>
                    <a:cubicBezTo>
                      <a:pt x="61" y="4"/>
                      <a:pt x="56" y="5"/>
                      <a:pt x="50" y="5"/>
                    </a:cubicBezTo>
                    <a:cubicBezTo>
                      <a:pt x="49" y="5"/>
                      <a:pt x="48" y="5"/>
                      <a:pt x="47" y="5"/>
                    </a:cubicBezTo>
                    <a:cubicBezTo>
                      <a:pt x="46" y="5"/>
                      <a:pt x="46" y="5"/>
                      <a:pt x="46" y="5"/>
                    </a:cubicBezTo>
                    <a:cubicBezTo>
                      <a:pt x="44" y="5"/>
                      <a:pt x="43" y="4"/>
                      <a:pt x="41" y="4"/>
                    </a:cubicBezTo>
                    <a:cubicBezTo>
                      <a:pt x="37" y="4"/>
                      <a:pt x="35" y="6"/>
                      <a:pt x="33" y="10"/>
                    </a:cubicBezTo>
                    <a:cubicBezTo>
                      <a:pt x="33" y="11"/>
                      <a:pt x="32" y="12"/>
                      <a:pt x="32" y="12"/>
                    </a:cubicBezTo>
                    <a:cubicBezTo>
                      <a:pt x="31" y="16"/>
                      <a:pt x="29" y="19"/>
                      <a:pt x="27" y="20"/>
                    </a:cubicBezTo>
                    <a:cubicBezTo>
                      <a:pt x="25" y="20"/>
                      <a:pt x="25" y="20"/>
                      <a:pt x="25" y="20"/>
                    </a:cubicBezTo>
                    <a:cubicBezTo>
                      <a:pt x="25" y="22"/>
                      <a:pt x="25" y="22"/>
                      <a:pt x="25" y="22"/>
                    </a:cubicBezTo>
                    <a:cubicBezTo>
                      <a:pt x="25" y="24"/>
                      <a:pt x="25" y="27"/>
                      <a:pt x="24" y="30"/>
                    </a:cubicBezTo>
                    <a:cubicBezTo>
                      <a:pt x="24" y="31"/>
                      <a:pt x="23" y="33"/>
                      <a:pt x="22" y="35"/>
                    </a:cubicBezTo>
                    <a:cubicBezTo>
                      <a:pt x="21" y="35"/>
                      <a:pt x="21" y="36"/>
                      <a:pt x="21" y="37"/>
                    </a:cubicBezTo>
                    <a:cubicBezTo>
                      <a:pt x="20" y="38"/>
                      <a:pt x="20" y="39"/>
                      <a:pt x="19" y="40"/>
                    </a:cubicBezTo>
                    <a:cubicBezTo>
                      <a:pt x="18" y="41"/>
                      <a:pt x="18" y="41"/>
                      <a:pt x="18" y="41"/>
                    </a:cubicBezTo>
                    <a:cubicBezTo>
                      <a:pt x="18" y="41"/>
                      <a:pt x="17" y="42"/>
                      <a:pt x="16" y="43"/>
                    </a:cubicBezTo>
                    <a:cubicBezTo>
                      <a:pt x="15" y="44"/>
                      <a:pt x="14" y="46"/>
                      <a:pt x="13" y="47"/>
                    </a:cubicBezTo>
                    <a:cubicBezTo>
                      <a:pt x="12" y="49"/>
                      <a:pt x="10" y="52"/>
                      <a:pt x="8" y="53"/>
                    </a:cubicBezTo>
                    <a:cubicBezTo>
                      <a:pt x="6" y="55"/>
                      <a:pt x="0" y="58"/>
                      <a:pt x="4" y="64"/>
                    </a:cubicBezTo>
                    <a:cubicBezTo>
                      <a:pt x="4" y="64"/>
                      <a:pt x="4" y="64"/>
                      <a:pt x="4" y="64"/>
                    </a:cubicBezTo>
                    <a:cubicBezTo>
                      <a:pt x="6" y="67"/>
                      <a:pt x="8" y="70"/>
                      <a:pt x="10" y="72"/>
                    </a:cubicBezTo>
                    <a:cubicBezTo>
                      <a:pt x="11" y="74"/>
                      <a:pt x="12" y="75"/>
                      <a:pt x="12" y="77"/>
                    </a:cubicBezTo>
                    <a:cubicBezTo>
                      <a:pt x="13" y="78"/>
                      <a:pt x="14" y="80"/>
                      <a:pt x="15" y="81"/>
                    </a:cubicBezTo>
                    <a:cubicBezTo>
                      <a:pt x="15" y="81"/>
                      <a:pt x="15" y="82"/>
                      <a:pt x="15" y="82"/>
                    </a:cubicBezTo>
                    <a:cubicBezTo>
                      <a:pt x="16" y="84"/>
                      <a:pt x="17" y="85"/>
                      <a:pt x="19" y="86"/>
                    </a:cubicBezTo>
                    <a:cubicBezTo>
                      <a:pt x="20" y="86"/>
                      <a:pt x="20" y="86"/>
                      <a:pt x="21" y="86"/>
                    </a:cubicBezTo>
                    <a:cubicBezTo>
                      <a:pt x="22" y="86"/>
                      <a:pt x="22" y="86"/>
                      <a:pt x="23" y="86"/>
                    </a:cubicBezTo>
                    <a:cubicBezTo>
                      <a:pt x="23" y="86"/>
                      <a:pt x="23" y="86"/>
                      <a:pt x="24" y="86"/>
                    </a:cubicBezTo>
                    <a:cubicBezTo>
                      <a:pt x="24" y="89"/>
                      <a:pt x="23" y="90"/>
                      <a:pt x="21" y="93"/>
                    </a:cubicBezTo>
                    <a:cubicBezTo>
                      <a:pt x="20" y="94"/>
                      <a:pt x="20" y="94"/>
                      <a:pt x="20" y="94"/>
                    </a:cubicBezTo>
                    <a:cubicBezTo>
                      <a:pt x="20" y="95"/>
                      <a:pt x="20" y="95"/>
                      <a:pt x="20" y="96"/>
                    </a:cubicBezTo>
                    <a:cubicBezTo>
                      <a:pt x="19" y="99"/>
                      <a:pt x="19" y="99"/>
                      <a:pt x="19" y="99"/>
                    </a:cubicBezTo>
                    <a:cubicBezTo>
                      <a:pt x="22" y="98"/>
                      <a:pt x="22" y="98"/>
                      <a:pt x="22" y="98"/>
                    </a:cubicBezTo>
                    <a:cubicBezTo>
                      <a:pt x="22" y="98"/>
                      <a:pt x="23" y="98"/>
                      <a:pt x="24" y="98"/>
                    </a:cubicBezTo>
                    <a:cubicBezTo>
                      <a:pt x="30" y="98"/>
                      <a:pt x="36" y="99"/>
                      <a:pt x="39" y="100"/>
                    </a:cubicBezTo>
                    <a:cubicBezTo>
                      <a:pt x="41" y="100"/>
                      <a:pt x="43" y="100"/>
                      <a:pt x="44" y="100"/>
                    </a:cubicBezTo>
                    <a:cubicBezTo>
                      <a:pt x="49" y="100"/>
                      <a:pt x="54" y="99"/>
                      <a:pt x="58" y="96"/>
                    </a:cubicBezTo>
                    <a:cubicBezTo>
                      <a:pt x="61" y="94"/>
                      <a:pt x="64" y="93"/>
                      <a:pt x="67" y="93"/>
                    </a:cubicBezTo>
                    <a:cubicBezTo>
                      <a:pt x="68" y="93"/>
                      <a:pt x="68" y="93"/>
                      <a:pt x="69" y="93"/>
                    </a:cubicBezTo>
                    <a:cubicBezTo>
                      <a:pt x="72" y="94"/>
                      <a:pt x="74" y="94"/>
                      <a:pt x="76" y="98"/>
                    </a:cubicBezTo>
                    <a:cubicBezTo>
                      <a:pt x="77" y="99"/>
                      <a:pt x="77" y="99"/>
                      <a:pt x="78" y="99"/>
                    </a:cubicBezTo>
                    <a:cubicBezTo>
                      <a:pt x="78" y="99"/>
                      <a:pt x="78" y="99"/>
                      <a:pt x="79" y="99"/>
                    </a:cubicBezTo>
                    <a:cubicBezTo>
                      <a:pt x="79" y="99"/>
                      <a:pt x="79" y="99"/>
                      <a:pt x="80" y="98"/>
                    </a:cubicBezTo>
                    <a:cubicBezTo>
                      <a:pt x="81" y="98"/>
                      <a:pt x="82" y="98"/>
                      <a:pt x="83" y="98"/>
                    </a:cubicBezTo>
                    <a:cubicBezTo>
                      <a:pt x="83" y="98"/>
                      <a:pt x="84" y="98"/>
                      <a:pt x="84" y="98"/>
                    </a:cubicBezTo>
                    <a:cubicBezTo>
                      <a:pt x="85" y="98"/>
                      <a:pt x="87" y="99"/>
                      <a:pt x="87" y="100"/>
                    </a:cubicBezTo>
                    <a:cubicBezTo>
                      <a:pt x="87" y="101"/>
                      <a:pt x="87" y="101"/>
                      <a:pt x="87" y="102"/>
                    </a:cubicBezTo>
                    <a:cubicBezTo>
                      <a:pt x="87" y="103"/>
                      <a:pt x="87" y="104"/>
                      <a:pt x="88" y="104"/>
                    </a:cubicBezTo>
                    <a:cubicBezTo>
                      <a:pt x="88" y="105"/>
                      <a:pt x="88" y="105"/>
                      <a:pt x="88" y="105"/>
                    </a:cubicBezTo>
                    <a:cubicBezTo>
                      <a:pt x="90" y="106"/>
                      <a:pt x="90" y="106"/>
                      <a:pt x="90" y="106"/>
                    </a:cubicBezTo>
                    <a:cubicBezTo>
                      <a:pt x="90" y="106"/>
                      <a:pt x="91" y="106"/>
                      <a:pt x="96" y="103"/>
                    </a:cubicBezTo>
                    <a:cubicBezTo>
                      <a:pt x="96" y="102"/>
                      <a:pt x="97" y="102"/>
                      <a:pt x="97" y="102"/>
                    </a:cubicBezTo>
                    <a:cubicBezTo>
                      <a:pt x="98" y="101"/>
                      <a:pt x="99" y="101"/>
                      <a:pt x="100" y="101"/>
                    </a:cubicBezTo>
                    <a:cubicBezTo>
                      <a:pt x="101" y="101"/>
                      <a:pt x="102" y="102"/>
                      <a:pt x="103" y="103"/>
                    </a:cubicBezTo>
                    <a:cubicBezTo>
                      <a:pt x="104" y="103"/>
                      <a:pt x="105" y="104"/>
                      <a:pt x="105" y="104"/>
                    </a:cubicBezTo>
                    <a:cubicBezTo>
                      <a:pt x="105" y="109"/>
                      <a:pt x="103" y="110"/>
                      <a:pt x="100" y="111"/>
                    </a:cubicBezTo>
                    <a:cubicBezTo>
                      <a:pt x="98" y="111"/>
                      <a:pt x="97" y="112"/>
                      <a:pt x="96" y="112"/>
                    </a:cubicBezTo>
                    <a:cubicBezTo>
                      <a:pt x="94" y="113"/>
                      <a:pt x="92" y="114"/>
                      <a:pt x="91" y="114"/>
                    </a:cubicBezTo>
                    <a:cubicBezTo>
                      <a:pt x="90" y="114"/>
                      <a:pt x="90" y="114"/>
                      <a:pt x="89" y="113"/>
                    </a:cubicBezTo>
                    <a:cubicBezTo>
                      <a:pt x="88" y="113"/>
                      <a:pt x="87" y="112"/>
                      <a:pt x="85" y="111"/>
                    </a:cubicBezTo>
                    <a:cubicBezTo>
                      <a:pt x="85" y="111"/>
                      <a:pt x="84" y="110"/>
                      <a:pt x="83" y="110"/>
                    </a:cubicBezTo>
                    <a:cubicBezTo>
                      <a:pt x="82" y="109"/>
                      <a:pt x="81" y="109"/>
                      <a:pt x="80" y="109"/>
                    </a:cubicBezTo>
                    <a:cubicBezTo>
                      <a:pt x="79" y="109"/>
                      <a:pt x="78" y="108"/>
                      <a:pt x="77" y="108"/>
                    </a:cubicBezTo>
                    <a:cubicBezTo>
                      <a:pt x="76" y="108"/>
                      <a:pt x="75" y="107"/>
                      <a:pt x="74" y="107"/>
                    </a:cubicBezTo>
                    <a:cubicBezTo>
                      <a:pt x="73" y="107"/>
                      <a:pt x="71" y="106"/>
                      <a:pt x="70" y="105"/>
                    </a:cubicBezTo>
                    <a:cubicBezTo>
                      <a:pt x="70" y="105"/>
                      <a:pt x="70" y="105"/>
                      <a:pt x="69" y="104"/>
                    </a:cubicBezTo>
                    <a:cubicBezTo>
                      <a:pt x="68" y="103"/>
                      <a:pt x="68" y="103"/>
                      <a:pt x="67" y="103"/>
                    </a:cubicBezTo>
                    <a:cubicBezTo>
                      <a:pt x="66" y="103"/>
                      <a:pt x="66" y="103"/>
                      <a:pt x="66" y="103"/>
                    </a:cubicBezTo>
                    <a:cubicBezTo>
                      <a:pt x="65" y="103"/>
                      <a:pt x="65" y="103"/>
                      <a:pt x="65" y="103"/>
                    </a:cubicBezTo>
                    <a:cubicBezTo>
                      <a:pt x="64" y="104"/>
                      <a:pt x="64" y="105"/>
                      <a:pt x="64" y="106"/>
                    </a:cubicBezTo>
                    <a:cubicBezTo>
                      <a:pt x="63" y="107"/>
                      <a:pt x="63" y="108"/>
                      <a:pt x="62" y="109"/>
                    </a:cubicBezTo>
                    <a:cubicBezTo>
                      <a:pt x="59" y="110"/>
                      <a:pt x="56" y="110"/>
                      <a:pt x="53" y="111"/>
                    </a:cubicBezTo>
                    <a:cubicBezTo>
                      <a:pt x="52" y="111"/>
                      <a:pt x="50" y="111"/>
                      <a:pt x="49" y="111"/>
                    </a:cubicBezTo>
                    <a:cubicBezTo>
                      <a:pt x="48" y="112"/>
                      <a:pt x="48" y="112"/>
                      <a:pt x="48" y="112"/>
                    </a:cubicBezTo>
                    <a:cubicBezTo>
                      <a:pt x="48" y="112"/>
                      <a:pt x="48" y="112"/>
                      <a:pt x="48" y="112"/>
                    </a:cubicBezTo>
                    <a:cubicBezTo>
                      <a:pt x="47" y="113"/>
                      <a:pt x="47" y="113"/>
                      <a:pt x="47" y="114"/>
                    </a:cubicBezTo>
                    <a:cubicBezTo>
                      <a:pt x="46" y="115"/>
                      <a:pt x="45" y="116"/>
                      <a:pt x="43" y="116"/>
                    </a:cubicBezTo>
                    <a:cubicBezTo>
                      <a:pt x="39" y="117"/>
                      <a:pt x="35" y="117"/>
                      <a:pt x="32" y="117"/>
                    </a:cubicBezTo>
                    <a:cubicBezTo>
                      <a:pt x="31" y="117"/>
                      <a:pt x="29" y="117"/>
                      <a:pt x="28" y="117"/>
                    </a:cubicBezTo>
                    <a:cubicBezTo>
                      <a:pt x="27" y="117"/>
                      <a:pt x="27" y="117"/>
                      <a:pt x="27" y="117"/>
                    </a:cubicBezTo>
                    <a:cubicBezTo>
                      <a:pt x="26" y="117"/>
                      <a:pt x="25" y="117"/>
                      <a:pt x="24" y="117"/>
                    </a:cubicBezTo>
                    <a:cubicBezTo>
                      <a:pt x="23" y="117"/>
                      <a:pt x="22" y="117"/>
                      <a:pt x="21" y="118"/>
                    </a:cubicBezTo>
                    <a:cubicBezTo>
                      <a:pt x="20" y="118"/>
                      <a:pt x="20" y="119"/>
                      <a:pt x="20" y="119"/>
                    </a:cubicBezTo>
                    <a:cubicBezTo>
                      <a:pt x="19" y="120"/>
                      <a:pt x="19" y="120"/>
                      <a:pt x="18" y="120"/>
                    </a:cubicBezTo>
                    <a:cubicBezTo>
                      <a:pt x="16" y="120"/>
                      <a:pt x="16" y="120"/>
                      <a:pt x="16" y="120"/>
                    </a:cubicBezTo>
                    <a:cubicBezTo>
                      <a:pt x="16" y="122"/>
                      <a:pt x="16" y="122"/>
                      <a:pt x="16" y="122"/>
                    </a:cubicBezTo>
                    <a:cubicBezTo>
                      <a:pt x="16" y="129"/>
                      <a:pt x="16" y="131"/>
                      <a:pt x="19" y="131"/>
                    </a:cubicBezTo>
                    <a:cubicBezTo>
                      <a:pt x="19" y="131"/>
                      <a:pt x="19" y="131"/>
                      <a:pt x="19" y="131"/>
                    </a:cubicBezTo>
                    <a:cubicBezTo>
                      <a:pt x="18" y="132"/>
                      <a:pt x="17" y="132"/>
                      <a:pt x="17" y="133"/>
                    </a:cubicBezTo>
                    <a:cubicBezTo>
                      <a:pt x="14" y="136"/>
                      <a:pt x="15" y="139"/>
                      <a:pt x="17" y="142"/>
                    </a:cubicBezTo>
                    <a:cubicBezTo>
                      <a:pt x="18" y="142"/>
                      <a:pt x="19" y="143"/>
                      <a:pt x="20" y="144"/>
                    </a:cubicBezTo>
                    <a:cubicBezTo>
                      <a:pt x="21" y="144"/>
                      <a:pt x="21" y="144"/>
                      <a:pt x="21" y="144"/>
                    </a:cubicBezTo>
                    <a:cubicBezTo>
                      <a:pt x="22" y="143"/>
                      <a:pt x="22" y="143"/>
                      <a:pt x="22" y="143"/>
                    </a:cubicBezTo>
                    <a:cubicBezTo>
                      <a:pt x="23" y="143"/>
                      <a:pt x="23" y="142"/>
                      <a:pt x="25" y="141"/>
                    </a:cubicBezTo>
                    <a:cubicBezTo>
                      <a:pt x="28" y="140"/>
                      <a:pt x="31" y="139"/>
                      <a:pt x="34" y="138"/>
                    </a:cubicBezTo>
                    <a:cubicBezTo>
                      <a:pt x="35" y="138"/>
                      <a:pt x="36" y="138"/>
                      <a:pt x="37" y="138"/>
                    </a:cubicBezTo>
                    <a:cubicBezTo>
                      <a:pt x="39" y="138"/>
                      <a:pt x="41" y="138"/>
                      <a:pt x="42" y="138"/>
                    </a:cubicBezTo>
                    <a:cubicBezTo>
                      <a:pt x="44" y="139"/>
                      <a:pt x="46" y="139"/>
                      <a:pt x="47" y="139"/>
                    </a:cubicBezTo>
                    <a:cubicBezTo>
                      <a:pt x="50" y="139"/>
                      <a:pt x="52" y="138"/>
                      <a:pt x="54" y="138"/>
                    </a:cubicBezTo>
                    <a:cubicBezTo>
                      <a:pt x="57" y="136"/>
                      <a:pt x="60" y="134"/>
                      <a:pt x="62" y="131"/>
                    </a:cubicBezTo>
                    <a:cubicBezTo>
                      <a:pt x="73" y="131"/>
                      <a:pt x="73" y="131"/>
                      <a:pt x="73" y="131"/>
                    </a:cubicBezTo>
                    <a:cubicBezTo>
                      <a:pt x="76" y="132"/>
                      <a:pt x="80" y="132"/>
                      <a:pt x="83" y="132"/>
                    </a:cubicBezTo>
                    <a:cubicBezTo>
                      <a:pt x="85" y="132"/>
                      <a:pt x="85" y="132"/>
                      <a:pt x="85" y="132"/>
                    </a:cubicBezTo>
                    <a:cubicBezTo>
                      <a:pt x="88" y="132"/>
                      <a:pt x="92" y="132"/>
                      <a:pt x="95" y="131"/>
                    </a:cubicBezTo>
                    <a:cubicBezTo>
                      <a:pt x="98" y="131"/>
                      <a:pt x="102" y="131"/>
                      <a:pt x="105" y="131"/>
                    </a:cubicBezTo>
                    <a:cubicBezTo>
                      <a:pt x="110" y="131"/>
                      <a:pt x="114" y="131"/>
                      <a:pt x="119" y="132"/>
                    </a:cubicBezTo>
                    <a:cubicBezTo>
                      <a:pt x="119" y="132"/>
                      <a:pt x="120" y="132"/>
                      <a:pt x="120" y="132"/>
                    </a:cubicBezTo>
                    <a:cubicBezTo>
                      <a:pt x="121" y="131"/>
                      <a:pt x="122" y="131"/>
                      <a:pt x="122" y="131"/>
                    </a:cubicBezTo>
                    <a:cubicBezTo>
                      <a:pt x="123" y="131"/>
                      <a:pt x="123" y="131"/>
                      <a:pt x="124" y="132"/>
                    </a:cubicBezTo>
                    <a:cubicBezTo>
                      <a:pt x="125" y="132"/>
                      <a:pt x="125" y="133"/>
                      <a:pt x="126" y="133"/>
                    </a:cubicBezTo>
                    <a:cubicBezTo>
                      <a:pt x="127" y="134"/>
                      <a:pt x="127" y="134"/>
                      <a:pt x="127" y="134"/>
                    </a:cubicBezTo>
                    <a:cubicBezTo>
                      <a:pt x="129" y="135"/>
                      <a:pt x="130" y="136"/>
                      <a:pt x="132" y="136"/>
                    </a:cubicBezTo>
                    <a:cubicBezTo>
                      <a:pt x="133" y="137"/>
                      <a:pt x="133" y="137"/>
                      <a:pt x="133" y="137"/>
                    </a:cubicBezTo>
                    <a:cubicBezTo>
                      <a:pt x="134" y="137"/>
                      <a:pt x="134" y="138"/>
                      <a:pt x="135" y="138"/>
                    </a:cubicBezTo>
                    <a:cubicBezTo>
                      <a:pt x="135" y="138"/>
                      <a:pt x="136" y="139"/>
                      <a:pt x="137" y="139"/>
                    </a:cubicBezTo>
                    <a:cubicBezTo>
                      <a:pt x="137" y="139"/>
                      <a:pt x="138" y="139"/>
                      <a:pt x="138" y="139"/>
                    </a:cubicBezTo>
                    <a:cubicBezTo>
                      <a:pt x="138" y="140"/>
                      <a:pt x="139" y="140"/>
                      <a:pt x="139" y="140"/>
                    </a:cubicBezTo>
                    <a:cubicBezTo>
                      <a:pt x="139" y="140"/>
                      <a:pt x="139" y="140"/>
                      <a:pt x="139" y="140"/>
                    </a:cubicBezTo>
                    <a:cubicBezTo>
                      <a:pt x="140" y="140"/>
                      <a:pt x="140" y="140"/>
                      <a:pt x="140" y="140"/>
                    </a:cubicBezTo>
                    <a:cubicBezTo>
                      <a:pt x="140" y="140"/>
                      <a:pt x="140" y="140"/>
                      <a:pt x="141" y="140"/>
                    </a:cubicBezTo>
                    <a:cubicBezTo>
                      <a:pt x="141" y="140"/>
                      <a:pt x="141" y="140"/>
                      <a:pt x="142" y="140"/>
                    </a:cubicBezTo>
                    <a:cubicBezTo>
                      <a:pt x="142" y="140"/>
                      <a:pt x="142" y="140"/>
                      <a:pt x="142" y="140"/>
                    </a:cubicBezTo>
                    <a:cubicBezTo>
                      <a:pt x="143" y="140"/>
                      <a:pt x="143" y="140"/>
                      <a:pt x="144" y="141"/>
                    </a:cubicBezTo>
                    <a:cubicBezTo>
                      <a:pt x="145" y="142"/>
                      <a:pt x="145" y="142"/>
                      <a:pt x="146" y="143"/>
                    </a:cubicBezTo>
                    <a:cubicBezTo>
                      <a:pt x="146" y="143"/>
                      <a:pt x="147" y="143"/>
                      <a:pt x="147" y="143"/>
                    </a:cubicBezTo>
                    <a:cubicBezTo>
                      <a:pt x="148" y="143"/>
                      <a:pt x="149" y="142"/>
                      <a:pt x="150" y="142"/>
                    </a:cubicBezTo>
                    <a:cubicBezTo>
                      <a:pt x="151" y="141"/>
                      <a:pt x="151" y="141"/>
                      <a:pt x="151" y="141"/>
                    </a:cubicBezTo>
                    <a:cubicBezTo>
                      <a:pt x="153" y="140"/>
                      <a:pt x="154" y="140"/>
                      <a:pt x="156" y="140"/>
                    </a:cubicBezTo>
                    <a:cubicBezTo>
                      <a:pt x="157" y="140"/>
                      <a:pt x="157" y="140"/>
                      <a:pt x="158" y="140"/>
                    </a:cubicBezTo>
                    <a:cubicBezTo>
                      <a:pt x="159" y="140"/>
                      <a:pt x="160" y="140"/>
                      <a:pt x="160" y="140"/>
                    </a:cubicBezTo>
                    <a:cubicBezTo>
                      <a:pt x="161" y="140"/>
                      <a:pt x="161" y="140"/>
                      <a:pt x="162" y="140"/>
                    </a:cubicBezTo>
                    <a:cubicBezTo>
                      <a:pt x="163" y="140"/>
                      <a:pt x="163" y="140"/>
                      <a:pt x="163" y="140"/>
                    </a:cubicBezTo>
                    <a:cubicBezTo>
                      <a:pt x="166" y="140"/>
                      <a:pt x="168" y="139"/>
                      <a:pt x="171" y="138"/>
                    </a:cubicBezTo>
                    <a:cubicBezTo>
                      <a:pt x="173" y="138"/>
                      <a:pt x="173" y="138"/>
                      <a:pt x="173" y="138"/>
                    </a:cubicBezTo>
                    <a:cubicBezTo>
                      <a:pt x="173" y="137"/>
                      <a:pt x="173" y="137"/>
                      <a:pt x="173" y="137"/>
                    </a:cubicBezTo>
                    <a:lnTo>
                      <a:pt x="173" y="136"/>
                    </a:ln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44" name="Freeform 77">
                <a:extLst>
                  <a:ext uri="{FF2B5EF4-FFF2-40B4-BE49-F238E27FC236}">
                    <a16:creationId xmlns:a16="http://schemas.microsoft.com/office/drawing/2014/main" id="{0BA2A1E1-3A65-3D5F-41E6-EDD054750649}"/>
                  </a:ext>
                </a:extLst>
              </p:cNvPr>
              <p:cNvSpPr>
                <a:spLocks/>
              </p:cNvSpPr>
              <p:nvPr/>
            </p:nvSpPr>
            <p:spPr bwMode="auto">
              <a:xfrm>
                <a:off x="2016754" y="1760420"/>
                <a:ext cx="181912" cy="380120"/>
              </a:xfrm>
              <a:custGeom>
                <a:avLst/>
                <a:gdLst>
                  <a:gd name="T0" fmla="*/ 89 w 90"/>
                  <a:gd name="T1" fmla="*/ 55 h 204"/>
                  <a:gd name="T2" fmla="*/ 88 w 90"/>
                  <a:gd name="T3" fmla="*/ 54 h 204"/>
                  <a:gd name="T4" fmla="*/ 87 w 90"/>
                  <a:gd name="T5" fmla="*/ 50 h 204"/>
                  <a:gd name="T6" fmla="*/ 83 w 90"/>
                  <a:gd name="T7" fmla="*/ 38 h 204"/>
                  <a:gd name="T8" fmla="*/ 79 w 90"/>
                  <a:gd name="T9" fmla="*/ 31 h 204"/>
                  <a:gd name="T10" fmla="*/ 83 w 90"/>
                  <a:gd name="T11" fmla="*/ 25 h 204"/>
                  <a:gd name="T12" fmla="*/ 83 w 90"/>
                  <a:gd name="T13" fmla="*/ 23 h 204"/>
                  <a:gd name="T14" fmla="*/ 83 w 90"/>
                  <a:gd name="T15" fmla="*/ 22 h 204"/>
                  <a:gd name="T16" fmla="*/ 79 w 90"/>
                  <a:gd name="T17" fmla="*/ 17 h 204"/>
                  <a:gd name="T18" fmla="*/ 74 w 90"/>
                  <a:gd name="T19" fmla="*/ 13 h 204"/>
                  <a:gd name="T20" fmla="*/ 70 w 90"/>
                  <a:gd name="T21" fmla="*/ 8 h 204"/>
                  <a:gd name="T22" fmla="*/ 64 w 90"/>
                  <a:gd name="T23" fmla="*/ 3 h 204"/>
                  <a:gd name="T24" fmla="*/ 60 w 90"/>
                  <a:gd name="T25" fmla="*/ 0 h 204"/>
                  <a:gd name="T26" fmla="*/ 54 w 90"/>
                  <a:gd name="T27" fmla="*/ 2 h 204"/>
                  <a:gd name="T28" fmla="*/ 52 w 90"/>
                  <a:gd name="T29" fmla="*/ 3 h 204"/>
                  <a:gd name="T30" fmla="*/ 47 w 90"/>
                  <a:gd name="T31" fmla="*/ 6 h 204"/>
                  <a:gd name="T32" fmla="*/ 49 w 90"/>
                  <a:gd name="T33" fmla="*/ 9 h 204"/>
                  <a:gd name="T34" fmla="*/ 49 w 90"/>
                  <a:gd name="T35" fmla="*/ 15 h 204"/>
                  <a:gd name="T36" fmla="*/ 48 w 90"/>
                  <a:gd name="T37" fmla="*/ 17 h 204"/>
                  <a:gd name="T38" fmla="*/ 44 w 90"/>
                  <a:gd name="T39" fmla="*/ 23 h 204"/>
                  <a:gd name="T40" fmla="*/ 35 w 90"/>
                  <a:gd name="T41" fmla="*/ 32 h 204"/>
                  <a:gd name="T42" fmla="*/ 34 w 90"/>
                  <a:gd name="T43" fmla="*/ 32 h 204"/>
                  <a:gd name="T44" fmla="*/ 29 w 90"/>
                  <a:gd name="T45" fmla="*/ 31 h 204"/>
                  <a:gd name="T46" fmla="*/ 26 w 90"/>
                  <a:gd name="T47" fmla="*/ 32 h 204"/>
                  <a:gd name="T48" fmla="*/ 23 w 90"/>
                  <a:gd name="T49" fmla="*/ 31 h 204"/>
                  <a:gd name="T50" fmla="*/ 22 w 90"/>
                  <a:gd name="T51" fmla="*/ 30 h 204"/>
                  <a:gd name="T52" fmla="*/ 18 w 90"/>
                  <a:gd name="T53" fmla="*/ 32 h 204"/>
                  <a:gd name="T54" fmla="*/ 16 w 90"/>
                  <a:gd name="T55" fmla="*/ 36 h 204"/>
                  <a:gd name="T56" fmla="*/ 12 w 90"/>
                  <a:gd name="T57" fmla="*/ 38 h 204"/>
                  <a:gd name="T58" fmla="*/ 10 w 90"/>
                  <a:gd name="T59" fmla="*/ 47 h 204"/>
                  <a:gd name="T60" fmla="*/ 7 w 90"/>
                  <a:gd name="T61" fmla="*/ 71 h 204"/>
                  <a:gd name="T62" fmla="*/ 17 w 90"/>
                  <a:gd name="T63" fmla="*/ 81 h 204"/>
                  <a:gd name="T64" fmla="*/ 18 w 90"/>
                  <a:gd name="T65" fmla="*/ 99 h 204"/>
                  <a:gd name="T66" fmla="*/ 25 w 90"/>
                  <a:gd name="T67" fmla="*/ 116 h 204"/>
                  <a:gd name="T68" fmla="*/ 25 w 90"/>
                  <a:gd name="T69" fmla="*/ 137 h 204"/>
                  <a:gd name="T70" fmla="*/ 26 w 90"/>
                  <a:gd name="T71" fmla="*/ 150 h 204"/>
                  <a:gd name="T72" fmla="*/ 25 w 90"/>
                  <a:gd name="T73" fmla="*/ 179 h 204"/>
                  <a:gd name="T74" fmla="*/ 27 w 90"/>
                  <a:gd name="T75" fmla="*/ 194 h 204"/>
                  <a:gd name="T76" fmla="*/ 29 w 90"/>
                  <a:gd name="T77" fmla="*/ 201 h 204"/>
                  <a:gd name="T78" fmla="*/ 33 w 90"/>
                  <a:gd name="T79" fmla="*/ 203 h 204"/>
                  <a:gd name="T80" fmla="*/ 44 w 90"/>
                  <a:gd name="T81" fmla="*/ 201 h 204"/>
                  <a:gd name="T82" fmla="*/ 54 w 90"/>
                  <a:gd name="T83" fmla="*/ 199 h 204"/>
                  <a:gd name="T84" fmla="*/ 58 w 90"/>
                  <a:gd name="T85" fmla="*/ 199 h 204"/>
                  <a:gd name="T86" fmla="*/ 59 w 90"/>
                  <a:gd name="T87" fmla="*/ 181 h 204"/>
                  <a:gd name="T88" fmla="*/ 58 w 90"/>
                  <a:gd name="T89" fmla="*/ 160 h 204"/>
                  <a:gd name="T90" fmla="*/ 58 w 90"/>
                  <a:gd name="T91" fmla="*/ 126 h 204"/>
                  <a:gd name="T92" fmla="*/ 58 w 90"/>
                  <a:gd name="T93" fmla="*/ 119 h 204"/>
                  <a:gd name="T94" fmla="*/ 59 w 90"/>
                  <a:gd name="T95" fmla="*/ 112 h 204"/>
                  <a:gd name="T96" fmla="*/ 66 w 90"/>
                  <a:gd name="T97" fmla="*/ 109 h 204"/>
                  <a:gd name="T98" fmla="*/ 71 w 90"/>
                  <a:gd name="T99" fmla="*/ 94 h 204"/>
                  <a:gd name="T100" fmla="*/ 78 w 90"/>
                  <a:gd name="T101" fmla="*/ 85 h 204"/>
                  <a:gd name="T102" fmla="*/ 82 w 90"/>
                  <a:gd name="T103" fmla="*/ 81 h 204"/>
                  <a:gd name="T104" fmla="*/ 84 w 90"/>
                  <a:gd name="T105" fmla="*/ 78 h 204"/>
                  <a:gd name="T106" fmla="*/ 85 w 90"/>
                  <a:gd name="T107" fmla="*/ 75 h 204"/>
                  <a:gd name="T108" fmla="*/ 84 w 90"/>
                  <a:gd name="T109" fmla="*/ 73 h 204"/>
                  <a:gd name="T110" fmla="*/ 86 w 90"/>
                  <a:gd name="T111" fmla="*/ 65 h 204"/>
                  <a:gd name="T112" fmla="*/ 90 w 90"/>
                  <a:gd name="T113" fmla="*/ 5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204">
                    <a:moveTo>
                      <a:pt x="90" y="55"/>
                    </a:moveTo>
                    <a:cubicBezTo>
                      <a:pt x="89" y="55"/>
                      <a:pt x="89" y="55"/>
                      <a:pt x="89" y="55"/>
                    </a:cubicBezTo>
                    <a:cubicBezTo>
                      <a:pt x="89" y="55"/>
                      <a:pt x="89" y="55"/>
                      <a:pt x="89" y="55"/>
                    </a:cubicBezTo>
                    <a:cubicBezTo>
                      <a:pt x="88" y="54"/>
                      <a:pt x="88" y="54"/>
                      <a:pt x="88" y="54"/>
                    </a:cubicBezTo>
                    <a:cubicBezTo>
                      <a:pt x="87" y="53"/>
                      <a:pt x="87" y="53"/>
                      <a:pt x="87" y="52"/>
                    </a:cubicBezTo>
                    <a:cubicBezTo>
                      <a:pt x="87" y="51"/>
                      <a:pt x="87" y="50"/>
                      <a:pt x="87" y="50"/>
                    </a:cubicBezTo>
                    <a:cubicBezTo>
                      <a:pt x="87" y="49"/>
                      <a:pt x="87" y="48"/>
                      <a:pt x="87" y="47"/>
                    </a:cubicBezTo>
                    <a:cubicBezTo>
                      <a:pt x="86" y="43"/>
                      <a:pt x="85" y="41"/>
                      <a:pt x="83" y="38"/>
                    </a:cubicBezTo>
                    <a:cubicBezTo>
                      <a:pt x="83" y="38"/>
                      <a:pt x="83" y="38"/>
                      <a:pt x="83" y="38"/>
                    </a:cubicBezTo>
                    <a:cubicBezTo>
                      <a:pt x="82" y="36"/>
                      <a:pt x="79" y="34"/>
                      <a:pt x="79" y="31"/>
                    </a:cubicBezTo>
                    <a:cubicBezTo>
                      <a:pt x="80" y="30"/>
                      <a:pt x="81" y="29"/>
                      <a:pt x="81" y="27"/>
                    </a:cubicBezTo>
                    <a:cubicBezTo>
                      <a:pt x="82" y="26"/>
                      <a:pt x="83" y="26"/>
                      <a:pt x="83" y="25"/>
                    </a:cubicBezTo>
                    <a:cubicBezTo>
                      <a:pt x="83" y="23"/>
                      <a:pt x="83" y="23"/>
                      <a:pt x="83" y="23"/>
                    </a:cubicBezTo>
                    <a:cubicBezTo>
                      <a:pt x="83" y="23"/>
                      <a:pt x="83" y="23"/>
                      <a:pt x="83" y="23"/>
                    </a:cubicBezTo>
                    <a:cubicBezTo>
                      <a:pt x="83" y="22"/>
                      <a:pt x="83" y="22"/>
                      <a:pt x="83" y="22"/>
                    </a:cubicBezTo>
                    <a:cubicBezTo>
                      <a:pt x="83" y="22"/>
                      <a:pt x="83" y="22"/>
                      <a:pt x="83" y="22"/>
                    </a:cubicBezTo>
                    <a:cubicBezTo>
                      <a:pt x="82" y="21"/>
                      <a:pt x="82" y="21"/>
                      <a:pt x="81" y="20"/>
                    </a:cubicBezTo>
                    <a:cubicBezTo>
                      <a:pt x="80" y="19"/>
                      <a:pt x="79" y="18"/>
                      <a:pt x="79" y="17"/>
                    </a:cubicBezTo>
                    <a:cubicBezTo>
                      <a:pt x="78" y="16"/>
                      <a:pt x="78" y="16"/>
                      <a:pt x="78" y="16"/>
                    </a:cubicBezTo>
                    <a:cubicBezTo>
                      <a:pt x="77" y="15"/>
                      <a:pt x="76" y="14"/>
                      <a:pt x="74" y="13"/>
                    </a:cubicBezTo>
                    <a:cubicBezTo>
                      <a:pt x="73" y="12"/>
                      <a:pt x="72" y="12"/>
                      <a:pt x="72" y="11"/>
                    </a:cubicBezTo>
                    <a:cubicBezTo>
                      <a:pt x="70" y="8"/>
                      <a:pt x="70" y="8"/>
                      <a:pt x="70" y="8"/>
                    </a:cubicBezTo>
                    <a:cubicBezTo>
                      <a:pt x="68" y="7"/>
                      <a:pt x="67" y="6"/>
                      <a:pt x="66" y="4"/>
                    </a:cubicBezTo>
                    <a:cubicBezTo>
                      <a:pt x="65" y="4"/>
                      <a:pt x="65" y="4"/>
                      <a:pt x="64" y="3"/>
                    </a:cubicBezTo>
                    <a:cubicBezTo>
                      <a:pt x="63" y="1"/>
                      <a:pt x="61" y="0"/>
                      <a:pt x="60" y="0"/>
                    </a:cubicBezTo>
                    <a:cubicBezTo>
                      <a:pt x="60" y="0"/>
                      <a:pt x="60" y="0"/>
                      <a:pt x="60" y="0"/>
                    </a:cubicBezTo>
                    <a:cubicBezTo>
                      <a:pt x="59" y="0"/>
                      <a:pt x="59" y="0"/>
                      <a:pt x="59" y="0"/>
                    </a:cubicBezTo>
                    <a:cubicBezTo>
                      <a:pt x="58" y="0"/>
                      <a:pt x="56" y="1"/>
                      <a:pt x="54" y="2"/>
                    </a:cubicBezTo>
                    <a:cubicBezTo>
                      <a:pt x="53" y="2"/>
                      <a:pt x="53" y="2"/>
                      <a:pt x="53" y="2"/>
                    </a:cubicBezTo>
                    <a:cubicBezTo>
                      <a:pt x="53" y="2"/>
                      <a:pt x="52" y="3"/>
                      <a:pt x="52" y="3"/>
                    </a:cubicBezTo>
                    <a:cubicBezTo>
                      <a:pt x="50" y="4"/>
                      <a:pt x="49" y="4"/>
                      <a:pt x="48" y="5"/>
                    </a:cubicBezTo>
                    <a:cubicBezTo>
                      <a:pt x="47" y="6"/>
                      <a:pt x="47" y="6"/>
                      <a:pt x="47" y="6"/>
                    </a:cubicBezTo>
                    <a:cubicBezTo>
                      <a:pt x="48" y="7"/>
                      <a:pt x="48" y="7"/>
                      <a:pt x="48" y="7"/>
                    </a:cubicBezTo>
                    <a:cubicBezTo>
                      <a:pt x="48" y="7"/>
                      <a:pt x="49" y="8"/>
                      <a:pt x="49" y="9"/>
                    </a:cubicBezTo>
                    <a:cubicBezTo>
                      <a:pt x="49" y="9"/>
                      <a:pt x="50" y="10"/>
                      <a:pt x="50" y="10"/>
                    </a:cubicBezTo>
                    <a:cubicBezTo>
                      <a:pt x="50" y="13"/>
                      <a:pt x="50" y="15"/>
                      <a:pt x="49" y="15"/>
                    </a:cubicBezTo>
                    <a:cubicBezTo>
                      <a:pt x="48" y="16"/>
                      <a:pt x="48" y="16"/>
                      <a:pt x="48" y="16"/>
                    </a:cubicBezTo>
                    <a:cubicBezTo>
                      <a:pt x="48" y="17"/>
                      <a:pt x="48" y="17"/>
                      <a:pt x="48" y="17"/>
                    </a:cubicBezTo>
                    <a:cubicBezTo>
                      <a:pt x="47" y="18"/>
                      <a:pt x="47" y="18"/>
                      <a:pt x="47" y="18"/>
                    </a:cubicBezTo>
                    <a:cubicBezTo>
                      <a:pt x="47" y="20"/>
                      <a:pt x="46" y="21"/>
                      <a:pt x="44" y="23"/>
                    </a:cubicBezTo>
                    <a:cubicBezTo>
                      <a:pt x="43" y="24"/>
                      <a:pt x="42" y="25"/>
                      <a:pt x="42" y="26"/>
                    </a:cubicBezTo>
                    <a:cubicBezTo>
                      <a:pt x="40" y="29"/>
                      <a:pt x="38" y="30"/>
                      <a:pt x="35" y="32"/>
                    </a:cubicBezTo>
                    <a:cubicBezTo>
                      <a:pt x="35" y="32"/>
                      <a:pt x="35" y="32"/>
                      <a:pt x="35" y="32"/>
                    </a:cubicBezTo>
                    <a:cubicBezTo>
                      <a:pt x="34" y="32"/>
                      <a:pt x="34" y="32"/>
                      <a:pt x="34" y="32"/>
                    </a:cubicBezTo>
                    <a:cubicBezTo>
                      <a:pt x="33" y="32"/>
                      <a:pt x="32" y="32"/>
                      <a:pt x="32" y="32"/>
                    </a:cubicBezTo>
                    <a:cubicBezTo>
                      <a:pt x="31" y="32"/>
                      <a:pt x="30" y="31"/>
                      <a:pt x="29" y="31"/>
                    </a:cubicBezTo>
                    <a:cubicBezTo>
                      <a:pt x="28" y="31"/>
                      <a:pt x="28" y="31"/>
                      <a:pt x="27" y="32"/>
                    </a:cubicBezTo>
                    <a:cubicBezTo>
                      <a:pt x="26" y="32"/>
                      <a:pt x="26" y="32"/>
                      <a:pt x="26" y="32"/>
                    </a:cubicBezTo>
                    <a:cubicBezTo>
                      <a:pt x="25" y="32"/>
                      <a:pt x="25" y="32"/>
                      <a:pt x="24" y="32"/>
                    </a:cubicBezTo>
                    <a:cubicBezTo>
                      <a:pt x="24" y="31"/>
                      <a:pt x="24" y="31"/>
                      <a:pt x="23" y="31"/>
                    </a:cubicBezTo>
                    <a:cubicBezTo>
                      <a:pt x="23" y="30"/>
                      <a:pt x="23" y="30"/>
                      <a:pt x="23" y="30"/>
                    </a:cubicBezTo>
                    <a:cubicBezTo>
                      <a:pt x="22" y="30"/>
                      <a:pt x="22" y="30"/>
                      <a:pt x="22" y="30"/>
                    </a:cubicBezTo>
                    <a:cubicBezTo>
                      <a:pt x="22" y="30"/>
                      <a:pt x="22" y="30"/>
                      <a:pt x="21" y="30"/>
                    </a:cubicBezTo>
                    <a:cubicBezTo>
                      <a:pt x="20" y="30"/>
                      <a:pt x="19" y="31"/>
                      <a:pt x="18" y="32"/>
                    </a:cubicBezTo>
                    <a:cubicBezTo>
                      <a:pt x="18" y="32"/>
                      <a:pt x="17" y="33"/>
                      <a:pt x="17" y="34"/>
                    </a:cubicBezTo>
                    <a:cubicBezTo>
                      <a:pt x="17" y="35"/>
                      <a:pt x="16" y="36"/>
                      <a:pt x="16" y="36"/>
                    </a:cubicBezTo>
                    <a:cubicBezTo>
                      <a:pt x="15" y="37"/>
                      <a:pt x="14" y="37"/>
                      <a:pt x="13" y="38"/>
                    </a:cubicBezTo>
                    <a:cubicBezTo>
                      <a:pt x="12" y="38"/>
                      <a:pt x="12" y="38"/>
                      <a:pt x="12" y="38"/>
                    </a:cubicBezTo>
                    <a:cubicBezTo>
                      <a:pt x="12" y="41"/>
                      <a:pt x="12" y="41"/>
                      <a:pt x="12" y="41"/>
                    </a:cubicBezTo>
                    <a:cubicBezTo>
                      <a:pt x="12" y="44"/>
                      <a:pt x="12" y="46"/>
                      <a:pt x="10" y="47"/>
                    </a:cubicBezTo>
                    <a:cubicBezTo>
                      <a:pt x="5" y="49"/>
                      <a:pt x="3" y="55"/>
                      <a:pt x="2" y="57"/>
                    </a:cubicBezTo>
                    <a:cubicBezTo>
                      <a:pt x="0" y="64"/>
                      <a:pt x="1" y="66"/>
                      <a:pt x="7" y="71"/>
                    </a:cubicBezTo>
                    <a:cubicBezTo>
                      <a:pt x="8" y="72"/>
                      <a:pt x="8" y="72"/>
                      <a:pt x="9" y="73"/>
                    </a:cubicBezTo>
                    <a:cubicBezTo>
                      <a:pt x="12" y="75"/>
                      <a:pt x="15" y="78"/>
                      <a:pt x="17" y="81"/>
                    </a:cubicBezTo>
                    <a:cubicBezTo>
                      <a:pt x="19" y="84"/>
                      <a:pt x="19" y="88"/>
                      <a:pt x="18" y="92"/>
                    </a:cubicBezTo>
                    <a:cubicBezTo>
                      <a:pt x="18" y="94"/>
                      <a:pt x="18" y="97"/>
                      <a:pt x="18" y="99"/>
                    </a:cubicBezTo>
                    <a:cubicBezTo>
                      <a:pt x="19" y="102"/>
                      <a:pt x="20" y="105"/>
                      <a:pt x="22" y="108"/>
                    </a:cubicBezTo>
                    <a:cubicBezTo>
                      <a:pt x="23" y="111"/>
                      <a:pt x="25" y="113"/>
                      <a:pt x="25" y="116"/>
                    </a:cubicBezTo>
                    <a:cubicBezTo>
                      <a:pt x="27" y="120"/>
                      <a:pt x="26" y="125"/>
                      <a:pt x="26" y="131"/>
                    </a:cubicBezTo>
                    <a:cubicBezTo>
                      <a:pt x="26" y="133"/>
                      <a:pt x="25" y="135"/>
                      <a:pt x="25" y="137"/>
                    </a:cubicBezTo>
                    <a:cubicBezTo>
                      <a:pt x="25" y="141"/>
                      <a:pt x="26" y="145"/>
                      <a:pt x="26" y="149"/>
                    </a:cubicBezTo>
                    <a:cubicBezTo>
                      <a:pt x="26" y="150"/>
                      <a:pt x="26" y="150"/>
                      <a:pt x="26" y="150"/>
                    </a:cubicBezTo>
                    <a:cubicBezTo>
                      <a:pt x="26" y="157"/>
                      <a:pt x="26" y="166"/>
                      <a:pt x="25" y="174"/>
                    </a:cubicBezTo>
                    <a:cubicBezTo>
                      <a:pt x="25" y="176"/>
                      <a:pt x="25" y="177"/>
                      <a:pt x="25" y="179"/>
                    </a:cubicBezTo>
                    <a:cubicBezTo>
                      <a:pt x="24" y="184"/>
                      <a:pt x="23" y="188"/>
                      <a:pt x="26" y="192"/>
                    </a:cubicBezTo>
                    <a:cubicBezTo>
                      <a:pt x="26" y="193"/>
                      <a:pt x="27" y="194"/>
                      <a:pt x="27" y="194"/>
                    </a:cubicBezTo>
                    <a:cubicBezTo>
                      <a:pt x="28" y="195"/>
                      <a:pt x="29" y="196"/>
                      <a:pt x="29" y="198"/>
                    </a:cubicBezTo>
                    <a:cubicBezTo>
                      <a:pt x="29" y="199"/>
                      <a:pt x="29" y="200"/>
                      <a:pt x="29" y="201"/>
                    </a:cubicBezTo>
                    <a:cubicBezTo>
                      <a:pt x="28" y="204"/>
                      <a:pt x="28" y="204"/>
                      <a:pt x="28" y="204"/>
                    </a:cubicBezTo>
                    <a:cubicBezTo>
                      <a:pt x="33" y="203"/>
                      <a:pt x="33" y="203"/>
                      <a:pt x="33" y="203"/>
                    </a:cubicBezTo>
                    <a:cubicBezTo>
                      <a:pt x="35" y="203"/>
                      <a:pt x="37" y="203"/>
                      <a:pt x="39" y="202"/>
                    </a:cubicBezTo>
                    <a:cubicBezTo>
                      <a:pt x="41" y="202"/>
                      <a:pt x="42" y="201"/>
                      <a:pt x="44" y="201"/>
                    </a:cubicBezTo>
                    <a:cubicBezTo>
                      <a:pt x="46" y="200"/>
                      <a:pt x="48" y="199"/>
                      <a:pt x="50" y="199"/>
                    </a:cubicBezTo>
                    <a:cubicBezTo>
                      <a:pt x="51" y="199"/>
                      <a:pt x="52" y="199"/>
                      <a:pt x="54" y="199"/>
                    </a:cubicBezTo>
                    <a:cubicBezTo>
                      <a:pt x="55" y="199"/>
                      <a:pt x="55" y="199"/>
                      <a:pt x="56" y="199"/>
                    </a:cubicBezTo>
                    <a:cubicBezTo>
                      <a:pt x="58" y="199"/>
                      <a:pt x="58" y="199"/>
                      <a:pt x="58" y="199"/>
                    </a:cubicBezTo>
                    <a:cubicBezTo>
                      <a:pt x="59" y="197"/>
                      <a:pt x="59" y="197"/>
                      <a:pt x="59" y="197"/>
                    </a:cubicBezTo>
                    <a:cubicBezTo>
                      <a:pt x="59" y="193"/>
                      <a:pt x="59" y="187"/>
                      <a:pt x="59" y="181"/>
                    </a:cubicBezTo>
                    <a:cubicBezTo>
                      <a:pt x="58" y="178"/>
                      <a:pt x="58" y="175"/>
                      <a:pt x="58" y="172"/>
                    </a:cubicBezTo>
                    <a:cubicBezTo>
                      <a:pt x="59" y="168"/>
                      <a:pt x="59" y="164"/>
                      <a:pt x="58" y="160"/>
                    </a:cubicBezTo>
                    <a:cubicBezTo>
                      <a:pt x="58" y="153"/>
                      <a:pt x="57" y="147"/>
                      <a:pt x="58" y="140"/>
                    </a:cubicBezTo>
                    <a:cubicBezTo>
                      <a:pt x="58" y="135"/>
                      <a:pt x="58" y="131"/>
                      <a:pt x="58" y="126"/>
                    </a:cubicBezTo>
                    <a:cubicBezTo>
                      <a:pt x="58" y="124"/>
                      <a:pt x="58" y="122"/>
                      <a:pt x="58" y="120"/>
                    </a:cubicBezTo>
                    <a:cubicBezTo>
                      <a:pt x="58" y="119"/>
                      <a:pt x="58" y="119"/>
                      <a:pt x="58" y="119"/>
                    </a:cubicBezTo>
                    <a:cubicBezTo>
                      <a:pt x="59" y="118"/>
                      <a:pt x="59" y="117"/>
                      <a:pt x="59" y="116"/>
                    </a:cubicBezTo>
                    <a:cubicBezTo>
                      <a:pt x="58" y="115"/>
                      <a:pt x="58" y="114"/>
                      <a:pt x="59" y="112"/>
                    </a:cubicBezTo>
                    <a:cubicBezTo>
                      <a:pt x="59" y="110"/>
                      <a:pt x="61" y="110"/>
                      <a:pt x="64" y="109"/>
                    </a:cubicBezTo>
                    <a:cubicBezTo>
                      <a:pt x="65" y="109"/>
                      <a:pt x="65" y="109"/>
                      <a:pt x="66" y="109"/>
                    </a:cubicBezTo>
                    <a:cubicBezTo>
                      <a:pt x="70" y="108"/>
                      <a:pt x="70" y="104"/>
                      <a:pt x="70" y="100"/>
                    </a:cubicBezTo>
                    <a:cubicBezTo>
                      <a:pt x="70" y="98"/>
                      <a:pt x="70" y="96"/>
                      <a:pt x="71" y="94"/>
                    </a:cubicBezTo>
                    <a:cubicBezTo>
                      <a:pt x="72" y="93"/>
                      <a:pt x="72" y="92"/>
                      <a:pt x="73" y="91"/>
                    </a:cubicBezTo>
                    <a:cubicBezTo>
                      <a:pt x="74" y="89"/>
                      <a:pt x="76" y="86"/>
                      <a:pt x="78" y="85"/>
                    </a:cubicBezTo>
                    <a:cubicBezTo>
                      <a:pt x="79" y="84"/>
                      <a:pt x="79" y="84"/>
                      <a:pt x="79" y="84"/>
                    </a:cubicBezTo>
                    <a:cubicBezTo>
                      <a:pt x="81" y="83"/>
                      <a:pt x="82" y="83"/>
                      <a:pt x="82" y="81"/>
                    </a:cubicBezTo>
                    <a:cubicBezTo>
                      <a:pt x="83" y="81"/>
                      <a:pt x="83" y="80"/>
                      <a:pt x="83" y="80"/>
                    </a:cubicBezTo>
                    <a:cubicBezTo>
                      <a:pt x="83" y="79"/>
                      <a:pt x="83" y="79"/>
                      <a:pt x="84" y="78"/>
                    </a:cubicBezTo>
                    <a:cubicBezTo>
                      <a:pt x="84" y="78"/>
                      <a:pt x="84" y="77"/>
                      <a:pt x="84" y="77"/>
                    </a:cubicBezTo>
                    <a:cubicBezTo>
                      <a:pt x="85" y="77"/>
                      <a:pt x="85" y="76"/>
                      <a:pt x="85" y="75"/>
                    </a:cubicBezTo>
                    <a:cubicBezTo>
                      <a:pt x="85" y="74"/>
                      <a:pt x="85" y="73"/>
                      <a:pt x="85" y="73"/>
                    </a:cubicBezTo>
                    <a:cubicBezTo>
                      <a:pt x="84" y="73"/>
                      <a:pt x="84" y="73"/>
                      <a:pt x="84" y="73"/>
                    </a:cubicBezTo>
                    <a:cubicBezTo>
                      <a:pt x="84" y="72"/>
                      <a:pt x="83" y="71"/>
                      <a:pt x="83" y="70"/>
                    </a:cubicBezTo>
                    <a:cubicBezTo>
                      <a:pt x="83" y="68"/>
                      <a:pt x="83" y="66"/>
                      <a:pt x="86" y="65"/>
                    </a:cubicBezTo>
                    <a:cubicBezTo>
                      <a:pt x="88" y="65"/>
                      <a:pt x="89" y="63"/>
                      <a:pt x="90" y="61"/>
                    </a:cubicBezTo>
                    <a:cubicBezTo>
                      <a:pt x="90" y="59"/>
                      <a:pt x="90" y="57"/>
                      <a:pt x="90" y="55"/>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45" name="Freeform 78">
                <a:extLst>
                  <a:ext uri="{FF2B5EF4-FFF2-40B4-BE49-F238E27FC236}">
                    <a16:creationId xmlns:a16="http://schemas.microsoft.com/office/drawing/2014/main" id="{52ED0C20-BB42-4CD9-BE2C-40890316CB8C}"/>
                  </a:ext>
                </a:extLst>
              </p:cNvPr>
              <p:cNvSpPr>
                <a:spLocks/>
              </p:cNvSpPr>
              <p:nvPr/>
            </p:nvSpPr>
            <p:spPr bwMode="auto">
              <a:xfrm>
                <a:off x="988898" y="821422"/>
                <a:ext cx="505558" cy="428405"/>
              </a:xfrm>
              <a:custGeom>
                <a:avLst/>
                <a:gdLst>
                  <a:gd name="T0" fmla="*/ 120 w 250"/>
                  <a:gd name="T1" fmla="*/ 1 h 230"/>
                  <a:gd name="T2" fmla="*/ 116 w 250"/>
                  <a:gd name="T3" fmla="*/ 10 h 230"/>
                  <a:gd name="T4" fmla="*/ 106 w 250"/>
                  <a:gd name="T5" fmla="*/ 31 h 230"/>
                  <a:gd name="T6" fmla="*/ 90 w 250"/>
                  <a:gd name="T7" fmla="*/ 41 h 230"/>
                  <a:gd name="T8" fmla="*/ 81 w 250"/>
                  <a:gd name="T9" fmla="*/ 47 h 230"/>
                  <a:gd name="T10" fmla="*/ 80 w 250"/>
                  <a:gd name="T11" fmla="*/ 53 h 230"/>
                  <a:gd name="T12" fmla="*/ 74 w 250"/>
                  <a:gd name="T13" fmla="*/ 65 h 230"/>
                  <a:gd name="T14" fmla="*/ 70 w 250"/>
                  <a:gd name="T15" fmla="*/ 73 h 230"/>
                  <a:gd name="T16" fmla="*/ 69 w 250"/>
                  <a:gd name="T17" fmla="*/ 92 h 230"/>
                  <a:gd name="T18" fmla="*/ 63 w 250"/>
                  <a:gd name="T19" fmla="*/ 100 h 230"/>
                  <a:gd name="T20" fmla="*/ 51 w 250"/>
                  <a:gd name="T21" fmla="*/ 112 h 230"/>
                  <a:gd name="T22" fmla="*/ 47 w 250"/>
                  <a:gd name="T23" fmla="*/ 117 h 230"/>
                  <a:gd name="T24" fmla="*/ 42 w 250"/>
                  <a:gd name="T25" fmla="*/ 120 h 230"/>
                  <a:gd name="T26" fmla="*/ 39 w 250"/>
                  <a:gd name="T27" fmla="*/ 124 h 230"/>
                  <a:gd name="T28" fmla="*/ 35 w 250"/>
                  <a:gd name="T29" fmla="*/ 130 h 230"/>
                  <a:gd name="T30" fmla="*/ 38 w 250"/>
                  <a:gd name="T31" fmla="*/ 132 h 230"/>
                  <a:gd name="T32" fmla="*/ 32 w 250"/>
                  <a:gd name="T33" fmla="*/ 143 h 230"/>
                  <a:gd name="T34" fmla="*/ 29 w 250"/>
                  <a:gd name="T35" fmla="*/ 152 h 230"/>
                  <a:gd name="T36" fmla="*/ 26 w 250"/>
                  <a:gd name="T37" fmla="*/ 156 h 230"/>
                  <a:gd name="T38" fmla="*/ 24 w 250"/>
                  <a:gd name="T39" fmla="*/ 162 h 230"/>
                  <a:gd name="T40" fmla="*/ 23 w 250"/>
                  <a:gd name="T41" fmla="*/ 166 h 230"/>
                  <a:gd name="T42" fmla="*/ 19 w 250"/>
                  <a:gd name="T43" fmla="*/ 173 h 230"/>
                  <a:gd name="T44" fmla="*/ 17 w 250"/>
                  <a:gd name="T45" fmla="*/ 174 h 230"/>
                  <a:gd name="T46" fmla="*/ 9 w 250"/>
                  <a:gd name="T47" fmla="*/ 181 h 230"/>
                  <a:gd name="T48" fmla="*/ 5 w 250"/>
                  <a:gd name="T49" fmla="*/ 199 h 230"/>
                  <a:gd name="T50" fmla="*/ 2 w 250"/>
                  <a:gd name="T51" fmla="*/ 216 h 230"/>
                  <a:gd name="T52" fmla="*/ 1 w 250"/>
                  <a:gd name="T53" fmla="*/ 219 h 230"/>
                  <a:gd name="T54" fmla="*/ 2 w 250"/>
                  <a:gd name="T55" fmla="*/ 230 h 230"/>
                  <a:gd name="T56" fmla="*/ 7 w 250"/>
                  <a:gd name="T57" fmla="*/ 222 h 230"/>
                  <a:gd name="T58" fmla="*/ 8 w 250"/>
                  <a:gd name="T59" fmla="*/ 217 h 230"/>
                  <a:gd name="T60" fmla="*/ 8 w 250"/>
                  <a:gd name="T61" fmla="*/ 208 h 230"/>
                  <a:gd name="T62" fmla="*/ 119 w 250"/>
                  <a:gd name="T63" fmla="*/ 168 h 230"/>
                  <a:gd name="T64" fmla="*/ 119 w 250"/>
                  <a:gd name="T65" fmla="*/ 158 h 230"/>
                  <a:gd name="T66" fmla="*/ 137 w 250"/>
                  <a:gd name="T67" fmla="*/ 144 h 230"/>
                  <a:gd name="T68" fmla="*/ 151 w 250"/>
                  <a:gd name="T69" fmla="*/ 135 h 230"/>
                  <a:gd name="T70" fmla="*/ 151 w 250"/>
                  <a:gd name="T71" fmla="*/ 128 h 230"/>
                  <a:gd name="T72" fmla="*/ 152 w 250"/>
                  <a:gd name="T73" fmla="*/ 113 h 230"/>
                  <a:gd name="T74" fmla="*/ 154 w 250"/>
                  <a:gd name="T75" fmla="*/ 68 h 230"/>
                  <a:gd name="T76" fmla="*/ 154 w 250"/>
                  <a:gd name="T77" fmla="*/ 57 h 230"/>
                  <a:gd name="T78" fmla="*/ 250 w 250"/>
                  <a:gd name="T79"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 h="230">
                    <a:moveTo>
                      <a:pt x="121" y="0"/>
                    </a:moveTo>
                    <a:cubicBezTo>
                      <a:pt x="120" y="1"/>
                      <a:pt x="120" y="1"/>
                      <a:pt x="120" y="1"/>
                    </a:cubicBezTo>
                    <a:cubicBezTo>
                      <a:pt x="120" y="2"/>
                      <a:pt x="119" y="4"/>
                      <a:pt x="118" y="5"/>
                    </a:cubicBezTo>
                    <a:cubicBezTo>
                      <a:pt x="118" y="7"/>
                      <a:pt x="117" y="9"/>
                      <a:pt x="116" y="10"/>
                    </a:cubicBezTo>
                    <a:cubicBezTo>
                      <a:pt x="116" y="12"/>
                      <a:pt x="116" y="13"/>
                      <a:pt x="115" y="14"/>
                    </a:cubicBezTo>
                    <a:cubicBezTo>
                      <a:pt x="113" y="20"/>
                      <a:pt x="111" y="27"/>
                      <a:pt x="106" y="31"/>
                    </a:cubicBezTo>
                    <a:cubicBezTo>
                      <a:pt x="103" y="35"/>
                      <a:pt x="98" y="37"/>
                      <a:pt x="94" y="39"/>
                    </a:cubicBezTo>
                    <a:cubicBezTo>
                      <a:pt x="93" y="39"/>
                      <a:pt x="91" y="40"/>
                      <a:pt x="90" y="41"/>
                    </a:cubicBezTo>
                    <a:cubicBezTo>
                      <a:pt x="89" y="41"/>
                      <a:pt x="88" y="42"/>
                      <a:pt x="87" y="42"/>
                    </a:cubicBezTo>
                    <a:cubicBezTo>
                      <a:pt x="84" y="43"/>
                      <a:pt x="82" y="44"/>
                      <a:pt x="81" y="47"/>
                    </a:cubicBezTo>
                    <a:cubicBezTo>
                      <a:pt x="80" y="49"/>
                      <a:pt x="80" y="51"/>
                      <a:pt x="80" y="52"/>
                    </a:cubicBezTo>
                    <a:cubicBezTo>
                      <a:pt x="80" y="52"/>
                      <a:pt x="80" y="53"/>
                      <a:pt x="80" y="53"/>
                    </a:cubicBezTo>
                    <a:cubicBezTo>
                      <a:pt x="80" y="55"/>
                      <a:pt x="80" y="55"/>
                      <a:pt x="79" y="57"/>
                    </a:cubicBezTo>
                    <a:cubicBezTo>
                      <a:pt x="78" y="59"/>
                      <a:pt x="75" y="62"/>
                      <a:pt x="74" y="65"/>
                    </a:cubicBezTo>
                    <a:cubicBezTo>
                      <a:pt x="74" y="67"/>
                      <a:pt x="73" y="68"/>
                      <a:pt x="73" y="69"/>
                    </a:cubicBezTo>
                    <a:cubicBezTo>
                      <a:pt x="72" y="70"/>
                      <a:pt x="71" y="71"/>
                      <a:pt x="70" y="73"/>
                    </a:cubicBezTo>
                    <a:cubicBezTo>
                      <a:pt x="70" y="76"/>
                      <a:pt x="69" y="80"/>
                      <a:pt x="70" y="83"/>
                    </a:cubicBezTo>
                    <a:cubicBezTo>
                      <a:pt x="70" y="86"/>
                      <a:pt x="69" y="89"/>
                      <a:pt x="69" y="92"/>
                    </a:cubicBezTo>
                    <a:cubicBezTo>
                      <a:pt x="68" y="94"/>
                      <a:pt x="67" y="96"/>
                      <a:pt x="65" y="98"/>
                    </a:cubicBezTo>
                    <a:cubicBezTo>
                      <a:pt x="63" y="100"/>
                      <a:pt x="63" y="100"/>
                      <a:pt x="63" y="100"/>
                    </a:cubicBezTo>
                    <a:cubicBezTo>
                      <a:pt x="62" y="101"/>
                      <a:pt x="60" y="103"/>
                      <a:pt x="58" y="105"/>
                    </a:cubicBezTo>
                    <a:cubicBezTo>
                      <a:pt x="55" y="107"/>
                      <a:pt x="53" y="110"/>
                      <a:pt x="51" y="112"/>
                    </a:cubicBezTo>
                    <a:cubicBezTo>
                      <a:pt x="50" y="113"/>
                      <a:pt x="50" y="113"/>
                      <a:pt x="50" y="113"/>
                    </a:cubicBezTo>
                    <a:cubicBezTo>
                      <a:pt x="49" y="115"/>
                      <a:pt x="48" y="116"/>
                      <a:pt x="47" y="117"/>
                    </a:cubicBezTo>
                    <a:cubicBezTo>
                      <a:pt x="46" y="117"/>
                      <a:pt x="46" y="117"/>
                      <a:pt x="45" y="118"/>
                    </a:cubicBezTo>
                    <a:cubicBezTo>
                      <a:pt x="44" y="118"/>
                      <a:pt x="43" y="119"/>
                      <a:pt x="42" y="120"/>
                    </a:cubicBezTo>
                    <a:cubicBezTo>
                      <a:pt x="41" y="121"/>
                      <a:pt x="40" y="122"/>
                      <a:pt x="39" y="123"/>
                    </a:cubicBezTo>
                    <a:cubicBezTo>
                      <a:pt x="39" y="124"/>
                      <a:pt x="39" y="124"/>
                      <a:pt x="39" y="124"/>
                    </a:cubicBezTo>
                    <a:cubicBezTo>
                      <a:pt x="39" y="124"/>
                      <a:pt x="38" y="125"/>
                      <a:pt x="38" y="125"/>
                    </a:cubicBezTo>
                    <a:cubicBezTo>
                      <a:pt x="36" y="127"/>
                      <a:pt x="35" y="128"/>
                      <a:pt x="35" y="130"/>
                    </a:cubicBezTo>
                    <a:cubicBezTo>
                      <a:pt x="36" y="133"/>
                      <a:pt x="36" y="133"/>
                      <a:pt x="36" y="133"/>
                    </a:cubicBezTo>
                    <a:cubicBezTo>
                      <a:pt x="38" y="132"/>
                      <a:pt x="38" y="132"/>
                      <a:pt x="38" y="132"/>
                    </a:cubicBezTo>
                    <a:cubicBezTo>
                      <a:pt x="37" y="132"/>
                      <a:pt x="37" y="132"/>
                      <a:pt x="37" y="133"/>
                    </a:cubicBezTo>
                    <a:cubicBezTo>
                      <a:pt x="35" y="136"/>
                      <a:pt x="33" y="139"/>
                      <a:pt x="32" y="143"/>
                    </a:cubicBezTo>
                    <a:cubicBezTo>
                      <a:pt x="31" y="144"/>
                      <a:pt x="31" y="146"/>
                      <a:pt x="30" y="147"/>
                    </a:cubicBezTo>
                    <a:cubicBezTo>
                      <a:pt x="30" y="149"/>
                      <a:pt x="30" y="151"/>
                      <a:pt x="29" y="152"/>
                    </a:cubicBezTo>
                    <a:cubicBezTo>
                      <a:pt x="29" y="153"/>
                      <a:pt x="28" y="153"/>
                      <a:pt x="28" y="153"/>
                    </a:cubicBezTo>
                    <a:cubicBezTo>
                      <a:pt x="27" y="154"/>
                      <a:pt x="26" y="155"/>
                      <a:pt x="26" y="156"/>
                    </a:cubicBezTo>
                    <a:cubicBezTo>
                      <a:pt x="25" y="158"/>
                      <a:pt x="25" y="159"/>
                      <a:pt x="24" y="161"/>
                    </a:cubicBezTo>
                    <a:cubicBezTo>
                      <a:pt x="24" y="162"/>
                      <a:pt x="24" y="162"/>
                      <a:pt x="24" y="162"/>
                    </a:cubicBezTo>
                    <a:cubicBezTo>
                      <a:pt x="24" y="162"/>
                      <a:pt x="24" y="163"/>
                      <a:pt x="24" y="163"/>
                    </a:cubicBezTo>
                    <a:cubicBezTo>
                      <a:pt x="24" y="164"/>
                      <a:pt x="24" y="165"/>
                      <a:pt x="23" y="166"/>
                    </a:cubicBezTo>
                    <a:cubicBezTo>
                      <a:pt x="22" y="168"/>
                      <a:pt x="22" y="169"/>
                      <a:pt x="21" y="170"/>
                    </a:cubicBezTo>
                    <a:cubicBezTo>
                      <a:pt x="21" y="171"/>
                      <a:pt x="20" y="172"/>
                      <a:pt x="19" y="173"/>
                    </a:cubicBezTo>
                    <a:cubicBezTo>
                      <a:pt x="19" y="174"/>
                      <a:pt x="19" y="174"/>
                      <a:pt x="17" y="174"/>
                    </a:cubicBezTo>
                    <a:cubicBezTo>
                      <a:pt x="17" y="174"/>
                      <a:pt x="17" y="174"/>
                      <a:pt x="17" y="174"/>
                    </a:cubicBezTo>
                    <a:cubicBezTo>
                      <a:pt x="13" y="175"/>
                      <a:pt x="11" y="178"/>
                      <a:pt x="10" y="181"/>
                    </a:cubicBezTo>
                    <a:cubicBezTo>
                      <a:pt x="9" y="181"/>
                      <a:pt x="9" y="181"/>
                      <a:pt x="9" y="181"/>
                    </a:cubicBezTo>
                    <a:cubicBezTo>
                      <a:pt x="8" y="184"/>
                      <a:pt x="7" y="187"/>
                      <a:pt x="6" y="189"/>
                    </a:cubicBezTo>
                    <a:cubicBezTo>
                      <a:pt x="5" y="192"/>
                      <a:pt x="5" y="196"/>
                      <a:pt x="5" y="199"/>
                    </a:cubicBezTo>
                    <a:cubicBezTo>
                      <a:pt x="5" y="201"/>
                      <a:pt x="5" y="204"/>
                      <a:pt x="4" y="206"/>
                    </a:cubicBezTo>
                    <a:cubicBezTo>
                      <a:pt x="3" y="209"/>
                      <a:pt x="2" y="213"/>
                      <a:pt x="2" y="216"/>
                    </a:cubicBezTo>
                    <a:cubicBezTo>
                      <a:pt x="2" y="217"/>
                      <a:pt x="2" y="217"/>
                      <a:pt x="2" y="217"/>
                    </a:cubicBezTo>
                    <a:cubicBezTo>
                      <a:pt x="1" y="218"/>
                      <a:pt x="1" y="218"/>
                      <a:pt x="1" y="219"/>
                    </a:cubicBezTo>
                    <a:cubicBezTo>
                      <a:pt x="0" y="222"/>
                      <a:pt x="0" y="225"/>
                      <a:pt x="1" y="228"/>
                    </a:cubicBezTo>
                    <a:cubicBezTo>
                      <a:pt x="2" y="230"/>
                      <a:pt x="2" y="230"/>
                      <a:pt x="2" y="230"/>
                    </a:cubicBezTo>
                    <a:cubicBezTo>
                      <a:pt x="4" y="229"/>
                      <a:pt x="4" y="229"/>
                      <a:pt x="4" y="229"/>
                    </a:cubicBezTo>
                    <a:cubicBezTo>
                      <a:pt x="6" y="227"/>
                      <a:pt x="7" y="224"/>
                      <a:pt x="7" y="222"/>
                    </a:cubicBezTo>
                    <a:cubicBezTo>
                      <a:pt x="7" y="221"/>
                      <a:pt x="7" y="220"/>
                      <a:pt x="7" y="220"/>
                    </a:cubicBezTo>
                    <a:cubicBezTo>
                      <a:pt x="8" y="219"/>
                      <a:pt x="8" y="218"/>
                      <a:pt x="8" y="217"/>
                    </a:cubicBezTo>
                    <a:cubicBezTo>
                      <a:pt x="8" y="217"/>
                      <a:pt x="8" y="217"/>
                      <a:pt x="8" y="217"/>
                    </a:cubicBezTo>
                    <a:cubicBezTo>
                      <a:pt x="8" y="208"/>
                      <a:pt x="8" y="208"/>
                      <a:pt x="8" y="208"/>
                    </a:cubicBezTo>
                    <a:cubicBezTo>
                      <a:pt x="120" y="208"/>
                      <a:pt x="120" y="208"/>
                      <a:pt x="120" y="208"/>
                    </a:cubicBezTo>
                    <a:cubicBezTo>
                      <a:pt x="119" y="168"/>
                      <a:pt x="119" y="168"/>
                      <a:pt x="119" y="168"/>
                    </a:cubicBezTo>
                    <a:cubicBezTo>
                      <a:pt x="118" y="167"/>
                      <a:pt x="118" y="167"/>
                      <a:pt x="118" y="167"/>
                    </a:cubicBezTo>
                    <a:cubicBezTo>
                      <a:pt x="117" y="165"/>
                      <a:pt x="117" y="160"/>
                      <a:pt x="119" y="158"/>
                    </a:cubicBezTo>
                    <a:cubicBezTo>
                      <a:pt x="121" y="153"/>
                      <a:pt x="128" y="147"/>
                      <a:pt x="133" y="145"/>
                    </a:cubicBezTo>
                    <a:cubicBezTo>
                      <a:pt x="135" y="145"/>
                      <a:pt x="136" y="144"/>
                      <a:pt x="137" y="144"/>
                    </a:cubicBezTo>
                    <a:cubicBezTo>
                      <a:pt x="139" y="143"/>
                      <a:pt x="140" y="143"/>
                      <a:pt x="142" y="142"/>
                    </a:cubicBezTo>
                    <a:cubicBezTo>
                      <a:pt x="145" y="141"/>
                      <a:pt x="151" y="140"/>
                      <a:pt x="151" y="135"/>
                    </a:cubicBezTo>
                    <a:cubicBezTo>
                      <a:pt x="151" y="134"/>
                      <a:pt x="151" y="132"/>
                      <a:pt x="151" y="130"/>
                    </a:cubicBezTo>
                    <a:cubicBezTo>
                      <a:pt x="151" y="128"/>
                      <a:pt x="151" y="128"/>
                      <a:pt x="151" y="128"/>
                    </a:cubicBezTo>
                    <a:cubicBezTo>
                      <a:pt x="151" y="123"/>
                      <a:pt x="152" y="118"/>
                      <a:pt x="152" y="113"/>
                    </a:cubicBezTo>
                    <a:cubicBezTo>
                      <a:pt x="152" y="113"/>
                      <a:pt x="152" y="113"/>
                      <a:pt x="152" y="113"/>
                    </a:cubicBezTo>
                    <a:cubicBezTo>
                      <a:pt x="152" y="103"/>
                      <a:pt x="153" y="93"/>
                      <a:pt x="153" y="84"/>
                    </a:cubicBezTo>
                    <a:cubicBezTo>
                      <a:pt x="153" y="78"/>
                      <a:pt x="154" y="73"/>
                      <a:pt x="154" y="68"/>
                    </a:cubicBezTo>
                    <a:cubicBezTo>
                      <a:pt x="154" y="67"/>
                      <a:pt x="154" y="67"/>
                      <a:pt x="154" y="67"/>
                    </a:cubicBezTo>
                    <a:cubicBezTo>
                      <a:pt x="154" y="63"/>
                      <a:pt x="154" y="60"/>
                      <a:pt x="154" y="57"/>
                    </a:cubicBezTo>
                    <a:cubicBezTo>
                      <a:pt x="249" y="55"/>
                      <a:pt x="249" y="55"/>
                      <a:pt x="249" y="55"/>
                    </a:cubicBezTo>
                    <a:cubicBezTo>
                      <a:pt x="250" y="0"/>
                      <a:pt x="250" y="0"/>
                      <a:pt x="250" y="0"/>
                    </a:cubicBezTo>
                    <a:lnTo>
                      <a:pt x="121" y="0"/>
                    </a:lnTo>
                    <a:close/>
                  </a:path>
                </a:pathLst>
              </a:custGeom>
              <a:solidFill>
                <a:schemeClr val="tx1">
                  <a:alpha val="15000"/>
                </a:schemeClr>
              </a:solidFill>
              <a:ln w="3175" cap="rnd">
                <a:noFill/>
              </a:ln>
            </p:spPr>
            <p:txBody>
              <a:bodyPr vert="horz" wrap="square" lIns="68580" tIns="34290" rIns="68580" bIns="34290" numCol="1" anchor="t" anchorCtr="0" compatLnSpc="1">
                <a:prstTxWarp prst="textNoShape">
                  <a:avLst/>
                </a:prstTxWarp>
              </a:bodyPr>
              <a:lstStyle/>
              <a:p>
                <a:endParaRPr lang="en-US" sz="1350"/>
              </a:p>
            </p:txBody>
          </p:sp>
          <p:sp>
            <p:nvSpPr>
              <p:cNvPr id="146" name="Freeform 79">
                <a:extLst>
                  <a:ext uri="{FF2B5EF4-FFF2-40B4-BE49-F238E27FC236}">
                    <a16:creationId xmlns:a16="http://schemas.microsoft.com/office/drawing/2014/main" id="{EA0FF28E-F2EA-F5E6-080D-681428C73E52}"/>
                  </a:ext>
                </a:extLst>
              </p:cNvPr>
              <p:cNvSpPr>
                <a:spLocks/>
              </p:cNvSpPr>
              <p:nvPr/>
            </p:nvSpPr>
            <p:spPr bwMode="auto">
              <a:xfrm>
                <a:off x="1471019" y="1860073"/>
                <a:ext cx="358243" cy="397585"/>
              </a:xfrm>
              <a:custGeom>
                <a:avLst/>
                <a:gdLst>
                  <a:gd name="T0" fmla="*/ 172 w 177"/>
                  <a:gd name="T1" fmla="*/ 59 h 213"/>
                  <a:gd name="T2" fmla="*/ 170 w 177"/>
                  <a:gd name="T3" fmla="*/ 46 h 213"/>
                  <a:gd name="T4" fmla="*/ 139 w 177"/>
                  <a:gd name="T5" fmla="*/ 26 h 213"/>
                  <a:gd name="T6" fmla="*/ 130 w 177"/>
                  <a:gd name="T7" fmla="*/ 30 h 213"/>
                  <a:gd name="T8" fmla="*/ 119 w 177"/>
                  <a:gd name="T9" fmla="*/ 35 h 213"/>
                  <a:gd name="T10" fmla="*/ 108 w 177"/>
                  <a:gd name="T11" fmla="*/ 28 h 213"/>
                  <a:gd name="T12" fmla="*/ 90 w 177"/>
                  <a:gd name="T13" fmla="*/ 13 h 213"/>
                  <a:gd name="T14" fmla="*/ 85 w 177"/>
                  <a:gd name="T15" fmla="*/ 9 h 213"/>
                  <a:gd name="T16" fmla="*/ 71 w 177"/>
                  <a:gd name="T17" fmla="*/ 18 h 213"/>
                  <a:gd name="T18" fmla="*/ 70 w 177"/>
                  <a:gd name="T19" fmla="*/ 9 h 213"/>
                  <a:gd name="T20" fmla="*/ 65 w 177"/>
                  <a:gd name="T21" fmla="*/ 0 h 213"/>
                  <a:gd name="T22" fmla="*/ 59 w 177"/>
                  <a:gd name="T23" fmla="*/ 5 h 213"/>
                  <a:gd name="T24" fmla="*/ 57 w 177"/>
                  <a:gd name="T25" fmla="*/ 9 h 213"/>
                  <a:gd name="T26" fmla="*/ 49 w 177"/>
                  <a:gd name="T27" fmla="*/ 15 h 213"/>
                  <a:gd name="T28" fmla="*/ 38 w 177"/>
                  <a:gd name="T29" fmla="*/ 16 h 213"/>
                  <a:gd name="T30" fmla="*/ 30 w 177"/>
                  <a:gd name="T31" fmla="*/ 10 h 213"/>
                  <a:gd name="T32" fmla="*/ 26 w 177"/>
                  <a:gd name="T33" fmla="*/ 14 h 213"/>
                  <a:gd name="T34" fmla="*/ 22 w 177"/>
                  <a:gd name="T35" fmla="*/ 18 h 213"/>
                  <a:gd name="T36" fmla="*/ 19 w 177"/>
                  <a:gd name="T37" fmla="*/ 20 h 213"/>
                  <a:gd name="T38" fmla="*/ 14 w 177"/>
                  <a:gd name="T39" fmla="*/ 25 h 213"/>
                  <a:gd name="T40" fmla="*/ 19 w 177"/>
                  <a:gd name="T41" fmla="*/ 44 h 213"/>
                  <a:gd name="T42" fmla="*/ 21 w 177"/>
                  <a:gd name="T43" fmla="*/ 50 h 213"/>
                  <a:gd name="T44" fmla="*/ 25 w 177"/>
                  <a:gd name="T45" fmla="*/ 55 h 213"/>
                  <a:gd name="T46" fmla="*/ 19 w 177"/>
                  <a:gd name="T47" fmla="*/ 58 h 213"/>
                  <a:gd name="T48" fmla="*/ 24 w 177"/>
                  <a:gd name="T49" fmla="*/ 67 h 213"/>
                  <a:gd name="T50" fmla="*/ 26 w 177"/>
                  <a:gd name="T51" fmla="*/ 69 h 213"/>
                  <a:gd name="T52" fmla="*/ 25 w 177"/>
                  <a:gd name="T53" fmla="*/ 76 h 213"/>
                  <a:gd name="T54" fmla="*/ 23 w 177"/>
                  <a:gd name="T55" fmla="*/ 76 h 213"/>
                  <a:gd name="T56" fmla="*/ 21 w 177"/>
                  <a:gd name="T57" fmla="*/ 76 h 213"/>
                  <a:gd name="T58" fmla="*/ 15 w 177"/>
                  <a:gd name="T59" fmla="*/ 73 h 213"/>
                  <a:gd name="T60" fmla="*/ 14 w 177"/>
                  <a:gd name="T61" fmla="*/ 84 h 213"/>
                  <a:gd name="T62" fmla="*/ 16 w 177"/>
                  <a:gd name="T63" fmla="*/ 90 h 213"/>
                  <a:gd name="T64" fmla="*/ 12 w 177"/>
                  <a:gd name="T65" fmla="*/ 101 h 213"/>
                  <a:gd name="T66" fmla="*/ 8 w 177"/>
                  <a:gd name="T67" fmla="*/ 103 h 213"/>
                  <a:gd name="T68" fmla="*/ 4 w 177"/>
                  <a:gd name="T69" fmla="*/ 105 h 213"/>
                  <a:gd name="T70" fmla="*/ 9 w 177"/>
                  <a:gd name="T71" fmla="*/ 119 h 213"/>
                  <a:gd name="T72" fmla="*/ 2 w 177"/>
                  <a:gd name="T73" fmla="*/ 141 h 213"/>
                  <a:gd name="T74" fmla="*/ 14 w 177"/>
                  <a:gd name="T75" fmla="*/ 146 h 213"/>
                  <a:gd name="T76" fmla="*/ 23 w 177"/>
                  <a:gd name="T77" fmla="*/ 153 h 213"/>
                  <a:gd name="T78" fmla="*/ 32 w 177"/>
                  <a:gd name="T79" fmla="*/ 161 h 213"/>
                  <a:gd name="T80" fmla="*/ 34 w 177"/>
                  <a:gd name="T81" fmla="*/ 178 h 213"/>
                  <a:gd name="T82" fmla="*/ 30 w 177"/>
                  <a:gd name="T83" fmla="*/ 197 h 213"/>
                  <a:gd name="T84" fmla="*/ 32 w 177"/>
                  <a:gd name="T85" fmla="*/ 212 h 213"/>
                  <a:gd name="T86" fmla="*/ 48 w 177"/>
                  <a:gd name="T87" fmla="*/ 203 h 213"/>
                  <a:gd name="T88" fmla="*/ 59 w 177"/>
                  <a:gd name="T89" fmla="*/ 199 h 213"/>
                  <a:gd name="T90" fmla="*/ 80 w 177"/>
                  <a:gd name="T91" fmla="*/ 189 h 213"/>
                  <a:gd name="T92" fmla="*/ 92 w 177"/>
                  <a:gd name="T93" fmla="*/ 187 h 213"/>
                  <a:gd name="T94" fmla="*/ 96 w 177"/>
                  <a:gd name="T95" fmla="*/ 184 h 213"/>
                  <a:gd name="T96" fmla="*/ 103 w 177"/>
                  <a:gd name="T97" fmla="*/ 185 h 213"/>
                  <a:gd name="T98" fmla="*/ 109 w 177"/>
                  <a:gd name="T99" fmla="*/ 187 h 213"/>
                  <a:gd name="T100" fmla="*/ 112 w 177"/>
                  <a:gd name="T101" fmla="*/ 182 h 213"/>
                  <a:gd name="T102" fmla="*/ 123 w 177"/>
                  <a:gd name="T103" fmla="*/ 182 h 213"/>
                  <a:gd name="T104" fmla="*/ 138 w 177"/>
                  <a:gd name="T105" fmla="*/ 182 h 213"/>
                  <a:gd name="T106" fmla="*/ 145 w 177"/>
                  <a:gd name="T107" fmla="*/ 187 h 213"/>
                  <a:gd name="T108" fmla="*/ 149 w 177"/>
                  <a:gd name="T109" fmla="*/ 186 h 213"/>
                  <a:gd name="T110" fmla="*/ 154 w 177"/>
                  <a:gd name="T111" fmla="*/ 185 h 213"/>
                  <a:gd name="T112" fmla="*/ 161 w 177"/>
                  <a:gd name="T113" fmla="*/ 189 h 213"/>
                  <a:gd name="T114" fmla="*/ 166 w 177"/>
                  <a:gd name="T115" fmla="*/ 189 h 213"/>
                  <a:gd name="T116" fmla="*/ 169 w 177"/>
                  <a:gd name="T117" fmla="*/ 171 h 213"/>
                  <a:gd name="T118" fmla="*/ 161 w 177"/>
                  <a:gd name="T119" fmla="*/ 159 h 213"/>
                  <a:gd name="T120" fmla="*/ 156 w 177"/>
                  <a:gd name="T121" fmla="*/ 13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 h="213">
                    <a:moveTo>
                      <a:pt x="173" y="88"/>
                    </a:moveTo>
                    <a:cubicBezTo>
                      <a:pt x="177" y="80"/>
                      <a:pt x="176" y="73"/>
                      <a:pt x="174" y="65"/>
                    </a:cubicBezTo>
                    <a:cubicBezTo>
                      <a:pt x="174" y="63"/>
                      <a:pt x="173" y="61"/>
                      <a:pt x="172" y="59"/>
                    </a:cubicBezTo>
                    <a:cubicBezTo>
                      <a:pt x="171" y="59"/>
                      <a:pt x="171" y="58"/>
                      <a:pt x="170" y="57"/>
                    </a:cubicBezTo>
                    <a:cubicBezTo>
                      <a:pt x="169" y="54"/>
                      <a:pt x="169" y="53"/>
                      <a:pt x="170" y="51"/>
                    </a:cubicBezTo>
                    <a:cubicBezTo>
                      <a:pt x="170" y="49"/>
                      <a:pt x="170" y="48"/>
                      <a:pt x="170" y="46"/>
                    </a:cubicBezTo>
                    <a:cubicBezTo>
                      <a:pt x="169" y="41"/>
                      <a:pt x="164" y="35"/>
                      <a:pt x="160" y="31"/>
                    </a:cubicBezTo>
                    <a:cubicBezTo>
                      <a:pt x="156" y="27"/>
                      <a:pt x="152" y="25"/>
                      <a:pt x="146" y="25"/>
                    </a:cubicBezTo>
                    <a:cubicBezTo>
                      <a:pt x="144" y="25"/>
                      <a:pt x="142" y="26"/>
                      <a:pt x="139" y="26"/>
                    </a:cubicBezTo>
                    <a:cubicBezTo>
                      <a:pt x="137" y="27"/>
                      <a:pt x="135" y="28"/>
                      <a:pt x="133" y="29"/>
                    </a:cubicBezTo>
                    <a:cubicBezTo>
                      <a:pt x="132" y="29"/>
                      <a:pt x="132" y="29"/>
                      <a:pt x="132" y="29"/>
                    </a:cubicBezTo>
                    <a:cubicBezTo>
                      <a:pt x="132" y="30"/>
                      <a:pt x="131" y="30"/>
                      <a:pt x="130" y="30"/>
                    </a:cubicBezTo>
                    <a:cubicBezTo>
                      <a:pt x="129" y="31"/>
                      <a:pt x="128" y="32"/>
                      <a:pt x="126" y="34"/>
                    </a:cubicBezTo>
                    <a:cubicBezTo>
                      <a:pt x="125" y="35"/>
                      <a:pt x="124" y="37"/>
                      <a:pt x="122" y="37"/>
                    </a:cubicBezTo>
                    <a:cubicBezTo>
                      <a:pt x="121" y="37"/>
                      <a:pt x="120" y="36"/>
                      <a:pt x="119" y="35"/>
                    </a:cubicBezTo>
                    <a:cubicBezTo>
                      <a:pt x="118" y="34"/>
                      <a:pt x="116" y="33"/>
                      <a:pt x="115" y="33"/>
                    </a:cubicBezTo>
                    <a:cubicBezTo>
                      <a:pt x="115" y="33"/>
                      <a:pt x="114" y="32"/>
                      <a:pt x="113" y="32"/>
                    </a:cubicBezTo>
                    <a:cubicBezTo>
                      <a:pt x="111" y="32"/>
                      <a:pt x="110" y="32"/>
                      <a:pt x="108" y="28"/>
                    </a:cubicBezTo>
                    <a:cubicBezTo>
                      <a:pt x="106" y="24"/>
                      <a:pt x="101" y="15"/>
                      <a:pt x="95" y="14"/>
                    </a:cubicBezTo>
                    <a:cubicBezTo>
                      <a:pt x="94" y="14"/>
                      <a:pt x="94" y="14"/>
                      <a:pt x="93" y="14"/>
                    </a:cubicBezTo>
                    <a:cubicBezTo>
                      <a:pt x="92" y="14"/>
                      <a:pt x="91" y="14"/>
                      <a:pt x="90" y="13"/>
                    </a:cubicBezTo>
                    <a:cubicBezTo>
                      <a:pt x="89" y="12"/>
                      <a:pt x="89" y="12"/>
                      <a:pt x="88" y="11"/>
                    </a:cubicBezTo>
                    <a:cubicBezTo>
                      <a:pt x="88" y="11"/>
                      <a:pt x="87" y="10"/>
                      <a:pt x="86" y="10"/>
                    </a:cubicBezTo>
                    <a:cubicBezTo>
                      <a:pt x="86" y="9"/>
                      <a:pt x="85" y="9"/>
                      <a:pt x="85" y="9"/>
                    </a:cubicBezTo>
                    <a:cubicBezTo>
                      <a:pt x="82" y="9"/>
                      <a:pt x="80" y="11"/>
                      <a:pt x="78" y="13"/>
                    </a:cubicBezTo>
                    <a:cubicBezTo>
                      <a:pt x="78" y="13"/>
                      <a:pt x="77" y="14"/>
                      <a:pt x="77" y="14"/>
                    </a:cubicBezTo>
                    <a:cubicBezTo>
                      <a:pt x="76" y="15"/>
                      <a:pt x="73" y="18"/>
                      <a:pt x="71" y="18"/>
                    </a:cubicBezTo>
                    <a:cubicBezTo>
                      <a:pt x="71" y="18"/>
                      <a:pt x="71" y="18"/>
                      <a:pt x="70" y="17"/>
                    </a:cubicBezTo>
                    <a:cubicBezTo>
                      <a:pt x="69" y="17"/>
                      <a:pt x="69" y="15"/>
                      <a:pt x="70" y="12"/>
                    </a:cubicBezTo>
                    <a:cubicBezTo>
                      <a:pt x="70" y="11"/>
                      <a:pt x="70" y="10"/>
                      <a:pt x="70" y="9"/>
                    </a:cubicBezTo>
                    <a:cubicBezTo>
                      <a:pt x="70" y="8"/>
                      <a:pt x="70" y="2"/>
                      <a:pt x="68" y="0"/>
                    </a:cubicBezTo>
                    <a:cubicBezTo>
                      <a:pt x="67" y="0"/>
                      <a:pt x="67" y="0"/>
                      <a:pt x="67" y="0"/>
                    </a:cubicBezTo>
                    <a:cubicBezTo>
                      <a:pt x="65" y="0"/>
                      <a:pt x="65" y="0"/>
                      <a:pt x="65" y="0"/>
                    </a:cubicBezTo>
                    <a:cubicBezTo>
                      <a:pt x="65" y="0"/>
                      <a:pt x="64" y="1"/>
                      <a:pt x="63" y="3"/>
                    </a:cubicBezTo>
                    <a:cubicBezTo>
                      <a:pt x="62" y="4"/>
                      <a:pt x="62" y="6"/>
                      <a:pt x="60" y="6"/>
                    </a:cubicBezTo>
                    <a:cubicBezTo>
                      <a:pt x="60" y="6"/>
                      <a:pt x="59" y="6"/>
                      <a:pt x="59" y="5"/>
                    </a:cubicBezTo>
                    <a:cubicBezTo>
                      <a:pt x="54" y="3"/>
                      <a:pt x="54" y="3"/>
                      <a:pt x="54" y="3"/>
                    </a:cubicBezTo>
                    <a:cubicBezTo>
                      <a:pt x="56" y="8"/>
                      <a:pt x="56" y="8"/>
                      <a:pt x="56" y="8"/>
                    </a:cubicBezTo>
                    <a:cubicBezTo>
                      <a:pt x="56" y="8"/>
                      <a:pt x="56" y="9"/>
                      <a:pt x="57" y="9"/>
                    </a:cubicBezTo>
                    <a:cubicBezTo>
                      <a:pt x="57" y="10"/>
                      <a:pt x="58" y="11"/>
                      <a:pt x="57" y="12"/>
                    </a:cubicBezTo>
                    <a:cubicBezTo>
                      <a:pt x="57" y="12"/>
                      <a:pt x="57" y="13"/>
                      <a:pt x="53" y="13"/>
                    </a:cubicBezTo>
                    <a:cubicBezTo>
                      <a:pt x="51" y="13"/>
                      <a:pt x="50" y="13"/>
                      <a:pt x="49" y="15"/>
                    </a:cubicBezTo>
                    <a:cubicBezTo>
                      <a:pt x="49" y="16"/>
                      <a:pt x="48" y="16"/>
                      <a:pt x="48" y="17"/>
                    </a:cubicBezTo>
                    <a:cubicBezTo>
                      <a:pt x="47" y="18"/>
                      <a:pt x="46" y="18"/>
                      <a:pt x="45" y="18"/>
                    </a:cubicBezTo>
                    <a:cubicBezTo>
                      <a:pt x="44" y="18"/>
                      <a:pt x="41" y="18"/>
                      <a:pt x="38" y="16"/>
                    </a:cubicBezTo>
                    <a:cubicBezTo>
                      <a:pt x="37" y="15"/>
                      <a:pt x="36" y="14"/>
                      <a:pt x="35" y="13"/>
                    </a:cubicBezTo>
                    <a:cubicBezTo>
                      <a:pt x="34" y="12"/>
                      <a:pt x="34" y="11"/>
                      <a:pt x="32" y="11"/>
                    </a:cubicBezTo>
                    <a:cubicBezTo>
                      <a:pt x="31" y="10"/>
                      <a:pt x="31" y="10"/>
                      <a:pt x="30" y="10"/>
                    </a:cubicBezTo>
                    <a:cubicBezTo>
                      <a:pt x="29" y="10"/>
                      <a:pt x="29" y="10"/>
                      <a:pt x="29" y="10"/>
                    </a:cubicBezTo>
                    <a:cubicBezTo>
                      <a:pt x="29" y="10"/>
                      <a:pt x="29" y="10"/>
                      <a:pt x="29" y="10"/>
                    </a:cubicBezTo>
                    <a:cubicBezTo>
                      <a:pt x="28" y="10"/>
                      <a:pt x="27" y="12"/>
                      <a:pt x="26" y="14"/>
                    </a:cubicBezTo>
                    <a:cubicBezTo>
                      <a:pt x="25" y="15"/>
                      <a:pt x="25" y="16"/>
                      <a:pt x="24" y="17"/>
                    </a:cubicBezTo>
                    <a:cubicBezTo>
                      <a:pt x="23" y="17"/>
                      <a:pt x="23" y="17"/>
                      <a:pt x="22" y="18"/>
                    </a:cubicBezTo>
                    <a:cubicBezTo>
                      <a:pt x="22" y="18"/>
                      <a:pt x="22" y="18"/>
                      <a:pt x="22" y="18"/>
                    </a:cubicBezTo>
                    <a:cubicBezTo>
                      <a:pt x="21" y="18"/>
                      <a:pt x="20" y="18"/>
                      <a:pt x="20" y="18"/>
                    </a:cubicBezTo>
                    <a:cubicBezTo>
                      <a:pt x="19" y="19"/>
                      <a:pt x="19" y="19"/>
                      <a:pt x="19" y="19"/>
                    </a:cubicBezTo>
                    <a:cubicBezTo>
                      <a:pt x="19" y="20"/>
                      <a:pt x="19" y="20"/>
                      <a:pt x="19" y="20"/>
                    </a:cubicBezTo>
                    <a:cubicBezTo>
                      <a:pt x="18" y="21"/>
                      <a:pt x="17" y="23"/>
                      <a:pt x="15" y="23"/>
                    </a:cubicBezTo>
                    <a:cubicBezTo>
                      <a:pt x="14" y="24"/>
                      <a:pt x="14" y="24"/>
                      <a:pt x="14" y="24"/>
                    </a:cubicBezTo>
                    <a:cubicBezTo>
                      <a:pt x="14" y="25"/>
                      <a:pt x="14" y="25"/>
                      <a:pt x="14" y="25"/>
                    </a:cubicBezTo>
                    <a:cubicBezTo>
                      <a:pt x="14" y="30"/>
                      <a:pt x="14" y="34"/>
                      <a:pt x="14" y="39"/>
                    </a:cubicBezTo>
                    <a:cubicBezTo>
                      <a:pt x="14" y="40"/>
                      <a:pt x="15" y="42"/>
                      <a:pt x="17" y="44"/>
                    </a:cubicBezTo>
                    <a:cubicBezTo>
                      <a:pt x="18" y="44"/>
                      <a:pt x="18" y="44"/>
                      <a:pt x="19" y="44"/>
                    </a:cubicBezTo>
                    <a:cubicBezTo>
                      <a:pt x="20" y="45"/>
                      <a:pt x="21" y="45"/>
                      <a:pt x="21" y="46"/>
                    </a:cubicBezTo>
                    <a:cubicBezTo>
                      <a:pt x="21" y="46"/>
                      <a:pt x="21" y="47"/>
                      <a:pt x="21" y="47"/>
                    </a:cubicBezTo>
                    <a:cubicBezTo>
                      <a:pt x="21" y="48"/>
                      <a:pt x="20" y="48"/>
                      <a:pt x="21" y="50"/>
                    </a:cubicBezTo>
                    <a:cubicBezTo>
                      <a:pt x="21" y="51"/>
                      <a:pt x="22" y="52"/>
                      <a:pt x="23" y="52"/>
                    </a:cubicBezTo>
                    <a:cubicBezTo>
                      <a:pt x="24" y="53"/>
                      <a:pt x="24" y="53"/>
                      <a:pt x="24" y="53"/>
                    </a:cubicBezTo>
                    <a:cubicBezTo>
                      <a:pt x="24" y="54"/>
                      <a:pt x="25" y="54"/>
                      <a:pt x="25" y="55"/>
                    </a:cubicBezTo>
                    <a:cubicBezTo>
                      <a:pt x="25" y="55"/>
                      <a:pt x="24" y="55"/>
                      <a:pt x="23" y="55"/>
                    </a:cubicBezTo>
                    <a:cubicBezTo>
                      <a:pt x="23" y="55"/>
                      <a:pt x="22" y="56"/>
                      <a:pt x="21" y="56"/>
                    </a:cubicBezTo>
                    <a:cubicBezTo>
                      <a:pt x="20" y="56"/>
                      <a:pt x="20" y="57"/>
                      <a:pt x="19" y="58"/>
                    </a:cubicBezTo>
                    <a:cubicBezTo>
                      <a:pt x="19" y="60"/>
                      <a:pt x="19" y="61"/>
                      <a:pt x="20" y="63"/>
                    </a:cubicBezTo>
                    <a:cubicBezTo>
                      <a:pt x="20" y="64"/>
                      <a:pt x="21" y="65"/>
                      <a:pt x="22" y="65"/>
                    </a:cubicBezTo>
                    <a:cubicBezTo>
                      <a:pt x="22" y="66"/>
                      <a:pt x="23" y="67"/>
                      <a:pt x="24" y="67"/>
                    </a:cubicBezTo>
                    <a:cubicBezTo>
                      <a:pt x="24" y="68"/>
                      <a:pt x="24" y="68"/>
                      <a:pt x="24" y="68"/>
                    </a:cubicBezTo>
                    <a:cubicBezTo>
                      <a:pt x="25" y="68"/>
                      <a:pt x="25" y="68"/>
                      <a:pt x="25" y="68"/>
                    </a:cubicBezTo>
                    <a:cubicBezTo>
                      <a:pt x="26" y="69"/>
                      <a:pt x="26" y="69"/>
                      <a:pt x="26" y="69"/>
                    </a:cubicBezTo>
                    <a:cubicBezTo>
                      <a:pt x="28" y="71"/>
                      <a:pt x="28" y="74"/>
                      <a:pt x="27" y="76"/>
                    </a:cubicBezTo>
                    <a:cubicBezTo>
                      <a:pt x="27" y="77"/>
                      <a:pt x="26" y="77"/>
                      <a:pt x="26" y="77"/>
                    </a:cubicBezTo>
                    <a:cubicBezTo>
                      <a:pt x="26" y="77"/>
                      <a:pt x="25" y="77"/>
                      <a:pt x="25" y="76"/>
                    </a:cubicBezTo>
                    <a:cubicBezTo>
                      <a:pt x="24" y="76"/>
                      <a:pt x="24" y="76"/>
                      <a:pt x="24" y="76"/>
                    </a:cubicBezTo>
                    <a:cubicBezTo>
                      <a:pt x="24" y="76"/>
                      <a:pt x="24" y="76"/>
                      <a:pt x="24" y="76"/>
                    </a:cubicBezTo>
                    <a:cubicBezTo>
                      <a:pt x="23" y="76"/>
                      <a:pt x="23" y="76"/>
                      <a:pt x="23" y="76"/>
                    </a:cubicBezTo>
                    <a:cubicBezTo>
                      <a:pt x="23" y="76"/>
                      <a:pt x="23" y="76"/>
                      <a:pt x="23" y="76"/>
                    </a:cubicBezTo>
                    <a:cubicBezTo>
                      <a:pt x="22" y="76"/>
                      <a:pt x="22" y="76"/>
                      <a:pt x="22" y="76"/>
                    </a:cubicBezTo>
                    <a:cubicBezTo>
                      <a:pt x="22" y="76"/>
                      <a:pt x="21" y="76"/>
                      <a:pt x="21" y="76"/>
                    </a:cubicBezTo>
                    <a:cubicBezTo>
                      <a:pt x="20" y="75"/>
                      <a:pt x="19" y="75"/>
                      <a:pt x="19" y="74"/>
                    </a:cubicBezTo>
                    <a:cubicBezTo>
                      <a:pt x="18" y="74"/>
                      <a:pt x="18" y="73"/>
                      <a:pt x="16" y="73"/>
                    </a:cubicBezTo>
                    <a:cubicBezTo>
                      <a:pt x="16" y="73"/>
                      <a:pt x="16" y="73"/>
                      <a:pt x="15" y="73"/>
                    </a:cubicBezTo>
                    <a:cubicBezTo>
                      <a:pt x="14" y="73"/>
                      <a:pt x="14" y="73"/>
                      <a:pt x="13" y="73"/>
                    </a:cubicBezTo>
                    <a:cubicBezTo>
                      <a:pt x="11" y="75"/>
                      <a:pt x="10" y="77"/>
                      <a:pt x="10" y="79"/>
                    </a:cubicBezTo>
                    <a:cubicBezTo>
                      <a:pt x="10" y="82"/>
                      <a:pt x="12" y="83"/>
                      <a:pt x="14" y="84"/>
                    </a:cubicBezTo>
                    <a:cubicBezTo>
                      <a:pt x="15" y="84"/>
                      <a:pt x="16" y="85"/>
                      <a:pt x="17" y="85"/>
                    </a:cubicBezTo>
                    <a:cubicBezTo>
                      <a:pt x="18" y="86"/>
                      <a:pt x="18" y="87"/>
                      <a:pt x="18" y="87"/>
                    </a:cubicBezTo>
                    <a:cubicBezTo>
                      <a:pt x="18" y="88"/>
                      <a:pt x="17" y="89"/>
                      <a:pt x="16" y="90"/>
                    </a:cubicBezTo>
                    <a:cubicBezTo>
                      <a:pt x="16" y="91"/>
                      <a:pt x="15" y="91"/>
                      <a:pt x="15" y="92"/>
                    </a:cubicBezTo>
                    <a:cubicBezTo>
                      <a:pt x="14" y="93"/>
                      <a:pt x="14" y="95"/>
                      <a:pt x="14" y="96"/>
                    </a:cubicBezTo>
                    <a:cubicBezTo>
                      <a:pt x="14" y="98"/>
                      <a:pt x="13" y="100"/>
                      <a:pt x="12" y="101"/>
                    </a:cubicBezTo>
                    <a:cubicBezTo>
                      <a:pt x="11" y="103"/>
                      <a:pt x="11" y="103"/>
                      <a:pt x="10" y="103"/>
                    </a:cubicBezTo>
                    <a:cubicBezTo>
                      <a:pt x="10" y="103"/>
                      <a:pt x="10" y="103"/>
                      <a:pt x="10" y="103"/>
                    </a:cubicBezTo>
                    <a:cubicBezTo>
                      <a:pt x="8" y="103"/>
                      <a:pt x="8" y="103"/>
                      <a:pt x="8" y="103"/>
                    </a:cubicBezTo>
                    <a:cubicBezTo>
                      <a:pt x="8" y="103"/>
                      <a:pt x="7" y="103"/>
                      <a:pt x="6" y="103"/>
                    </a:cubicBezTo>
                    <a:cubicBezTo>
                      <a:pt x="4" y="104"/>
                      <a:pt x="4" y="104"/>
                      <a:pt x="4" y="104"/>
                    </a:cubicBezTo>
                    <a:cubicBezTo>
                      <a:pt x="4" y="105"/>
                      <a:pt x="4" y="105"/>
                      <a:pt x="4" y="105"/>
                    </a:cubicBezTo>
                    <a:cubicBezTo>
                      <a:pt x="4" y="108"/>
                      <a:pt x="5" y="110"/>
                      <a:pt x="6" y="112"/>
                    </a:cubicBezTo>
                    <a:cubicBezTo>
                      <a:pt x="6" y="113"/>
                      <a:pt x="6" y="113"/>
                      <a:pt x="7" y="114"/>
                    </a:cubicBezTo>
                    <a:cubicBezTo>
                      <a:pt x="8" y="115"/>
                      <a:pt x="9" y="117"/>
                      <a:pt x="9" y="119"/>
                    </a:cubicBezTo>
                    <a:cubicBezTo>
                      <a:pt x="9" y="122"/>
                      <a:pt x="9" y="124"/>
                      <a:pt x="8" y="127"/>
                    </a:cubicBezTo>
                    <a:cubicBezTo>
                      <a:pt x="7" y="130"/>
                      <a:pt x="5" y="132"/>
                      <a:pt x="4" y="134"/>
                    </a:cubicBezTo>
                    <a:cubicBezTo>
                      <a:pt x="2" y="136"/>
                      <a:pt x="0" y="139"/>
                      <a:pt x="2" y="141"/>
                    </a:cubicBezTo>
                    <a:cubicBezTo>
                      <a:pt x="4" y="144"/>
                      <a:pt x="7" y="146"/>
                      <a:pt x="10" y="146"/>
                    </a:cubicBezTo>
                    <a:cubicBezTo>
                      <a:pt x="11" y="147"/>
                      <a:pt x="11" y="147"/>
                      <a:pt x="12" y="147"/>
                    </a:cubicBezTo>
                    <a:cubicBezTo>
                      <a:pt x="12" y="147"/>
                      <a:pt x="13" y="147"/>
                      <a:pt x="14" y="146"/>
                    </a:cubicBezTo>
                    <a:cubicBezTo>
                      <a:pt x="15" y="146"/>
                      <a:pt x="15" y="146"/>
                      <a:pt x="16" y="146"/>
                    </a:cubicBezTo>
                    <a:cubicBezTo>
                      <a:pt x="18" y="146"/>
                      <a:pt x="19" y="147"/>
                      <a:pt x="20" y="147"/>
                    </a:cubicBezTo>
                    <a:cubicBezTo>
                      <a:pt x="21" y="148"/>
                      <a:pt x="22" y="150"/>
                      <a:pt x="23" y="153"/>
                    </a:cubicBezTo>
                    <a:cubicBezTo>
                      <a:pt x="23" y="154"/>
                      <a:pt x="24" y="154"/>
                      <a:pt x="24" y="155"/>
                    </a:cubicBezTo>
                    <a:cubicBezTo>
                      <a:pt x="26" y="158"/>
                      <a:pt x="27" y="158"/>
                      <a:pt x="29" y="159"/>
                    </a:cubicBezTo>
                    <a:cubicBezTo>
                      <a:pt x="30" y="160"/>
                      <a:pt x="31" y="160"/>
                      <a:pt x="32" y="161"/>
                    </a:cubicBezTo>
                    <a:cubicBezTo>
                      <a:pt x="34" y="162"/>
                      <a:pt x="34" y="165"/>
                      <a:pt x="34" y="168"/>
                    </a:cubicBezTo>
                    <a:cubicBezTo>
                      <a:pt x="34" y="170"/>
                      <a:pt x="34" y="170"/>
                      <a:pt x="34" y="170"/>
                    </a:cubicBezTo>
                    <a:cubicBezTo>
                      <a:pt x="34" y="173"/>
                      <a:pt x="34" y="175"/>
                      <a:pt x="34" y="178"/>
                    </a:cubicBezTo>
                    <a:cubicBezTo>
                      <a:pt x="34" y="181"/>
                      <a:pt x="32" y="184"/>
                      <a:pt x="31" y="187"/>
                    </a:cubicBezTo>
                    <a:cubicBezTo>
                      <a:pt x="30" y="189"/>
                      <a:pt x="30" y="192"/>
                      <a:pt x="30" y="195"/>
                    </a:cubicBezTo>
                    <a:cubicBezTo>
                      <a:pt x="30" y="197"/>
                      <a:pt x="30" y="197"/>
                      <a:pt x="30" y="197"/>
                    </a:cubicBezTo>
                    <a:cubicBezTo>
                      <a:pt x="29" y="202"/>
                      <a:pt x="29" y="206"/>
                      <a:pt x="29" y="210"/>
                    </a:cubicBezTo>
                    <a:cubicBezTo>
                      <a:pt x="29" y="213"/>
                      <a:pt x="29" y="213"/>
                      <a:pt x="29" y="213"/>
                    </a:cubicBezTo>
                    <a:cubicBezTo>
                      <a:pt x="32" y="212"/>
                      <a:pt x="32" y="212"/>
                      <a:pt x="32" y="212"/>
                    </a:cubicBezTo>
                    <a:cubicBezTo>
                      <a:pt x="35" y="211"/>
                      <a:pt x="38" y="209"/>
                      <a:pt x="41" y="207"/>
                    </a:cubicBezTo>
                    <a:cubicBezTo>
                      <a:pt x="42" y="206"/>
                      <a:pt x="42" y="205"/>
                      <a:pt x="43" y="205"/>
                    </a:cubicBezTo>
                    <a:cubicBezTo>
                      <a:pt x="45" y="204"/>
                      <a:pt x="46" y="204"/>
                      <a:pt x="48" y="203"/>
                    </a:cubicBezTo>
                    <a:cubicBezTo>
                      <a:pt x="49" y="203"/>
                      <a:pt x="50" y="203"/>
                      <a:pt x="52" y="202"/>
                    </a:cubicBezTo>
                    <a:cubicBezTo>
                      <a:pt x="53" y="202"/>
                      <a:pt x="54" y="202"/>
                      <a:pt x="55" y="201"/>
                    </a:cubicBezTo>
                    <a:cubicBezTo>
                      <a:pt x="56" y="200"/>
                      <a:pt x="58" y="200"/>
                      <a:pt x="59" y="199"/>
                    </a:cubicBezTo>
                    <a:cubicBezTo>
                      <a:pt x="64" y="198"/>
                      <a:pt x="68" y="196"/>
                      <a:pt x="72" y="194"/>
                    </a:cubicBezTo>
                    <a:cubicBezTo>
                      <a:pt x="73" y="194"/>
                      <a:pt x="73" y="193"/>
                      <a:pt x="74" y="192"/>
                    </a:cubicBezTo>
                    <a:cubicBezTo>
                      <a:pt x="76" y="191"/>
                      <a:pt x="78" y="190"/>
                      <a:pt x="80" y="189"/>
                    </a:cubicBezTo>
                    <a:cubicBezTo>
                      <a:pt x="81" y="189"/>
                      <a:pt x="82" y="189"/>
                      <a:pt x="83" y="189"/>
                    </a:cubicBezTo>
                    <a:cubicBezTo>
                      <a:pt x="84" y="189"/>
                      <a:pt x="85" y="189"/>
                      <a:pt x="86" y="189"/>
                    </a:cubicBezTo>
                    <a:cubicBezTo>
                      <a:pt x="88" y="188"/>
                      <a:pt x="90" y="188"/>
                      <a:pt x="92" y="187"/>
                    </a:cubicBezTo>
                    <a:cubicBezTo>
                      <a:pt x="92" y="187"/>
                      <a:pt x="92" y="187"/>
                      <a:pt x="92" y="187"/>
                    </a:cubicBezTo>
                    <a:cubicBezTo>
                      <a:pt x="93" y="187"/>
                      <a:pt x="94" y="186"/>
                      <a:pt x="94" y="186"/>
                    </a:cubicBezTo>
                    <a:cubicBezTo>
                      <a:pt x="95" y="185"/>
                      <a:pt x="95" y="184"/>
                      <a:pt x="96" y="184"/>
                    </a:cubicBezTo>
                    <a:cubicBezTo>
                      <a:pt x="96" y="184"/>
                      <a:pt x="96" y="183"/>
                      <a:pt x="97" y="183"/>
                    </a:cubicBezTo>
                    <a:cubicBezTo>
                      <a:pt x="100" y="183"/>
                      <a:pt x="102" y="184"/>
                      <a:pt x="103" y="185"/>
                    </a:cubicBezTo>
                    <a:cubicBezTo>
                      <a:pt x="103" y="185"/>
                      <a:pt x="103" y="185"/>
                      <a:pt x="103" y="185"/>
                    </a:cubicBezTo>
                    <a:cubicBezTo>
                      <a:pt x="103" y="186"/>
                      <a:pt x="104" y="186"/>
                      <a:pt x="105" y="187"/>
                    </a:cubicBezTo>
                    <a:cubicBezTo>
                      <a:pt x="105" y="187"/>
                      <a:pt x="106" y="187"/>
                      <a:pt x="106" y="187"/>
                    </a:cubicBezTo>
                    <a:cubicBezTo>
                      <a:pt x="107" y="187"/>
                      <a:pt x="108" y="187"/>
                      <a:pt x="109" y="187"/>
                    </a:cubicBezTo>
                    <a:cubicBezTo>
                      <a:pt x="111" y="186"/>
                      <a:pt x="112" y="184"/>
                      <a:pt x="112" y="183"/>
                    </a:cubicBezTo>
                    <a:cubicBezTo>
                      <a:pt x="112" y="182"/>
                      <a:pt x="112" y="182"/>
                      <a:pt x="112" y="182"/>
                    </a:cubicBezTo>
                    <a:cubicBezTo>
                      <a:pt x="112" y="182"/>
                      <a:pt x="112" y="182"/>
                      <a:pt x="112" y="182"/>
                    </a:cubicBezTo>
                    <a:cubicBezTo>
                      <a:pt x="113" y="182"/>
                      <a:pt x="113" y="182"/>
                      <a:pt x="114" y="182"/>
                    </a:cubicBezTo>
                    <a:cubicBezTo>
                      <a:pt x="115" y="183"/>
                      <a:pt x="115" y="183"/>
                      <a:pt x="116" y="183"/>
                    </a:cubicBezTo>
                    <a:cubicBezTo>
                      <a:pt x="119" y="183"/>
                      <a:pt x="121" y="182"/>
                      <a:pt x="123" y="182"/>
                    </a:cubicBezTo>
                    <a:cubicBezTo>
                      <a:pt x="126" y="181"/>
                      <a:pt x="128" y="181"/>
                      <a:pt x="130" y="181"/>
                    </a:cubicBezTo>
                    <a:cubicBezTo>
                      <a:pt x="131" y="181"/>
                      <a:pt x="131" y="181"/>
                      <a:pt x="131" y="181"/>
                    </a:cubicBezTo>
                    <a:cubicBezTo>
                      <a:pt x="133" y="181"/>
                      <a:pt x="136" y="181"/>
                      <a:pt x="138" y="182"/>
                    </a:cubicBezTo>
                    <a:cubicBezTo>
                      <a:pt x="138" y="182"/>
                      <a:pt x="139" y="183"/>
                      <a:pt x="140" y="183"/>
                    </a:cubicBezTo>
                    <a:cubicBezTo>
                      <a:pt x="141" y="184"/>
                      <a:pt x="142" y="186"/>
                      <a:pt x="144" y="186"/>
                    </a:cubicBezTo>
                    <a:cubicBezTo>
                      <a:pt x="144" y="186"/>
                      <a:pt x="145" y="187"/>
                      <a:pt x="145" y="187"/>
                    </a:cubicBezTo>
                    <a:cubicBezTo>
                      <a:pt x="146" y="187"/>
                      <a:pt x="147" y="186"/>
                      <a:pt x="148" y="186"/>
                    </a:cubicBezTo>
                    <a:cubicBezTo>
                      <a:pt x="148" y="186"/>
                      <a:pt x="148" y="186"/>
                      <a:pt x="148" y="186"/>
                    </a:cubicBezTo>
                    <a:cubicBezTo>
                      <a:pt x="149" y="186"/>
                      <a:pt x="149" y="186"/>
                      <a:pt x="149" y="186"/>
                    </a:cubicBezTo>
                    <a:cubicBezTo>
                      <a:pt x="150" y="186"/>
                      <a:pt x="150" y="186"/>
                      <a:pt x="150" y="186"/>
                    </a:cubicBezTo>
                    <a:cubicBezTo>
                      <a:pt x="151" y="186"/>
                      <a:pt x="152" y="186"/>
                      <a:pt x="152" y="186"/>
                    </a:cubicBezTo>
                    <a:cubicBezTo>
                      <a:pt x="153" y="185"/>
                      <a:pt x="153" y="185"/>
                      <a:pt x="154" y="185"/>
                    </a:cubicBezTo>
                    <a:cubicBezTo>
                      <a:pt x="154" y="186"/>
                      <a:pt x="154" y="187"/>
                      <a:pt x="155" y="187"/>
                    </a:cubicBezTo>
                    <a:cubicBezTo>
                      <a:pt x="156" y="188"/>
                      <a:pt x="157" y="189"/>
                      <a:pt x="159" y="189"/>
                    </a:cubicBezTo>
                    <a:cubicBezTo>
                      <a:pt x="159" y="189"/>
                      <a:pt x="160" y="189"/>
                      <a:pt x="161" y="189"/>
                    </a:cubicBezTo>
                    <a:cubicBezTo>
                      <a:pt x="162" y="188"/>
                      <a:pt x="162" y="188"/>
                      <a:pt x="163" y="188"/>
                    </a:cubicBezTo>
                    <a:cubicBezTo>
                      <a:pt x="163" y="188"/>
                      <a:pt x="163" y="188"/>
                      <a:pt x="163" y="188"/>
                    </a:cubicBezTo>
                    <a:cubicBezTo>
                      <a:pt x="164" y="188"/>
                      <a:pt x="165" y="189"/>
                      <a:pt x="166" y="189"/>
                    </a:cubicBezTo>
                    <a:cubicBezTo>
                      <a:pt x="168" y="190"/>
                      <a:pt x="168" y="190"/>
                      <a:pt x="168" y="190"/>
                    </a:cubicBezTo>
                    <a:cubicBezTo>
                      <a:pt x="168" y="188"/>
                      <a:pt x="168" y="188"/>
                      <a:pt x="168" y="188"/>
                    </a:cubicBezTo>
                    <a:cubicBezTo>
                      <a:pt x="170" y="182"/>
                      <a:pt x="171" y="176"/>
                      <a:pt x="169" y="171"/>
                    </a:cubicBezTo>
                    <a:cubicBezTo>
                      <a:pt x="168" y="170"/>
                      <a:pt x="167" y="169"/>
                      <a:pt x="166" y="168"/>
                    </a:cubicBezTo>
                    <a:cubicBezTo>
                      <a:pt x="165" y="167"/>
                      <a:pt x="164" y="166"/>
                      <a:pt x="164" y="165"/>
                    </a:cubicBezTo>
                    <a:cubicBezTo>
                      <a:pt x="162" y="163"/>
                      <a:pt x="162" y="161"/>
                      <a:pt x="161" y="159"/>
                    </a:cubicBezTo>
                    <a:cubicBezTo>
                      <a:pt x="161" y="157"/>
                      <a:pt x="161" y="157"/>
                      <a:pt x="161" y="157"/>
                    </a:cubicBezTo>
                    <a:cubicBezTo>
                      <a:pt x="160" y="155"/>
                      <a:pt x="160" y="154"/>
                      <a:pt x="159" y="152"/>
                    </a:cubicBezTo>
                    <a:cubicBezTo>
                      <a:pt x="157" y="147"/>
                      <a:pt x="156" y="142"/>
                      <a:pt x="156" y="136"/>
                    </a:cubicBezTo>
                    <a:cubicBezTo>
                      <a:pt x="156" y="128"/>
                      <a:pt x="158" y="120"/>
                      <a:pt x="161" y="112"/>
                    </a:cubicBezTo>
                    <a:cubicBezTo>
                      <a:pt x="164" y="103"/>
                      <a:pt x="168" y="96"/>
                      <a:pt x="173" y="88"/>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47" name="Freeform 80">
                <a:extLst>
                  <a:ext uri="{FF2B5EF4-FFF2-40B4-BE49-F238E27FC236}">
                    <a16:creationId xmlns:a16="http://schemas.microsoft.com/office/drawing/2014/main" id="{56090240-4D99-C350-EBAC-2271D9EC275D}"/>
                  </a:ext>
                </a:extLst>
              </p:cNvPr>
              <p:cNvSpPr>
                <a:spLocks/>
              </p:cNvSpPr>
              <p:nvPr/>
            </p:nvSpPr>
            <p:spPr bwMode="auto">
              <a:xfrm>
                <a:off x="1784621" y="1834389"/>
                <a:ext cx="261149" cy="400667"/>
              </a:xfrm>
              <a:custGeom>
                <a:avLst/>
                <a:gdLst>
                  <a:gd name="T0" fmla="*/ 126 w 129"/>
                  <a:gd name="T1" fmla="*/ 164 h 215"/>
                  <a:gd name="T2" fmla="*/ 117 w 129"/>
                  <a:gd name="T3" fmla="*/ 158 h 215"/>
                  <a:gd name="T4" fmla="*/ 111 w 129"/>
                  <a:gd name="T5" fmla="*/ 134 h 215"/>
                  <a:gd name="T6" fmla="*/ 113 w 129"/>
                  <a:gd name="T7" fmla="*/ 126 h 215"/>
                  <a:gd name="T8" fmla="*/ 112 w 129"/>
                  <a:gd name="T9" fmla="*/ 124 h 215"/>
                  <a:gd name="T10" fmla="*/ 110 w 129"/>
                  <a:gd name="T11" fmla="*/ 117 h 215"/>
                  <a:gd name="T12" fmla="*/ 112 w 129"/>
                  <a:gd name="T13" fmla="*/ 102 h 215"/>
                  <a:gd name="T14" fmla="*/ 111 w 129"/>
                  <a:gd name="T15" fmla="*/ 98 h 215"/>
                  <a:gd name="T16" fmla="*/ 114 w 129"/>
                  <a:gd name="T17" fmla="*/ 96 h 215"/>
                  <a:gd name="T18" fmla="*/ 114 w 129"/>
                  <a:gd name="T19" fmla="*/ 95 h 215"/>
                  <a:gd name="T20" fmla="*/ 107 w 129"/>
                  <a:gd name="T21" fmla="*/ 83 h 215"/>
                  <a:gd name="T22" fmla="*/ 109 w 129"/>
                  <a:gd name="T23" fmla="*/ 76 h 215"/>
                  <a:gd name="T24" fmla="*/ 107 w 129"/>
                  <a:gd name="T25" fmla="*/ 68 h 215"/>
                  <a:gd name="T26" fmla="*/ 109 w 129"/>
                  <a:gd name="T27" fmla="*/ 59 h 215"/>
                  <a:gd name="T28" fmla="*/ 104 w 129"/>
                  <a:gd name="T29" fmla="*/ 56 h 215"/>
                  <a:gd name="T30" fmla="*/ 101 w 129"/>
                  <a:gd name="T31" fmla="*/ 56 h 215"/>
                  <a:gd name="T32" fmla="*/ 104 w 129"/>
                  <a:gd name="T33" fmla="*/ 45 h 215"/>
                  <a:gd name="T34" fmla="*/ 105 w 129"/>
                  <a:gd name="T35" fmla="*/ 30 h 215"/>
                  <a:gd name="T36" fmla="*/ 93 w 129"/>
                  <a:gd name="T37" fmla="*/ 17 h 215"/>
                  <a:gd name="T38" fmla="*/ 88 w 129"/>
                  <a:gd name="T39" fmla="*/ 0 h 215"/>
                  <a:gd name="T40" fmla="*/ 13 w 129"/>
                  <a:gd name="T41" fmla="*/ 6 h 215"/>
                  <a:gd name="T42" fmla="*/ 13 w 129"/>
                  <a:gd name="T43" fmla="*/ 27 h 215"/>
                  <a:gd name="T44" fmla="*/ 13 w 129"/>
                  <a:gd name="T45" fmla="*/ 57 h 215"/>
                  <a:gd name="T46" fmla="*/ 14 w 129"/>
                  <a:gd name="T47" fmla="*/ 65 h 215"/>
                  <a:gd name="T48" fmla="*/ 16 w 129"/>
                  <a:gd name="T49" fmla="*/ 74 h 215"/>
                  <a:gd name="T50" fmla="*/ 17 w 129"/>
                  <a:gd name="T51" fmla="*/ 101 h 215"/>
                  <a:gd name="T52" fmla="*/ 0 w 129"/>
                  <a:gd name="T53" fmla="*/ 150 h 215"/>
                  <a:gd name="T54" fmla="*/ 5 w 129"/>
                  <a:gd name="T55" fmla="*/ 171 h 215"/>
                  <a:gd name="T56" fmla="*/ 8 w 129"/>
                  <a:gd name="T57" fmla="*/ 179 h 215"/>
                  <a:gd name="T58" fmla="*/ 13 w 129"/>
                  <a:gd name="T59" fmla="*/ 186 h 215"/>
                  <a:gd name="T60" fmla="*/ 12 w 129"/>
                  <a:gd name="T61" fmla="*/ 204 h 215"/>
                  <a:gd name="T62" fmla="*/ 18 w 129"/>
                  <a:gd name="T63" fmla="*/ 205 h 215"/>
                  <a:gd name="T64" fmla="*/ 29 w 129"/>
                  <a:gd name="T65" fmla="*/ 212 h 215"/>
                  <a:gd name="T66" fmla="*/ 33 w 129"/>
                  <a:gd name="T67" fmla="*/ 215 h 215"/>
                  <a:gd name="T68" fmla="*/ 41 w 129"/>
                  <a:gd name="T69" fmla="*/ 209 h 215"/>
                  <a:gd name="T70" fmla="*/ 49 w 129"/>
                  <a:gd name="T71" fmla="*/ 204 h 215"/>
                  <a:gd name="T72" fmla="*/ 53 w 129"/>
                  <a:gd name="T73" fmla="*/ 203 h 215"/>
                  <a:gd name="T74" fmla="*/ 57 w 129"/>
                  <a:gd name="T75" fmla="*/ 200 h 215"/>
                  <a:gd name="T76" fmla="*/ 59 w 129"/>
                  <a:gd name="T77" fmla="*/ 200 h 215"/>
                  <a:gd name="T78" fmla="*/ 61 w 129"/>
                  <a:gd name="T79" fmla="*/ 200 h 215"/>
                  <a:gd name="T80" fmla="*/ 65 w 129"/>
                  <a:gd name="T81" fmla="*/ 199 h 215"/>
                  <a:gd name="T82" fmla="*/ 73 w 129"/>
                  <a:gd name="T83" fmla="*/ 195 h 215"/>
                  <a:gd name="T84" fmla="*/ 90 w 129"/>
                  <a:gd name="T85" fmla="*/ 185 h 215"/>
                  <a:gd name="T86" fmla="*/ 102 w 129"/>
                  <a:gd name="T87" fmla="*/ 181 h 215"/>
                  <a:gd name="T88" fmla="*/ 107 w 129"/>
                  <a:gd name="T89" fmla="*/ 181 h 215"/>
                  <a:gd name="T90" fmla="*/ 112 w 129"/>
                  <a:gd name="T91" fmla="*/ 180 h 215"/>
                  <a:gd name="T92" fmla="*/ 116 w 129"/>
                  <a:gd name="T93" fmla="*/ 179 h 215"/>
                  <a:gd name="T94" fmla="*/ 126 w 129"/>
                  <a:gd name="T95" fmla="*/ 173 h 215"/>
                  <a:gd name="T96" fmla="*/ 129 w 129"/>
                  <a:gd name="T97" fmla="*/ 17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215">
                    <a:moveTo>
                      <a:pt x="128" y="169"/>
                    </a:moveTo>
                    <a:cubicBezTo>
                      <a:pt x="128" y="168"/>
                      <a:pt x="127" y="165"/>
                      <a:pt x="126" y="164"/>
                    </a:cubicBezTo>
                    <a:cubicBezTo>
                      <a:pt x="124" y="162"/>
                      <a:pt x="123" y="161"/>
                      <a:pt x="121" y="160"/>
                    </a:cubicBezTo>
                    <a:cubicBezTo>
                      <a:pt x="119" y="159"/>
                      <a:pt x="118" y="159"/>
                      <a:pt x="117" y="158"/>
                    </a:cubicBezTo>
                    <a:cubicBezTo>
                      <a:pt x="112" y="153"/>
                      <a:pt x="107" y="144"/>
                      <a:pt x="110" y="136"/>
                    </a:cubicBezTo>
                    <a:cubicBezTo>
                      <a:pt x="110" y="136"/>
                      <a:pt x="110" y="135"/>
                      <a:pt x="111" y="134"/>
                    </a:cubicBezTo>
                    <a:cubicBezTo>
                      <a:pt x="111" y="133"/>
                      <a:pt x="112" y="132"/>
                      <a:pt x="112" y="131"/>
                    </a:cubicBezTo>
                    <a:cubicBezTo>
                      <a:pt x="112" y="129"/>
                      <a:pt x="113" y="128"/>
                      <a:pt x="113" y="126"/>
                    </a:cubicBezTo>
                    <a:cubicBezTo>
                      <a:pt x="113" y="125"/>
                      <a:pt x="113" y="125"/>
                      <a:pt x="113" y="125"/>
                    </a:cubicBezTo>
                    <a:cubicBezTo>
                      <a:pt x="112" y="124"/>
                      <a:pt x="112" y="124"/>
                      <a:pt x="112" y="124"/>
                    </a:cubicBezTo>
                    <a:cubicBezTo>
                      <a:pt x="111" y="124"/>
                      <a:pt x="110" y="123"/>
                      <a:pt x="110" y="122"/>
                    </a:cubicBezTo>
                    <a:cubicBezTo>
                      <a:pt x="109" y="121"/>
                      <a:pt x="109" y="119"/>
                      <a:pt x="110" y="117"/>
                    </a:cubicBezTo>
                    <a:cubicBezTo>
                      <a:pt x="111" y="115"/>
                      <a:pt x="111" y="113"/>
                      <a:pt x="111" y="112"/>
                    </a:cubicBezTo>
                    <a:cubicBezTo>
                      <a:pt x="112" y="108"/>
                      <a:pt x="112" y="105"/>
                      <a:pt x="112" y="102"/>
                    </a:cubicBezTo>
                    <a:cubicBezTo>
                      <a:pt x="112" y="102"/>
                      <a:pt x="112" y="101"/>
                      <a:pt x="111" y="101"/>
                    </a:cubicBezTo>
                    <a:cubicBezTo>
                      <a:pt x="111" y="100"/>
                      <a:pt x="111" y="99"/>
                      <a:pt x="111" y="98"/>
                    </a:cubicBezTo>
                    <a:cubicBezTo>
                      <a:pt x="112" y="97"/>
                      <a:pt x="112" y="97"/>
                      <a:pt x="113" y="97"/>
                    </a:cubicBezTo>
                    <a:cubicBezTo>
                      <a:pt x="113" y="96"/>
                      <a:pt x="114" y="96"/>
                      <a:pt x="114" y="96"/>
                    </a:cubicBezTo>
                    <a:cubicBezTo>
                      <a:pt x="114" y="96"/>
                      <a:pt x="114" y="96"/>
                      <a:pt x="114" y="96"/>
                    </a:cubicBezTo>
                    <a:cubicBezTo>
                      <a:pt x="114" y="95"/>
                      <a:pt x="114" y="95"/>
                      <a:pt x="114" y="95"/>
                    </a:cubicBezTo>
                    <a:cubicBezTo>
                      <a:pt x="116" y="92"/>
                      <a:pt x="113" y="90"/>
                      <a:pt x="110" y="87"/>
                    </a:cubicBezTo>
                    <a:cubicBezTo>
                      <a:pt x="109" y="86"/>
                      <a:pt x="107" y="84"/>
                      <a:pt x="107" y="83"/>
                    </a:cubicBezTo>
                    <a:cubicBezTo>
                      <a:pt x="106" y="81"/>
                      <a:pt x="107" y="80"/>
                      <a:pt x="108" y="79"/>
                    </a:cubicBezTo>
                    <a:cubicBezTo>
                      <a:pt x="108" y="78"/>
                      <a:pt x="109" y="78"/>
                      <a:pt x="109" y="76"/>
                    </a:cubicBezTo>
                    <a:cubicBezTo>
                      <a:pt x="109" y="75"/>
                      <a:pt x="109" y="74"/>
                      <a:pt x="108" y="72"/>
                    </a:cubicBezTo>
                    <a:cubicBezTo>
                      <a:pt x="108" y="71"/>
                      <a:pt x="107" y="69"/>
                      <a:pt x="107" y="68"/>
                    </a:cubicBezTo>
                    <a:cubicBezTo>
                      <a:pt x="107" y="67"/>
                      <a:pt x="108" y="65"/>
                      <a:pt x="108" y="64"/>
                    </a:cubicBezTo>
                    <a:cubicBezTo>
                      <a:pt x="109" y="62"/>
                      <a:pt x="110" y="60"/>
                      <a:pt x="109" y="59"/>
                    </a:cubicBezTo>
                    <a:cubicBezTo>
                      <a:pt x="109" y="58"/>
                      <a:pt x="108" y="56"/>
                      <a:pt x="106" y="56"/>
                    </a:cubicBezTo>
                    <a:cubicBezTo>
                      <a:pt x="105" y="56"/>
                      <a:pt x="105" y="56"/>
                      <a:pt x="104" y="56"/>
                    </a:cubicBezTo>
                    <a:cubicBezTo>
                      <a:pt x="103" y="56"/>
                      <a:pt x="102" y="57"/>
                      <a:pt x="101" y="57"/>
                    </a:cubicBezTo>
                    <a:cubicBezTo>
                      <a:pt x="101" y="56"/>
                      <a:pt x="101" y="56"/>
                      <a:pt x="101" y="56"/>
                    </a:cubicBezTo>
                    <a:cubicBezTo>
                      <a:pt x="101" y="53"/>
                      <a:pt x="101" y="53"/>
                      <a:pt x="102" y="50"/>
                    </a:cubicBezTo>
                    <a:cubicBezTo>
                      <a:pt x="103" y="49"/>
                      <a:pt x="103" y="47"/>
                      <a:pt x="104" y="45"/>
                    </a:cubicBezTo>
                    <a:cubicBezTo>
                      <a:pt x="104" y="44"/>
                      <a:pt x="104" y="44"/>
                      <a:pt x="104" y="44"/>
                    </a:cubicBezTo>
                    <a:cubicBezTo>
                      <a:pt x="105" y="40"/>
                      <a:pt x="105" y="33"/>
                      <a:pt x="105" y="30"/>
                    </a:cubicBezTo>
                    <a:cubicBezTo>
                      <a:pt x="105" y="29"/>
                      <a:pt x="105" y="29"/>
                      <a:pt x="105" y="29"/>
                    </a:cubicBezTo>
                    <a:cubicBezTo>
                      <a:pt x="93" y="17"/>
                      <a:pt x="93" y="17"/>
                      <a:pt x="93" y="17"/>
                    </a:cubicBezTo>
                    <a:cubicBezTo>
                      <a:pt x="96" y="3"/>
                      <a:pt x="96" y="3"/>
                      <a:pt x="96" y="3"/>
                    </a:cubicBezTo>
                    <a:cubicBezTo>
                      <a:pt x="88" y="0"/>
                      <a:pt x="88" y="0"/>
                      <a:pt x="88" y="0"/>
                    </a:cubicBezTo>
                    <a:cubicBezTo>
                      <a:pt x="77" y="8"/>
                      <a:pt x="77" y="8"/>
                      <a:pt x="77" y="8"/>
                    </a:cubicBezTo>
                    <a:cubicBezTo>
                      <a:pt x="13" y="6"/>
                      <a:pt x="13" y="6"/>
                      <a:pt x="13" y="6"/>
                    </a:cubicBezTo>
                    <a:cubicBezTo>
                      <a:pt x="12" y="7"/>
                      <a:pt x="12" y="7"/>
                      <a:pt x="12" y="7"/>
                    </a:cubicBezTo>
                    <a:cubicBezTo>
                      <a:pt x="10" y="11"/>
                      <a:pt x="7" y="21"/>
                      <a:pt x="13" y="27"/>
                    </a:cubicBezTo>
                    <a:cubicBezTo>
                      <a:pt x="13" y="56"/>
                      <a:pt x="13" y="56"/>
                      <a:pt x="13" y="56"/>
                    </a:cubicBezTo>
                    <a:cubicBezTo>
                      <a:pt x="13" y="57"/>
                      <a:pt x="13" y="57"/>
                      <a:pt x="13" y="57"/>
                    </a:cubicBezTo>
                    <a:cubicBezTo>
                      <a:pt x="14" y="58"/>
                      <a:pt x="14" y="59"/>
                      <a:pt x="14" y="60"/>
                    </a:cubicBezTo>
                    <a:cubicBezTo>
                      <a:pt x="15" y="62"/>
                      <a:pt x="14" y="63"/>
                      <a:pt x="14" y="65"/>
                    </a:cubicBezTo>
                    <a:cubicBezTo>
                      <a:pt x="14" y="67"/>
                      <a:pt x="14" y="69"/>
                      <a:pt x="15" y="71"/>
                    </a:cubicBezTo>
                    <a:cubicBezTo>
                      <a:pt x="15" y="72"/>
                      <a:pt x="16" y="73"/>
                      <a:pt x="16" y="74"/>
                    </a:cubicBezTo>
                    <a:cubicBezTo>
                      <a:pt x="17" y="75"/>
                      <a:pt x="18" y="77"/>
                      <a:pt x="19" y="80"/>
                    </a:cubicBezTo>
                    <a:cubicBezTo>
                      <a:pt x="20" y="88"/>
                      <a:pt x="21" y="94"/>
                      <a:pt x="17" y="101"/>
                    </a:cubicBezTo>
                    <a:cubicBezTo>
                      <a:pt x="12" y="110"/>
                      <a:pt x="8" y="117"/>
                      <a:pt x="5" y="126"/>
                    </a:cubicBezTo>
                    <a:cubicBezTo>
                      <a:pt x="3" y="134"/>
                      <a:pt x="0" y="142"/>
                      <a:pt x="0" y="150"/>
                    </a:cubicBezTo>
                    <a:cubicBezTo>
                      <a:pt x="0" y="156"/>
                      <a:pt x="2" y="161"/>
                      <a:pt x="4" y="167"/>
                    </a:cubicBezTo>
                    <a:cubicBezTo>
                      <a:pt x="4" y="168"/>
                      <a:pt x="5" y="170"/>
                      <a:pt x="5" y="171"/>
                    </a:cubicBezTo>
                    <a:cubicBezTo>
                      <a:pt x="6" y="173"/>
                      <a:pt x="6" y="173"/>
                      <a:pt x="6" y="173"/>
                    </a:cubicBezTo>
                    <a:cubicBezTo>
                      <a:pt x="6" y="175"/>
                      <a:pt x="7" y="177"/>
                      <a:pt x="8" y="179"/>
                    </a:cubicBezTo>
                    <a:cubicBezTo>
                      <a:pt x="9" y="180"/>
                      <a:pt x="10" y="181"/>
                      <a:pt x="11" y="182"/>
                    </a:cubicBezTo>
                    <a:cubicBezTo>
                      <a:pt x="12" y="183"/>
                      <a:pt x="13" y="184"/>
                      <a:pt x="13" y="186"/>
                    </a:cubicBezTo>
                    <a:cubicBezTo>
                      <a:pt x="15" y="190"/>
                      <a:pt x="14" y="197"/>
                      <a:pt x="13" y="202"/>
                    </a:cubicBezTo>
                    <a:cubicBezTo>
                      <a:pt x="12" y="204"/>
                      <a:pt x="12" y="204"/>
                      <a:pt x="12" y="204"/>
                    </a:cubicBezTo>
                    <a:cubicBezTo>
                      <a:pt x="14" y="205"/>
                      <a:pt x="14" y="205"/>
                      <a:pt x="14" y="205"/>
                    </a:cubicBezTo>
                    <a:cubicBezTo>
                      <a:pt x="16" y="205"/>
                      <a:pt x="17" y="205"/>
                      <a:pt x="18" y="205"/>
                    </a:cubicBezTo>
                    <a:cubicBezTo>
                      <a:pt x="19" y="205"/>
                      <a:pt x="20" y="205"/>
                      <a:pt x="21" y="206"/>
                    </a:cubicBezTo>
                    <a:cubicBezTo>
                      <a:pt x="24" y="207"/>
                      <a:pt x="26" y="209"/>
                      <a:pt x="29" y="212"/>
                    </a:cubicBezTo>
                    <a:cubicBezTo>
                      <a:pt x="30" y="213"/>
                      <a:pt x="30" y="213"/>
                      <a:pt x="30" y="213"/>
                    </a:cubicBezTo>
                    <a:cubicBezTo>
                      <a:pt x="31" y="214"/>
                      <a:pt x="32" y="215"/>
                      <a:pt x="33" y="215"/>
                    </a:cubicBezTo>
                    <a:cubicBezTo>
                      <a:pt x="34" y="215"/>
                      <a:pt x="35" y="214"/>
                      <a:pt x="36" y="213"/>
                    </a:cubicBezTo>
                    <a:cubicBezTo>
                      <a:pt x="38" y="212"/>
                      <a:pt x="40" y="210"/>
                      <a:pt x="41" y="209"/>
                    </a:cubicBezTo>
                    <a:cubicBezTo>
                      <a:pt x="42" y="208"/>
                      <a:pt x="43" y="207"/>
                      <a:pt x="44" y="206"/>
                    </a:cubicBezTo>
                    <a:cubicBezTo>
                      <a:pt x="46" y="205"/>
                      <a:pt x="47" y="204"/>
                      <a:pt x="49" y="204"/>
                    </a:cubicBezTo>
                    <a:cubicBezTo>
                      <a:pt x="50" y="204"/>
                      <a:pt x="50" y="203"/>
                      <a:pt x="51" y="203"/>
                    </a:cubicBezTo>
                    <a:cubicBezTo>
                      <a:pt x="52" y="203"/>
                      <a:pt x="52" y="203"/>
                      <a:pt x="53" y="203"/>
                    </a:cubicBezTo>
                    <a:cubicBezTo>
                      <a:pt x="53" y="202"/>
                      <a:pt x="54" y="202"/>
                      <a:pt x="55" y="202"/>
                    </a:cubicBezTo>
                    <a:cubicBezTo>
                      <a:pt x="56" y="201"/>
                      <a:pt x="57" y="201"/>
                      <a:pt x="57" y="200"/>
                    </a:cubicBezTo>
                    <a:cubicBezTo>
                      <a:pt x="58" y="200"/>
                      <a:pt x="58" y="200"/>
                      <a:pt x="58" y="200"/>
                    </a:cubicBezTo>
                    <a:cubicBezTo>
                      <a:pt x="58" y="200"/>
                      <a:pt x="59" y="200"/>
                      <a:pt x="59" y="200"/>
                    </a:cubicBezTo>
                    <a:cubicBezTo>
                      <a:pt x="59" y="200"/>
                      <a:pt x="60" y="200"/>
                      <a:pt x="60" y="200"/>
                    </a:cubicBezTo>
                    <a:cubicBezTo>
                      <a:pt x="60" y="200"/>
                      <a:pt x="61" y="200"/>
                      <a:pt x="61" y="200"/>
                    </a:cubicBezTo>
                    <a:cubicBezTo>
                      <a:pt x="62" y="200"/>
                      <a:pt x="62" y="200"/>
                      <a:pt x="62" y="200"/>
                    </a:cubicBezTo>
                    <a:cubicBezTo>
                      <a:pt x="63" y="199"/>
                      <a:pt x="64" y="199"/>
                      <a:pt x="65" y="199"/>
                    </a:cubicBezTo>
                    <a:cubicBezTo>
                      <a:pt x="66" y="199"/>
                      <a:pt x="66" y="199"/>
                      <a:pt x="67" y="198"/>
                    </a:cubicBezTo>
                    <a:cubicBezTo>
                      <a:pt x="69" y="198"/>
                      <a:pt x="71" y="197"/>
                      <a:pt x="73" y="195"/>
                    </a:cubicBezTo>
                    <a:cubicBezTo>
                      <a:pt x="73" y="195"/>
                      <a:pt x="74" y="194"/>
                      <a:pt x="75" y="194"/>
                    </a:cubicBezTo>
                    <a:cubicBezTo>
                      <a:pt x="79" y="191"/>
                      <a:pt x="84" y="188"/>
                      <a:pt x="90" y="185"/>
                    </a:cubicBezTo>
                    <a:cubicBezTo>
                      <a:pt x="93" y="184"/>
                      <a:pt x="96" y="183"/>
                      <a:pt x="99" y="181"/>
                    </a:cubicBezTo>
                    <a:cubicBezTo>
                      <a:pt x="100" y="181"/>
                      <a:pt x="101" y="181"/>
                      <a:pt x="102" y="181"/>
                    </a:cubicBezTo>
                    <a:cubicBezTo>
                      <a:pt x="103" y="181"/>
                      <a:pt x="103" y="181"/>
                      <a:pt x="104" y="181"/>
                    </a:cubicBezTo>
                    <a:cubicBezTo>
                      <a:pt x="105" y="181"/>
                      <a:pt x="106" y="181"/>
                      <a:pt x="107" y="181"/>
                    </a:cubicBezTo>
                    <a:cubicBezTo>
                      <a:pt x="107" y="181"/>
                      <a:pt x="107" y="181"/>
                      <a:pt x="107" y="181"/>
                    </a:cubicBezTo>
                    <a:cubicBezTo>
                      <a:pt x="109" y="181"/>
                      <a:pt x="110" y="180"/>
                      <a:pt x="112" y="180"/>
                    </a:cubicBezTo>
                    <a:cubicBezTo>
                      <a:pt x="112" y="180"/>
                      <a:pt x="113" y="179"/>
                      <a:pt x="114" y="179"/>
                    </a:cubicBezTo>
                    <a:cubicBezTo>
                      <a:pt x="115" y="179"/>
                      <a:pt x="115" y="179"/>
                      <a:pt x="116" y="179"/>
                    </a:cubicBezTo>
                    <a:cubicBezTo>
                      <a:pt x="118" y="179"/>
                      <a:pt x="120" y="179"/>
                      <a:pt x="122" y="178"/>
                    </a:cubicBezTo>
                    <a:cubicBezTo>
                      <a:pt x="123" y="177"/>
                      <a:pt x="125" y="175"/>
                      <a:pt x="126" y="173"/>
                    </a:cubicBezTo>
                    <a:cubicBezTo>
                      <a:pt x="126" y="173"/>
                      <a:pt x="127" y="172"/>
                      <a:pt x="127" y="172"/>
                    </a:cubicBezTo>
                    <a:cubicBezTo>
                      <a:pt x="129" y="170"/>
                      <a:pt x="129" y="170"/>
                      <a:pt x="129" y="170"/>
                    </a:cubicBezTo>
                    <a:lnTo>
                      <a:pt x="128" y="169"/>
                    </a:ln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48" name="Freeform 81">
                <a:extLst>
                  <a:ext uri="{FF2B5EF4-FFF2-40B4-BE49-F238E27FC236}">
                    <a16:creationId xmlns:a16="http://schemas.microsoft.com/office/drawing/2014/main" id="{56C5A1B2-3C90-5309-4C7F-CA0C5CC15040}"/>
                  </a:ext>
                </a:extLst>
              </p:cNvPr>
              <p:cNvSpPr>
                <a:spLocks/>
              </p:cNvSpPr>
              <p:nvPr/>
            </p:nvSpPr>
            <p:spPr bwMode="auto">
              <a:xfrm>
                <a:off x="1972113" y="1829252"/>
                <a:ext cx="106022" cy="321561"/>
              </a:xfrm>
              <a:custGeom>
                <a:avLst/>
                <a:gdLst>
                  <a:gd name="T0" fmla="*/ 48 w 52"/>
                  <a:gd name="T1" fmla="*/ 155 h 173"/>
                  <a:gd name="T2" fmla="*/ 48 w 52"/>
                  <a:gd name="T3" fmla="*/ 137 h 173"/>
                  <a:gd name="T4" fmla="*/ 48 w 52"/>
                  <a:gd name="T5" fmla="*/ 100 h 173"/>
                  <a:gd name="T6" fmla="*/ 48 w 52"/>
                  <a:gd name="T7" fmla="*/ 78 h 173"/>
                  <a:gd name="T8" fmla="*/ 41 w 52"/>
                  <a:gd name="T9" fmla="*/ 62 h 173"/>
                  <a:gd name="T10" fmla="*/ 39 w 52"/>
                  <a:gd name="T11" fmla="*/ 43 h 173"/>
                  <a:gd name="T12" fmla="*/ 29 w 52"/>
                  <a:gd name="T13" fmla="*/ 34 h 173"/>
                  <a:gd name="T14" fmla="*/ 32 w 52"/>
                  <a:gd name="T15" fmla="*/ 11 h 173"/>
                  <a:gd name="T16" fmla="*/ 34 w 52"/>
                  <a:gd name="T17" fmla="*/ 0 h 173"/>
                  <a:gd name="T18" fmla="*/ 29 w 52"/>
                  <a:gd name="T19" fmla="*/ 5 h 173"/>
                  <a:gd name="T20" fmla="*/ 23 w 52"/>
                  <a:gd name="T21" fmla="*/ 9 h 173"/>
                  <a:gd name="T22" fmla="*/ 17 w 52"/>
                  <a:gd name="T23" fmla="*/ 10 h 173"/>
                  <a:gd name="T24" fmla="*/ 13 w 52"/>
                  <a:gd name="T25" fmla="*/ 9 h 173"/>
                  <a:gd name="T26" fmla="*/ 5 w 52"/>
                  <a:gd name="T27" fmla="*/ 7 h 173"/>
                  <a:gd name="T28" fmla="*/ 0 w 52"/>
                  <a:gd name="T29" fmla="*/ 20 h 173"/>
                  <a:gd name="T30" fmla="*/ 11 w 52"/>
                  <a:gd name="T31" fmla="*/ 47 h 173"/>
                  <a:gd name="T32" fmla="*/ 9 w 52"/>
                  <a:gd name="T33" fmla="*/ 53 h 173"/>
                  <a:gd name="T34" fmla="*/ 8 w 52"/>
                  <a:gd name="T35" fmla="*/ 60 h 173"/>
                  <a:gd name="T36" fmla="*/ 13 w 52"/>
                  <a:gd name="T37" fmla="*/ 59 h 173"/>
                  <a:gd name="T38" fmla="*/ 15 w 52"/>
                  <a:gd name="T39" fmla="*/ 67 h 173"/>
                  <a:gd name="T40" fmla="*/ 15 w 52"/>
                  <a:gd name="T41" fmla="*/ 75 h 173"/>
                  <a:gd name="T42" fmla="*/ 14 w 52"/>
                  <a:gd name="T43" fmla="*/ 82 h 173"/>
                  <a:gd name="T44" fmla="*/ 17 w 52"/>
                  <a:gd name="T45" fmla="*/ 90 h 173"/>
                  <a:gd name="T46" fmla="*/ 20 w 52"/>
                  <a:gd name="T47" fmla="*/ 99 h 173"/>
                  <a:gd name="T48" fmla="*/ 18 w 52"/>
                  <a:gd name="T49" fmla="*/ 104 h 173"/>
                  <a:gd name="T50" fmla="*/ 18 w 52"/>
                  <a:gd name="T51" fmla="*/ 114 h 173"/>
                  <a:gd name="T52" fmla="*/ 16 w 52"/>
                  <a:gd name="T53" fmla="*/ 126 h 173"/>
                  <a:gd name="T54" fmla="*/ 19 w 52"/>
                  <a:gd name="T55" fmla="*/ 134 h 173"/>
                  <a:gd name="T56" fmla="*/ 16 w 52"/>
                  <a:gd name="T57" fmla="*/ 139 h 173"/>
                  <a:gd name="T58" fmla="*/ 28 w 52"/>
                  <a:gd name="T59" fmla="*/ 163 h 173"/>
                  <a:gd name="T60" fmla="*/ 34 w 52"/>
                  <a:gd name="T61" fmla="*/ 170 h 173"/>
                  <a:gd name="T62" fmla="*/ 37 w 52"/>
                  <a:gd name="T63" fmla="*/ 171 h 173"/>
                  <a:gd name="T64" fmla="*/ 45 w 52"/>
                  <a:gd name="T65" fmla="*/ 168 h 173"/>
                  <a:gd name="T66" fmla="*/ 50 w 52"/>
                  <a:gd name="T67" fmla="*/ 167 h 173"/>
                  <a:gd name="T68" fmla="*/ 51 w 52"/>
                  <a:gd name="T69" fmla="*/ 16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173">
                    <a:moveTo>
                      <a:pt x="50" y="157"/>
                    </a:moveTo>
                    <a:cubicBezTo>
                      <a:pt x="49" y="156"/>
                      <a:pt x="49" y="156"/>
                      <a:pt x="48" y="155"/>
                    </a:cubicBezTo>
                    <a:cubicBezTo>
                      <a:pt x="46" y="151"/>
                      <a:pt x="47" y="146"/>
                      <a:pt x="47" y="142"/>
                    </a:cubicBezTo>
                    <a:cubicBezTo>
                      <a:pt x="48" y="141"/>
                      <a:pt x="48" y="139"/>
                      <a:pt x="48" y="137"/>
                    </a:cubicBezTo>
                    <a:cubicBezTo>
                      <a:pt x="48" y="129"/>
                      <a:pt x="48" y="121"/>
                      <a:pt x="48" y="113"/>
                    </a:cubicBezTo>
                    <a:cubicBezTo>
                      <a:pt x="48" y="108"/>
                      <a:pt x="48" y="104"/>
                      <a:pt x="48" y="100"/>
                    </a:cubicBezTo>
                    <a:cubicBezTo>
                      <a:pt x="48" y="98"/>
                      <a:pt x="48" y="96"/>
                      <a:pt x="48" y="94"/>
                    </a:cubicBezTo>
                    <a:cubicBezTo>
                      <a:pt x="49" y="88"/>
                      <a:pt x="49" y="83"/>
                      <a:pt x="48" y="78"/>
                    </a:cubicBezTo>
                    <a:cubicBezTo>
                      <a:pt x="47" y="76"/>
                      <a:pt x="46" y="73"/>
                      <a:pt x="44" y="71"/>
                    </a:cubicBezTo>
                    <a:cubicBezTo>
                      <a:pt x="43" y="68"/>
                      <a:pt x="41" y="65"/>
                      <a:pt x="41" y="62"/>
                    </a:cubicBezTo>
                    <a:cubicBezTo>
                      <a:pt x="40" y="59"/>
                      <a:pt x="40" y="57"/>
                      <a:pt x="41" y="55"/>
                    </a:cubicBezTo>
                    <a:cubicBezTo>
                      <a:pt x="41" y="51"/>
                      <a:pt x="41" y="47"/>
                      <a:pt x="39" y="43"/>
                    </a:cubicBezTo>
                    <a:cubicBezTo>
                      <a:pt x="38" y="40"/>
                      <a:pt x="34" y="38"/>
                      <a:pt x="31" y="35"/>
                    </a:cubicBezTo>
                    <a:cubicBezTo>
                      <a:pt x="31" y="35"/>
                      <a:pt x="30" y="34"/>
                      <a:pt x="29" y="34"/>
                    </a:cubicBezTo>
                    <a:cubicBezTo>
                      <a:pt x="24" y="29"/>
                      <a:pt x="23" y="27"/>
                      <a:pt x="25" y="20"/>
                    </a:cubicBezTo>
                    <a:cubicBezTo>
                      <a:pt x="25" y="17"/>
                      <a:pt x="27" y="12"/>
                      <a:pt x="32" y="11"/>
                    </a:cubicBezTo>
                    <a:cubicBezTo>
                      <a:pt x="35" y="9"/>
                      <a:pt x="35" y="7"/>
                      <a:pt x="34" y="5"/>
                    </a:cubicBezTo>
                    <a:cubicBezTo>
                      <a:pt x="34" y="0"/>
                      <a:pt x="34" y="0"/>
                      <a:pt x="34" y="0"/>
                    </a:cubicBezTo>
                    <a:cubicBezTo>
                      <a:pt x="31" y="4"/>
                      <a:pt x="31" y="4"/>
                      <a:pt x="31" y="4"/>
                    </a:cubicBezTo>
                    <a:cubicBezTo>
                      <a:pt x="30" y="4"/>
                      <a:pt x="30" y="5"/>
                      <a:pt x="29" y="5"/>
                    </a:cubicBezTo>
                    <a:cubicBezTo>
                      <a:pt x="29" y="6"/>
                      <a:pt x="29" y="6"/>
                      <a:pt x="28" y="7"/>
                    </a:cubicBezTo>
                    <a:cubicBezTo>
                      <a:pt x="26" y="9"/>
                      <a:pt x="26" y="9"/>
                      <a:pt x="23" y="9"/>
                    </a:cubicBezTo>
                    <a:cubicBezTo>
                      <a:pt x="23" y="9"/>
                      <a:pt x="22" y="10"/>
                      <a:pt x="21" y="10"/>
                    </a:cubicBezTo>
                    <a:cubicBezTo>
                      <a:pt x="20" y="10"/>
                      <a:pt x="18" y="10"/>
                      <a:pt x="17" y="10"/>
                    </a:cubicBezTo>
                    <a:cubicBezTo>
                      <a:pt x="17" y="10"/>
                      <a:pt x="17" y="10"/>
                      <a:pt x="16" y="10"/>
                    </a:cubicBezTo>
                    <a:cubicBezTo>
                      <a:pt x="15" y="10"/>
                      <a:pt x="14" y="9"/>
                      <a:pt x="13" y="9"/>
                    </a:cubicBezTo>
                    <a:cubicBezTo>
                      <a:pt x="12" y="8"/>
                      <a:pt x="11" y="8"/>
                      <a:pt x="10" y="7"/>
                    </a:cubicBezTo>
                    <a:cubicBezTo>
                      <a:pt x="9" y="7"/>
                      <a:pt x="7" y="7"/>
                      <a:pt x="5" y="7"/>
                    </a:cubicBezTo>
                    <a:cubicBezTo>
                      <a:pt x="3" y="7"/>
                      <a:pt x="3" y="7"/>
                      <a:pt x="3" y="7"/>
                    </a:cubicBezTo>
                    <a:cubicBezTo>
                      <a:pt x="0" y="20"/>
                      <a:pt x="0" y="20"/>
                      <a:pt x="0" y="20"/>
                    </a:cubicBezTo>
                    <a:cubicBezTo>
                      <a:pt x="12" y="32"/>
                      <a:pt x="12" y="32"/>
                      <a:pt x="12" y="32"/>
                    </a:cubicBezTo>
                    <a:cubicBezTo>
                      <a:pt x="12" y="36"/>
                      <a:pt x="12" y="42"/>
                      <a:pt x="11" y="47"/>
                    </a:cubicBezTo>
                    <a:cubicBezTo>
                      <a:pt x="10" y="48"/>
                      <a:pt x="10" y="48"/>
                      <a:pt x="10" y="48"/>
                    </a:cubicBezTo>
                    <a:cubicBezTo>
                      <a:pt x="10" y="50"/>
                      <a:pt x="9" y="52"/>
                      <a:pt x="9" y="53"/>
                    </a:cubicBezTo>
                    <a:cubicBezTo>
                      <a:pt x="8" y="55"/>
                      <a:pt x="8" y="56"/>
                      <a:pt x="8" y="58"/>
                    </a:cubicBezTo>
                    <a:cubicBezTo>
                      <a:pt x="8" y="60"/>
                      <a:pt x="8" y="60"/>
                      <a:pt x="8" y="60"/>
                    </a:cubicBezTo>
                    <a:cubicBezTo>
                      <a:pt x="11" y="60"/>
                      <a:pt x="11" y="60"/>
                      <a:pt x="11" y="60"/>
                    </a:cubicBezTo>
                    <a:cubicBezTo>
                      <a:pt x="11" y="59"/>
                      <a:pt x="12" y="59"/>
                      <a:pt x="13" y="59"/>
                    </a:cubicBezTo>
                    <a:cubicBezTo>
                      <a:pt x="14" y="59"/>
                      <a:pt x="15" y="59"/>
                      <a:pt x="16" y="62"/>
                    </a:cubicBezTo>
                    <a:cubicBezTo>
                      <a:pt x="16" y="63"/>
                      <a:pt x="16" y="65"/>
                      <a:pt x="15" y="67"/>
                    </a:cubicBezTo>
                    <a:cubicBezTo>
                      <a:pt x="14" y="68"/>
                      <a:pt x="14" y="70"/>
                      <a:pt x="14" y="71"/>
                    </a:cubicBezTo>
                    <a:cubicBezTo>
                      <a:pt x="14" y="72"/>
                      <a:pt x="14" y="74"/>
                      <a:pt x="15" y="75"/>
                    </a:cubicBezTo>
                    <a:cubicBezTo>
                      <a:pt x="15" y="77"/>
                      <a:pt x="16" y="78"/>
                      <a:pt x="16" y="79"/>
                    </a:cubicBezTo>
                    <a:cubicBezTo>
                      <a:pt x="16" y="80"/>
                      <a:pt x="15" y="81"/>
                      <a:pt x="14" y="82"/>
                    </a:cubicBezTo>
                    <a:cubicBezTo>
                      <a:pt x="13" y="83"/>
                      <a:pt x="13" y="84"/>
                      <a:pt x="13" y="86"/>
                    </a:cubicBezTo>
                    <a:cubicBezTo>
                      <a:pt x="14" y="87"/>
                      <a:pt x="16" y="89"/>
                      <a:pt x="17" y="90"/>
                    </a:cubicBezTo>
                    <a:cubicBezTo>
                      <a:pt x="20" y="93"/>
                      <a:pt x="22" y="95"/>
                      <a:pt x="21" y="98"/>
                    </a:cubicBezTo>
                    <a:cubicBezTo>
                      <a:pt x="20" y="99"/>
                      <a:pt x="20" y="99"/>
                      <a:pt x="20" y="99"/>
                    </a:cubicBezTo>
                    <a:cubicBezTo>
                      <a:pt x="19" y="100"/>
                      <a:pt x="18" y="100"/>
                      <a:pt x="18" y="101"/>
                    </a:cubicBezTo>
                    <a:cubicBezTo>
                      <a:pt x="18" y="102"/>
                      <a:pt x="18" y="103"/>
                      <a:pt x="18" y="104"/>
                    </a:cubicBezTo>
                    <a:cubicBezTo>
                      <a:pt x="18" y="105"/>
                      <a:pt x="18" y="105"/>
                      <a:pt x="18" y="105"/>
                    </a:cubicBezTo>
                    <a:cubicBezTo>
                      <a:pt x="18" y="108"/>
                      <a:pt x="18" y="111"/>
                      <a:pt x="18" y="114"/>
                    </a:cubicBezTo>
                    <a:cubicBezTo>
                      <a:pt x="18" y="116"/>
                      <a:pt x="17" y="118"/>
                      <a:pt x="17" y="120"/>
                    </a:cubicBezTo>
                    <a:cubicBezTo>
                      <a:pt x="16" y="122"/>
                      <a:pt x="15" y="124"/>
                      <a:pt x="16" y="126"/>
                    </a:cubicBezTo>
                    <a:cubicBezTo>
                      <a:pt x="17" y="127"/>
                      <a:pt x="18" y="127"/>
                      <a:pt x="20" y="128"/>
                    </a:cubicBezTo>
                    <a:cubicBezTo>
                      <a:pt x="19" y="130"/>
                      <a:pt x="19" y="132"/>
                      <a:pt x="19" y="134"/>
                    </a:cubicBezTo>
                    <a:cubicBezTo>
                      <a:pt x="18" y="135"/>
                      <a:pt x="18" y="136"/>
                      <a:pt x="17" y="137"/>
                    </a:cubicBezTo>
                    <a:cubicBezTo>
                      <a:pt x="17" y="138"/>
                      <a:pt x="17" y="139"/>
                      <a:pt x="16" y="139"/>
                    </a:cubicBezTo>
                    <a:cubicBezTo>
                      <a:pt x="14" y="147"/>
                      <a:pt x="19" y="157"/>
                      <a:pt x="24" y="161"/>
                    </a:cubicBezTo>
                    <a:cubicBezTo>
                      <a:pt x="25" y="162"/>
                      <a:pt x="26" y="163"/>
                      <a:pt x="28" y="163"/>
                    </a:cubicBezTo>
                    <a:cubicBezTo>
                      <a:pt x="29" y="164"/>
                      <a:pt x="31" y="165"/>
                      <a:pt x="32" y="167"/>
                    </a:cubicBezTo>
                    <a:cubicBezTo>
                      <a:pt x="33" y="167"/>
                      <a:pt x="33" y="169"/>
                      <a:pt x="34" y="170"/>
                    </a:cubicBezTo>
                    <a:cubicBezTo>
                      <a:pt x="35" y="173"/>
                      <a:pt x="35" y="173"/>
                      <a:pt x="35" y="173"/>
                    </a:cubicBezTo>
                    <a:cubicBezTo>
                      <a:pt x="37" y="171"/>
                      <a:pt x="37" y="171"/>
                      <a:pt x="37" y="171"/>
                    </a:cubicBezTo>
                    <a:cubicBezTo>
                      <a:pt x="38" y="170"/>
                      <a:pt x="39" y="170"/>
                      <a:pt x="40" y="170"/>
                    </a:cubicBezTo>
                    <a:cubicBezTo>
                      <a:pt x="41" y="169"/>
                      <a:pt x="43" y="168"/>
                      <a:pt x="45" y="168"/>
                    </a:cubicBezTo>
                    <a:cubicBezTo>
                      <a:pt x="46" y="168"/>
                      <a:pt x="47" y="168"/>
                      <a:pt x="48" y="167"/>
                    </a:cubicBezTo>
                    <a:cubicBezTo>
                      <a:pt x="48" y="167"/>
                      <a:pt x="50" y="167"/>
                      <a:pt x="50" y="167"/>
                    </a:cubicBezTo>
                    <a:cubicBezTo>
                      <a:pt x="50" y="166"/>
                      <a:pt x="50" y="166"/>
                      <a:pt x="50" y="166"/>
                    </a:cubicBezTo>
                    <a:cubicBezTo>
                      <a:pt x="51" y="164"/>
                      <a:pt x="52" y="163"/>
                      <a:pt x="51" y="161"/>
                    </a:cubicBezTo>
                    <a:cubicBezTo>
                      <a:pt x="51" y="159"/>
                      <a:pt x="51" y="158"/>
                      <a:pt x="50" y="157"/>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49" name="Freeform 82">
                <a:extLst>
                  <a:ext uri="{FF2B5EF4-FFF2-40B4-BE49-F238E27FC236}">
                    <a16:creationId xmlns:a16="http://schemas.microsoft.com/office/drawing/2014/main" id="{42188C8F-DCA8-CE57-3C36-1344A8503551}"/>
                  </a:ext>
                </a:extLst>
              </p:cNvPr>
              <p:cNvSpPr>
                <a:spLocks/>
              </p:cNvSpPr>
              <p:nvPr/>
            </p:nvSpPr>
            <p:spPr bwMode="auto">
              <a:xfrm>
                <a:off x="1300268" y="1996710"/>
                <a:ext cx="241061" cy="258892"/>
              </a:xfrm>
              <a:custGeom>
                <a:avLst/>
                <a:gdLst>
                  <a:gd name="T0" fmla="*/ 113 w 119"/>
                  <a:gd name="T1" fmla="*/ 86 h 139"/>
                  <a:gd name="T2" fmla="*/ 107 w 119"/>
                  <a:gd name="T3" fmla="*/ 79 h 139"/>
                  <a:gd name="T4" fmla="*/ 100 w 119"/>
                  <a:gd name="T5" fmla="*/ 73 h 139"/>
                  <a:gd name="T6" fmla="*/ 96 w 119"/>
                  <a:gd name="T7" fmla="*/ 73 h 139"/>
                  <a:gd name="T8" fmla="*/ 87 w 119"/>
                  <a:gd name="T9" fmla="*/ 68 h 139"/>
                  <a:gd name="T10" fmla="*/ 92 w 119"/>
                  <a:gd name="T11" fmla="*/ 54 h 139"/>
                  <a:gd name="T12" fmla="*/ 91 w 119"/>
                  <a:gd name="T13" fmla="*/ 40 h 139"/>
                  <a:gd name="T14" fmla="*/ 88 w 119"/>
                  <a:gd name="T15" fmla="*/ 32 h 139"/>
                  <a:gd name="T16" fmla="*/ 87 w 119"/>
                  <a:gd name="T17" fmla="*/ 30 h 139"/>
                  <a:gd name="T18" fmla="*/ 84 w 119"/>
                  <a:gd name="T19" fmla="*/ 28 h 139"/>
                  <a:gd name="T20" fmla="*/ 81 w 119"/>
                  <a:gd name="T21" fmla="*/ 29 h 139"/>
                  <a:gd name="T22" fmla="*/ 76 w 119"/>
                  <a:gd name="T23" fmla="*/ 39 h 139"/>
                  <a:gd name="T24" fmla="*/ 69 w 119"/>
                  <a:gd name="T25" fmla="*/ 43 h 139"/>
                  <a:gd name="T26" fmla="*/ 64 w 119"/>
                  <a:gd name="T27" fmla="*/ 37 h 139"/>
                  <a:gd name="T28" fmla="*/ 61 w 119"/>
                  <a:gd name="T29" fmla="*/ 37 h 139"/>
                  <a:gd name="T30" fmla="*/ 59 w 119"/>
                  <a:gd name="T31" fmla="*/ 35 h 139"/>
                  <a:gd name="T32" fmla="*/ 62 w 119"/>
                  <a:gd name="T33" fmla="*/ 29 h 139"/>
                  <a:gd name="T34" fmla="*/ 61 w 119"/>
                  <a:gd name="T35" fmla="*/ 22 h 139"/>
                  <a:gd name="T36" fmla="*/ 60 w 119"/>
                  <a:gd name="T37" fmla="*/ 15 h 139"/>
                  <a:gd name="T38" fmla="*/ 58 w 119"/>
                  <a:gd name="T39" fmla="*/ 8 h 139"/>
                  <a:gd name="T40" fmla="*/ 49 w 119"/>
                  <a:gd name="T41" fmla="*/ 0 h 139"/>
                  <a:gd name="T42" fmla="*/ 43 w 119"/>
                  <a:gd name="T43" fmla="*/ 2 h 139"/>
                  <a:gd name="T44" fmla="*/ 38 w 119"/>
                  <a:gd name="T45" fmla="*/ 0 h 139"/>
                  <a:gd name="T46" fmla="*/ 36 w 119"/>
                  <a:gd name="T47" fmla="*/ 2 h 139"/>
                  <a:gd name="T48" fmla="*/ 35 w 119"/>
                  <a:gd name="T49" fmla="*/ 10 h 139"/>
                  <a:gd name="T50" fmla="*/ 30 w 119"/>
                  <a:gd name="T51" fmla="*/ 11 h 139"/>
                  <a:gd name="T52" fmla="*/ 26 w 119"/>
                  <a:gd name="T53" fmla="*/ 19 h 139"/>
                  <a:gd name="T54" fmla="*/ 23 w 119"/>
                  <a:gd name="T55" fmla="*/ 27 h 139"/>
                  <a:gd name="T56" fmla="*/ 13 w 119"/>
                  <a:gd name="T57" fmla="*/ 36 h 139"/>
                  <a:gd name="T58" fmla="*/ 4 w 119"/>
                  <a:gd name="T59" fmla="*/ 46 h 139"/>
                  <a:gd name="T60" fmla="*/ 0 w 119"/>
                  <a:gd name="T61" fmla="*/ 54 h 139"/>
                  <a:gd name="T62" fmla="*/ 0 w 119"/>
                  <a:gd name="T63" fmla="*/ 56 h 139"/>
                  <a:gd name="T64" fmla="*/ 8 w 119"/>
                  <a:gd name="T65" fmla="*/ 65 h 139"/>
                  <a:gd name="T66" fmla="*/ 18 w 119"/>
                  <a:gd name="T67" fmla="*/ 71 h 139"/>
                  <a:gd name="T68" fmla="*/ 35 w 119"/>
                  <a:gd name="T69" fmla="*/ 84 h 139"/>
                  <a:gd name="T70" fmla="*/ 41 w 119"/>
                  <a:gd name="T71" fmla="*/ 91 h 139"/>
                  <a:gd name="T72" fmla="*/ 47 w 119"/>
                  <a:gd name="T73" fmla="*/ 97 h 139"/>
                  <a:gd name="T74" fmla="*/ 56 w 119"/>
                  <a:gd name="T75" fmla="*/ 105 h 139"/>
                  <a:gd name="T76" fmla="*/ 61 w 119"/>
                  <a:gd name="T77" fmla="*/ 109 h 139"/>
                  <a:gd name="T78" fmla="*/ 74 w 119"/>
                  <a:gd name="T79" fmla="*/ 118 h 139"/>
                  <a:gd name="T80" fmla="*/ 80 w 119"/>
                  <a:gd name="T81" fmla="*/ 122 h 139"/>
                  <a:gd name="T82" fmla="*/ 87 w 119"/>
                  <a:gd name="T83" fmla="*/ 128 h 139"/>
                  <a:gd name="T84" fmla="*/ 93 w 119"/>
                  <a:gd name="T85" fmla="*/ 131 h 139"/>
                  <a:gd name="T86" fmla="*/ 100 w 119"/>
                  <a:gd name="T87" fmla="*/ 134 h 139"/>
                  <a:gd name="T88" fmla="*/ 111 w 119"/>
                  <a:gd name="T89" fmla="*/ 139 h 139"/>
                  <a:gd name="T90" fmla="*/ 113 w 119"/>
                  <a:gd name="T91" fmla="*/ 137 h 139"/>
                  <a:gd name="T92" fmla="*/ 114 w 119"/>
                  <a:gd name="T93" fmla="*/ 122 h 139"/>
                  <a:gd name="T94" fmla="*/ 118 w 119"/>
                  <a:gd name="T95" fmla="*/ 105 h 139"/>
                  <a:gd name="T96" fmla="*/ 119 w 119"/>
                  <a:gd name="T97"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9" h="139">
                    <a:moveTo>
                      <a:pt x="116" y="87"/>
                    </a:moveTo>
                    <a:cubicBezTo>
                      <a:pt x="115" y="87"/>
                      <a:pt x="114" y="87"/>
                      <a:pt x="113" y="86"/>
                    </a:cubicBezTo>
                    <a:cubicBezTo>
                      <a:pt x="112" y="85"/>
                      <a:pt x="110" y="84"/>
                      <a:pt x="109" y="82"/>
                    </a:cubicBezTo>
                    <a:cubicBezTo>
                      <a:pt x="108" y="81"/>
                      <a:pt x="108" y="80"/>
                      <a:pt x="107" y="79"/>
                    </a:cubicBezTo>
                    <a:cubicBezTo>
                      <a:pt x="107" y="77"/>
                      <a:pt x="106" y="75"/>
                      <a:pt x="104" y="74"/>
                    </a:cubicBezTo>
                    <a:cubicBezTo>
                      <a:pt x="103" y="73"/>
                      <a:pt x="101" y="73"/>
                      <a:pt x="100" y="73"/>
                    </a:cubicBezTo>
                    <a:cubicBezTo>
                      <a:pt x="100" y="73"/>
                      <a:pt x="99" y="73"/>
                      <a:pt x="98" y="73"/>
                    </a:cubicBezTo>
                    <a:cubicBezTo>
                      <a:pt x="97" y="73"/>
                      <a:pt x="96" y="73"/>
                      <a:pt x="96" y="73"/>
                    </a:cubicBezTo>
                    <a:cubicBezTo>
                      <a:pt x="95" y="73"/>
                      <a:pt x="95" y="73"/>
                      <a:pt x="94" y="73"/>
                    </a:cubicBezTo>
                    <a:cubicBezTo>
                      <a:pt x="91" y="73"/>
                      <a:pt x="88" y="71"/>
                      <a:pt x="87" y="68"/>
                    </a:cubicBezTo>
                    <a:cubicBezTo>
                      <a:pt x="85" y="66"/>
                      <a:pt x="86" y="63"/>
                      <a:pt x="88" y="61"/>
                    </a:cubicBezTo>
                    <a:cubicBezTo>
                      <a:pt x="90" y="59"/>
                      <a:pt x="91" y="57"/>
                      <a:pt x="92" y="54"/>
                    </a:cubicBezTo>
                    <a:cubicBezTo>
                      <a:pt x="93" y="51"/>
                      <a:pt x="93" y="49"/>
                      <a:pt x="93" y="46"/>
                    </a:cubicBezTo>
                    <a:cubicBezTo>
                      <a:pt x="93" y="44"/>
                      <a:pt x="92" y="42"/>
                      <a:pt x="91" y="40"/>
                    </a:cubicBezTo>
                    <a:cubicBezTo>
                      <a:pt x="90" y="39"/>
                      <a:pt x="90" y="39"/>
                      <a:pt x="90" y="39"/>
                    </a:cubicBezTo>
                    <a:cubicBezTo>
                      <a:pt x="89" y="37"/>
                      <a:pt x="89" y="35"/>
                      <a:pt x="88" y="32"/>
                    </a:cubicBezTo>
                    <a:cubicBezTo>
                      <a:pt x="88" y="31"/>
                      <a:pt x="88" y="31"/>
                      <a:pt x="88" y="31"/>
                    </a:cubicBezTo>
                    <a:cubicBezTo>
                      <a:pt x="87" y="30"/>
                      <a:pt x="87" y="30"/>
                      <a:pt x="87" y="30"/>
                    </a:cubicBezTo>
                    <a:cubicBezTo>
                      <a:pt x="87" y="30"/>
                      <a:pt x="86" y="30"/>
                      <a:pt x="85" y="29"/>
                    </a:cubicBezTo>
                    <a:cubicBezTo>
                      <a:pt x="85" y="29"/>
                      <a:pt x="84" y="28"/>
                      <a:pt x="84" y="28"/>
                    </a:cubicBezTo>
                    <a:cubicBezTo>
                      <a:pt x="82" y="27"/>
                      <a:pt x="82" y="27"/>
                      <a:pt x="82" y="27"/>
                    </a:cubicBezTo>
                    <a:cubicBezTo>
                      <a:pt x="81" y="29"/>
                      <a:pt x="81" y="29"/>
                      <a:pt x="81" y="29"/>
                    </a:cubicBezTo>
                    <a:cubicBezTo>
                      <a:pt x="81" y="29"/>
                      <a:pt x="81" y="30"/>
                      <a:pt x="81" y="30"/>
                    </a:cubicBezTo>
                    <a:cubicBezTo>
                      <a:pt x="80" y="34"/>
                      <a:pt x="79" y="36"/>
                      <a:pt x="76" y="39"/>
                    </a:cubicBezTo>
                    <a:cubicBezTo>
                      <a:pt x="76" y="39"/>
                      <a:pt x="76" y="39"/>
                      <a:pt x="76" y="39"/>
                    </a:cubicBezTo>
                    <a:cubicBezTo>
                      <a:pt x="73" y="42"/>
                      <a:pt x="72" y="43"/>
                      <a:pt x="69" y="43"/>
                    </a:cubicBezTo>
                    <a:cubicBezTo>
                      <a:pt x="68" y="40"/>
                      <a:pt x="67" y="38"/>
                      <a:pt x="65" y="37"/>
                    </a:cubicBezTo>
                    <a:cubicBezTo>
                      <a:pt x="65" y="37"/>
                      <a:pt x="64" y="37"/>
                      <a:pt x="64" y="37"/>
                    </a:cubicBezTo>
                    <a:cubicBezTo>
                      <a:pt x="63" y="37"/>
                      <a:pt x="63" y="37"/>
                      <a:pt x="62" y="37"/>
                    </a:cubicBezTo>
                    <a:cubicBezTo>
                      <a:pt x="62" y="37"/>
                      <a:pt x="62" y="37"/>
                      <a:pt x="61" y="37"/>
                    </a:cubicBezTo>
                    <a:cubicBezTo>
                      <a:pt x="60" y="37"/>
                      <a:pt x="60" y="37"/>
                      <a:pt x="60" y="37"/>
                    </a:cubicBezTo>
                    <a:cubicBezTo>
                      <a:pt x="59" y="37"/>
                      <a:pt x="59" y="36"/>
                      <a:pt x="59" y="35"/>
                    </a:cubicBezTo>
                    <a:cubicBezTo>
                      <a:pt x="59" y="34"/>
                      <a:pt x="60" y="33"/>
                      <a:pt x="61" y="32"/>
                    </a:cubicBezTo>
                    <a:cubicBezTo>
                      <a:pt x="61" y="31"/>
                      <a:pt x="62" y="30"/>
                      <a:pt x="62" y="29"/>
                    </a:cubicBezTo>
                    <a:cubicBezTo>
                      <a:pt x="63" y="27"/>
                      <a:pt x="62" y="25"/>
                      <a:pt x="62" y="23"/>
                    </a:cubicBezTo>
                    <a:cubicBezTo>
                      <a:pt x="61" y="22"/>
                      <a:pt x="61" y="22"/>
                      <a:pt x="61" y="22"/>
                    </a:cubicBezTo>
                    <a:cubicBezTo>
                      <a:pt x="61" y="21"/>
                      <a:pt x="61" y="19"/>
                      <a:pt x="60" y="18"/>
                    </a:cubicBezTo>
                    <a:cubicBezTo>
                      <a:pt x="60" y="17"/>
                      <a:pt x="60" y="16"/>
                      <a:pt x="60" y="15"/>
                    </a:cubicBezTo>
                    <a:cubicBezTo>
                      <a:pt x="60" y="15"/>
                      <a:pt x="59" y="14"/>
                      <a:pt x="59" y="13"/>
                    </a:cubicBezTo>
                    <a:cubicBezTo>
                      <a:pt x="59" y="12"/>
                      <a:pt x="58" y="10"/>
                      <a:pt x="58" y="8"/>
                    </a:cubicBezTo>
                    <a:cubicBezTo>
                      <a:pt x="58" y="3"/>
                      <a:pt x="54" y="1"/>
                      <a:pt x="50" y="0"/>
                    </a:cubicBezTo>
                    <a:cubicBezTo>
                      <a:pt x="49" y="0"/>
                      <a:pt x="49" y="0"/>
                      <a:pt x="49" y="0"/>
                    </a:cubicBezTo>
                    <a:cubicBezTo>
                      <a:pt x="48" y="0"/>
                      <a:pt x="47" y="1"/>
                      <a:pt x="46" y="1"/>
                    </a:cubicBezTo>
                    <a:cubicBezTo>
                      <a:pt x="45" y="1"/>
                      <a:pt x="44" y="2"/>
                      <a:pt x="43" y="2"/>
                    </a:cubicBezTo>
                    <a:cubicBezTo>
                      <a:pt x="42" y="2"/>
                      <a:pt x="41" y="1"/>
                      <a:pt x="40" y="1"/>
                    </a:cubicBezTo>
                    <a:cubicBezTo>
                      <a:pt x="39" y="1"/>
                      <a:pt x="39" y="1"/>
                      <a:pt x="38" y="0"/>
                    </a:cubicBezTo>
                    <a:cubicBezTo>
                      <a:pt x="36" y="0"/>
                      <a:pt x="36" y="0"/>
                      <a:pt x="36" y="0"/>
                    </a:cubicBezTo>
                    <a:cubicBezTo>
                      <a:pt x="36" y="2"/>
                      <a:pt x="36" y="2"/>
                      <a:pt x="36" y="2"/>
                    </a:cubicBezTo>
                    <a:cubicBezTo>
                      <a:pt x="36" y="4"/>
                      <a:pt x="36" y="5"/>
                      <a:pt x="36" y="6"/>
                    </a:cubicBezTo>
                    <a:cubicBezTo>
                      <a:pt x="36" y="7"/>
                      <a:pt x="36" y="9"/>
                      <a:pt x="35" y="10"/>
                    </a:cubicBezTo>
                    <a:cubicBezTo>
                      <a:pt x="35" y="11"/>
                      <a:pt x="34" y="11"/>
                      <a:pt x="32" y="11"/>
                    </a:cubicBezTo>
                    <a:cubicBezTo>
                      <a:pt x="30" y="11"/>
                      <a:pt x="30" y="11"/>
                      <a:pt x="30" y="11"/>
                    </a:cubicBezTo>
                    <a:cubicBezTo>
                      <a:pt x="30" y="11"/>
                      <a:pt x="28" y="11"/>
                      <a:pt x="28" y="12"/>
                    </a:cubicBezTo>
                    <a:cubicBezTo>
                      <a:pt x="26" y="13"/>
                      <a:pt x="26" y="16"/>
                      <a:pt x="26" y="19"/>
                    </a:cubicBezTo>
                    <a:cubicBezTo>
                      <a:pt x="26" y="19"/>
                      <a:pt x="26" y="19"/>
                      <a:pt x="26" y="20"/>
                    </a:cubicBezTo>
                    <a:cubicBezTo>
                      <a:pt x="26" y="23"/>
                      <a:pt x="25" y="25"/>
                      <a:pt x="23" y="27"/>
                    </a:cubicBezTo>
                    <a:cubicBezTo>
                      <a:pt x="21" y="29"/>
                      <a:pt x="19" y="31"/>
                      <a:pt x="17" y="33"/>
                    </a:cubicBezTo>
                    <a:cubicBezTo>
                      <a:pt x="15" y="34"/>
                      <a:pt x="14" y="35"/>
                      <a:pt x="13" y="36"/>
                    </a:cubicBezTo>
                    <a:cubicBezTo>
                      <a:pt x="11" y="37"/>
                      <a:pt x="11" y="37"/>
                      <a:pt x="11" y="37"/>
                    </a:cubicBezTo>
                    <a:cubicBezTo>
                      <a:pt x="8" y="40"/>
                      <a:pt x="4" y="43"/>
                      <a:pt x="4" y="46"/>
                    </a:cubicBezTo>
                    <a:cubicBezTo>
                      <a:pt x="3" y="48"/>
                      <a:pt x="3" y="50"/>
                      <a:pt x="1" y="53"/>
                    </a:cubicBezTo>
                    <a:cubicBezTo>
                      <a:pt x="1" y="53"/>
                      <a:pt x="1" y="54"/>
                      <a:pt x="0" y="54"/>
                    </a:cubicBezTo>
                    <a:cubicBezTo>
                      <a:pt x="0" y="55"/>
                      <a:pt x="0" y="55"/>
                      <a:pt x="0" y="55"/>
                    </a:cubicBezTo>
                    <a:cubicBezTo>
                      <a:pt x="0" y="56"/>
                      <a:pt x="0" y="56"/>
                      <a:pt x="0" y="56"/>
                    </a:cubicBezTo>
                    <a:cubicBezTo>
                      <a:pt x="0" y="57"/>
                      <a:pt x="0" y="58"/>
                      <a:pt x="1" y="60"/>
                    </a:cubicBezTo>
                    <a:cubicBezTo>
                      <a:pt x="2" y="63"/>
                      <a:pt x="5" y="64"/>
                      <a:pt x="8" y="65"/>
                    </a:cubicBezTo>
                    <a:cubicBezTo>
                      <a:pt x="9" y="65"/>
                      <a:pt x="10" y="66"/>
                      <a:pt x="11" y="67"/>
                    </a:cubicBezTo>
                    <a:cubicBezTo>
                      <a:pt x="13" y="68"/>
                      <a:pt x="16" y="70"/>
                      <a:pt x="18" y="71"/>
                    </a:cubicBezTo>
                    <a:cubicBezTo>
                      <a:pt x="20" y="72"/>
                      <a:pt x="21" y="73"/>
                      <a:pt x="23" y="74"/>
                    </a:cubicBezTo>
                    <a:cubicBezTo>
                      <a:pt x="28" y="77"/>
                      <a:pt x="31" y="80"/>
                      <a:pt x="35" y="84"/>
                    </a:cubicBezTo>
                    <a:cubicBezTo>
                      <a:pt x="36" y="85"/>
                      <a:pt x="38" y="87"/>
                      <a:pt x="39" y="88"/>
                    </a:cubicBezTo>
                    <a:cubicBezTo>
                      <a:pt x="40" y="89"/>
                      <a:pt x="41" y="90"/>
                      <a:pt x="41" y="91"/>
                    </a:cubicBezTo>
                    <a:cubicBezTo>
                      <a:pt x="42" y="92"/>
                      <a:pt x="43" y="92"/>
                      <a:pt x="44" y="93"/>
                    </a:cubicBezTo>
                    <a:cubicBezTo>
                      <a:pt x="45" y="94"/>
                      <a:pt x="46" y="96"/>
                      <a:pt x="47" y="97"/>
                    </a:cubicBezTo>
                    <a:cubicBezTo>
                      <a:pt x="48" y="98"/>
                      <a:pt x="50" y="99"/>
                      <a:pt x="51" y="100"/>
                    </a:cubicBezTo>
                    <a:cubicBezTo>
                      <a:pt x="53" y="102"/>
                      <a:pt x="55" y="103"/>
                      <a:pt x="56" y="105"/>
                    </a:cubicBezTo>
                    <a:cubicBezTo>
                      <a:pt x="57" y="106"/>
                      <a:pt x="58" y="107"/>
                      <a:pt x="59" y="108"/>
                    </a:cubicBezTo>
                    <a:cubicBezTo>
                      <a:pt x="60" y="108"/>
                      <a:pt x="60" y="108"/>
                      <a:pt x="61" y="109"/>
                    </a:cubicBezTo>
                    <a:cubicBezTo>
                      <a:pt x="63" y="110"/>
                      <a:pt x="65" y="112"/>
                      <a:pt x="67" y="113"/>
                    </a:cubicBezTo>
                    <a:cubicBezTo>
                      <a:pt x="70" y="115"/>
                      <a:pt x="72" y="116"/>
                      <a:pt x="74" y="118"/>
                    </a:cubicBezTo>
                    <a:cubicBezTo>
                      <a:pt x="75" y="118"/>
                      <a:pt x="76" y="119"/>
                      <a:pt x="76" y="119"/>
                    </a:cubicBezTo>
                    <a:cubicBezTo>
                      <a:pt x="78" y="120"/>
                      <a:pt x="79" y="121"/>
                      <a:pt x="80" y="122"/>
                    </a:cubicBezTo>
                    <a:cubicBezTo>
                      <a:pt x="81" y="123"/>
                      <a:pt x="81" y="123"/>
                      <a:pt x="81" y="123"/>
                    </a:cubicBezTo>
                    <a:cubicBezTo>
                      <a:pt x="83" y="125"/>
                      <a:pt x="85" y="126"/>
                      <a:pt x="87" y="128"/>
                    </a:cubicBezTo>
                    <a:cubicBezTo>
                      <a:pt x="88" y="129"/>
                      <a:pt x="89" y="129"/>
                      <a:pt x="91" y="130"/>
                    </a:cubicBezTo>
                    <a:cubicBezTo>
                      <a:pt x="92" y="130"/>
                      <a:pt x="92" y="131"/>
                      <a:pt x="93" y="131"/>
                    </a:cubicBezTo>
                    <a:cubicBezTo>
                      <a:pt x="94" y="131"/>
                      <a:pt x="94" y="132"/>
                      <a:pt x="95" y="132"/>
                    </a:cubicBezTo>
                    <a:cubicBezTo>
                      <a:pt x="97" y="133"/>
                      <a:pt x="98" y="134"/>
                      <a:pt x="100" y="134"/>
                    </a:cubicBezTo>
                    <a:cubicBezTo>
                      <a:pt x="102" y="135"/>
                      <a:pt x="103" y="136"/>
                      <a:pt x="105" y="137"/>
                    </a:cubicBezTo>
                    <a:cubicBezTo>
                      <a:pt x="107" y="138"/>
                      <a:pt x="109" y="139"/>
                      <a:pt x="111" y="139"/>
                    </a:cubicBezTo>
                    <a:cubicBezTo>
                      <a:pt x="113" y="139"/>
                      <a:pt x="113" y="139"/>
                      <a:pt x="113" y="139"/>
                    </a:cubicBezTo>
                    <a:cubicBezTo>
                      <a:pt x="113" y="137"/>
                      <a:pt x="113" y="137"/>
                      <a:pt x="113" y="137"/>
                    </a:cubicBezTo>
                    <a:cubicBezTo>
                      <a:pt x="114" y="132"/>
                      <a:pt x="114" y="128"/>
                      <a:pt x="114" y="124"/>
                    </a:cubicBezTo>
                    <a:cubicBezTo>
                      <a:pt x="114" y="122"/>
                      <a:pt x="114" y="122"/>
                      <a:pt x="114" y="122"/>
                    </a:cubicBezTo>
                    <a:cubicBezTo>
                      <a:pt x="114" y="119"/>
                      <a:pt x="114" y="116"/>
                      <a:pt x="116" y="114"/>
                    </a:cubicBezTo>
                    <a:cubicBezTo>
                      <a:pt x="117" y="111"/>
                      <a:pt x="118" y="108"/>
                      <a:pt x="118" y="105"/>
                    </a:cubicBezTo>
                    <a:cubicBezTo>
                      <a:pt x="119" y="102"/>
                      <a:pt x="119" y="100"/>
                      <a:pt x="119" y="97"/>
                    </a:cubicBezTo>
                    <a:cubicBezTo>
                      <a:pt x="119" y="95"/>
                      <a:pt x="119" y="95"/>
                      <a:pt x="119" y="95"/>
                    </a:cubicBezTo>
                    <a:cubicBezTo>
                      <a:pt x="119" y="92"/>
                      <a:pt x="119" y="89"/>
                      <a:pt x="116" y="87"/>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50" name="Freeform 83">
                <a:extLst>
                  <a:ext uri="{FF2B5EF4-FFF2-40B4-BE49-F238E27FC236}">
                    <a16:creationId xmlns:a16="http://schemas.microsoft.com/office/drawing/2014/main" id="{A0FCD3C7-6C37-0C6B-63AB-A705890FE907}"/>
                  </a:ext>
                </a:extLst>
              </p:cNvPr>
              <p:cNvSpPr>
                <a:spLocks/>
              </p:cNvSpPr>
              <p:nvPr/>
            </p:nvSpPr>
            <p:spPr bwMode="auto">
              <a:xfrm>
                <a:off x="1190898" y="1901167"/>
                <a:ext cx="181912" cy="198279"/>
              </a:xfrm>
              <a:custGeom>
                <a:avLst/>
                <a:gdLst>
                  <a:gd name="T0" fmla="*/ 90 w 90"/>
                  <a:gd name="T1" fmla="*/ 51 h 106"/>
                  <a:gd name="T2" fmla="*/ 84 w 90"/>
                  <a:gd name="T3" fmla="*/ 55 h 106"/>
                  <a:gd name="T4" fmla="*/ 79 w 90"/>
                  <a:gd name="T5" fmla="*/ 58 h 106"/>
                  <a:gd name="T6" fmla="*/ 79 w 90"/>
                  <a:gd name="T7" fmla="*/ 58 h 106"/>
                  <a:gd name="T8" fmla="*/ 81 w 90"/>
                  <a:gd name="T9" fmla="*/ 49 h 106"/>
                  <a:gd name="T10" fmla="*/ 81 w 90"/>
                  <a:gd name="T11" fmla="*/ 41 h 106"/>
                  <a:gd name="T12" fmla="*/ 80 w 90"/>
                  <a:gd name="T13" fmla="*/ 36 h 106"/>
                  <a:gd name="T14" fmla="*/ 80 w 90"/>
                  <a:gd name="T15" fmla="*/ 34 h 106"/>
                  <a:gd name="T16" fmla="*/ 78 w 90"/>
                  <a:gd name="T17" fmla="*/ 32 h 106"/>
                  <a:gd name="T18" fmla="*/ 78 w 90"/>
                  <a:gd name="T19" fmla="*/ 28 h 106"/>
                  <a:gd name="T20" fmla="*/ 76 w 90"/>
                  <a:gd name="T21" fmla="*/ 22 h 106"/>
                  <a:gd name="T22" fmla="*/ 66 w 90"/>
                  <a:gd name="T23" fmla="*/ 6 h 106"/>
                  <a:gd name="T24" fmla="*/ 64 w 90"/>
                  <a:gd name="T25" fmla="*/ 4 h 106"/>
                  <a:gd name="T26" fmla="*/ 54 w 90"/>
                  <a:gd name="T27" fmla="*/ 0 h 106"/>
                  <a:gd name="T28" fmla="*/ 38 w 90"/>
                  <a:gd name="T29" fmla="*/ 6 h 106"/>
                  <a:gd name="T30" fmla="*/ 34 w 90"/>
                  <a:gd name="T31" fmla="*/ 5 h 106"/>
                  <a:gd name="T32" fmla="*/ 30 w 90"/>
                  <a:gd name="T33" fmla="*/ 4 h 106"/>
                  <a:gd name="T34" fmla="*/ 25 w 90"/>
                  <a:gd name="T35" fmla="*/ 11 h 106"/>
                  <a:gd name="T36" fmla="*/ 21 w 90"/>
                  <a:gd name="T37" fmla="*/ 19 h 106"/>
                  <a:gd name="T38" fmla="*/ 16 w 90"/>
                  <a:gd name="T39" fmla="*/ 25 h 106"/>
                  <a:gd name="T40" fmla="*/ 8 w 90"/>
                  <a:gd name="T41" fmla="*/ 32 h 106"/>
                  <a:gd name="T42" fmla="*/ 3 w 90"/>
                  <a:gd name="T43" fmla="*/ 33 h 106"/>
                  <a:gd name="T44" fmla="*/ 2 w 90"/>
                  <a:gd name="T45" fmla="*/ 36 h 106"/>
                  <a:gd name="T46" fmla="*/ 3 w 90"/>
                  <a:gd name="T47" fmla="*/ 38 h 106"/>
                  <a:gd name="T48" fmla="*/ 3 w 90"/>
                  <a:gd name="T49" fmla="*/ 49 h 106"/>
                  <a:gd name="T50" fmla="*/ 3 w 90"/>
                  <a:gd name="T51" fmla="*/ 52 h 106"/>
                  <a:gd name="T52" fmla="*/ 7 w 90"/>
                  <a:gd name="T53" fmla="*/ 63 h 106"/>
                  <a:gd name="T54" fmla="*/ 10 w 90"/>
                  <a:gd name="T55" fmla="*/ 65 h 106"/>
                  <a:gd name="T56" fmla="*/ 11 w 90"/>
                  <a:gd name="T57" fmla="*/ 72 h 106"/>
                  <a:gd name="T58" fmla="*/ 15 w 90"/>
                  <a:gd name="T59" fmla="*/ 78 h 106"/>
                  <a:gd name="T60" fmla="*/ 16 w 90"/>
                  <a:gd name="T61" fmla="*/ 83 h 106"/>
                  <a:gd name="T62" fmla="*/ 21 w 90"/>
                  <a:gd name="T63" fmla="*/ 84 h 106"/>
                  <a:gd name="T64" fmla="*/ 22 w 90"/>
                  <a:gd name="T65" fmla="*/ 84 h 106"/>
                  <a:gd name="T66" fmla="*/ 29 w 90"/>
                  <a:gd name="T67" fmla="*/ 91 h 106"/>
                  <a:gd name="T68" fmla="*/ 37 w 90"/>
                  <a:gd name="T69" fmla="*/ 96 h 106"/>
                  <a:gd name="T70" fmla="*/ 48 w 90"/>
                  <a:gd name="T71" fmla="*/ 102 h 106"/>
                  <a:gd name="T72" fmla="*/ 54 w 90"/>
                  <a:gd name="T73" fmla="*/ 106 h 106"/>
                  <a:gd name="T74" fmla="*/ 58 w 90"/>
                  <a:gd name="T75" fmla="*/ 97 h 106"/>
                  <a:gd name="T76" fmla="*/ 67 w 90"/>
                  <a:gd name="T77" fmla="*/ 87 h 106"/>
                  <a:gd name="T78" fmla="*/ 78 w 90"/>
                  <a:gd name="T79" fmla="*/ 78 h 106"/>
                  <a:gd name="T80" fmla="*/ 80 w 90"/>
                  <a:gd name="T81" fmla="*/ 70 h 106"/>
                  <a:gd name="T82" fmla="*/ 85 w 90"/>
                  <a:gd name="T83" fmla="*/ 63 h 106"/>
                  <a:gd name="T84" fmla="*/ 89 w 90"/>
                  <a:gd name="T85" fmla="*/ 61 h 106"/>
                  <a:gd name="T86" fmla="*/ 90 w 90"/>
                  <a:gd name="T87" fmla="*/ 5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06">
                    <a:moveTo>
                      <a:pt x="90" y="54"/>
                    </a:moveTo>
                    <a:cubicBezTo>
                      <a:pt x="90" y="51"/>
                      <a:pt x="90" y="51"/>
                      <a:pt x="90" y="51"/>
                    </a:cubicBezTo>
                    <a:cubicBezTo>
                      <a:pt x="87" y="53"/>
                      <a:pt x="87" y="53"/>
                      <a:pt x="87" y="53"/>
                    </a:cubicBezTo>
                    <a:cubicBezTo>
                      <a:pt x="86" y="53"/>
                      <a:pt x="85" y="54"/>
                      <a:pt x="84" y="55"/>
                    </a:cubicBezTo>
                    <a:cubicBezTo>
                      <a:pt x="84" y="55"/>
                      <a:pt x="83" y="55"/>
                      <a:pt x="83" y="56"/>
                    </a:cubicBezTo>
                    <a:cubicBezTo>
                      <a:pt x="82" y="57"/>
                      <a:pt x="81" y="58"/>
                      <a:pt x="79" y="58"/>
                    </a:cubicBezTo>
                    <a:cubicBezTo>
                      <a:pt x="79" y="58"/>
                      <a:pt x="79" y="58"/>
                      <a:pt x="79" y="58"/>
                    </a:cubicBezTo>
                    <a:cubicBezTo>
                      <a:pt x="79" y="58"/>
                      <a:pt x="79" y="58"/>
                      <a:pt x="79" y="58"/>
                    </a:cubicBezTo>
                    <a:cubicBezTo>
                      <a:pt x="79" y="56"/>
                      <a:pt x="79" y="53"/>
                      <a:pt x="80" y="51"/>
                    </a:cubicBezTo>
                    <a:cubicBezTo>
                      <a:pt x="80" y="50"/>
                      <a:pt x="81" y="50"/>
                      <a:pt x="81" y="49"/>
                    </a:cubicBezTo>
                    <a:cubicBezTo>
                      <a:pt x="82" y="47"/>
                      <a:pt x="83" y="46"/>
                      <a:pt x="82" y="43"/>
                    </a:cubicBezTo>
                    <a:cubicBezTo>
                      <a:pt x="82" y="43"/>
                      <a:pt x="82" y="42"/>
                      <a:pt x="81" y="41"/>
                    </a:cubicBezTo>
                    <a:cubicBezTo>
                      <a:pt x="81" y="40"/>
                      <a:pt x="80" y="39"/>
                      <a:pt x="80" y="38"/>
                    </a:cubicBezTo>
                    <a:cubicBezTo>
                      <a:pt x="80" y="37"/>
                      <a:pt x="80" y="36"/>
                      <a:pt x="80" y="36"/>
                    </a:cubicBezTo>
                    <a:cubicBezTo>
                      <a:pt x="80" y="35"/>
                      <a:pt x="80" y="35"/>
                      <a:pt x="80" y="34"/>
                    </a:cubicBezTo>
                    <a:cubicBezTo>
                      <a:pt x="80" y="34"/>
                      <a:pt x="80" y="34"/>
                      <a:pt x="80" y="34"/>
                    </a:cubicBezTo>
                    <a:cubicBezTo>
                      <a:pt x="80" y="34"/>
                      <a:pt x="80" y="34"/>
                      <a:pt x="80" y="34"/>
                    </a:cubicBezTo>
                    <a:cubicBezTo>
                      <a:pt x="80" y="33"/>
                      <a:pt x="79" y="33"/>
                      <a:pt x="78" y="32"/>
                    </a:cubicBezTo>
                    <a:cubicBezTo>
                      <a:pt x="76" y="31"/>
                      <a:pt x="76" y="30"/>
                      <a:pt x="77" y="29"/>
                    </a:cubicBezTo>
                    <a:cubicBezTo>
                      <a:pt x="77" y="29"/>
                      <a:pt x="77" y="28"/>
                      <a:pt x="78" y="28"/>
                    </a:cubicBezTo>
                    <a:cubicBezTo>
                      <a:pt x="79" y="26"/>
                      <a:pt x="78" y="25"/>
                      <a:pt x="76" y="23"/>
                    </a:cubicBezTo>
                    <a:cubicBezTo>
                      <a:pt x="76" y="22"/>
                      <a:pt x="76" y="22"/>
                      <a:pt x="76" y="22"/>
                    </a:cubicBezTo>
                    <a:cubicBezTo>
                      <a:pt x="73" y="20"/>
                      <a:pt x="71" y="16"/>
                      <a:pt x="70" y="12"/>
                    </a:cubicBezTo>
                    <a:cubicBezTo>
                      <a:pt x="69" y="10"/>
                      <a:pt x="67" y="8"/>
                      <a:pt x="66" y="6"/>
                    </a:cubicBezTo>
                    <a:cubicBezTo>
                      <a:pt x="66" y="6"/>
                      <a:pt x="66" y="6"/>
                      <a:pt x="66" y="6"/>
                    </a:cubicBezTo>
                    <a:cubicBezTo>
                      <a:pt x="65" y="5"/>
                      <a:pt x="65" y="4"/>
                      <a:pt x="64" y="4"/>
                    </a:cubicBezTo>
                    <a:cubicBezTo>
                      <a:pt x="62" y="1"/>
                      <a:pt x="61" y="1"/>
                      <a:pt x="58" y="1"/>
                    </a:cubicBezTo>
                    <a:cubicBezTo>
                      <a:pt x="57" y="1"/>
                      <a:pt x="56" y="0"/>
                      <a:pt x="54" y="0"/>
                    </a:cubicBezTo>
                    <a:cubicBezTo>
                      <a:pt x="49" y="0"/>
                      <a:pt x="45" y="1"/>
                      <a:pt x="43" y="4"/>
                    </a:cubicBezTo>
                    <a:cubicBezTo>
                      <a:pt x="42" y="5"/>
                      <a:pt x="40" y="6"/>
                      <a:pt x="38" y="6"/>
                    </a:cubicBezTo>
                    <a:cubicBezTo>
                      <a:pt x="37" y="6"/>
                      <a:pt x="37" y="6"/>
                      <a:pt x="37" y="6"/>
                    </a:cubicBezTo>
                    <a:cubicBezTo>
                      <a:pt x="36" y="6"/>
                      <a:pt x="35" y="5"/>
                      <a:pt x="34" y="5"/>
                    </a:cubicBezTo>
                    <a:cubicBezTo>
                      <a:pt x="34" y="4"/>
                      <a:pt x="33" y="4"/>
                      <a:pt x="32" y="4"/>
                    </a:cubicBezTo>
                    <a:cubicBezTo>
                      <a:pt x="31" y="4"/>
                      <a:pt x="30" y="4"/>
                      <a:pt x="30" y="4"/>
                    </a:cubicBezTo>
                    <a:cubicBezTo>
                      <a:pt x="28" y="5"/>
                      <a:pt x="27" y="7"/>
                      <a:pt x="26" y="9"/>
                    </a:cubicBezTo>
                    <a:cubicBezTo>
                      <a:pt x="26" y="9"/>
                      <a:pt x="25" y="10"/>
                      <a:pt x="25" y="11"/>
                    </a:cubicBezTo>
                    <a:cubicBezTo>
                      <a:pt x="24" y="13"/>
                      <a:pt x="22" y="15"/>
                      <a:pt x="22" y="17"/>
                    </a:cubicBezTo>
                    <a:cubicBezTo>
                      <a:pt x="21" y="17"/>
                      <a:pt x="21" y="18"/>
                      <a:pt x="21" y="19"/>
                    </a:cubicBezTo>
                    <a:cubicBezTo>
                      <a:pt x="20" y="21"/>
                      <a:pt x="19" y="23"/>
                      <a:pt x="18" y="24"/>
                    </a:cubicBezTo>
                    <a:cubicBezTo>
                      <a:pt x="17" y="24"/>
                      <a:pt x="16" y="25"/>
                      <a:pt x="16" y="25"/>
                    </a:cubicBezTo>
                    <a:cubicBezTo>
                      <a:pt x="14" y="26"/>
                      <a:pt x="13" y="26"/>
                      <a:pt x="13" y="29"/>
                    </a:cubicBezTo>
                    <a:cubicBezTo>
                      <a:pt x="12" y="32"/>
                      <a:pt x="11" y="32"/>
                      <a:pt x="8" y="32"/>
                    </a:cubicBezTo>
                    <a:cubicBezTo>
                      <a:pt x="6" y="32"/>
                      <a:pt x="6" y="32"/>
                      <a:pt x="6" y="32"/>
                    </a:cubicBezTo>
                    <a:cubicBezTo>
                      <a:pt x="5" y="32"/>
                      <a:pt x="4" y="33"/>
                      <a:pt x="3" y="33"/>
                    </a:cubicBezTo>
                    <a:cubicBezTo>
                      <a:pt x="0" y="34"/>
                      <a:pt x="0" y="34"/>
                      <a:pt x="0" y="34"/>
                    </a:cubicBezTo>
                    <a:cubicBezTo>
                      <a:pt x="2" y="36"/>
                      <a:pt x="2" y="36"/>
                      <a:pt x="2" y="36"/>
                    </a:cubicBezTo>
                    <a:cubicBezTo>
                      <a:pt x="3" y="37"/>
                      <a:pt x="4" y="37"/>
                      <a:pt x="4" y="38"/>
                    </a:cubicBezTo>
                    <a:cubicBezTo>
                      <a:pt x="4" y="38"/>
                      <a:pt x="4" y="38"/>
                      <a:pt x="3" y="38"/>
                    </a:cubicBezTo>
                    <a:cubicBezTo>
                      <a:pt x="2" y="39"/>
                      <a:pt x="1" y="39"/>
                      <a:pt x="1" y="42"/>
                    </a:cubicBezTo>
                    <a:cubicBezTo>
                      <a:pt x="1" y="42"/>
                      <a:pt x="0" y="48"/>
                      <a:pt x="3" y="49"/>
                    </a:cubicBezTo>
                    <a:cubicBezTo>
                      <a:pt x="3" y="50"/>
                      <a:pt x="4" y="50"/>
                      <a:pt x="5" y="50"/>
                    </a:cubicBezTo>
                    <a:cubicBezTo>
                      <a:pt x="4" y="51"/>
                      <a:pt x="3" y="51"/>
                      <a:pt x="3" y="52"/>
                    </a:cubicBezTo>
                    <a:cubicBezTo>
                      <a:pt x="2" y="55"/>
                      <a:pt x="2" y="58"/>
                      <a:pt x="3" y="60"/>
                    </a:cubicBezTo>
                    <a:cubicBezTo>
                      <a:pt x="4" y="61"/>
                      <a:pt x="5" y="62"/>
                      <a:pt x="7" y="63"/>
                    </a:cubicBezTo>
                    <a:cubicBezTo>
                      <a:pt x="8" y="63"/>
                      <a:pt x="8" y="63"/>
                      <a:pt x="8" y="63"/>
                    </a:cubicBezTo>
                    <a:cubicBezTo>
                      <a:pt x="10" y="63"/>
                      <a:pt x="10" y="64"/>
                      <a:pt x="10" y="65"/>
                    </a:cubicBezTo>
                    <a:cubicBezTo>
                      <a:pt x="11" y="67"/>
                      <a:pt x="11" y="68"/>
                      <a:pt x="11" y="70"/>
                    </a:cubicBezTo>
                    <a:cubicBezTo>
                      <a:pt x="11" y="70"/>
                      <a:pt x="11" y="71"/>
                      <a:pt x="11" y="72"/>
                    </a:cubicBezTo>
                    <a:cubicBezTo>
                      <a:pt x="12" y="75"/>
                      <a:pt x="13" y="76"/>
                      <a:pt x="14" y="77"/>
                    </a:cubicBezTo>
                    <a:cubicBezTo>
                      <a:pt x="15" y="77"/>
                      <a:pt x="15" y="77"/>
                      <a:pt x="15" y="78"/>
                    </a:cubicBezTo>
                    <a:cubicBezTo>
                      <a:pt x="15" y="78"/>
                      <a:pt x="15" y="79"/>
                      <a:pt x="15" y="79"/>
                    </a:cubicBezTo>
                    <a:cubicBezTo>
                      <a:pt x="15" y="80"/>
                      <a:pt x="15" y="82"/>
                      <a:pt x="16" y="83"/>
                    </a:cubicBezTo>
                    <a:cubicBezTo>
                      <a:pt x="17" y="84"/>
                      <a:pt x="18" y="84"/>
                      <a:pt x="19" y="84"/>
                    </a:cubicBezTo>
                    <a:cubicBezTo>
                      <a:pt x="19" y="84"/>
                      <a:pt x="20" y="84"/>
                      <a:pt x="21" y="84"/>
                    </a:cubicBezTo>
                    <a:cubicBezTo>
                      <a:pt x="21" y="84"/>
                      <a:pt x="21" y="83"/>
                      <a:pt x="22" y="83"/>
                    </a:cubicBezTo>
                    <a:cubicBezTo>
                      <a:pt x="22" y="84"/>
                      <a:pt x="22" y="84"/>
                      <a:pt x="22" y="84"/>
                    </a:cubicBezTo>
                    <a:cubicBezTo>
                      <a:pt x="22" y="85"/>
                      <a:pt x="22" y="87"/>
                      <a:pt x="24" y="88"/>
                    </a:cubicBezTo>
                    <a:cubicBezTo>
                      <a:pt x="25" y="89"/>
                      <a:pt x="27" y="90"/>
                      <a:pt x="29" y="91"/>
                    </a:cubicBezTo>
                    <a:cubicBezTo>
                      <a:pt x="30" y="91"/>
                      <a:pt x="30" y="92"/>
                      <a:pt x="31" y="92"/>
                    </a:cubicBezTo>
                    <a:cubicBezTo>
                      <a:pt x="33" y="93"/>
                      <a:pt x="35" y="94"/>
                      <a:pt x="37" y="96"/>
                    </a:cubicBezTo>
                    <a:cubicBezTo>
                      <a:pt x="39" y="97"/>
                      <a:pt x="41" y="98"/>
                      <a:pt x="43" y="99"/>
                    </a:cubicBezTo>
                    <a:cubicBezTo>
                      <a:pt x="45" y="100"/>
                      <a:pt x="47" y="101"/>
                      <a:pt x="48" y="102"/>
                    </a:cubicBezTo>
                    <a:cubicBezTo>
                      <a:pt x="50" y="103"/>
                      <a:pt x="51" y="104"/>
                      <a:pt x="52" y="105"/>
                    </a:cubicBezTo>
                    <a:cubicBezTo>
                      <a:pt x="54" y="106"/>
                      <a:pt x="54" y="106"/>
                      <a:pt x="54" y="106"/>
                    </a:cubicBezTo>
                    <a:cubicBezTo>
                      <a:pt x="55" y="104"/>
                      <a:pt x="55" y="104"/>
                      <a:pt x="55" y="104"/>
                    </a:cubicBezTo>
                    <a:cubicBezTo>
                      <a:pt x="57" y="101"/>
                      <a:pt x="57" y="100"/>
                      <a:pt x="58" y="97"/>
                    </a:cubicBezTo>
                    <a:cubicBezTo>
                      <a:pt x="59" y="94"/>
                      <a:pt x="63" y="91"/>
                      <a:pt x="66" y="88"/>
                    </a:cubicBezTo>
                    <a:cubicBezTo>
                      <a:pt x="67" y="87"/>
                      <a:pt x="67" y="87"/>
                      <a:pt x="67" y="87"/>
                    </a:cubicBezTo>
                    <a:cubicBezTo>
                      <a:pt x="68" y="86"/>
                      <a:pt x="70" y="85"/>
                      <a:pt x="71" y="84"/>
                    </a:cubicBezTo>
                    <a:cubicBezTo>
                      <a:pt x="73" y="82"/>
                      <a:pt x="76" y="81"/>
                      <a:pt x="78" y="78"/>
                    </a:cubicBezTo>
                    <a:cubicBezTo>
                      <a:pt x="79" y="76"/>
                      <a:pt x="80" y="74"/>
                      <a:pt x="80" y="71"/>
                    </a:cubicBezTo>
                    <a:cubicBezTo>
                      <a:pt x="80" y="70"/>
                      <a:pt x="80" y="70"/>
                      <a:pt x="80" y="70"/>
                    </a:cubicBezTo>
                    <a:cubicBezTo>
                      <a:pt x="80" y="67"/>
                      <a:pt x="80" y="65"/>
                      <a:pt x="82" y="63"/>
                    </a:cubicBezTo>
                    <a:cubicBezTo>
                      <a:pt x="82" y="63"/>
                      <a:pt x="83" y="63"/>
                      <a:pt x="85" y="63"/>
                    </a:cubicBezTo>
                    <a:cubicBezTo>
                      <a:pt x="86" y="63"/>
                      <a:pt x="86" y="63"/>
                      <a:pt x="86" y="63"/>
                    </a:cubicBezTo>
                    <a:cubicBezTo>
                      <a:pt x="87" y="63"/>
                      <a:pt x="89" y="62"/>
                      <a:pt x="89" y="61"/>
                    </a:cubicBezTo>
                    <a:cubicBezTo>
                      <a:pt x="90" y="60"/>
                      <a:pt x="90" y="58"/>
                      <a:pt x="90" y="57"/>
                    </a:cubicBezTo>
                    <a:cubicBezTo>
                      <a:pt x="90" y="56"/>
                      <a:pt x="90" y="55"/>
                      <a:pt x="90" y="54"/>
                    </a:cubicBezTo>
                    <a:close/>
                  </a:path>
                </a:pathLst>
              </a:custGeom>
              <a:solidFill>
                <a:schemeClr val="tx1">
                  <a:alpha val="15000"/>
                </a:schemeClr>
              </a:solidFill>
              <a:ln w="3175" cap="rnd">
                <a:solidFill>
                  <a:schemeClr val="bg1">
                    <a:lumMod val="75000"/>
                  </a:schemeClr>
                </a:solidFill>
              </a:ln>
            </p:spPr>
            <p:txBody>
              <a:bodyPr vert="horz" wrap="square" lIns="68580" tIns="34290" rIns="68580" bIns="34290" numCol="1" anchor="t" anchorCtr="0" compatLnSpc="1">
                <a:prstTxWarp prst="textNoShape">
                  <a:avLst/>
                </a:prstTxWarp>
              </a:bodyPr>
              <a:lstStyle/>
              <a:p>
                <a:endParaRPr lang="en-US" sz="1350"/>
              </a:p>
            </p:txBody>
          </p:sp>
        </p:grpSp>
      </p:grpSp>
      <p:sp>
        <p:nvSpPr>
          <p:cNvPr id="2" name="Title 1">
            <a:extLst>
              <a:ext uri="{FF2B5EF4-FFF2-40B4-BE49-F238E27FC236}">
                <a16:creationId xmlns:a16="http://schemas.microsoft.com/office/drawing/2014/main" id="{E8232BDE-F02B-9AAF-0DE9-666B68DF95E2}"/>
              </a:ext>
            </a:extLst>
          </p:cNvPr>
          <p:cNvSpPr>
            <a:spLocks noGrp="1"/>
          </p:cNvSpPr>
          <p:nvPr>
            <p:ph type="title"/>
          </p:nvPr>
        </p:nvSpPr>
        <p:spPr/>
        <p:txBody>
          <a:bodyPr/>
          <a:lstStyle/>
          <a:p>
            <a:r>
              <a:rPr lang="en-GB" dirty="0"/>
              <a:t>Most African agricultural insurance is written in just five markets</a:t>
            </a:r>
          </a:p>
        </p:txBody>
      </p:sp>
      <p:sp>
        <p:nvSpPr>
          <p:cNvPr id="3" name="Text Placeholder 2">
            <a:extLst>
              <a:ext uri="{FF2B5EF4-FFF2-40B4-BE49-F238E27FC236}">
                <a16:creationId xmlns:a16="http://schemas.microsoft.com/office/drawing/2014/main" id="{C4142FF1-0891-877C-7DCC-4EF75A974E8C}"/>
              </a:ext>
            </a:extLst>
          </p:cNvPr>
          <p:cNvSpPr>
            <a:spLocks noGrp="1"/>
          </p:cNvSpPr>
          <p:nvPr>
            <p:ph type="body" sz="quarter" idx="11"/>
          </p:nvPr>
        </p:nvSpPr>
        <p:spPr/>
        <p:txBody>
          <a:bodyPr>
            <a:normAutofit/>
          </a:bodyPr>
          <a:lstStyle/>
          <a:p>
            <a:r>
              <a:rPr lang="en-GB" sz="2200" dirty="0">
                <a:solidFill>
                  <a:schemeClr val="accent4"/>
                </a:solidFill>
              </a:rPr>
              <a:t>2020 African premiums for non-life insurance and agricultural insurance</a:t>
            </a:r>
          </a:p>
        </p:txBody>
      </p:sp>
      <p:graphicFrame>
        <p:nvGraphicFramePr>
          <p:cNvPr id="7" name="Chart 6">
            <a:extLst>
              <a:ext uri="{FF2B5EF4-FFF2-40B4-BE49-F238E27FC236}">
                <a16:creationId xmlns:a16="http://schemas.microsoft.com/office/drawing/2014/main" id="{421E768E-ECF0-7EFE-C668-892F170BE31C}"/>
              </a:ext>
            </a:extLst>
          </p:cNvPr>
          <p:cNvGraphicFramePr>
            <a:graphicFrameLocks noChangeAspect="1"/>
          </p:cNvGraphicFramePr>
          <p:nvPr>
            <p:extLst>
              <p:ext uri="{D42A27DB-BD31-4B8C-83A1-F6EECF244321}">
                <p14:modId xmlns:p14="http://schemas.microsoft.com/office/powerpoint/2010/main" val="2163389943"/>
              </p:ext>
            </p:extLst>
          </p:nvPr>
        </p:nvGraphicFramePr>
        <p:xfrm>
          <a:off x="785445" y="1368423"/>
          <a:ext cx="7884000" cy="525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66CD68D-7F1B-FAF1-1AE9-F862CE93A455}"/>
              </a:ext>
            </a:extLst>
          </p:cNvPr>
          <p:cNvSpPr txBox="1"/>
          <p:nvPr/>
        </p:nvSpPr>
        <p:spPr>
          <a:xfrm>
            <a:off x="7930460" y="2040286"/>
            <a:ext cx="3329554" cy="3139321"/>
          </a:xfrm>
          <a:prstGeom prst="rect">
            <a:avLst/>
          </a:prstGeom>
          <a:noFill/>
        </p:spPr>
        <p:txBody>
          <a:bodyPr wrap="square" rtlCol="0">
            <a:spAutoFit/>
          </a:bodyPr>
          <a:lstStyle/>
          <a:p>
            <a:r>
              <a:rPr lang="en-GB" dirty="0"/>
              <a:t>The largest agricultural insurance markets in Africa (all based on estimates) are South Africa with more than USD 100 million in premiums, followed by Morocco and Botswana with between USD 20 and 40 million, and Nigeria and Zambia with more than USD 10 million</a:t>
            </a:r>
          </a:p>
        </p:txBody>
      </p:sp>
      <p:sp>
        <p:nvSpPr>
          <p:cNvPr id="9" name="Footer Placeholder 8">
            <a:extLst>
              <a:ext uri="{FF2B5EF4-FFF2-40B4-BE49-F238E27FC236}">
                <a16:creationId xmlns:a16="http://schemas.microsoft.com/office/drawing/2014/main" id="{3E85EAAB-3ED3-3785-D06F-9AE97CAAAC26}"/>
              </a:ext>
            </a:extLst>
          </p:cNvPr>
          <p:cNvSpPr>
            <a:spLocks noGrp="1"/>
          </p:cNvSpPr>
          <p:nvPr>
            <p:ph type="ftr" sz="quarter" idx="13"/>
          </p:nvPr>
        </p:nvSpPr>
        <p:spPr/>
        <p:txBody>
          <a:bodyPr/>
          <a:lstStyle/>
          <a:p>
            <a:r>
              <a:rPr lang="de-DE" dirty="0"/>
              <a:t>AIP 2023 - Food security - Faber Consulting AG</a:t>
            </a:r>
          </a:p>
        </p:txBody>
      </p:sp>
      <p:sp>
        <p:nvSpPr>
          <p:cNvPr id="5" name="Slide Number Placeholder 4">
            <a:extLst>
              <a:ext uri="{FF2B5EF4-FFF2-40B4-BE49-F238E27FC236}">
                <a16:creationId xmlns:a16="http://schemas.microsoft.com/office/drawing/2014/main" id="{4F47DE6F-EE15-3C6E-A0F9-E65AD9B2EE80}"/>
              </a:ext>
            </a:extLst>
          </p:cNvPr>
          <p:cNvSpPr>
            <a:spLocks noGrp="1"/>
          </p:cNvSpPr>
          <p:nvPr>
            <p:ph type="sldNum" sz="quarter" idx="4"/>
          </p:nvPr>
        </p:nvSpPr>
        <p:spPr/>
        <p:txBody>
          <a:bodyPr/>
          <a:lstStyle/>
          <a:p>
            <a:fld id="{E4147E19-D42D-416C-B497-FAE4B2379EE9}" type="slidenum">
              <a:rPr lang="en-IN" smtClean="0"/>
              <a:pPr/>
              <a:t>8</a:t>
            </a:fld>
            <a:endParaRPr lang="en-IN"/>
          </a:p>
        </p:txBody>
      </p:sp>
    </p:spTree>
    <p:extLst>
      <p:ext uri="{BB962C8B-B14F-4D97-AF65-F5344CB8AC3E}">
        <p14:creationId xmlns:p14="http://schemas.microsoft.com/office/powerpoint/2010/main" val="2157960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B4FA-3BE1-39B6-7DB6-6F9660D013D1}"/>
              </a:ext>
            </a:extLst>
          </p:cNvPr>
          <p:cNvSpPr>
            <a:spLocks noGrp="1"/>
          </p:cNvSpPr>
          <p:nvPr>
            <p:ph type="title"/>
          </p:nvPr>
        </p:nvSpPr>
        <p:spPr/>
        <p:txBody>
          <a:bodyPr>
            <a:normAutofit/>
          </a:bodyPr>
          <a:lstStyle/>
          <a:p>
            <a:r>
              <a:rPr lang="en-GB" dirty="0"/>
              <a:t>The factors impacting agricultural insurance growth are many and complex</a:t>
            </a:r>
          </a:p>
        </p:txBody>
      </p:sp>
      <p:sp>
        <p:nvSpPr>
          <p:cNvPr id="3" name="Text Placeholder 2">
            <a:extLst>
              <a:ext uri="{FF2B5EF4-FFF2-40B4-BE49-F238E27FC236}">
                <a16:creationId xmlns:a16="http://schemas.microsoft.com/office/drawing/2014/main" id="{D3DF387E-D502-CD25-2CA9-0EC42E885348}"/>
              </a:ext>
            </a:extLst>
          </p:cNvPr>
          <p:cNvSpPr>
            <a:spLocks noGrp="1"/>
          </p:cNvSpPr>
          <p:nvPr>
            <p:ph type="body" sz="quarter" idx="11"/>
          </p:nvPr>
        </p:nvSpPr>
        <p:spPr/>
        <p:txBody>
          <a:bodyPr>
            <a:normAutofit/>
          </a:bodyPr>
          <a:lstStyle/>
          <a:p>
            <a:r>
              <a:rPr lang="en-GB" sz="2200" dirty="0">
                <a:solidFill>
                  <a:schemeClr val="accent4"/>
                </a:solidFill>
              </a:rPr>
              <a:t>Online survey results on factors challenging demand and supply growth</a:t>
            </a:r>
          </a:p>
        </p:txBody>
      </p:sp>
      <p:sp>
        <p:nvSpPr>
          <p:cNvPr id="4" name="Text Placeholder 3">
            <a:extLst>
              <a:ext uri="{FF2B5EF4-FFF2-40B4-BE49-F238E27FC236}">
                <a16:creationId xmlns:a16="http://schemas.microsoft.com/office/drawing/2014/main" id="{25626DE4-35C6-D357-3180-8E3724CFB454}"/>
              </a:ext>
            </a:extLst>
          </p:cNvPr>
          <p:cNvSpPr>
            <a:spLocks noGrp="1"/>
          </p:cNvSpPr>
          <p:nvPr>
            <p:ph type="body" sz="quarter" idx="12"/>
          </p:nvPr>
        </p:nvSpPr>
        <p:spPr>
          <a:xfrm>
            <a:off x="785442" y="2362200"/>
            <a:ext cx="5040000" cy="3487738"/>
          </a:xfrm>
        </p:spPr>
        <p:txBody>
          <a:bodyPr>
            <a:normAutofit/>
          </a:bodyPr>
          <a:lstStyle/>
          <a:p>
            <a:pPr marL="0" lvl="1" indent="-107950">
              <a:buNone/>
            </a:pPr>
            <a:r>
              <a:rPr lang="en-GB" dirty="0"/>
              <a:t>What factors challenge demand growth in agricultural insurance (select top three)?</a:t>
            </a:r>
            <a:endParaRPr lang="en-GB" sz="1800" b="1" dirty="0"/>
          </a:p>
          <a:p>
            <a:endParaRPr lang="en-GB" sz="1600" b="1" dirty="0"/>
          </a:p>
        </p:txBody>
      </p:sp>
      <p:sp>
        <p:nvSpPr>
          <p:cNvPr id="5" name="Text Placeholder 4">
            <a:extLst>
              <a:ext uri="{FF2B5EF4-FFF2-40B4-BE49-F238E27FC236}">
                <a16:creationId xmlns:a16="http://schemas.microsoft.com/office/drawing/2014/main" id="{EE2898BD-1DF2-D125-0BC7-7584119D7F94}"/>
              </a:ext>
            </a:extLst>
          </p:cNvPr>
          <p:cNvSpPr>
            <a:spLocks noGrp="1"/>
          </p:cNvSpPr>
          <p:nvPr>
            <p:ph type="body" sz="quarter" idx="13"/>
          </p:nvPr>
        </p:nvSpPr>
        <p:spPr>
          <a:xfrm>
            <a:off x="6197600" y="2362200"/>
            <a:ext cx="5040000" cy="3487738"/>
          </a:xfrm>
        </p:spPr>
        <p:txBody>
          <a:bodyPr>
            <a:normAutofit/>
          </a:bodyPr>
          <a:lstStyle/>
          <a:p>
            <a:pPr marL="0" indent="0">
              <a:buNone/>
            </a:pPr>
            <a:r>
              <a:rPr lang="en-GB" sz="1600" dirty="0"/>
              <a:t>What factors challenge supply growth in agricultural insurance (select top three)? </a:t>
            </a:r>
          </a:p>
        </p:txBody>
      </p:sp>
      <p:sp>
        <p:nvSpPr>
          <p:cNvPr id="6" name="Slide Number Placeholder 5">
            <a:extLst>
              <a:ext uri="{FF2B5EF4-FFF2-40B4-BE49-F238E27FC236}">
                <a16:creationId xmlns:a16="http://schemas.microsoft.com/office/drawing/2014/main" id="{C481966A-9879-B5C5-E6B3-E4F2DCAB71E5}"/>
              </a:ext>
            </a:extLst>
          </p:cNvPr>
          <p:cNvSpPr>
            <a:spLocks noGrp="1"/>
          </p:cNvSpPr>
          <p:nvPr>
            <p:ph type="sldNum" sz="quarter" idx="4"/>
          </p:nvPr>
        </p:nvSpPr>
        <p:spPr/>
        <p:txBody>
          <a:bodyPr/>
          <a:lstStyle/>
          <a:p>
            <a:fld id="{E4147E19-D42D-416C-B497-FAE4B2379EE9}" type="slidenum">
              <a:rPr lang="en-IN" smtClean="0"/>
              <a:pPr/>
              <a:t>9</a:t>
            </a:fld>
            <a:endParaRPr lang="en-IN"/>
          </a:p>
        </p:txBody>
      </p:sp>
      <p:sp>
        <p:nvSpPr>
          <p:cNvPr id="7" name="Footer Placeholder 6">
            <a:extLst>
              <a:ext uri="{FF2B5EF4-FFF2-40B4-BE49-F238E27FC236}">
                <a16:creationId xmlns:a16="http://schemas.microsoft.com/office/drawing/2014/main" id="{A80432A1-A9C1-4365-0166-BDBB438BB7C8}"/>
              </a:ext>
            </a:extLst>
          </p:cNvPr>
          <p:cNvSpPr>
            <a:spLocks noGrp="1"/>
          </p:cNvSpPr>
          <p:nvPr>
            <p:ph type="ftr" sz="quarter" idx="14"/>
          </p:nvPr>
        </p:nvSpPr>
        <p:spPr/>
        <p:txBody>
          <a:bodyPr/>
          <a:lstStyle/>
          <a:p>
            <a:r>
              <a:rPr lang="de-DE"/>
              <a:t>AIP 2022 - Climate change - Faber Consulting</a:t>
            </a:r>
          </a:p>
        </p:txBody>
      </p:sp>
      <p:graphicFrame>
        <p:nvGraphicFramePr>
          <p:cNvPr id="10" name="Chart 9">
            <a:extLst>
              <a:ext uri="{FF2B5EF4-FFF2-40B4-BE49-F238E27FC236}">
                <a16:creationId xmlns:a16="http://schemas.microsoft.com/office/drawing/2014/main" id="{C16B2493-4613-A7A8-CE1A-BC53A1949AD2}"/>
              </a:ext>
            </a:extLst>
          </p:cNvPr>
          <p:cNvGraphicFramePr>
            <a:graphicFrameLocks noChangeAspect="1"/>
          </p:cNvGraphicFramePr>
          <p:nvPr>
            <p:extLst>
              <p:ext uri="{D42A27DB-BD31-4B8C-83A1-F6EECF244321}">
                <p14:modId xmlns:p14="http://schemas.microsoft.com/office/powerpoint/2010/main" val="2592125765"/>
              </p:ext>
            </p:extLst>
          </p:nvPr>
        </p:nvGraphicFramePr>
        <p:xfrm>
          <a:off x="785443" y="3055809"/>
          <a:ext cx="4894151" cy="26970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DBD1B41-2AB9-DA5D-5CB2-0DD94792F45F}"/>
              </a:ext>
            </a:extLst>
          </p:cNvPr>
          <p:cNvGraphicFramePr>
            <a:graphicFrameLocks noChangeAspect="1"/>
          </p:cNvGraphicFramePr>
          <p:nvPr>
            <p:extLst>
              <p:ext uri="{D42A27DB-BD31-4B8C-83A1-F6EECF244321}">
                <p14:modId xmlns:p14="http://schemas.microsoft.com/office/powerpoint/2010/main" val="3241362537"/>
              </p:ext>
            </p:extLst>
          </p:nvPr>
        </p:nvGraphicFramePr>
        <p:xfrm>
          <a:off x="6138005" y="3055809"/>
          <a:ext cx="4894151" cy="26970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487247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8HMIZx34UXpeCbyap6L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W8bzLQEBgT63wG3XW5jy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W8bzLQEBgT63wG3XW5jy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8bzLQEBgT63wG3XW5jy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LXxCPlbyTTfki0HRmTD9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03GSsz4JJT57ZCq2lrwJb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03GSsz4JJT57ZCq2lrwJb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03GSsz4JJT57ZCq2lrwJb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03GSsz4JJT57ZCq2lrwJb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SAt3Tkud7D6_dev.ua9fB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4ARkmebvj_c69PrT51tFJ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JoLcDIQ7ukoy8N8o5VBtW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03GSsz4JJT57ZCq2lrwJb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wUDuWx9RFZSUsYgE2NjxFg"/>
</p:tagLst>
</file>

<file path=ppt/theme/theme1.xml><?xml version="1.0" encoding="utf-8"?>
<a:theme xmlns:a="http://schemas.openxmlformats.org/drawingml/2006/main" name="Office Theme">
  <a:themeElements>
    <a:clrScheme name="Schanz Alms">
      <a:dk1>
        <a:srgbClr val="000000"/>
      </a:dk1>
      <a:lt1>
        <a:srgbClr val="FFFFFF"/>
      </a:lt1>
      <a:dk2>
        <a:srgbClr val="76232F"/>
      </a:dk2>
      <a:lt2>
        <a:srgbClr val="B94700"/>
      </a:lt2>
      <a:accent1>
        <a:srgbClr val="003B5C"/>
      </a:accent1>
      <a:accent2>
        <a:srgbClr val="004C45"/>
      </a:accent2>
      <a:accent3>
        <a:srgbClr val="E57200"/>
      </a:accent3>
      <a:accent4>
        <a:srgbClr val="E74360"/>
      </a:accent4>
      <a:accent5>
        <a:srgbClr val="007396"/>
      </a:accent5>
      <a:accent6>
        <a:srgbClr val="007A52"/>
      </a:accent6>
      <a:hlink>
        <a:srgbClr val="7030A0"/>
      </a:hlink>
      <a:folHlink>
        <a:srgbClr val="7030A0"/>
      </a:folHlink>
    </a:clrScheme>
    <a:fontScheme name="Schanz Alms">
      <a:majorFont>
        <a:latin typeface="Plantin"/>
        <a:ea typeface=""/>
        <a:cs typeface=""/>
      </a:majorFont>
      <a:minorFont>
        <a:latin typeface="Brown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8840</TotalTime>
  <Words>1015</Words>
  <Application>Microsoft Macintosh PowerPoint</Application>
  <PresentationFormat>Widescreen</PresentationFormat>
  <Paragraphs>144</Paragraphs>
  <Slides>13</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2" baseType="lpstr">
      <vt:lpstr>Arial</vt:lpstr>
      <vt:lpstr>Brown</vt:lpstr>
      <vt:lpstr>BrownPro</vt:lpstr>
      <vt:lpstr>Calibri</vt:lpstr>
      <vt:lpstr>Plantin</vt:lpstr>
      <vt:lpstr>Plantin Semibold</vt:lpstr>
      <vt:lpstr>Wingdings</vt:lpstr>
      <vt:lpstr>Office Theme</vt:lpstr>
      <vt:lpstr>think-cell Slide</vt:lpstr>
      <vt:lpstr>Africa Insurance Pulse 2023 Food security and agricultural insurance in Africa</vt:lpstr>
      <vt:lpstr>The 2023 edition of Africa Insurance Pulse is dedicated to food security</vt:lpstr>
      <vt:lpstr>Global hunger is rapidly increasing</vt:lpstr>
      <vt:lpstr>Africa bears highest burden of food insecurity relative to population size</vt:lpstr>
      <vt:lpstr>Africa was bearing the heaviest burden of food insecurity in 2021</vt:lpstr>
      <vt:lpstr>Agricultural insurance protects incomes and fosters investment in food security</vt:lpstr>
      <vt:lpstr>The remarkable growth potential of global agricultural insurance</vt:lpstr>
      <vt:lpstr>Most African agricultural insurance is written in just five markets</vt:lpstr>
      <vt:lpstr>The factors impacting agricultural insurance growth are many and complex</vt:lpstr>
      <vt:lpstr>Farmers' needs are varied, insurance solutions are limited</vt:lpstr>
      <vt:lpstr>Agricultural insurance can be promoted in many ways, not just through subsidies</vt:lpstr>
      <vt:lpstr>Enabling the sustainable development of agricultural insurance</vt:lpstr>
      <vt:lpstr>Questions? Contact us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AIO - AIP 2023 - Food security</dc:title>
  <dc:subject/>
  <dc:creator>FABER CONSULTING AG</dc:creator>
  <cp:keywords/>
  <dc:description/>
  <cp:lastModifiedBy>Simone Lauper</cp:lastModifiedBy>
  <cp:revision>1115</cp:revision>
  <cp:lastPrinted>2023-05-26T16:04:07Z</cp:lastPrinted>
  <dcterms:created xsi:type="dcterms:W3CDTF">2020-03-04T06:37:44Z</dcterms:created>
  <dcterms:modified xsi:type="dcterms:W3CDTF">2023-05-28T11:38:15Z</dcterms:modified>
  <cp:category/>
</cp:coreProperties>
</file>