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4" r:id="rId5"/>
  </p:sldMasterIdLst>
  <p:notesMasterIdLst>
    <p:notesMasterId r:id="rId7"/>
  </p:notesMasterIdLst>
  <p:handoutMasterIdLst>
    <p:handoutMasterId r:id="rId8"/>
  </p:handoutMasterIdLst>
  <p:sldIdLst>
    <p:sldId id="2147479336" r:id="rId6"/>
  </p:sldIdLst>
  <p:sldSz cx="12195175" cy="6859588"/>
  <p:notesSz cx="6858000" cy="9144000"/>
  <p:defaultTextStyle>
    <a:defPPr>
      <a:defRPr lang="en-US"/>
    </a:defPPr>
    <a:lvl1pPr marL="0" algn="l" defTabSz="914537" rtl="0" eaLnBrk="1" latinLnBrk="0" hangingPunct="1">
      <a:defRPr sz="1800" kern="1200">
        <a:solidFill>
          <a:schemeClr val="tx1"/>
        </a:solidFill>
        <a:latin typeface="+mn-lt"/>
        <a:ea typeface="+mn-ea"/>
        <a:cs typeface="+mn-cs"/>
      </a:defRPr>
    </a:lvl1pPr>
    <a:lvl2pPr marL="457268" algn="l" defTabSz="914537" rtl="0" eaLnBrk="1" latinLnBrk="0" hangingPunct="1">
      <a:defRPr sz="1800" kern="1200">
        <a:solidFill>
          <a:schemeClr val="tx1"/>
        </a:solidFill>
        <a:latin typeface="+mn-lt"/>
        <a:ea typeface="+mn-ea"/>
        <a:cs typeface="+mn-cs"/>
      </a:defRPr>
    </a:lvl2pPr>
    <a:lvl3pPr marL="914537" algn="l" defTabSz="914537" rtl="0" eaLnBrk="1" latinLnBrk="0" hangingPunct="1">
      <a:defRPr sz="1800" kern="1200">
        <a:solidFill>
          <a:schemeClr val="tx1"/>
        </a:solidFill>
        <a:latin typeface="+mn-lt"/>
        <a:ea typeface="+mn-ea"/>
        <a:cs typeface="+mn-cs"/>
      </a:defRPr>
    </a:lvl3pPr>
    <a:lvl4pPr marL="1371806" algn="l" defTabSz="914537" rtl="0" eaLnBrk="1" latinLnBrk="0" hangingPunct="1">
      <a:defRPr sz="1800" kern="1200">
        <a:solidFill>
          <a:schemeClr val="tx1"/>
        </a:solidFill>
        <a:latin typeface="+mn-lt"/>
        <a:ea typeface="+mn-ea"/>
        <a:cs typeface="+mn-cs"/>
      </a:defRPr>
    </a:lvl4pPr>
    <a:lvl5pPr marL="1829074" algn="l" defTabSz="914537" rtl="0" eaLnBrk="1" latinLnBrk="0" hangingPunct="1">
      <a:defRPr sz="1800" kern="1200">
        <a:solidFill>
          <a:schemeClr val="tx1"/>
        </a:solidFill>
        <a:latin typeface="+mn-lt"/>
        <a:ea typeface="+mn-ea"/>
        <a:cs typeface="+mn-cs"/>
      </a:defRPr>
    </a:lvl5pPr>
    <a:lvl6pPr marL="2286343" algn="l" defTabSz="914537" rtl="0" eaLnBrk="1" latinLnBrk="0" hangingPunct="1">
      <a:defRPr sz="1800" kern="1200">
        <a:solidFill>
          <a:schemeClr val="tx1"/>
        </a:solidFill>
        <a:latin typeface="+mn-lt"/>
        <a:ea typeface="+mn-ea"/>
        <a:cs typeface="+mn-cs"/>
      </a:defRPr>
    </a:lvl6pPr>
    <a:lvl7pPr marL="2743612" algn="l" defTabSz="914537" rtl="0" eaLnBrk="1" latinLnBrk="0" hangingPunct="1">
      <a:defRPr sz="1800" kern="1200">
        <a:solidFill>
          <a:schemeClr val="tx1"/>
        </a:solidFill>
        <a:latin typeface="+mn-lt"/>
        <a:ea typeface="+mn-ea"/>
        <a:cs typeface="+mn-cs"/>
      </a:defRPr>
    </a:lvl7pPr>
    <a:lvl8pPr marL="3200880" algn="l" defTabSz="914537" rtl="0" eaLnBrk="1" latinLnBrk="0" hangingPunct="1">
      <a:defRPr sz="1800" kern="1200">
        <a:solidFill>
          <a:schemeClr val="tx1"/>
        </a:solidFill>
        <a:latin typeface="+mn-lt"/>
        <a:ea typeface="+mn-ea"/>
        <a:cs typeface="+mn-cs"/>
      </a:defRPr>
    </a:lvl8pPr>
    <a:lvl9pPr marL="3658148" algn="l" defTabSz="91453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1" userDrawn="1">
          <p15:clr>
            <a:srgbClr val="A4A3A4"/>
          </p15:clr>
        </p15:guide>
        <p15:guide id="3" pos="3841" userDrawn="1">
          <p15:clr>
            <a:srgbClr val="A4A3A4"/>
          </p15:clr>
        </p15:guide>
        <p15:guide id="4" orient="horz" pos="1092"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909701C-953D-01F6-6646-054688B5ABA8}" name="Paris Hadjiantonis" initials="PH" userId="S::paris.hadjiantonis@aon.com::63115771-8fd4-49f5-b94e-0e5a882a6ec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an Pearce" initials="DP" lastIdx="1" clrIdx="0">
    <p:extLst>
      <p:ext uri="{19B8F6BF-5375-455C-9EA6-DF929625EA0E}">
        <p15:presenceInfo xmlns:p15="http://schemas.microsoft.com/office/powerpoint/2012/main" userId="S::dan.pearce@aon.com::d390544a-a454-465d-9ecd-073de2fd32a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EFF0"/>
    <a:srgbClr val="F2390F"/>
    <a:srgbClr val="F23B0F"/>
    <a:srgbClr val="F13110"/>
    <a:srgbClr val="616161"/>
    <a:srgbClr val="F13010"/>
    <a:srgbClr val="F14950"/>
    <a:srgbClr val="121212"/>
    <a:srgbClr val="0084BB"/>
    <a:srgbClr val="CDDB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0A15C55-8517-42AA-B614-E9B94910E39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5165" autoAdjust="0"/>
  </p:normalViewPr>
  <p:slideViewPr>
    <p:cSldViewPr snapToGrid="0" snapToObjects="1">
      <p:cViewPr varScale="1">
        <p:scale>
          <a:sx n="63" d="100"/>
          <a:sy n="63" d="100"/>
        </p:scale>
        <p:origin x="932" y="56"/>
      </p:cViewPr>
      <p:guideLst>
        <p:guide orient="horz" pos="2161"/>
        <p:guide pos="3841"/>
        <p:guide orient="horz" pos="1092"/>
      </p:guideLst>
    </p:cSldViewPr>
  </p:slideViewPr>
  <p:notesTextViewPr>
    <p:cViewPr>
      <p:scale>
        <a:sx n="3" d="2"/>
        <a:sy n="3" d="2"/>
      </p:scale>
      <p:origin x="0" y="0"/>
    </p:cViewPr>
  </p:notesTextViewPr>
  <p:sorterViewPr>
    <p:cViewPr>
      <p:scale>
        <a:sx n="50" d="100"/>
        <a:sy n="50" d="100"/>
      </p:scale>
      <p:origin x="0" y="0"/>
    </p:cViewPr>
  </p:sorterViewPr>
  <p:notesViewPr>
    <p:cSldViewPr snapToGrid="0" snapToObjects="1" showGuides="1">
      <p:cViewPr varScale="1">
        <p:scale>
          <a:sx n="74" d="100"/>
          <a:sy n="74" d="100"/>
        </p:scale>
        <p:origin x="4818"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42509B2-C311-47DB-9A32-E5DE63DAC73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sz="1000"/>
          </a:p>
        </p:txBody>
      </p:sp>
      <p:sp>
        <p:nvSpPr>
          <p:cNvPr id="3" name="Date Placeholder 2">
            <a:extLst>
              <a:ext uri="{FF2B5EF4-FFF2-40B4-BE49-F238E27FC236}">
                <a16:creationId xmlns:a16="http://schemas.microsoft.com/office/drawing/2014/main" id="{5F1DCDB7-4B1F-41D8-B3BC-1C990F7952C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8E5CF9-2D51-4E71-8C38-70A4F105D443}" type="datetimeFigureOut">
              <a:rPr lang="en-GB" sz="1000" smtClean="0"/>
              <a:t>28/09/2023</a:t>
            </a:fld>
            <a:endParaRPr lang="en-GB" sz="1000"/>
          </a:p>
        </p:txBody>
      </p:sp>
      <p:sp>
        <p:nvSpPr>
          <p:cNvPr id="4" name="Footer Placeholder 3">
            <a:extLst>
              <a:ext uri="{FF2B5EF4-FFF2-40B4-BE49-F238E27FC236}">
                <a16:creationId xmlns:a16="http://schemas.microsoft.com/office/drawing/2014/main" id="{67CF639C-D709-41B0-BFDC-296D62ECE72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sz="1000"/>
          </a:p>
        </p:txBody>
      </p:sp>
      <p:sp>
        <p:nvSpPr>
          <p:cNvPr id="5" name="Slide Number Placeholder 4">
            <a:extLst>
              <a:ext uri="{FF2B5EF4-FFF2-40B4-BE49-F238E27FC236}">
                <a16:creationId xmlns:a16="http://schemas.microsoft.com/office/drawing/2014/main" id="{E0DE4127-870A-4427-B0EA-B59B988EE0D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153616-078C-4AD8-8D75-DB5D61B67C08}" type="slidenum">
              <a:rPr lang="en-GB" sz="1000" smtClean="0"/>
              <a:t>‹#›</a:t>
            </a:fld>
            <a:endParaRPr lang="en-GB" sz="1000"/>
          </a:p>
        </p:txBody>
      </p:sp>
    </p:spTree>
    <p:extLst>
      <p:ext uri="{BB962C8B-B14F-4D97-AF65-F5344CB8AC3E}">
        <p14:creationId xmlns:p14="http://schemas.microsoft.com/office/powerpoint/2010/main" val="37104562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0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000"/>
            </a:lvl1pPr>
          </a:lstStyle>
          <a:p>
            <a:fld id="{2C8598D5-A3FE-0C4E-B933-B87520E8EF4C}" type="datetimeFigureOut">
              <a:rPr lang="en-GB" smtClean="0"/>
              <a:pPr/>
              <a:t>28/09/2023</a:t>
            </a:fld>
            <a:endParaRPr lang="en-GB" dirty="0"/>
          </a:p>
        </p:txBody>
      </p:sp>
      <p:sp>
        <p:nvSpPr>
          <p:cNvPr id="4" name="Slide Image Placeholder 3"/>
          <p:cNvSpPr>
            <a:spLocks noGrp="1" noRot="1" noChangeAspect="1"/>
          </p:cNvSpPr>
          <p:nvPr>
            <p:ph type="sldImg" idx="2"/>
          </p:nvPr>
        </p:nvSpPr>
        <p:spPr>
          <a:xfrm>
            <a:off x="685800" y="682756"/>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306388" y="4006078"/>
            <a:ext cx="6245224" cy="4455166"/>
          </a:xfrm>
          <a:prstGeom prst="rect">
            <a:avLst/>
          </a:prstGeom>
        </p:spPr>
        <p:txBody>
          <a:bodyPr vert="horz" lIns="0" tIns="0" rIns="0" bIns="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0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000"/>
            </a:lvl1pPr>
          </a:lstStyle>
          <a:p>
            <a:fld id="{C6AF102A-BCD4-D14F-9CE7-7BB6C2F4C31B}" type="slidenum">
              <a:rPr lang="en-GB" smtClean="0"/>
              <a:pPr/>
              <a:t>‹#›</a:t>
            </a:fld>
            <a:endParaRPr lang="en-GB" dirty="0"/>
          </a:p>
        </p:txBody>
      </p:sp>
    </p:spTree>
    <p:extLst>
      <p:ext uri="{BB962C8B-B14F-4D97-AF65-F5344CB8AC3E}">
        <p14:creationId xmlns:p14="http://schemas.microsoft.com/office/powerpoint/2010/main" val="1389160629"/>
      </p:ext>
    </p:extLst>
  </p:cSld>
  <p:clrMap bg1="lt1" tx1="dk1" bg2="lt2" tx2="dk2" accent1="accent1" accent2="accent2" accent3="accent3" accent4="accent4" accent5="accent5" accent6="accent6" hlink="hlink" folHlink="folHlink"/>
  <p:notesStyle>
    <a:lvl1pPr marL="0" algn="l" defTabSz="457291" rtl="0" eaLnBrk="1" latinLnBrk="0" hangingPunct="1">
      <a:spcAft>
        <a:spcPts val="600"/>
      </a:spcAft>
      <a:defRPr sz="1100" b="1" kern="1200">
        <a:solidFill>
          <a:schemeClr val="tx1"/>
        </a:solidFill>
        <a:latin typeface="+mn-lt"/>
        <a:ea typeface="+mn-ea"/>
        <a:cs typeface="+mn-cs"/>
      </a:defRPr>
    </a:lvl1pPr>
    <a:lvl2pPr marL="0" indent="0" algn="l" defTabSz="457291" rtl="0" eaLnBrk="1" latinLnBrk="0" hangingPunct="1">
      <a:spcAft>
        <a:spcPts val="600"/>
      </a:spcAft>
      <a:defRPr sz="1000" kern="1200">
        <a:solidFill>
          <a:schemeClr val="tx1"/>
        </a:solidFill>
        <a:latin typeface="+mn-lt"/>
        <a:ea typeface="+mn-ea"/>
        <a:cs typeface="+mn-cs"/>
      </a:defRPr>
    </a:lvl2pPr>
    <a:lvl3pPr marL="180975" indent="-180975" algn="l" defTabSz="457291" rtl="0" eaLnBrk="1" latinLnBrk="0" hangingPunct="1">
      <a:spcAft>
        <a:spcPts val="600"/>
      </a:spcAft>
      <a:buFont typeface="Wingdings 2" panose="05020102010507070707" pitchFamily="18" charset="2"/>
      <a:buChar char=""/>
      <a:defRPr sz="1000" kern="1200">
        <a:solidFill>
          <a:schemeClr val="tx1"/>
        </a:solidFill>
        <a:latin typeface="+mn-lt"/>
        <a:ea typeface="+mn-ea"/>
        <a:cs typeface="+mn-cs"/>
      </a:defRPr>
    </a:lvl3pPr>
    <a:lvl4pPr marL="361950" indent="-180975" algn="l" defTabSz="457291" rtl="0" eaLnBrk="1" latinLnBrk="0" hangingPunct="1">
      <a:spcAft>
        <a:spcPts val="600"/>
      </a:spcAft>
      <a:buSzPct val="80000"/>
      <a:buFont typeface="Courier New" panose="02070309020205020404" pitchFamily="49" charset="0"/>
      <a:buChar char="o"/>
      <a:defRPr sz="1000" kern="1200">
        <a:solidFill>
          <a:schemeClr val="tx1"/>
        </a:solidFill>
        <a:latin typeface="+mn-lt"/>
        <a:ea typeface="+mn-ea"/>
        <a:cs typeface="+mn-cs"/>
      </a:defRPr>
    </a:lvl4pPr>
    <a:lvl5pPr marL="542925" indent="-180975" algn="l" defTabSz="457291" rtl="0" eaLnBrk="1" latinLnBrk="0" hangingPunct="1">
      <a:spcAft>
        <a:spcPts val="600"/>
      </a:spcAft>
      <a:buFont typeface="Helvetica Now Text" panose="020B0504030202020204" pitchFamily="34" charset="0"/>
      <a:buChar char="—"/>
      <a:defRPr sz="1000" kern="1200">
        <a:solidFill>
          <a:schemeClr val="tx1"/>
        </a:solidFill>
        <a:latin typeface="+mn-lt"/>
        <a:ea typeface="+mn-ea"/>
        <a:cs typeface="+mn-cs"/>
      </a:defRPr>
    </a:lvl5pPr>
    <a:lvl6pPr marL="1143229" algn="l" defTabSz="457291" rtl="0" eaLnBrk="1" latinLnBrk="0" hangingPunct="1">
      <a:defRPr sz="600" kern="1200">
        <a:solidFill>
          <a:schemeClr val="tx1"/>
        </a:solidFill>
        <a:latin typeface="+mn-lt"/>
        <a:ea typeface="+mn-ea"/>
        <a:cs typeface="+mn-cs"/>
      </a:defRPr>
    </a:lvl6pPr>
    <a:lvl7pPr marL="1371874" algn="l" defTabSz="457291" rtl="0" eaLnBrk="1" latinLnBrk="0" hangingPunct="1">
      <a:defRPr sz="600" kern="1200">
        <a:solidFill>
          <a:schemeClr val="tx1"/>
        </a:solidFill>
        <a:latin typeface="+mn-lt"/>
        <a:ea typeface="+mn-ea"/>
        <a:cs typeface="+mn-cs"/>
      </a:defRPr>
    </a:lvl7pPr>
    <a:lvl8pPr marL="1600520" algn="l" defTabSz="457291" rtl="0" eaLnBrk="1" latinLnBrk="0" hangingPunct="1">
      <a:defRPr sz="600" kern="1200">
        <a:solidFill>
          <a:schemeClr val="tx1"/>
        </a:solidFill>
        <a:latin typeface="+mn-lt"/>
        <a:ea typeface="+mn-ea"/>
        <a:cs typeface="+mn-cs"/>
      </a:defRPr>
    </a:lvl8pPr>
    <a:lvl9pPr marL="1829166" algn="l" defTabSz="457291" rtl="0" eaLnBrk="1" latinLnBrk="0" hangingPunct="1">
      <a:defRPr sz="6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515" userDrawn="1">
          <p15:clr>
            <a:srgbClr val="F26B43"/>
          </p15:clr>
        </p15:guide>
        <p15:guide id="2" pos="190" userDrawn="1">
          <p15:clr>
            <a:srgbClr val="F26B43"/>
          </p15:clr>
        </p15:guide>
        <p15:guide id="3" orient="horz" pos="2377" userDrawn="1">
          <p15:clr>
            <a:srgbClr val="F26B43"/>
          </p15:clr>
        </p15:guide>
        <p15:guide id="4" orient="horz" pos="430" userDrawn="1">
          <p15:clr>
            <a:srgbClr val="F26B43"/>
          </p15:clr>
        </p15:guide>
        <p15:guide id="5" pos="413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2625"/>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6AF102A-BCD4-D14F-9CE7-7BB6C2F4C31B}" type="slidenum">
              <a:rPr lang="en-GB" smtClean="0"/>
              <a:pPr/>
              <a:t>1</a:t>
            </a:fld>
            <a:endParaRPr lang="en-GB" dirty="0"/>
          </a:p>
        </p:txBody>
      </p:sp>
    </p:spTree>
    <p:extLst>
      <p:ext uri="{BB962C8B-B14F-4D97-AF65-F5344CB8AC3E}">
        <p14:creationId xmlns:p14="http://schemas.microsoft.com/office/powerpoint/2010/main" val="5410658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10.sv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6" name="Picture Placeholder 10">
            <a:extLst>
              <a:ext uri="{FF2B5EF4-FFF2-40B4-BE49-F238E27FC236}">
                <a16:creationId xmlns:a16="http://schemas.microsoft.com/office/drawing/2014/main" id="{0D4B4745-8A24-4A64-BC03-4A193413DBDD}"/>
              </a:ext>
            </a:extLst>
          </p:cNvPr>
          <p:cNvSpPr>
            <a:spLocks noGrp="1"/>
          </p:cNvSpPr>
          <p:nvPr>
            <p:ph type="pic" sz="quarter" idx="13"/>
          </p:nvPr>
        </p:nvSpPr>
        <p:spPr>
          <a:xfrm>
            <a:off x="4191569" y="1"/>
            <a:ext cx="8003605" cy="6859588"/>
          </a:xfrm>
          <a:solidFill>
            <a:schemeClr val="bg1">
              <a:lumMod val="95000"/>
            </a:schemeClr>
          </a:solidFill>
        </p:spPr>
        <p:txBody>
          <a:bodyPr tIns="5577840"/>
          <a:lstStyle>
            <a:lvl1pPr algn="ctr">
              <a:defRPr b="0">
                <a:solidFill>
                  <a:schemeClr val="tx1"/>
                </a:solidFill>
              </a:defRPr>
            </a:lvl1pPr>
          </a:lstStyle>
          <a:p>
            <a:r>
              <a:rPr lang="en-US"/>
              <a:t>Click icon to add picture</a:t>
            </a:r>
            <a:endParaRPr lang="en-GB" dirty="0"/>
          </a:p>
        </p:txBody>
      </p:sp>
      <p:pic>
        <p:nvPicPr>
          <p:cNvPr id="8" name="Graphic 7">
            <a:extLst>
              <a:ext uri="{FF2B5EF4-FFF2-40B4-BE49-F238E27FC236}">
                <a16:creationId xmlns:a16="http://schemas.microsoft.com/office/drawing/2014/main" id="{8E1BD47D-8051-FF49-996A-97F39DAA8F5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1124" y="381088"/>
            <a:ext cx="950146" cy="359481"/>
          </a:xfrm>
          <a:prstGeom prst="rect">
            <a:avLst/>
          </a:prstGeom>
        </p:spPr>
      </p:pic>
      <p:sp>
        <p:nvSpPr>
          <p:cNvPr id="17" name="Text Placeholder 4">
            <a:extLst>
              <a:ext uri="{FF2B5EF4-FFF2-40B4-BE49-F238E27FC236}">
                <a16:creationId xmlns:a16="http://schemas.microsoft.com/office/drawing/2014/main" id="{DF511AC0-4696-F14A-A241-063B95D00CE3}"/>
              </a:ext>
            </a:extLst>
          </p:cNvPr>
          <p:cNvSpPr>
            <a:spLocks noGrp="1"/>
          </p:cNvSpPr>
          <p:nvPr>
            <p:ph type="body" sz="quarter" idx="16" hasCustomPrompt="1"/>
          </p:nvPr>
        </p:nvSpPr>
        <p:spPr>
          <a:xfrm>
            <a:off x="366578" y="1562462"/>
            <a:ext cx="3443075" cy="4402991"/>
          </a:xfrm>
        </p:spPr>
        <p:txBody>
          <a:bodyPr/>
          <a:lstStyle>
            <a:lvl1pPr marL="0" marR="0" indent="0" algn="l" defTabSz="914537" rtl="0" eaLnBrk="1" fontAlgn="auto" latinLnBrk="0" hangingPunct="1">
              <a:lnSpc>
                <a:spcPct val="100000"/>
              </a:lnSpc>
              <a:spcBef>
                <a:spcPts val="700"/>
              </a:spcBef>
              <a:spcAft>
                <a:spcPts val="700"/>
              </a:spcAft>
              <a:buClrTx/>
              <a:buSzTx/>
              <a:buFont typeface="Arial" panose="020B0604020202020204" pitchFamily="34" charset="0"/>
              <a:buNone/>
              <a:tabLst/>
              <a:defRPr sz="3001">
                <a:solidFill>
                  <a:schemeClr val="bg1"/>
                </a:solidFill>
              </a:defRPr>
            </a:lvl1pPr>
            <a:lvl2pPr>
              <a:lnSpc>
                <a:spcPct val="100000"/>
              </a:lnSpc>
              <a:spcBef>
                <a:spcPts val="500"/>
              </a:spcBef>
              <a:defRPr sz="2000">
                <a:solidFill>
                  <a:schemeClr val="bg1"/>
                </a:solidFill>
              </a:defRPr>
            </a:lvl2pPr>
            <a:lvl3pPr marL="0" indent="0">
              <a:lnSpc>
                <a:spcPct val="100000"/>
              </a:lnSpc>
              <a:spcBef>
                <a:spcPts val="2000"/>
              </a:spcBef>
              <a:spcAft>
                <a:spcPts val="500"/>
              </a:spcAft>
              <a:buNone/>
              <a:defRPr sz="1200">
                <a:solidFill>
                  <a:schemeClr val="bg1"/>
                </a:solidFill>
              </a:defRPr>
            </a:lvl3pPr>
            <a:lvl4pPr marL="0" indent="0">
              <a:lnSpc>
                <a:spcPct val="100000"/>
              </a:lnSpc>
              <a:spcBef>
                <a:spcPts val="500"/>
              </a:spcBef>
              <a:spcAft>
                <a:spcPts val="500"/>
              </a:spcAft>
              <a:buNone/>
              <a:tabLst/>
              <a:defRPr>
                <a:solidFill>
                  <a:schemeClr val="bg1"/>
                </a:solidFill>
              </a:defRPr>
            </a:lvl4pPr>
            <a:lvl5pPr marL="0" indent="0">
              <a:lnSpc>
                <a:spcPct val="100000"/>
              </a:lnSpc>
              <a:spcBef>
                <a:spcPts val="500"/>
              </a:spcBef>
              <a:spcAft>
                <a:spcPts val="500"/>
              </a:spcAft>
              <a:buNone/>
              <a:tabLst/>
              <a:defRPr>
                <a:solidFill>
                  <a:schemeClr val="bg1"/>
                </a:solidFill>
              </a:defRPr>
            </a:lvl5pPr>
          </a:lstStyle>
          <a:p>
            <a:pPr marL="0" marR="0" lvl="0" indent="0" algn="l" defTabSz="914537" rtl="0" eaLnBrk="1" fontAlgn="auto" latinLnBrk="0" hangingPunct="1">
              <a:lnSpc>
                <a:spcPct val="100000"/>
              </a:lnSpc>
              <a:spcBef>
                <a:spcPts val="700"/>
              </a:spcBef>
              <a:spcAft>
                <a:spcPts val="700"/>
              </a:spcAft>
              <a:buClrTx/>
              <a:buSzTx/>
              <a:buFont typeface="Arial" panose="020B0604020202020204" pitchFamily="34" charset="0"/>
              <a:buNone/>
              <a:tabLst/>
              <a:defRPr/>
            </a:pPr>
            <a:r>
              <a:rPr lang="en-GB" dirty="0"/>
              <a:t>First level – title. Second level – subtitle. Third level – date</a:t>
            </a:r>
          </a:p>
          <a:p>
            <a:pPr lvl="1"/>
            <a:r>
              <a:rPr lang="en-GB" dirty="0"/>
              <a:t>Second level</a:t>
            </a:r>
          </a:p>
          <a:p>
            <a:pPr lvl="2"/>
            <a:r>
              <a:rPr lang="en-GB" dirty="0"/>
              <a:t>Third level – date</a:t>
            </a:r>
          </a:p>
          <a:p>
            <a:pPr lvl="3"/>
            <a:r>
              <a:rPr lang="en-GB" dirty="0"/>
              <a:t>Fourth level</a:t>
            </a:r>
          </a:p>
          <a:p>
            <a:pPr lvl="4"/>
            <a:r>
              <a:rPr lang="en-GB" dirty="0"/>
              <a:t>Fifth level</a:t>
            </a:r>
          </a:p>
        </p:txBody>
      </p:sp>
      <p:sp>
        <p:nvSpPr>
          <p:cNvPr id="10" name="TextBox 9">
            <a:extLst>
              <a:ext uri="{FF2B5EF4-FFF2-40B4-BE49-F238E27FC236}">
                <a16:creationId xmlns:a16="http://schemas.microsoft.com/office/drawing/2014/main" id="{A44AEC87-0B69-43F5-BEAE-BE041D873C6A}"/>
              </a:ext>
            </a:extLst>
          </p:cNvPr>
          <p:cNvSpPr txBox="1"/>
          <p:nvPr userDrawn="1"/>
        </p:nvSpPr>
        <p:spPr>
          <a:xfrm>
            <a:off x="366577" y="6367820"/>
            <a:ext cx="1592189" cy="138179"/>
          </a:xfrm>
          <a:prstGeom prst="rect">
            <a:avLst/>
          </a:prstGeom>
          <a:noFill/>
        </p:spPr>
        <p:txBody>
          <a:bodyPr wrap="square" lIns="0" tIns="0" rIns="0" bIns="0" rtlCol="0" anchor="b">
            <a:spAutoFit/>
          </a:bodyPr>
          <a:lstStyle/>
          <a:p>
            <a:pPr marL="0" algn="l">
              <a:lnSpc>
                <a:spcPct val="117000"/>
              </a:lnSpc>
              <a:spcAft>
                <a:spcPts val="500"/>
              </a:spcAft>
            </a:pPr>
            <a:r>
              <a:rPr lang="en-GB" sz="800" dirty="0">
                <a:solidFill>
                  <a:schemeClr val="bg1"/>
                </a:solidFill>
                <a:latin typeface="Helvetica Now Text" panose="020B0504030202020204" pitchFamily="34" charset="0"/>
              </a:rPr>
              <a:t>Proprietary &amp; Confidential</a:t>
            </a:r>
          </a:p>
        </p:txBody>
      </p:sp>
    </p:spTree>
    <p:extLst>
      <p:ext uri="{BB962C8B-B14F-4D97-AF65-F5344CB8AC3E}">
        <p14:creationId xmlns:p14="http://schemas.microsoft.com/office/powerpoint/2010/main" val="3737898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ntent_1col">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57073-C7EE-2841-80E1-0655BC165A7C}"/>
              </a:ext>
            </a:extLst>
          </p:cNvPr>
          <p:cNvSpPr>
            <a:spLocks noGrp="1"/>
          </p:cNvSpPr>
          <p:nvPr>
            <p:ph type="title" hasCustomPrompt="1"/>
          </p:nvPr>
        </p:nvSpPr>
        <p:spPr>
          <a:xfrm>
            <a:off x="1142578" y="468301"/>
            <a:ext cx="10681200" cy="400202"/>
          </a:xfrm>
        </p:spPr>
        <p:txBody>
          <a:bodyPr/>
          <a:lstStyle/>
          <a:p>
            <a:r>
              <a:rPr lang="en-GB"/>
              <a:t>Click to add title</a:t>
            </a:r>
            <a:endParaRPr lang="en-GB" dirty="0"/>
          </a:p>
        </p:txBody>
      </p:sp>
      <p:sp>
        <p:nvSpPr>
          <p:cNvPr id="8" name="Subtitle 2">
            <a:extLst>
              <a:ext uri="{FF2B5EF4-FFF2-40B4-BE49-F238E27FC236}">
                <a16:creationId xmlns:a16="http://schemas.microsoft.com/office/drawing/2014/main" id="{962223A4-0309-D041-BC7E-1B4B70A5FBB9}"/>
              </a:ext>
            </a:extLst>
          </p:cNvPr>
          <p:cNvSpPr>
            <a:spLocks noGrp="1"/>
          </p:cNvSpPr>
          <p:nvPr>
            <p:ph type="subTitle" idx="13" hasCustomPrompt="1"/>
          </p:nvPr>
        </p:nvSpPr>
        <p:spPr>
          <a:xfrm>
            <a:off x="1142578" y="843479"/>
            <a:ext cx="10681200" cy="307848"/>
          </a:xfrm>
        </p:spPr>
        <p:txBody>
          <a:bodyPr wrap="square">
            <a:spAutoFit/>
          </a:bodyPr>
          <a:lstStyle>
            <a:lvl1pPr marL="0" indent="0" algn="l">
              <a:buNone/>
              <a:defRPr sz="2000" b="0" i="0">
                <a:solidFill>
                  <a:schemeClr val="tx1"/>
                </a:solidFill>
                <a:latin typeface="Helvetica Now Text" panose="020B0504030202020204" pitchFamily="34" charset="77"/>
              </a:defRPr>
            </a:lvl1pPr>
            <a:lvl2pPr marL="457268" indent="0" algn="ctr">
              <a:buNone/>
              <a:defRPr sz="2000"/>
            </a:lvl2pPr>
            <a:lvl3pPr marL="914537" indent="0" algn="ctr">
              <a:buNone/>
              <a:defRPr sz="1800"/>
            </a:lvl3pPr>
            <a:lvl4pPr marL="1371806" indent="0" algn="ctr">
              <a:buNone/>
              <a:defRPr sz="1600"/>
            </a:lvl4pPr>
            <a:lvl5pPr marL="1829074" indent="0" algn="ctr">
              <a:buNone/>
              <a:defRPr sz="1600"/>
            </a:lvl5pPr>
            <a:lvl6pPr marL="2286343" indent="0" algn="ctr">
              <a:buNone/>
              <a:defRPr sz="1600"/>
            </a:lvl6pPr>
            <a:lvl7pPr marL="2743612" indent="0" algn="ctr">
              <a:buNone/>
              <a:defRPr sz="1600"/>
            </a:lvl7pPr>
            <a:lvl8pPr marL="3200880" indent="0" algn="ctr">
              <a:buNone/>
              <a:defRPr sz="1600"/>
            </a:lvl8pPr>
            <a:lvl9pPr marL="3658148" indent="0" algn="ctr">
              <a:buNone/>
              <a:defRPr sz="1600"/>
            </a:lvl9pPr>
          </a:lstStyle>
          <a:p>
            <a:r>
              <a:rPr lang="en-GB" dirty="0"/>
              <a:t>Click to </a:t>
            </a:r>
            <a:r>
              <a:rPr lang="en-GB"/>
              <a:t>add subhead</a:t>
            </a:r>
            <a:endParaRPr lang="en-GB" dirty="0"/>
          </a:p>
        </p:txBody>
      </p:sp>
      <p:sp>
        <p:nvSpPr>
          <p:cNvPr id="4" name="Content Placeholder 3">
            <a:extLst>
              <a:ext uri="{FF2B5EF4-FFF2-40B4-BE49-F238E27FC236}">
                <a16:creationId xmlns:a16="http://schemas.microsoft.com/office/drawing/2014/main" id="{12088575-1D1D-854D-BCD8-AF60B4C07CF7}"/>
              </a:ext>
            </a:extLst>
          </p:cNvPr>
          <p:cNvSpPr>
            <a:spLocks noGrp="1"/>
          </p:cNvSpPr>
          <p:nvPr>
            <p:ph sz="quarter" idx="14"/>
          </p:nvPr>
        </p:nvSpPr>
        <p:spPr>
          <a:xfrm>
            <a:off x="1142579" y="1562462"/>
            <a:ext cx="10670678" cy="44396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105007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ent_2col">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57073-C7EE-2841-80E1-0655BC165A7C}"/>
              </a:ext>
            </a:extLst>
          </p:cNvPr>
          <p:cNvSpPr>
            <a:spLocks noGrp="1"/>
          </p:cNvSpPr>
          <p:nvPr>
            <p:ph type="title" hasCustomPrompt="1"/>
          </p:nvPr>
        </p:nvSpPr>
        <p:spPr>
          <a:xfrm>
            <a:off x="1142578" y="468301"/>
            <a:ext cx="10681200" cy="400202"/>
          </a:xfrm>
        </p:spPr>
        <p:txBody>
          <a:bodyPr/>
          <a:lstStyle/>
          <a:p>
            <a:r>
              <a:rPr lang="en-GB"/>
              <a:t>Click to add title</a:t>
            </a:r>
            <a:endParaRPr lang="en-GB" dirty="0"/>
          </a:p>
        </p:txBody>
      </p:sp>
      <p:sp>
        <p:nvSpPr>
          <p:cNvPr id="8" name="Subtitle 2">
            <a:extLst>
              <a:ext uri="{FF2B5EF4-FFF2-40B4-BE49-F238E27FC236}">
                <a16:creationId xmlns:a16="http://schemas.microsoft.com/office/drawing/2014/main" id="{962223A4-0309-D041-BC7E-1B4B70A5FBB9}"/>
              </a:ext>
            </a:extLst>
          </p:cNvPr>
          <p:cNvSpPr>
            <a:spLocks noGrp="1"/>
          </p:cNvSpPr>
          <p:nvPr>
            <p:ph type="subTitle" idx="13" hasCustomPrompt="1"/>
          </p:nvPr>
        </p:nvSpPr>
        <p:spPr>
          <a:xfrm>
            <a:off x="1142578" y="843479"/>
            <a:ext cx="10681200" cy="307848"/>
          </a:xfrm>
        </p:spPr>
        <p:txBody>
          <a:bodyPr wrap="square">
            <a:spAutoFit/>
          </a:bodyPr>
          <a:lstStyle>
            <a:lvl1pPr marL="0" indent="0" algn="l">
              <a:buNone/>
              <a:defRPr sz="2000" b="0" i="0">
                <a:solidFill>
                  <a:schemeClr val="tx1"/>
                </a:solidFill>
                <a:latin typeface="Helvetica Now Text" panose="020B0504030202020204" pitchFamily="34" charset="77"/>
              </a:defRPr>
            </a:lvl1pPr>
            <a:lvl2pPr marL="457268" indent="0" algn="ctr">
              <a:buNone/>
              <a:defRPr sz="2000"/>
            </a:lvl2pPr>
            <a:lvl3pPr marL="914537" indent="0" algn="ctr">
              <a:buNone/>
              <a:defRPr sz="1800"/>
            </a:lvl3pPr>
            <a:lvl4pPr marL="1371806" indent="0" algn="ctr">
              <a:buNone/>
              <a:defRPr sz="1600"/>
            </a:lvl4pPr>
            <a:lvl5pPr marL="1829074" indent="0" algn="ctr">
              <a:buNone/>
              <a:defRPr sz="1600"/>
            </a:lvl5pPr>
            <a:lvl6pPr marL="2286343" indent="0" algn="ctr">
              <a:buNone/>
              <a:defRPr sz="1600"/>
            </a:lvl6pPr>
            <a:lvl7pPr marL="2743612" indent="0" algn="ctr">
              <a:buNone/>
              <a:defRPr sz="1600"/>
            </a:lvl7pPr>
            <a:lvl8pPr marL="3200880" indent="0" algn="ctr">
              <a:buNone/>
              <a:defRPr sz="1600"/>
            </a:lvl8pPr>
            <a:lvl9pPr marL="3658148" indent="0" algn="ctr">
              <a:buNone/>
              <a:defRPr sz="1600"/>
            </a:lvl9pPr>
          </a:lstStyle>
          <a:p>
            <a:r>
              <a:rPr lang="en-GB" dirty="0"/>
              <a:t>Click to </a:t>
            </a:r>
            <a:r>
              <a:rPr lang="en-GB"/>
              <a:t>add subhead</a:t>
            </a:r>
            <a:endParaRPr lang="en-GB" dirty="0"/>
          </a:p>
        </p:txBody>
      </p:sp>
      <p:sp>
        <p:nvSpPr>
          <p:cNvPr id="4" name="Content Placeholder 3">
            <a:extLst>
              <a:ext uri="{FF2B5EF4-FFF2-40B4-BE49-F238E27FC236}">
                <a16:creationId xmlns:a16="http://schemas.microsoft.com/office/drawing/2014/main" id="{12088575-1D1D-854D-BCD8-AF60B4C07CF7}"/>
              </a:ext>
            </a:extLst>
          </p:cNvPr>
          <p:cNvSpPr>
            <a:spLocks noGrp="1"/>
          </p:cNvSpPr>
          <p:nvPr>
            <p:ph sz="quarter" idx="14"/>
          </p:nvPr>
        </p:nvSpPr>
        <p:spPr>
          <a:xfrm>
            <a:off x="1142579" y="1562462"/>
            <a:ext cx="4955009" cy="44396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3">
            <a:extLst>
              <a:ext uri="{FF2B5EF4-FFF2-40B4-BE49-F238E27FC236}">
                <a16:creationId xmlns:a16="http://schemas.microsoft.com/office/drawing/2014/main" id="{C4727DAE-2E97-A443-B677-9D8220C5E4C4}"/>
              </a:ext>
            </a:extLst>
          </p:cNvPr>
          <p:cNvSpPr>
            <a:spLocks noGrp="1"/>
          </p:cNvSpPr>
          <p:nvPr>
            <p:ph sz="quarter" idx="15"/>
          </p:nvPr>
        </p:nvSpPr>
        <p:spPr>
          <a:xfrm>
            <a:off x="6478315" y="1562462"/>
            <a:ext cx="5334943" cy="44396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235283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ntent_3col">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57073-C7EE-2841-80E1-0655BC165A7C}"/>
              </a:ext>
            </a:extLst>
          </p:cNvPr>
          <p:cNvSpPr>
            <a:spLocks noGrp="1"/>
          </p:cNvSpPr>
          <p:nvPr>
            <p:ph type="title" hasCustomPrompt="1"/>
          </p:nvPr>
        </p:nvSpPr>
        <p:spPr>
          <a:xfrm>
            <a:off x="1142578" y="468301"/>
            <a:ext cx="10681200" cy="400202"/>
          </a:xfrm>
        </p:spPr>
        <p:txBody>
          <a:bodyPr/>
          <a:lstStyle/>
          <a:p>
            <a:r>
              <a:rPr lang="en-GB"/>
              <a:t>Click to add title</a:t>
            </a:r>
            <a:endParaRPr lang="en-GB" dirty="0"/>
          </a:p>
        </p:txBody>
      </p:sp>
      <p:sp>
        <p:nvSpPr>
          <p:cNvPr id="8" name="Subtitle 2">
            <a:extLst>
              <a:ext uri="{FF2B5EF4-FFF2-40B4-BE49-F238E27FC236}">
                <a16:creationId xmlns:a16="http://schemas.microsoft.com/office/drawing/2014/main" id="{962223A4-0309-D041-BC7E-1B4B70A5FBB9}"/>
              </a:ext>
            </a:extLst>
          </p:cNvPr>
          <p:cNvSpPr>
            <a:spLocks noGrp="1"/>
          </p:cNvSpPr>
          <p:nvPr>
            <p:ph type="subTitle" idx="13" hasCustomPrompt="1"/>
          </p:nvPr>
        </p:nvSpPr>
        <p:spPr>
          <a:xfrm>
            <a:off x="1142578" y="843479"/>
            <a:ext cx="10681200" cy="307848"/>
          </a:xfrm>
        </p:spPr>
        <p:txBody>
          <a:bodyPr wrap="square">
            <a:spAutoFit/>
          </a:bodyPr>
          <a:lstStyle>
            <a:lvl1pPr marL="0" indent="0" algn="l">
              <a:buNone/>
              <a:defRPr sz="2000" b="0" i="0">
                <a:solidFill>
                  <a:schemeClr val="tx1"/>
                </a:solidFill>
                <a:latin typeface="Helvetica Now Text" panose="020B0504030202020204" pitchFamily="34" charset="77"/>
              </a:defRPr>
            </a:lvl1pPr>
            <a:lvl2pPr marL="457268" indent="0" algn="ctr">
              <a:buNone/>
              <a:defRPr sz="2000"/>
            </a:lvl2pPr>
            <a:lvl3pPr marL="914537" indent="0" algn="ctr">
              <a:buNone/>
              <a:defRPr sz="1800"/>
            </a:lvl3pPr>
            <a:lvl4pPr marL="1371806" indent="0" algn="ctr">
              <a:buNone/>
              <a:defRPr sz="1600"/>
            </a:lvl4pPr>
            <a:lvl5pPr marL="1829074" indent="0" algn="ctr">
              <a:buNone/>
              <a:defRPr sz="1600"/>
            </a:lvl5pPr>
            <a:lvl6pPr marL="2286343" indent="0" algn="ctr">
              <a:buNone/>
              <a:defRPr sz="1600"/>
            </a:lvl6pPr>
            <a:lvl7pPr marL="2743612" indent="0" algn="ctr">
              <a:buNone/>
              <a:defRPr sz="1600"/>
            </a:lvl7pPr>
            <a:lvl8pPr marL="3200880" indent="0" algn="ctr">
              <a:buNone/>
              <a:defRPr sz="1600"/>
            </a:lvl8pPr>
            <a:lvl9pPr marL="3658148" indent="0" algn="ctr">
              <a:buNone/>
              <a:defRPr sz="1600"/>
            </a:lvl9pPr>
          </a:lstStyle>
          <a:p>
            <a:r>
              <a:rPr lang="en-GB" dirty="0"/>
              <a:t>Click to </a:t>
            </a:r>
            <a:r>
              <a:rPr lang="en-GB"/>
              <a:t>add subhead</a:t>
            </a:r>
            <a:endParaRPr lang="en-GB" dirty="0"/>
          </a:p>
        </p:txBody>
      </p:sp>
      <p:sp>
        <p:nvSpPr>
          <p:cNvPr id="4" name="Content Placeholder 3">
            <a:extLst>
              <a:ext uri="{FF2B5EF4-FFF2-40B4-BE49-F238E27FC236}">
                <a16:creationId xmlns:a16="http://schemas.microsoft.com/office/drawing/2014/main" id="{12088575-1D1D-854D-BCD8-AF60B4C07CF7}"/>
              </a:ext>
            </a:extLst>
          </p:cNvPr>
          <p:cNvSpPr>
            <a:spLocks noGrp="1"/>
          </p:cNvSpPr>
          <p:nvPr>
            <p:ph sz="quarter" idx="14"/>
          </p:nvPr>
        </p:nvSpPr>
        <p:spPr>
          <a:xfrm>
            <a:off x="1142579" y="1562462"/>
            <a:ext cx="3428528" cy="4433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3">
            <a:extLst>
              <a:ext uri="{FF2B5EF4-FFF2-40B4-BE49-F238E27FC236}">
                <a16:creationId xmlns:a16="http://schemas.microsoft.com/office/drawing/2014/main" id="{3D3C49DE-9CF0-D64E-B027-761F00728619}"/>
              </a:ext>
            </a:extLst>
          </p:cNvPr>
          <p:cNvSpPr>
            <a:spLocks noGrp="1"/>
          </p:cNvSpPr>
          <p:nvPr>
            <p:ph sz="quarter" idx="15"/>
          </p:nvPr>
        </p:nvSpPr>
        <p:spPr>
          <a:xfrm>
            <a:off x="4959076" y="1562462"/>
            <a:ext cx="3428528" cy="4433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Content Placeholder 3">
            <a:extLst>
              <a:ext uri="{FF2B5EF4-FFF2-40B4-BE49-F238E27FC236}">
                <a16:creationId xmlns:a16="http://schemas.microsoft.com/office/drawing/2014/main" id="{D748340F-E610-DD45-9760-F316BD6985AA}"/>
              </a:ext>
            </a:extLst>
          </p:cNvPr>
          <p:cNvSpPr>
            <a:spLocks noGrp="1"/>
          </p:cNvSpPr>
          <p:nvPr>
            <p:ph sz="quarter" idx="16"/>
          </p:nvPr>
        </p:nvSpPr>
        <p:spPr>
          <a:xfrm>
            <a:off x="8775573" y="1562462"/>
            <a:ext cx="3037684" cy="4433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7123275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4 col content, with bullet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57073-C7EE-2841-80E1-0655BC165A7C}"/>
              </a:ext>
            </a:extLst>
          </p:cNvPr>
          <p:cNvSpPr>
            <a:spLocks noGrp="1"/>
          </p:cNvSpPr>
          <p:nvPr>
            <p:ph type="title" hasCustomPrompt="1"/>
          </p:nvPr>
        </p:nvSpPr>
        <p:spPr>
          <a:xfrm>
            <a:off x="1142578" y="468301"/>
            <a:ext cx="10681200" cy="400202"/>
          </a:xfrm>
        </p:spPr>
        <p:txBody>
          <a:bodyPr/>
          <a:lstStyle/>
          <a:p>
            <a:r>
              <a:rPr lang="en-GB" dirty="0"/>
              <a:t>Click to add title</a:t>
            </a:r>
          </a:p>
        </p:txBody>
      </p:sp>
      <p:sp>
        <p:nvSpPr>
          <p:cNvPr id="8" name="Subtitle 2">
            <a:extLst>
              <a:ext uri="{FF2B5EF4-FFF2-40B4-BE49-F238E27FC236}">
                <a16:creationId xmlns:a16="http://schemas.microsoft.com/office/drawing/2014/main" id="{962223A4-0309-D041-BC7E-1B4B70A5FBB9}"/>
              </a:ext>
            </a:extLst>
          </p:cNvPr>
          <p:cNvSpPr>
            <a:spLocks noGrp="1"/>
          </p:cNvSpPr>
          <p:nvPr>
            <p:ph type="subTitle" idx="13" hasCustomPrompt="1"/>
          </p:nvPr>
        </p:nvSpPr>
        <p:spPr>
          <a:xfrm>
            <a:off x="1142578" y="843479"/>
            <a:ext cx="10681200" cy="307848"/>
          </a:xfrm>
        </p:spPr>
        <p:txBody>
          <a:bodyPr wrap="square">
            <a:spAutoFit/>
          </a:bodyPr>
          <a:lstStyle>
            <a:lvl1pPr marL="0" indent="0" algn="l">
              <a:buNone/>
              <a:defRPr sz="2000" b="0" i="0">
                <a:solidFill>
                  <a:schemeClr val="tx1"/>
                </a:solidFill>
                <a:latin typeface="Helvetica Now Text" panose="020B0504030202020204" pitchFamily="34" charset="77"/>
              </a:defRPr>
            </a:lvl1pPr>
            <a:lvl2pPr marL="457268" indent="0" algn="ctr">
              <a:buNone/>
              <a:defRPr sz="2000"/>
            </a:lvl2pPr>
            <a:lvl3pPr marL="914537" indent="0" algn="ctr">
              <a:buNone/>
              <a:defRPr sz="1800"/>
            </a:lvl3pPr>
            <a:lvl4pPr marL="1371806" indent="0" algn="ctr">
              <a:buNone/>
              <a:defRPr sz="1600"/>
            </a:lvl4pPr>
            <a:lvl5pPr marL="1829074" indent="0" algn="ctr">
              <a:buNone/>
              <a:defRPr sz="1600"/>
            </a:lvl5pPr>
            <a:lvl6pPr marL="2286343" indent="0" algn="ctr">
              <a:buNone/>
              <a:defRPr sz="1600"/>
            </a:lvl6pPr>
            <a:lvl7pPr marL="2743612" indent="0" algn="ctr">
              <a:buNone/>
              <a:defRPr sz="1600"/>
            </a:lvl7pPr>
            <a:lvl8pPr marL="3200880" indent="0" algn="ctr">
              <a:buNone/>
              <a:defRPr sz="1600"/>
            </a:lvl8pPr>
            <a:lvl9pPr marL="3658148" indent="0" algn="ctr">
              <a:buNone/>
              <a:defRPr sz="1600"/>
            </a:lvl9pPr>
          </a:lstStyle>
          <a:p>
            <a:r>
              <a:rPr lang="en-GB" dirty="0"/>
              <a:t>Click to add subhead</a:t>
            </a:r>
          </a:p>
        </p:txBody>
      </p:sp>
      <p:sp>
        <p:nvSpPr>
          <p:cNvPr id="35" name="Text Placeholder 11">
            <a:extLst>
              <a:ext uri="{FF2B5EF4-FFF2-40B4-BE49-F238E27FC236}">
                <a16:creationId xmlns:a16="http://schemas.microsoft.com/office/drawing/2014/main" id="{3E0C490C-6E46-DA4D-9C35-2B312B0DAD82}"/>
              </a:ext>
            </a:extLst>
          </p:cNvPr>
          <p:cNvSpPr>
            <a:spLocks noGrp="1"/>
          </p:cNvSpPr>
          <p:nvPr>
            <p:ph type="body" sz="quarter" idx="15" hasCustomPrompt="1"/>
          </p:nvPr>
        </p:nvSpPr>
        <p:spPr>
          <a:xfrm>
            <a:off x="1142578" y="1562462"/>
            <a:ext cx="2294916" cy="2604000"/>
          </a:xfrm>
        </p:spPr>
        <p:txBody>
          <a:bodyPr/>
          <a:lstStyle>
            <a:lvl1pPr>
              <a:lnSpc>
                <a:spcPct val="100000"/>
              </a:lnSpc>
              <a:spcAft>
                <a:spcPts val="300"/>
              </a:spcAft>
              <a:defRPr>
                <a:solidFill>
                  <a:schemeClr val="tx1"/>
                </a:solidFill>
              </a:defRPr>
            </a:lvl1pPr>
            <a:lvl2pPr>
              <a:lnSpc>
                <a:spcPct val="100000"/>
              </a:lnSpc>
              <a:spcAft>
                <a:spcPts val="300"/>
              </a:spcAft>
              <a:defRPr b="0" i="0">
                <a:solidFill>
                  <a:schemeClr val="tx1"/>
                </a:solidFill>
                <a:latin typeface="Helvetica Now Text" panose="020B0504030202020204" pitchFamily="34" charset="77"/>
              </a:defRPr>
            </a:lvl2pPr>
            <a:lvl3pPr>
              <a:lnSpc>
                <a:spcPct val="100000"/>
              </a:lnSpc>
              <a:spcAft>
                <a:spcPts val="300"/>
              </a:spcAft>
              <a:defRPr b="0" i="0">
                <a:solidFill>
                  <a:schemeClr val="tx1"/>
                </a:solidFill>
                <a:latin typeface="Helvetica Now Text" panose="020B0504030202020204" pitchFamily="34" charset="77"/>
              </a:defRPr>
            </a:lvl3pPr>
            <a:lvl4pPr>
              <a:lnSpc>
                <a:spcPct val="100000"/>
              </a:lnSpc>
              <a:spcAft>
                <a:spcPts val="300"/>
              </a:spcAft>
              <a:defRPr b="0" i="0">
                <a:solidFill>
                  <a:schemeClr val="tx1"/>
                </a:solidFill>
                <a:latin typeface="Helvetica Now Text" panose="020B0504030202020204" pitchFamily="34" charset="77"/>
              </a:defRPr>
            </a:lvl4pPr>
            <a:lvl5pPr>
              <a:lnSpc>
                <a:spcPct val="100000"/>
              </a:lnSpc>
              <a:spcAft>
                <a:spcPts val="300"/>
              </a:spcAft>
              <a:defRPr b="0" i="0">
                <a:solidFill>
                  <a:schemeClr val="tx1"/>
                </a:solidFill>
                <a:latin typeface="Helvetica Now Text" panose="020B0504030202020204" pitchFamily="34" charset="77"/>
              </a:defRPr>
            </a:lvl5pPr>
            <a:lvl6pPr indent="-120624">
              <a:lnSpc>
                <a:spcPct val="117000"/>
              </a:lnSpc>
              <a:spcAft>
                <a:spcPts val="1300"/>
              </a:spcAft>
              <a:defRPr b="0" i="0">
                <a:solidFill>
                  <a:schemeClr val="tx2"/>
                </a:solidFill>
                <a:latin typeface="Helvetica Now Text" panose="020B0504030202020204" pitchFamily="34" charset="77"/>
              </a:defRPr>
            </a:lvl6pPr>
          </a:lstStyle>
          <a:p>
            <a:pPr lvl="0"/>
            <a:r>
              <a:rPr lang="en-GB" dirty="0"/>
              <a:t>Type a subheading – First level. Type text Second level. Type bullet Third, Fourth and Fifth level</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36" name="Text Placeholder 11">
            <a:extLst>
              <a:ext uri="{FF2B5EF4-FFF2-40B4-BE49-F238E27FC236}">
                <a16:creationId xmlns:a16="http://schemas.microsoft.com/office/drawing/2014/main" id="{323CF613-4B78-124C-8431-E69133B251B2}"/>
              </a:ext>
            </a:extLst>
          </p:cNvPr>
          <p:cNvSpPr>
            <a:spLocks noGrp="1"/>
          </p:cNvSpPr>
          <p:nvPr>
            <p:ph type="body" sz="quarter" idx="16" hasCustomPrompt="1"/>
          </p:nvPr>
        </p:nvSpPr>
        <p:spPr>
          <a:xfrm>
            <a:off x="3817899" y="1570760"/>
            <a:ext cx="2294916" cy="2604000"/>
          </a:xfrm>
        </p:spPr>
        <p:txBody>
          <a:bodyPr/>
          <a:lstStyle>
            <a:lvl1pPr>
              <a:lnSpc>
                <a:spcPct val="100000"/>
              </a:lnSpc>
              <a:spcAft>
                <a:spcPts val="300"/>
              </a:spcAft>
              <a:defRPr>
                <a:solidFill>
                  <a:schemeClr val="tx1"/>
                </a:solidFill>
              </a:defRPr>
            </a:lvl1pPr>
            <a:lvl2pPr>
              <a:lnSpc>
                <a:spcPct val="100000"/>
              </a:lnSpc>
              <a:spcAft>
                <a:spcPts val="300"/>
              </a:spcAft>
              <a:defRPr b="0" i="0">
                <a:solidFill>
                  <a:schemeClr val="tx1"/>
                </a:solidFill>
                <a:latin typeface="Helvetica Now Text" panose="020B0504030202020204" pitchFamily="34" charset="77"/>
              </a:defRPr>
            </a:lvl2pPr>
            <a:lvl3pPr>
              <a:lnSpc>
                <a:spcPct val="100000"/>
              </a:lnSpc>
              <a:spcAft>
                <a:spcPts val="300"/>
              </a:spcAft>
              <a:defRPr b="0" i="0">
                <a:solidFill>
                  <a:schemeClr val="tx1"/>
                </a:solidFill>
                <a:latin typeface="Helvetica Now Text" panose="020B0504030202020204" pitchFamily="34" charset="77"/>
              </a:defRPr>
            </a:lvl3pPr>
            <a:lvl4pPr>
              <a:lnSpc>
                <a:spcPct val="100000"/>
              </a:lnSpc>
              <a:spcAft>
                <a:spcPts val="300"/>
              </a:spcAft>
              <a:defRPr b="0" i="0">
                <a:solidFill>
                  <a:schemeClr val="tx1"/>
                </a:solidFill>
                <a:latin typeface="Helvetica Now Text" panose="020B0504030202020204" pitchFamily="34" charset="77"/>
              </a:defRPr>
            </a:lvl4pPr>
            <a:lvl5pPr>
              <a:lnSpc>
                <a:spcPct val="100000"/>
              </a:lnSpc>
              <a:spcAft>
                <a:spcPts val="300"/>
              </a:spcAft>
              <a:defRPr b="0" i="0">
                <a:solidFill>
                  <a:schemeClr val="tx1"/>
                </a:solidFill>
                <a:latin typeface="Helvetica Now Text" panose="020B0504030202020204" pitchFamily="34" charset="77"/>
              </a:defRPr>
            </a:lvl5pPr>
            <a:lvl6pPr indent="-120624">
              <a:lnSpc>
                <a:spcPct val="117000"/>
              </a:lnSpc>
              <a:spcAft>
                <a:spcPts val="1300"/>
              </a:spcAft>
              <a:defRPr b="0" i="0">
                <a:solidFill>
                  <a:schemeClr val="tx2"/>
                </a:solidFill>
                <a:latin typeface="Helvetica Now Text" panose="020B0504030202020204" pitchFamily="34" charset="77"/>
              </a:defRPr>
            </a:lvl6pPr>
          </a:lstStyle>
          <a:p>
            <a:pPr lvl="0"/>
            <a:r>
              <a:rPr lang="en-GB" dirty="0"/>
              <a:t>Type a subheading – First level. Type text Second level. Type bullet Third, Fourth and Fifth level</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37" name="Text Placeholder 11">
            <a:extLst>
              <a:ext uri="{FF2B5EF4-FFF2-40B4-BE49-F238E27FC236}">
                <a16:creationId xmlns:a16="http://schemas.microsoft.com/office/drawing/2014/main" id="{E44EDEBE-67F4-2647-AFFF-D1E705C4BADC}"/>
              </a:ext>
            </a:extLst>
          </p:cNvPr>
          <p:cNvSpPr>
            <a:spLocks noGrp="1"/>
          </p:cNvSpPr>
          <p:nvPr>
            <p:ph type="body" sz="quarter" idx="17" hasCustomPrompt="1"/>
          </p:nvPr>
        </p:nvSpPr>
        <p:spPr>
          <a:xfrm>
            <a:off x="6468389" y="1570760"/>
            <a:ext cx="2294916" cy="2604000"/>
          </a:xfrm>
        </p:spPr>
        <p:txBody>
          <a:bodyPr/>
          <a:lstStyle>
            <a:lvl1pPr>
              <a:lnSpc>
                <a:spcPct val="100000"/>
              </a:lnSpc>
              <a:spcAft>
                <a:spcPts val="300"/>
              </a:spcAft>
              <a:defRPr>
                <a:solidFill>
                  <a:schemeClr val="tx1"/>
                </a:solidFill>
              </a:defRPr>
            </a:lvl1pPr>
            <a:lvl2pPr>
              <a:lnSpc>
                <a:spcPct val="100000"/>
              </a:lnSpc>
              <a:spcAft>
                <a:spcPts val="300"/>
              </a:spcAft>
              <a:defRPr b="0" i="0">
                <a:solidFill>
                  <a:schemeClr val="tx1"/>
                </a:solidFill>
                <a:latin typeface="Helvetica Now Text" panose="020B0504030202020204" pitchFamily="34" charset="77"/>
              </a:defRPr>
            </a:lvl2pPr>
            <a:lvl3pPr>
              <a:lnSpc>
                <a:spcPct val="100000"/>
              </a:lnSpc>
              <a:spcAft>
                <a:spcPts val="300"/>
              </a:spcAft>
              <a:defRPr b="0" i="0">
                <a:solidFill>
                  <a:schemeClr val="tx1"/>
                </a:solidFill>
                <a:latin typeface="Helvetica Now Text" panose="020B0504030202020204" pitchFamily="34" charset="77"/>
              </a:defRPr>
            </a:lvl3pPr>
            <a:lvl4pPr>
              <a:lnSpc>
                <a:spcPct val="100000"/>
              </a:lnSpc>
              <a:spcAft>
                <a:spcPts val="300"/>
              </a:spcAft>
              <a:defRPr b="0" i="0">
                <a:solidFill>
                  <a:schemeClr val="tx1"/>
                </a:solidFill>
                <a:latin typeface="Helvetica Now Text" panose="020B0504030202020204" pitchFamily="34" charset="77"/>
              </a:defRPr>
            </a:lvl4pPr>
            <a:lvl5pPr>
              <a:lnSpc>
                <a:spcPct val="100000"/>
              </a:lnSpc>
              <a:spcAft>
                <a:spcPts val="300"/>
              </a:spcAft>
              <a:defRPr b="0" i="0">
                <a:solidFill>
                  <a:schemeClr val="tx1"/>
                </a:solidFill>
                <a:latin typeface="Helvetica Now Text" panose="020B0504030202020204" pitchFamily="34" charset="77"/>
              </a:defRPr>
            </a:lvl5pPr>
            <a:lvl6pPr marL="554148" indent="-119880">
              <a:lnSpc>
                <a:spcPct val="117000"/>
              </a:lnSpc>
              <a:spcAft>
                <a:spcPts val="1300"/>
              </a:spcAft>
              <a:tabLst/>
              <a:defRPr b="0" i="0">
                <a:solidFill>
                  <a:schemeClr val="tx2"/>
                </a:solidFill>
                <a:latin typeface="Helvetica Now Text" panose="020B0504030202020204" pitchFamily="34" charset="77"/>
              </a:defRPr>
            </a:lvl6pPr>
            <a:lvl7pPr>
              <a:defRPr>
                <a:solidFill>
                  <a:schemeClr val="tx2"/>
                </a:solidFill>
              </a:defRPr>
            </a:lvl7pPr>
          </a:lstStyle>
          <a:p>
            <a:pPr lvl="0"/>
            <a:r>
              <a:rPr lang="en-GB" dirty="0"/>
              <a:t>Type a subheading – First level. Type text Second level. Type bullet Third, Fourth and Fifth level</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38" name="Text Placeholder 11">
            <a:extLst>
              <a:ext uri="{FF2B5EF4-FFF2-40B4-BE49-F238E27FC236}">
                <a16:creationId xmlns:a16="http://schemas.microsoft.com/office/drawing/2014/main" id="{F47A09BB-CBFA-0D4E-B2BB-868F53588A20}"/>
              </a:ext>
            </a:extLst>
          </p:cNvPr>
          <p:cNvSpPr>
            <a:spLocks noGrp="1"/>
          </p:cNvSpPr>
          <p:nvPr>
            <p:ph type="body" sz="quarter" idx="18" hasCustomPrompt="1"/>
          </p:nvPr>
        </p:nvSpPr>
        <p:spPr>
          <a:xfrm>
            <a:off x="9526512" y="1570760"/>
            <a:ext cx="2294916" cy="2604000"/>
          </a:xfrm>
        </p:spPr>
        <p:txBody>
          <a:bodyPr/>
          <a:lstStyle>
            <a:lvl1pPr>
              <a:lnSpc>
                <a:spcPct val="100000"/>
              </a:lnSpc>
              <a:spcAft>
                <a:spcPts val="300"/>
              </a:spcAft>
              <a:defRPr>
                <a:solidFill>
                  <a:schemeClr val="tx1"/>
                </a:solidFill>
              </a:defRPr>
            </a:lvl1pPr>
            <a:lvl2pPr>
              <a:lnSpc>
                <a:spcPct val="100000"/>
              </a:lnSpc>
              <a:spcAft>
                <a:spcPts val="300"/>
              </a:spcAft>
              <a:defRPr b="0" i="0">
                <a:solidFill>
                  <a:schemeClr val="tx1"/>
                </a:solidFill>
                <a:latin typeface="Helvetica Now Text" panose="020B0504030202020204" pitchFamily="34" charset="77"/>
              </a:defRPr>
            </a:lvl2pPr>
            <a:lvl3pPr>
              <a:lnSpc>
                <a:spcPct val="100000"/>
              </a:lnSpc>
              <a:spcAft>
                <a:spcPts val="300"/>
              </a:spcAft>
              <a:defRPr b="0" i="0">
                <a:solidFill>
                  <a:schemeClr val="tx1"/>
                </a:solidFill>
                <a:latin typeface="Helvetica Now Text" panose="020B0504030202020204" pitchFamily="34" charset="77"/>
              </a:defRPr>
            </a:lvl3pPr>
            <a:lvl4pPr>
              <a:lnSpc>
                <a:spcPct val="100000"/>
              </a:lnSpc>
              <a:spcAft>
                <a:spcPts val="300"/>
              </a:spcAft>
              <a:defRPr b="0" i="0">
                <a:solidFill>
                  <a:schemeClr val="tx1"/>
                </a:solidFill>
                <a:latin typeface="Helvetica Now Text" panose="020B0504030202020204" pitchFamily="34" charset="77"/>
              </a:defRPr>
            </a:lvl4pPr>
            <a:lvl5pPr>
              <a:lnSpc>
                <a:spcPct val="100000"/>
              </a:lnSpc>
              <a:spcAft>
                <a:spcPts val="300"/>
              </a:spcAft>
              <a:defRPr b="0" i="0">
                <a:solidFill>
                  <a:schemeClr val="tx1"/>
                </a:solidFill>
                <a:latin typeface="Helvetica Now Text" panose="020B0504030202020204" pitchFamily="34" charset="77"/>
              </a:defRPr>
            </a:lvl5pPr>
            <a:lvl6pPr indent="-120624">
              <a:lnSpc>
                <a:spcPct val="117000"/>
              </a:lnSpc>
              <a:spcAft>
                <a:spcPts val="1300"/>
              </a:spcAft>
              <a:defRPr b="0" i="0">
                <a:solidFill>
                  <a:schemeClr val="tx2"/>
                </a:solidFill>
                <a:latin typeface="Helvetica Now Text" panose="020B0504030202020204" pitchFamily="34" charset="77"/>
              </a:defRPr>
            </a:lvl6pPr>
          </a:lstStyle>
          <a:p>
            <a:pPr lvl="0"/>
            <a:r>
              <a:rPr lang="en-GB" dirty="0"/>
              <a:t>Type a subheading – First level. Type text Second level. Type bullet Third, Fourth and Fifth level</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4894723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A3461B2-75BA-9241-8F86-93C9471093BF}"/>
              </a:ext>
            </a:extLst>
          </p:cNvPr>
          <p:cNvSpPr>
            <a:spLocks noGrp="1"/>
          </p:cNvSpPr>
          <p:nvPr>
            <p:ph type="title" hasCustomPrompt="1"/>
          </p:nvPr>
        </p:nvSpPr>
        <p:spPr/>
        <p:txBody>
          <a:bodyPr/>
          <a:lstStyle/>
          <a:p>
            <a:r>
              <a:rPr lang="en-GB" dirty="0"/>
              <a:t>Graphs/infographics/tables – click to add title</a:t>
            </a:r>
          </a:p>
        </p:txBody>
      </p:sp>
    </p:spTree>
    <p:extLst>
      <p:ext uri="{BB962C8B-B14F-4D97-AF65-F5344CB8AC3E}">
        <p14:creationId xmlns:p14="http://schemas.microsoft.com/office/powerpoint/2010/main" val="2186186815"/>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nd subtitle only">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ECDBD03C-CBFE-EF48-9EDC-2C836516482D}"/>
              </a:ext>
            </a:extLst>
          </p:cNvPr>
          <p:cNvSpPr>
            <a:spLocks noGrp="1"/>
          </p:cNvSpPr>
          <p:nvPr>
            <p:ph type="subTitle" idx="13" hasCustomPrompt="1"/>
          </p:nvPr>
        </p:nvSpPr>
        <p:spPr>
          <a:xfrm>
            <a:off x="1142578" y="843479"/>
            <a:ext cx="10681200" cy="307848"/>
          </a:xfrm>
        </p:spPr>
        <p:txBody>
          <a:bodyPr wrap="square">
            <a:spAutoFit/>
          </a:bodyPr>
          <a:lstStyle>
            <a:lvl1pPr marL="0" indent="0" algn="l">
              <a:buNone/>
              <a:defRPr sz="2000" b="0" i="0">
                <a:solidFill>
                  <a:schemeClr val="tx1"/>
                </a:solidFill>
                <a:latin typeface="Helvetica Now Text" panose="020B0504030202020204" pitchFamily="34" charset="77"/>
              </a:defRPr>
            </a:lvl1pPr>
            <a:lvl2pPr marL="457268" indent="0" algn="ctr">
              <a:buNone/>
              <a:defRPr sz="2000"/>
            </a:lvl2pPr>
            <a:lvl3pPr marL="914537" indent="0" algn="ctr">
              <a:buNone/>
              <a:defRPr sz="1800"/>
            </a:lvl3pPr>
            <a:lvl4pPr marL="1371806" indent="0" algn="ctr">
              <a:buNone/>
              <a:defRPr sz="1600"/>
            </a:lvl4pPr>
            <a:lvl5pPr marL="1829074" indent="0" algn="ctr">
              <a:buNone/>
              <a:defRPr sz="1600"/>
            </a:lvl5pPr>
            <a:lvl6pPr marL="2286343" indent="0" algn="ctr">
              <a:buNone/>
              <a:defRPr sz="1600"/>
            </a:lvl6pPr>
            <a:lvl7pPr marL="2743612" indent="0" algn="ctr">
              <a:buNone/>
              <a:defRPr sz="1600"/>
            </a:lvl7pPr>
            <a:lvl8pPr marL="3200880" indent="0" algn="ctr">
              <a:buNone/>
              <a:defRPr sz="1600"/>
            </a:lvl8pPr>
            <a:lvl9pPr marL="3658148" indent="0" algn="ctr">
              <a:buNone/>
              <a:defRPr sz="1600"/>
            </a:lvl9pPr>
          </a:lstStyle>
          <a:p>
            <a:r>
              <a:rPr lang="en-GB" dirty="0"/>
              <a:t>Click to add subhead</a:t>
            </a:r>
          </a:p>
        </p:txBody>
      </p:sp>
      <p:sp>
        <p:nvSpPr>
          <p:cNvPr id="5" name="Title 4">
            <a:extLst>
              <a:ext uri="{FF2B5EF4-FFF2-40B4-BE49-F238E27FC236}">
                <a16:creationId xmlns:a16="http://schemas.microsoft.com/office/drawing/2014/main" id="{6A3461B2-75BA-9241-8F86-93C9471093BF}"/>
              </a:ext>
            </a:extLst>
          </p:cNvPr>
          <p:cNvSpPr>
            <a:spLocks noGrp="1"/>
          </p:cNvSpPr>
          <p:nvPr>
            <p:ph type="title" hasCustomPrompt="1"/>
          </p:nvPr>
        </p:nvSpPr>
        <p:spPr>
          <a:xfrm>
            <a:off x="1142578" y="468301"/>
            <a:ext cx="10681200" cy="400202"/>
          </a:xfrm>
        </p:spPr>
        <p:txBody>
          <a:bodyPr/>
          <a:lstStyle/>
          <a:p>
            <a:r>
              <a:rPr lang="en-GB" dirty="0"/>
              <a:t>Graphs/infographics/tables – click to add title</a:t>
            </a:r>
          </a:p>
        </p:txBody>
      </p:sp>
    </p:spTree>
    <p:extLst>
      <p:ext uri="{BB962C8B-B14F-4D97-AF65-F5344CB8AC3E}">
        <p14:creationId xmlns:p14="http://schemas.microsoft.com/office/powerpoint/2010/main" val="4145910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tats/infographics/table - long title and subtitle">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ECDBD03C-CBFE-EF48-9EDC-2C836516482D}"/>
              </a:ext>
            </a:extLst>
          </p:cNvPr>
          <p:cNvSpPr>
            <a:spLocks noGrp="1"/>
          </p:cNvSpPr>
          <p:nvPr>
            <p:ph type="subTitle" idx="13" hasCustomPrompt="1"/>
          </p:nvPr>
        </p:nvSpPr>
        <p:spPr>
          <a:xfrm>
            <a:off x="1142578" y="1561097"/>
            <a:ext cx="10681200" cy="230886"/>
          </a:xfrm>
        </p:spPr>
        <p:txBody>
          <a:bodyPr wrap="square">
            <a:spAutoFit/>
          </a:bodyPr>
          <a:lstStyle>
            <a:lvl1pPr marL="0" indent="0" algn="l">
              <a:spcAft>
                <a:spcPts val="0"/>
              </a:spcAft>
              <a:buNone/>
              <a:defRPr sz="1500" b="1" i="0">
                <a:solidFill>
                  <a:schemeClr val="tx1"/>
                </a:solidFill>
                <a:latin typeface="Helvetica Now Text" panose="020B0504030202020204" pitchFamily="34" charset="77"/>
              </a:defRPr>
            </a:lvl1pPr>
            <a:lvl2pPr marL="457268" indent="0" algn="ctr">
              <a:buNone/>
              <a:defRPr sz="2000"/>
            </a:lvl2pPr>
            <a:lvl3pPr marL="914537" indent="0" algn="ctr">
              <a:buNone/>
              <a:defRPr sz="1800"/>
            </a:lvl3pPr>
            <a:lvl4pPr marL="1371806" indent="0" algn="ctr">
              <a:buNone/>
              <a:defRPr sz="1600"/>
            </a:lvl4pPr>
            <a:lvl5pPr marL="1829074" indent="0" algn="ctr">
              <a:buNone/>
              <a:defRPr sz="1600"/>
            </a:lvl5pPr>
            <a:lvl6pPr marL="2286343" indent="0" algn="ctr">
              <a:buNone/>
              <a:defRPr sz="1600"/>
            </a:lvl6pPr>
            <a:lvl7pPr marL="2743612" indent="0" algn="ctr">
              <a:buNone/>
              <a:defRPr sz="1600"/>
            </a:lvl7pPr>
            <a:lvl8pPr marL="3200880" indent="0" algn="ctr">
              <a:buNone/>
              <a:defRPr sz="1600"/>
            </a:lvl8pPr>
            <a:lvl9pPr marL="3658148" indent="0" algn="ctr">
              <a:buNone/>
              <a:defRPr sz="1600"/>
            </a:lvl9pPr>
          </a:lstStyle>
          <a:p>
            <a:pPr lvl="0"/>
            <a:r>
              <a:rPr lang="en-GB" dirty="0"/>
              <a:t>Click to add subtitle</a:t>
            </a:r>
          </a:p>
        </p:txBody>
      </p:sp>
      <p:sp>
        <p:nvSpPr>
          <p:cNvPr id="5" name="Title 4">
            <a:extLst>
              <a:ext uri="{FF2B5EF4-FFF2-40B4-BE49-F238E27FC236}">
                <a16:creationId xmlns:a16="http://schemas.microsoft.com/office/drawing/2014/main" id="{8C0D9B07-E9B2-C449-9FDC-719C9006FBB6}"/>
              </a:ext>
            </a:extLst>
          </p:cNvPr>
          <p:cNvSpPr>
            <a:spLocks noGrp="1"/>
          </p:cNvSpPr>
          <p:nvPr>
            <p:ph type="title" hasCustomPrompt="1"/>
          </p:nvPr>
        </p:nvSpPr>
        <p:spPr>
          <a:xfrm>
            <a:off x="1142578" y="468301"/>
            <a:ext cx="10681200" cy="400202"/>
          </a:xfrm>
        </p:spPr>
        <p:txBody>
          <a:bodyPr/>
          <a:lstStyle/>
          <a:p>
            <a:r>
              <a:rPr lang="en-GB" dirty="0"/>
              <a:t>Stats or infographics – click to add title</a:t>
            </a:r>
          </a:p>
        </p:txBody>
      </p:sp>
    </p:spTree>
    <p:extLst>
      <p:ext uri="{BB962C8B-B14F-4D97-AF65-F5344CB8AC3E}">
        <p14:creationId xmlns:p14="http://schemas.microsoft.com/office/powerpoint/2010/main" val="12653981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Content and sourc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142578" y="1562344"/>
            <a:ext cx="3048992" cy="4440601"/>
          </a:xfrm>
        </p:spPr>
        <p:txBody>
          <a:bodyPr/>
          <a:lstStyle>
            <a:lvl1pPr>
              <a:defRPr>
                <a:solidFill>
                  <a:schemeClr val="tx2"/>
                </a:solidFill>
              </a:defRPr>
            </a:lvl1pPr>
            <a:lvl2pPr>
              <a:defRPr>
                <a:solidFill>
                  <a:schemeClr val="tx1"/>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dirty="0"/>
              <a:t>Type a subheading – First level. Type text Second level</a:t>
            </a:r>
          </a:p>
          <a:p>
            <a:pPr lvl="1"/>
            <a:r>
              <a:rPr lang="en-GB" dirty="0"/>
              <a:t>Second level</a:t>
            </a:r>
          </a:p>
        </p:txBody>
      </p:sp>
      <p:sp>
        <p:nvSpPr>
          <p:cNvPr id="7" name="Subtitle 2">
            <a:extLst>
              <a:ext uri="{FF2B5EF4-FFF2-40B4-BE49-F238E27FC236}">
                <a16:creationId xmlns:a16="http://schemas.microsoft.com/office/drawing/2014/main" id="{ECDBD03C-CBFE-EF48-9EDC-2C836516482D}"/>
              </a:ext>
            </a:extLst>
          </p:cNvPr>
          <p:cNvSpPr>
            <a:spLocks noGrp="1"/>
          </p:cNvSpPr>
          <p:nvPr>
            <p:ph type="subTitle" idx="13" hasCustomPrompt="1"/>
          </p:nvPr>
        </p:nvSpPr>
        <p:spPr>
          <a:xfrm>
            <a:off x="1148922" y="843479"/>
            <a:ext cx="10681200" cy="307848"/>
          </a:xfrm>
        </p:spPr>
        <p:txBody>
          <a:bodyPr wrap="square">
            <a:spAutoFit/>
          </a:bodyPr>
          <a:lstStyle>
            <a:lvl1pPr marL="0" indent="0" algn="l">
              <a:buNone/>
              <a:defRPr sz="2000" b="0" i="0">
                <a:solidFill>
                  <a:schemeClr val="tx1"/>
                </a:solidFill>
                <a:latin typeface="Helvetica Now Text" panose="020B0504030202020204" pitchFamily="34" charset="77"/>
              </a:defRPr>
            </a:lvl1pPr>
            <a:lvl2pPr marL="457268" indent="0" algn="ctr">
              <a:buNone/>
              <a:defRPr sz="2000"/>
            </a:lvl2pPr>
            <a:lvl3pPr marL="914537" indent="0" algn="ctr">
              <a:buNone/>
              <a:defRPr sz="1800"/>
            </a:lvl3pPr>
            <a:lvl4pPr marL="1371806" indent="0" algn="ctr">
              <a:buNone/>
              <a:defRPr sz="1600"/>
            </a:lvl4pPr>
            <a:lvl5pPr marL="1829074" indent="0" algn="ctr">
              <a:buNone/>
              <a:defRPr sz="1600"/>
            </a:lvl5pPr>
            <a:lvl6pPr marL="2286343" indent="0" algn="ctr">
              <a:buNone/>
              <a:defRPr sz="1600"/>
            </a:lvl6pPr>
            <a:lvl7pPr marL="2743612" indent="0" algn="ctr">
              <a:buNone/>
              <a:defRPr sz="1600"/>
            </a:lvl7pPr>
            <a:lvl8pPr marL="3200880" indent="0" algn="ctr">
              <a:buNone/>
              <a:defRPr sz="1600"/>
            </a:lvl8pPr>
            <a:lvl9pPr marL="3658148" indent="0" algn="ctr">
              <a:buNone/>
              <a:defRPr sz="1600"/>
            </a:lvl9pPr>
          </a:lstStyle>
          <a:p>
            <a:r>
              <a:rPr lang="en-GB" dirty="0"/>
              <a:t>Click to add subhead</a:t>
            </a:r>
          </a:p>
        </p:txBody>
      </p:sp>
      <p:sp>
        <p:nvSpPr>
          <p:cNvPr id="5" name="Title 4">
            <a:extLst>
              <a:ext uri="{FF2B5EF4-FFF2-40B4-BE49-F238E27FC236}">
                <a16:creationId xmlns:a16="http://schemas.microsoft.com/office/drawing/2014/main" id="{6A3461B2-75BA-9241-8F86-93C9471093BF}"/>
              </a:ext>
            </a:extLst>
          </p:cNvPr>
          <p:cNvSpPr>
            <a:spLocks noGrp="1"/>
          </p:cNvSpPr>
          <p:nvPr>
            <p:ph type="title" hasCustomPrompt="1"/>
          </p:nvPr>
        </p:nvSpPr>
        <p:spPr>
          <a:xfrm>
            <a:off x="1148922" y="468301"/>
            <a:ext cx="10681200" cy="400202"/>
          </a:xfrm>
        </p:spPr>
        <p:txBody>
          <a:bodyPr/>
          <a:lstStyle/>
          <a:p>
            <a:r>
              <a:rPr lang="en-GB" dirty="0"/>
              <a:t>Click to add title</a:t>
            </a:r>
          </a:p>
        </p:txBody>
      </p:sp>
      <p:sp>
        <p:nvSpPr>
          <p:cNvPr id="4" name="Text Placeholder 3">
            <a:extLst>
              <a:ext uri="{FF2B5EF4-FFF2-40B4-BE49-F238E27FC236}">
                <a16:creationId xmlns:a16="http://schemas.microsoft.com/office/drawing/2014/main" id="{6AF2102A-8DDB-5D4A-B5F4-F105419B0B6E}"/>
              </a:ext>
            </a:extLst>
          </p:cNvPr>
          <p:cNvSpPr>
            <a:spLocks noGrp="1"/>
          </p:cNvSpPr>
          <p:nvPr>
            <p:ph type="body" sz="quarter" idx="14" hasCustomPrompt="1"/>
          </p:nvPr>
        </p:nvSpPr>
        <p:spPr>
          <a:xfrm>
            <a:off x="9908532" y="2127915"/>
            <a:ext cx="1560449" cy="2445144"/>
          </a:xfrm>
        </p:spPr>
        <p:txBody>
          <a:bodyPr/>
          <a:lstStyle>
            <a:lvl1pPr marL="104421" indent="-104421">
              <a:lnSpc>
                <a:spcPct val="100000"/>
              </a:lnSpc>
              <a:spcAft>
                <a:spcPts val="250"/>
              </a:spcAft>
              <a:buFont typeface="+mj-lt"/>
              <a:buAutoNum type="arabicPeriod"/>
              <a:tabLst/>
              <a:defRPr sz="500" b="0" i="0">
                <a:solidFill>
                  <a:schemeClr val="tx1"/>
                </a:solidFill>
                <a:latin typeface="Helvetica Now Text" panose="020B0504030202020204" pitchFamily="34" charset="77"/>
              </a:defRPr>
            </a:lvl1pPr>
            <a:lvl2pPr>
              <a:lnSpc>
                <a:spcPct val="100000"/>
              </a:lnSpc>
              <a:spcAft>
                <a:spcPts val="250"/>
              </a:spcAft>
              <a:defRPr sz="500">
                <a:solidFill>
                  <a:schemeClr val="tx1"/>
                </a:solidFill>
              </a:defRPr>
            </a:lvl2pPr>
            <a:lvl3pPr marL="100827" indent="-100827">
              <a:lnSpc>
                <a:spcPct val="100000"/>
              </a:lnSpc>
              <a:spcAft>
                <a:spcPts val="250"/>
              </a:spcAft>
              <a:tabLst/>
              <a:defRPr sz="500">
                <a:solidFill>
                  <a:schemeClr val="tx1"/>
                </a:solidFill>
              </a:defRPr>
            </a:lvl3pPr>
            <a:lvl4pPr marL="187362" indent="-82567">
              <a:lnSpc>
                <a:spcPct val="100000"/>
              </a:lnSpc>
              <a:spcAft>
                <a:spcPts val="250"/>
              </a:spcAft>
              <a:tabLst/>
              <a:defRPr sz="500">
                <a:solidFill>
                  <a:schemeClr val="tx1"/>
                </a:solidFill>
              </a:defRPr>
            </a:lvl4pPr>
            <a:lvl5pPr marL="290571" indent="-101620">
              <a:lnSpc>
                <a:spcPct val="100000"/>
              </a:lnSpc>
              <a:spcAft>
                <a:spcPts val="250"/>
              </a:spcAft>
              <a:tabLst/>
              <a:defRPr sz="500">
                <a:solidFill>
                  <a:schemeClr val="tx1"/>
                </a:solidFill>
              </a:defRPr>
            </a:lvl5pPr>
          </a:lstStyle>
          <a:p>
            <a:pPr lvl="0"/>
            <a:r>
              <a:rPr lang="en-GB" dirty="0"/>
              <a:t>Type a a list or notes – First level</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4984893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e and a Statement">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A3461B2-75BA-9241-8F86-93C9471093BF}"/>
              </a:ext>
            </a:extLst>
          </p:cNvPr>
          <p:cNvSpPr>
            <a:spLocks noGrp="1"/>
          </p:cNvSpPr>
          <p:nvPr>
            <p:ph type="title" hasCustomPrompt="1"/>
          </p:nvPr>
        </p:nvSpPr>
        <p:spPr>
          <a:xfrm>
            <a:off x="1148922" y="468301"/>
            <a:ext cx="10681200" cy="400202"/>
          </a:xfrm>
        </p:spPr>
        <p:txBody>
          <a:bodyPr/>
          <a:lstStyle/>
          <a:p>
            <a:r>
              <a:rPr lang="en-GB" dirty="0"/>
              <a:t>Click to add title</a:t>
            </a:r>
          </a:p>
        </p:txBody>
      </p:sp>
      <p:sp>
        <p:nvSpPr>
          <p:cNvPr id="11" name="Text Placeholder 10">
            <a:extLst>
              <a:ext uri="{FF2B5EF4-FFF2-40B4-BE49-F238E27FC236}">
                <a16:creationId xmlns:a16="http://schemas.microsoft.com/office/drawing/2014/main" id="{04AD07C5-4AC5-0847-BB1D-A611D2FFA5E5}"/>
              </a:ext>
            </a:extLst>
          </p:cNvPr>
          <p:cNvSpPr>
            <a:spLocks noGrp="1"/>
          </p:cNvSpPr>
          <p:nvPr>
            <p:ph type="body" sz="quarter" idx="14" hasCustomPrompt="1"/>
          </p:nvPr>
        </p:nvSpPr>
        <p:spPr>
          <a:xfrm>
            <a:off x="1142578" y="2164727"/>
            <a:ext cx="6858644" cy="2808474"/>
          </a:xfrm>
        </p:spPr>
        <p:txBody>
          <a:bodyPr/>
          <a:lstStyle>
            <a:lvl1pPr>
              <a:spcAft>
                <a:spcPts val="900"/>
              </a:spcAft>
              <a:defRPr sz="2601" b="0" i="0">
                <a:solidFill>
                  <a:schemeClr val="tx1"/>
                </a:solidFill>
                <a:latin typeface="Helvetica Now Text" panose="020B0504030202020204" pitchFamily="34" charset="77"/>
              </a:defRPr>
            </a:lvl1pPr>
            <a:lvl2pPr>
              <a:lnSpc>
                <a:spcPct val="100000"/>
              </a:lnSpc>
              <a:defRPr sz="1500" b="1">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Type a statement – First level. Type Author name – Second level</a:t>
            </a:r>
          </a:p>
          <a:p>
            <a:pPr lvl="1"/>
            <a:r>
              <a:rPr lang="en-GB" dirty="0"/>
              <a:t>Second level</a:t>
            </a:r>
          </a:p>
          <a:p>
            <a:pPr lvl="2"/>
            <a:r>
              <a:rPr lang="en-GB" dirty="0"/>
              <a:t>Third level</a:t>
            </a:r>
          </a:p>
          <a:p>
            <a:pPr lvl="3"/>
            <a:r>
              <a:rPr lang="en-GB" dirty="0"/>
              <a:t>Fourth level</a:t>
            </a:r>
          </a:p>
          <a:p>
            <a:pPr lvl="4"/>
            <a:r>
              <a:rPr lang="en-GB" dirty="0"/>
              <a:t>Fifth level</a:t>
            </a:r>
          </a:p>
        </p:txBody>
      </p:sp>
      <p:pic>
        <p:nvPicPr>
          <p:cNvPr id="13" name="Graphic 12">
            <a:extLst>
              <a:ext uri="{FF2B5EF4-FFF2-40B4-BE49-F238E27FC236}">
                <a16:creationId xmlns:a16="http://schemas.microsoft.com/office/drawing/2014/main" id="{A9BB17E7-401E-184B-9F87-B7BC8F05293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38543" y="1596759"/>
            <a:ext cx="400240" cy="400202"/>
          </a:xfrm>
          <a:prstGeom prst="rect">
            <a:avLst/>
          </a:prstGeom>
        </p:spPr>
      </p:pic>
      <p:pic>
        <p:nvPicPr>
          <p:cNvPr id="7" name="Graphic 6">
            <a:extLst>
              <a:ext uri="{FF2B5EF4-FFF2-40B4-BE49-F238E27FC236}">
                <a16:creationId xmlns:a16="http://schemas.microsoft.com/office/drawing/2014/main" id="{52E2AFBC-6ABB-4EED-ACC1-794B5A7A71A3}"/>
              </a:ext>
            </a:extLst>
          </p:cNvPr>
          <p:cNvPicPr>
            <a:picLocks noChangeAspect="1"/>
          </p:cNvPicPr>
          <p:nvPr/>
        </p:nvPicPr>
        <p:blipFill>
          <a:blip r:embed="rId2">
            <a:extLst>
              <a:ext uri="{96DAC541-7B7A-43D3-8B79-37D633B846F1}">
                <asvg:svgBlip xmlns:asvg="http://schemas.microsoft.com/office/drawing/2016/SVG/main" r:embed="rId4"/>
              </a:ext>
            </a:extLst>
          </a:blip>
          <a:stretch>
            <a:fillRect/>
          </a:stretch>
        </p:blipFill>
        <p:spPr>
          <a:xfrm>
            <a:off x="1138543" y="1596759"/>
            <a:ext cx="400240" cy="400202"/>
          </a:xfrm>
          <a:prstGeom prst="rect">
            <a:avLst/>
          </a:prstGeom>
        </p:spPr>
      </p:pic>
      <p:pic>
        <p:nvPicPr>
          <p:cNvPr id="9" name="Graphic 8">
            <a:extLst>
              <a:ext uri="{FF2B5EF4-FFF2-40B4-BE49-F238E27FC236}">
                <a16:creationId xmlns:a16="http://schemas.microsoft.com/office/drawing/2014/main" id="{511D52FE-5000-418C-9A8E-3E1400D26F86}"/>
              </a:ext>
            </a:extLst>
          </p:cNvPr>
          <p:cNvPicPr>
            <a:picLocks noChangeAspect="1"/>
          </p:cNvPicPr>
          <p:nvPr/>
        </p:nvPicPr>
        <p:blipFill>
          <a:blip r:embed="rId2">
            <a:extLst>
              <a:ext uri="{96DAC541-7B7A-43D3-8B79-37D633B846F1}">
                <asvg:svgBlip xmlns:asvg="http://schemas.microsoft.com/office/drawing/2016/SVG/main" r:embed="rId4"/>
              </a:ext>
            </a:extLst>
          </a:blip>
          <a:stretch>
            <a:fillRect/>
          </a:stretch>
        </p:blipFill>
        <p:spPr>
          <a:xfrm>
            <a:off x="1138543" y="1596759"/>
            <a:ext cx="400240" cy="400202"/>
          </a:xfrm>
          <a:prstGeom prst="rect">
            <a:avLst/>
          </a:prstGeom>
        </p:spPr>
      </p:pic>
      <p:pic>
        <p:nvPicPr>
          <p:cNvPr id="10" name="Graphic 9">
            <a:extLst>
              <a:ext uri="{FF2B5EF4-FFF2-40B4-BE49-F238E27FC236}">
                <a16:creationId xmlns:a16="http://schemas.microsoft.com/office/drawing/2014/main" id="{84AF1C63-4301-406B-AAF7-C988694E33A0}"/>
              </a:ext>
            </a:extLst>
          </p:cNvPr>
          <p:cNvPicPr>
            <a:picLocks noChangeAspect="1"/>
          </p:cNvPicPr>
          <p:nvPr userDrawn="1"/>
        </p:nvPicPr>
        <p:blipFill>
          <a:blip r:embed="rId2">
            <a:extLst>
              <a:ext uri="{96DAC541-7B7A-43D3-8B79-37D633B846F1}">
                <asvg:svgBlip xmlns:asvg="http://schemas.microsoft.com/office/drawing/2016/SVG/main" r:embed="rId4"/>
              </a:ext>
            </a:extLst>
          </a:blip>
          <a:stretch>
            <a:fillRect/>
          </a:stretch>
        </p:blipFill>
        <p:spPr>
          <a:xfrm>
            <a:off x="1138543" y="1596759"/>
            <a:ext cx="400240" cy="400202"/>
          </a:xfrm>
          <a:prstGeom prst="rect">
            <a:avLst/>
          </a:prstGeom>
        </p:spPr>
      </p:pic>
    </p:spTree>
    <p:extLst>
      <p:ext uri="{BB962C8B-B14F-4D97-AF65-F5344CB8AC3E}">
        <p14:creationId xmlns:p14="http://schemas.microsoft.com/office/powerpoint/2010/main" val="3993764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1123522" y="1501878"/>
            <a:ext cx="4593338" cy="824103"/>
          </a:xfrm>
        </p:spPr>
        <p:txBody>
          <a:bodyPr anchor="b"/>
          <a:lstStyle>
            <a:lvl1pPr marL="0" indent="0">
              <a:spcAft>
                <a:spcPts val="0"/>
              </a:spcAft>
              <a:buNone/>
              <a:defRPr sz="2601" b="1">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Click to add a subheading</a:t>
            </a:r>
          </a:p>
        </p:txBody>
      </p:sp>
      <p:sp>
        <p:nvSpPr>
          <p:cNvPr id="4" name="Title 3">
            <a:extLst>
              <a:ext uri="{FF2B5EF4-FFF2-40B4-BE49-F238E27FC236}">
                <a16:creationId xmlns:a16="http://schemas.microsoft.com/office/drawing/2014/main" id="{3C323A1D-0DF6-D04A-99CF-6DDF3BC3DD22}"/>
              </a:ext>
            </a:extLst>
          </p:cNvPr>
          <p:cNvSpPr>
            <a:spLocks noGrp="1"/>
          </p:cNvSpPr>
          <p:nvPr>
            <p:ph type="title" hasCustomPrompt="1"/>
          </p:nvPr>
        </p:nvSpPr>
        <p:spPr>
          <a:xfrm>
            <a:off x="1148922" y="468301"/>
            <a:ext cx="10681200" cy="400202"/>
          </a:xfrm>
        </p:spPr>
        <p:txBody>
          <a:bodyPr/>
          <a:lstStyle/>
          <a:p>
            <a:r>
              <a:rPr lang="en-GB" dirty="0"/>
              <a:t>Click to add title</a:t>
            </a:r>
          </a:p>
        </p:txBody>
      </p:sp>
      <p:sp>
        <p:nvSpPr>
          <p:cNvPr id="10" name="Text Placeholder 2">
            <a:extLst>
              <a:ext uri="{FF2B5EF4-FFF2-40B4-BE49-F238E27FC236}">
                <a16:creationId xmlns:a16="http://schemas.microsoft.com/office/drawing/2014/main" id="{967649EE-8531-9141-870B-101EFCCD3878}"/>
              </a:ext>
            </a:extLst>
          </p:cNvPr>
          <p:cNvSpPr>
            <a:spLocks noGrp="1"/>
          </p:cNvSpPr>
          <p:nvPr>
            <p:ph type="body" idx="14" hasCustomPrompt="1"/>
          </p:nvPr>
        </p:nvSpPr>
        <p:spPr>
          <a:xfrm>
            <a:off x="6097588" y="1501878"/>
            <a:ext cx="4593338" cy="824103"/>
          </a:xfrm>
        </p:spPr>
        <p:txBody>
          <a:bodyPr anchor="b"/>
          <a:lstStyle>
            <a:lvl1pPr marL="0" indent="0">
              <a:spcAft>
                <a:spcPts val="0"/>
              </a:spcAft>
              <a:buNone/>
              <a:defRPr sz="2601" b="1">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Click to add a subheading</a:t>
            </a:r>
          </a:p>
        </p:txBody>
      </p:sp>
      <p:sp>
        <p:nvSpPr>
          <p:cNvPr id="12" name="Text Placeholder 2">
            <a:extLst>
              <a:ext uri="{FF2B5EF4-FFF2-40B4-BE49-F238E27FC236}">
                <a16:creationId xmlns:a16="http://schemas.microsoft.com/office/drawing/2014/main" id="{5B75A3A2-24D3-6E4A-84F3-47A419B343DD}"/>
              </a:ext>
            </a:extLst>
          </p:cNvPr>
          <p:cNvSpPr>
            <a:spLocks noGrp="1"/>
          </p:cNvSpPr>
          <p:nvPr>
            <p:ph type="body" idx="15" hasCustomPrompt="1"/>
          </p:nvPr>
        </p:nvSpPr>
        <p:spPr>
          <a:xfrm>
            <a:off x="1123522" y="2464796"/>
            <a:ext cx="4593338" cy="824103"/>
          </a:xfrm>
        </p:spPr>
        <p:txBody>
          <a:bodyPr anchor="t"/>
          <a:lstStyle>
            <a:lvl1pPr marL="0" indent="0">
              <a:spcAft>
                <a:spcPts val="700"/>
              </a:spcAft>
              <a:buNone/>
              <a:defRPr sz="1800" b="0">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Click to add text</a:t>
            </a:r>
          </a:p>
        </p:txBody>
      </p:sp>
      <p:sp>
        <p:nvSpPr>
          <p:cNvPr id="13" name="Text Placeholder 2">
            <a:extLst>
              <a:ext uri="{FF2B5EF4-FFF2-40B4-BE49-F238E27FC236}">
                <a16:creationId xmlns:a16="http://schemas.microsoft.com/office/drawing/2014/main" id="{7718535F-994E-C146-A1F5-CB4A2CB3BE57}"/>
              </a:ext>
            </a:extLst>
          </p:cNvPr>
          <p:cNvSpPr>
            <a:spLocks noGrp="1"/>
          </p:cNvSpPr>
          <p:nvPr>
            <p:ph type="body" idx="16" hasCustomPrompt="1"/>
          </p:nvPr>
        </p:nvSpPr>
        <p:spPr>
          <a:xfrm>
            <a:off x="6097588" y="2464796"/>
            <a:ext cx="4593338" cy="824103"/>
          </a:xfrm>
        </p:spPr>
        <p:txBody>
          <a:bodyPr anchor="t"/>
          <a:lstStyle>
            <a:lvl1pPr marL="0" marR="0" indent="0" algn="l" defTabSz="914537" rtl="0" eaLnBrk="1" fontAlgn="auto" latinLnBrk="0" hangingPunct="1">
              <a:lnSpc>
                <a:spcPct val="100000"/>
              </a:lnSpc>
              <a:spcBef>
                <a:spcPts val="0"/>
              </a:spcBef>
              <a:spcAft>
                <a:spcPts val="700"/>
              </a:spcAft>
              <a:buClrTx/>
              <a:buSzTx/>
              <a:buFont typeface="Arial" panose="020B0604020202020204" pitchFamily="34" charset="0"/>
              <a:buNone/>
              <a:tabLst/>
              <a:defRPr sz="1800" b="0">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marL="0" marR="0" lvl="0" indent="0" algn="l" defTabSz="914537" rtl="0" eaLnBrk="1" fontAlgn="auto" latinLnBrk="0" hangingPunct="1">
              <a:lnSpc>
                <a:spcPct val="100000"/>
              </a:lnSpc>
              <a:spcBef>
                <a:spcPts val="0"/>
              </a:spcBef>
              <a:spcAft>
                <a:spcPts val="700"/>
              </a:spcAft>
              <a:buClrTx/>
              <a:buSzTx/>
              <a:buFont typeface="Arial" panose="020B0604020202020204" pitchFamily="34" charset="0"/>
              <a:buNone/>
              <a:tabLst/>
              <a:defRPr/>
            </a:pPr>
            <a:r>
              <a:rPr lang="en-GB" dirty="0"/>
              <a:t>Click to add text</a:t>
            </a:r>
          </a:p>
        </p:txBody>
      </p:sp>
    </p:spTree>
    <p:extLst>
      <p:ext uri="{BB962C8B-B14F-4D97-AF65-F5344CB8AC3E}">
        <p14:creationId xmlns:p14="http://schemas.microsoft.com/office/powerpoint/2010/main" val="1955682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248F69B-50B5-0F42-982D-7D61C2BD5FB9}"/>
              </a:ext>
            </a:extLst>
          </p:cNvPr>
          <p:cNvSpPr/>
          <p:nvPr userDrawn="1"/>
        </p:nvSpPr>
        <p:spPr>
          <a:xfrm>
            <a:off x="0" y="0"/>
            <a:ext cx="1522114" cy="68595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p>
        </p:txBody>
      </p:sp>
      <p:sp>
        <p:nvSpPr>
          <p:cNvPr id="11" name="Picture Placeholder 10">
            <a:extLst>
              <a:ext uri="{FF2B5EF4-FFF2-40B4-BE49-F238E27FC236}">
                <a16:creationId xmlns:a16="http://schemas.microsoft.com/office/drawing/2014/main" id="{F7596380-44AA-9B4A-A70A-B6B7382B02B8}"/>
              </a:ext>
            </a:extLst>
          </p:cNvPr>
          <p:cNvSpPr>
            <a:spLocks noGrp="1"/>
          </p:cNvSpPr>
          <p:nvPr>
            <p:ph type="pic" sz="quarter" idx="13"/>
          </p:nvPr>
        </p:nvSpPr>
        <p:spPr>
          <a:xfrm>
            <a:off x="1522908" y="0"/>
            <a:ext cx="6485353" cy="6859141"/>
          </a:xfrm>
          <a:solidFill>
            <a:schemeClr val="bg1">
              <a:lumMod val="95000"/>
            </a:schemeClr>
          </a:solidFill>
        </p:spPr>
        <p:txBody>
          <a:bodyPr tIns="5669280"/>
          <a:lstStyle>
            <a:lvl1pPr algn="ctr">
              <a:defRPr b="0"/>
            </a:lvl1pPr>
          </a:lstStyle>
          <a:p>
            <a:r>
              <a:rPr lang="en-US"/>
              <a:t>Click icon to add picture</a:t>
            </a:r>
            <a:endParaRPr lang="en-GB" dirty="0"/>
          </a:p>
        </p:txBody>
      </p:sp>
      <p:pic>
        <p:nvPicPr>
          <p:cNvPr id="8" name="Graphic 7">
            <a:extLst>
              <a:ext uri="{FF2B5EF4-FFF2-40B4-BE49-F238E27FC236}">
                <a16:creationId xmlns:a16="http://schemas.microsoft.com/office/drawing/2014/main" id="{8E1BD47D-8051-FF49-996A-97F39DAA8F5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81124" y="381088"/>
            <a:ext cx="761365" cy="288057"/>
          </a:xfrm>
          <a:prstGeom prst="rect">
            <a:avLst/>
          </a:prstGeom>
        </p:spPr>
      </p:pic>
      <p:sp>
        <p:nvSpPr>
          <p:cNvPr id="16" name="Text Placeholder 4">
            <a:extLst>
              <a:ext uri="{FF2B5EF4-FFF2-40B4-BE49-F238E27FC236}">
                <a16:creationId xmlns:a16="http://schemas.microsoft.com/office/drawing/2014/main" id="{C47AFE81-DA8A-134F-B52C-C13A80B71350}"/>
              </a:ext>
            </a:extLst>
          </p:cNvPr>
          <p:cNvSpPr>
            <a:spLocks noGrp="1"/>
          </p:cNvSpPr>
          <p:nvPr>
            <p:ph type="body" sz="quarter" idx="16" hasCustomPrompt="1"/>
          </p:nvPr>
        </p:nvSpPr>
        <p:spPr>
          <a:xfrm>
            <a:off x="8366868" y="1562462"/>
            <a:ext cx="3443075" cy="4439678"/>
          </a:xfrm>
        </p:spPr>
        <p:txBody>
          <a:bodyPr/>
          <a:lstStyle>
            <a:lvl1pPr marL="0" marR="0" indent="0" algn="l" defTabSz="914537" rtl="0" eaLnBrk="1" fontAlgn="auto" latinLnBrk="0" hangingPunct="1">
              <a:lnSpc>
                <a:spcPct val="100000"/>
              </a:lnSpc>
              <a:spcBef>
                <a:spcPts val="700"/>
              </a:spcBef>
              <a:spcAft>
                <a:spcPts val="700"/>
              </a:spcAft>
              <a:buClrTx/>
              <a:buSzTx/>
              <a:buFont typeface="Arial" panose="020B0604020202020204" pitchFamily="34" charset="0"/>
              <a:buNone/>
              <a:tabLst/>
              <a:defRPr sz="3001">
                <a:solidFill>
                  <a:schemeClr val="tx1"/>
                </a:solidFill>
              </a:defRPr>
            </a:lvl1pPr>
            <a:lvl2pPr>
              <a:lnSpc>
                <a:spcPct val="100000"/>
              </a:lnSpc>
              <a:spcBef>
                <a:spcPts val="500"/>
              </a:spcBef>
              <a:defRPr sz="2000">
                <a:solidFill>
                  <a:schemeClr val="tx1"/>
                </a:solidFill>
              </a:defRPr>
            </a:lvl2pPr>
            <a:lvl3pPr marL="0" indent="0">
              <a:lnSpc>
                <a:spcPct val="100000"/>
              </a:lnSpc>
              <a:spcBef>
                <a:spcPts val="2000"/>
              </a:spcBef>
              <a:spcAft>
                <a:spcPts val="500"/>
              </a:spcAft>
              <a:buNone/>
              <a:defRPr sz="1200">
                <a:solidFill>
                  <a:schemeClr val="tx1"/>
                </a:solidFill>
              </a:defRPr>
            </a:lvl3pPr>
            <a:lvl4pPr marL="0" indent="0">
              <a:lnSpc>
                <a:spcPct val="100000"/>
              </a:lnSpc>
              <a:spcBef>
                <a:spcPts val="500"/>
              </a:spcBef>
              <a:spcAft>
                <a:spcPts val="500"/>
              </a:spcAft>
              <a:buNone/>
              <a:tabLst/>
              <a:defRPr>
                <a:solidFill>
                  <a:schemeClr val="tx1"/>
                </a:solidFill>
              </a:defRPr>
            </a:lvl4pPr>
            <a:lvl5pPr marL="0" indent="0">
              <a:lnSpc>
                <a:spcPct val="100000"/>
              </a:lnSpc>
              <a:spcBef>
                <a:spcPts val="500"/>
              </a:spcBef>
              <a:spcAft>
                <a:spcPts val="500"/>
              </a:spcAft>
              <a:buNone/>
              <a:tabLst/>
              <a:defRPr>
                <a:solidFill>
                  <a:schemeClr val="tx1"/>
                </a:solidFill>
              </a:defRPr>
            </a:lvl5pPr>
          </a:lstStyle>
          <a:p>
            <a:pPr marL="0" marR="0" lvl="0" indent="0" algn="l" defTabSz="914537" rtl="0" eaLnBrk="1" fontAlgn="auto" latinLnBrk="0" hangingPunct="1">
              <a:lnSpc>
                <a:spcPct val="100000"/>
              </a:lnSpc>
              <a:spcBef>
                <a:spcPts val="700"/>
              </a:spcBef>
              <a:spcAft>
                <a:spcPts val="700"/>
              </a:spcAft>
              <a:buClrTx/>
              <a:buSzTx/>
              <a:buFont typeface="Arial" panose="020B0604020202020204" pitchFamily="34" charset="0"/>
              <a:buNone/>
              <a:tabLst/>
              <a:defRPr/>
            </a:pPr>
            <a:r>
              <a:rPr lang="en-GB" dirty="0"/>
              <a:t>First level – title. Second level – subtitle. Third level – date</a:t>
            </a:r>
          </a:p>
          <a:p>
            <a:pPr lvl="1"/>
            <a:r>
              <a:rPr lang="en-GB" dirty="0"/>
              <a:t>Second level</a:t>
            </a:r>
          </a:p>
          <a:p>
            <a:pPr lvl="2"/>
            <a:r>
              <a:rPr lang="en-GB" dirty="0"/>
              <a:t>Third level – date</a:t>
            </a:r>
          </a:p>
          <a:p>
            <a:pPr lvl="3"/>
            <a:r>
              <a:rPr lang="en-GB" dirty="0"/>
              <a:t>Fourth level</a:t>
            </a:r>
          </a:p>
          <a:p>
            <a:pPr lvl="4"/>
            <a:r>
              <a:rPr lang="en-GB" dirty="0"/>
              <a:t>Fifth level</a:t>
            </a:r>
          </a:p>
        </p:txBody>
      </p:sp>
      <p:pic>
        <p:nvPicPr>
          <p:cNvPr id="9" name="Graphic 8">
            <a:extLst>
              <a:ext uri="{FF2B5EF4-FFF2-40B4-BE49-F238E27FC236}">
                <a16:creationId xmlns:a16="http://schemas.microsoft.com/office/drawing/2014/main" id="{3038456F-3E12-4DE0-8D61-3C910A603299}"/>
              </a:ext>
            </a:extLst>
          </p:cNvPr>
          <p:cNvPicPr>
            <a:picLocks noChangeAspect="1"/>
          </p:cNvPicPr>
          <p:nvPr/>
        </p:nvPicPr>
        <p:blipFill>
          <a:blip r:embed="rId2">
            <a:extLst>
              <a:ext uri="{96DAC541-7B7A-43D3-8B79-37D633B846F1}">
                <asvg:svgBlip xmlns:asvg="http://schemas.microsoft.com/office/drawing/2016/SVG/main" r:embed="rId4"/>
              </a:ext>
            </a:extLst>
          </a:blip>
          <a:stretch>
            <a:fillRect/>
          </a:stretch>
        </p:blipFill>
        <p:spPr>
          <a:xfrm>
            <a:off x="381124" y="381088"/>
            <a:ext cx="761365" cy="288057"/>
          </a:xfrm>
          <a:prstGeom prst="rect">
            <a:avLst/>
          </a:prstGeom>
        </p:spPr>
      </p:pic>
      <p:pic>
        <p:nvPicPr>
          <p:cNvPr id="13" name="Graphic 12">
            <a:extLst>
              <a:ext uri="{FF2B5EF4-FFF2-40B4-BE49-F238E27FC236}">
                <a16:creationId xmlns:a16="http://schemas.microsoft.com/office/drawing/2014/main" id="{DD6B64E5-2431-4AF8-9F50-C56A041F0737}"/>
              </a:ext>
            </a:extLst>
          </p:cNvPr>
          <p:cNvPicPr>
            <a:picLocks noChangeAspect="1"/>
          </p:cNvPicPr>
          <p:nvPr/>
        </p:nvPicPr>
        <p:blipFill>
          <a:blip r:embed="rId2">
            <a:extLst>
              <a:ext uri="{96DAC541-7B7A-43D3-8B79-37D633B846F1}">
                <asvg:svgBlip xmlns:asvg="http://schemas.microsoft.com/office/drawing/2016/SVG/main" r:embed="rId4"/>
              </a:ext>
            </a:extLst>
          </a:blip>
          <a:stretch>
            <a:fillRect/>
          </a:stretch>
        </p:blipFill>
        <p:spPr>
          <a:xfrm>
            <a:off x="381124" y="381088"/>
            <a:ext cx="761365" cy="288057"/>
          </a:xfrm>
          <a:prstGeom prst="rect">
            <a:avLst/>
          </a:prstGeom>
        </p:spPr>
      </p:pic>
      <p:pic>
        <p:nvPicPr>
          <p:cNvPr id="17" name="Graphic 16">
            <a:extLst>
              <a:ext uri="{FF2B5EF4-FFF2-40B4-BE49-F238E27FC236}">
                <a16:creationId xmlns:a16="http://schemas.microsoft.com/office/drawing/2014/main" id="{869101C5-430B-47D2-B860-13B2CFDFFB93}"/>
              </a:ext>
            </a:extLst>
          </p:cNvPr>
          <p:cNvPicPr>
            <a:picLocks noChangeAspect="1"/>
          </p:cNvPicPr>
          <p:nvPr userDrawn="1"/>
        </p:nvPicPr>
        <p:blipFill>
          <a:blip r:embed="rId2">
            <a:extLst>
              <a:ext uri="{96DAC541-7B7A-43D3-8B79-37D633B846F1}">
                <asvg:svgBlip xmlns:asvg="http://schemas.microsoft.com/office/drawing/2016/SVG/main" r:embed="rId4"/>
              </a:ext>
            </a:extLst>
          </a:blip>
          <a:stretch>
            <a:fillRect/>
          </a:stretch>
        </p:blipFill>
        <p:spPr>
          <a:xfrm>
            <a:off x="381124" y="381088"/>
            <a:ext cx="761365" cy="288057"/>
          </a:xfrm>
          <a:prstGeom prst="rect">
            <a:avLst/>
          </a:prstGeom>
        </p:spPr>
      </p:pic>
      <p:sp>
        <p:nvSpPr>
          <p:cNvPr id="18" name="TextBox 17">
            <a:extLst>
              <a:ext uri="{FF2B5EF4-FFF2-40B4-BE49-F238E27FC236}">
                <a16:creationId xmlns:a16="http://schemas.microsoft.com/office/drawing/2014/main" id="{2F50CA9B-813D-4965-AECC-88E6031163AC}"/>
              </a:ext>
            </a:extLst>
          </p:cNvPr>
          <p:cNvSpPr txBox="1"/>
          <p:nvPr userDrawn="1"/>
        </p:nvSpPr>
        <p:spPr>
          <a:xfrm>
            <a:off x="10217755" y="6367820"/>
            <a:ext cx="1592189" cy="138179"/>
          </a:xfrm>
          <a:prstGeom prst="rect">
            <a:avLst/>
          </a:prstGeom>
          <a:noFill/>
        </p:spPr>
        <p:txBody>
          <a:bodyPr wrap="square" lIns="0" tIns="0" rIns="0" bIns="0" rtlCol="0" anchor="b">
            <a:spAutoFit/>
          </a:bodyPr>
          <a:lstStyle/>
          <a:p>
            <a:pPr marL="0" algn="r">
              <a:lnSpc>
                <a:spcPct val="117000"/>
              </a:lnSpc>
              <a:spcAft>
                <a:spcPts val="500"/>
              </a:spcAft>
            </a:pPr>
            <a:r>
              <a:rPr lang="en-GB" sz="800" dirty="0">
                <a:solidFill>
                  <a:schemeClr val="tx1"/>
                </a:solidFill>
                <a:latin typeface="Helvetica Now Text" panose="020B0504030202020204" pitchFamily="34" charset="0"/>
              </a:rPr>
              <a:t>Proprietary &amp; Confidential</a:t>
            </a:r>
          </a:p>
        </p:txBody>
      </p:sp>
    </p:spTree>
    <p:extLst>
      <p:ext uri="{BB962C8B-B14F-4D97-AF65-F5344CB8AC3E}">
        <p14:creationId xmlns:p14="http://schemas.microsoft.com/office/powerpoint/2010/main" val="2392845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Content and infographic">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142578" y="1562462"/>
            <a:ext cx="2348118" cy="4440601"/>
          </a:xfrm>
        </p:spPr>
        <p:txBody>
          <a:bodyPr/>
          <a:lstStyle>
            <a:lvl1pPr>
              <a:lnSpc>
                <a:spcPct val="117000"/>
              </a:lnSpc>
              <a:spcAft>
                <a:spcPts val="400"/>
              </a:spcAft>
              <a:defRPr sz="10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Type a subheading – First level. Type text Second level. Type bullet Third, Fourth and Fifth level</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Title 4">
            <a:extLst>
              <a:ext uri="{FF2B5EF4-FFF2-40B4-BE49-F238E27FC236}">
                <a16:creationId xmlns:a16="http://schemas.microsoft.com/office/drawing/2014/main" id="{E3C57073-C7EE-2841-80E1-0655BC165A7C}"/>
              </a:ext>
            </a:extLst>
          </p:cNvPr>
          <p:cNvSpPr>
            <a:spLocks noGrp="1"/>
          </p:cNvSpPr>
          <p:nvPr>
            <p:ph type="title" hasCustomPrompt="1"/>
          </p:nvPr>
        </p:nvSpPr>
        <p:spPr>
          <a:xfrm>
            <a:off x="1148922" y="468301"/>
            <a:ext cx="10681200" cy="400202"/>
          </a:xfrm>
        </p:spPr>
        <p:txBody>
          <a:bodyPr/>
          <a:lstStyle/>
          <a:p>
            <a:r>
              <a:rPr lang="en-GB" dirty="0"/>
              <a:t>Click to add title</a:t>
            </a:r>
          </a:p>
        </p:txBody>
      </p:sp>
      <p:sp>
        <p:nvSpPr>
          <p:cNvPr id="8" name="Subtitle 2">
            <a:extLst>
              <a:ext uri="{FF2B5EF4-FFF2-40B4-BE49-F238E27FC236}">
                <a16:creationId xmlns:a16="http://schemas.microsoft.com/office/drawing/2014/main" id="{962223A4-0309-D041-BC7E-1B4B70A5FBB9}"/>
              </a:ext>
            </a:extLst>
          </p:cNvPr>
          <p:cNvSpPr>
            <a:spLocks noGrp="1"/>
          </p:cNvSpPr>
          <p:nvPr>
            <p:ph type="subTitle" idx="13" hasCustomPrompt="1"/>
          </p:nvPr>
        </p:nvSpPr>
        <p:spPr>
          <a:xfrm>
            <a:off x="1148922" y="843479"/>
            <a:ext cx="10681200" cy="307848"/>
          </a:xfrm>
        </p:spPr>
        <p:txBody>
          <a:bodyPr wrap="square">
            <a:spAutoFit/>
          </a:bodyPr>
          <a:lstStyle>
            <a:lvl1pPr marL="0" indent="0" algn="l">
              <a:buNone/>
              <a:defRPr sz="2000" b="0" i="0">
                <a:solidFill>
                  <a:schemeClr val="tx1"/>
                </a:solidFill>
                <a:latin typeface="Helvetica Now Text" panose="020B0504030202020204" pitchFamily="34" charset="77"/>
              </a:defRPr>
            </a:lvl1pPr>
            <a:lvl2pPr marL="457268" indent="0" algn="ctr">
              <a:buNone/>
              <a:defRPr sz="2000"/>
            </a:lvl2pPr>
            <a:lvl3pPr marL="914537" indent="0" algn="ctr">
              <a:buNone/>
              <a:defRPr sz="1800"/>
            </a:lvl3pPr>
            <a:lvl4pPr marL="1371806" indent="0" algn="ctr">
              <a:buNone/>
              <a:defRPr sz="1600"/>
            </a:lvl4pPr>
            <a:lvl5pPr marL="1829074" indent="0" algn="ctr">
              <a:buNone/>
              <a:defRPr sz="1600"/>
            </a:lvl5pPr>
            <a:lvl6pPr marL="2286343" indent="0" algn="ctr">
              <a:buNone/>
              <a:defRPr sz="1600"/>
            </a:lvl6pPr>
            <a:lvl7pPr marL="2743612" indent="0" algn="ctr">
              <a:buNone/>
              <a:defRPr sz="1600"/>
            </a:lvl7pPr>
            <a:lvl8pPr marL="3200880" indent="0" algn="ctr">
              <a:buNone/>
              <a:defRPr sz="1600"/>
            </a:lvl8pPr>
            <a:lvl9pPr marL="3658148" indent="0" algn="ctr">
              <a:buNone/>
              <a:defRPr sz="1600"/>
            </a:lvl9pPr>
          </a:lstStyle>
          <a:p>
            <a:r>
              <a:rPr lang="en-GB" dirty="0"/>
              <a:t>Click to add subhead</a:t>
            </a:r>
          </a:p>
        </p:txBody>
      </p:sp>
    </p:spTree>
    <p:extLst>
      <p:ext uri="{BB962C8B-B14F-4D97-AF65-F5344CB8AC3E}">
        <p14:creationId xmlns:p14="http://schemas.microsoft.com/office/powerpoint/2010/main" val="3785062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Content and data">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57073-C7EE-2841-80E1-0655BC165A7C}"/>
              </a:ext>
            </a:extLst>
          </p:cNvPr>
          <p:cNvSpPr>
            <a:spLocks noGrp="1"/>
          </p:cNvSpPr>
          <p:nvPr>
            <p:ph type="title" hasCustomPrompt="1"/>
          </p:nvPr>
        </p:nvSpPr>
        <p:spPr>
          <a:xfrm>
            <a:off x="1148922" y="468301"/>
            <a:ext cx="10681200" cy="400202"/>
          </a:xfrm>
        </p:spPr>
        <p:txBody>
          <a:bodyPr/>
          <a:lstStyle/>
          <a:p>
            <a:r>
              <a:rPr lang="en-GB" dirty="0"/>
              <a:t>Click to add title</a:t>
            </a:r>
          </a:p>
        </p:txBody>
      </p:sp>
      <p:sp>
        <p:nvSpPr>
          <p:cNvPr id="8" name="Subtitle 2">
            <a:extLst>
              <a:ext uri="{FF2B5EF4-FFF2-40B4-BE49-F238E27FC236}">
                <a16:creationId xmlns:a16="http://schemas.microsoft.com/office/drawing/2014/main" id="{962223A4-0309-D041-BC7E-1B4B70A5FBB9}"/>
              </a:ext>
            </a:extLst>
          </p:cNvPr>
          <p:cNvSpPr>
            <a:spLocks noGrp="1"/>
          </p:cNvSpPr>
          <p:nvPr>
            <p:ph type="subTitle" idx="13" hasCustomPrompt="1"/>
          </p:nvPr>
        </p:nvSpPr>
        <p:spPr>
          <a:xfrm>
            <a:off x="1148922" y="843479"/>
            <a:ext cx="10681200" cy="307848"/>
          </a:xfrm>
        </p:spPr>
        <p:txBody>
          <a:bodyPr wrap="square">
            <a:spAutoFit/>
          </a:bodyPr>
          <a:lstStyle>
            <a:lvl1pPr marL="0" indent="0" algn="l">
              <a:buNone/>
              <a:defRPr sz="2000" b="0" i="0">
                <a:solidFill>
                  <a:schemeClr val="tx1"/>
                </a:solidFill>
                <a:latin typeface="Helvetica Now Text" panose="020B0504030202020204" pitchFamily="34" charset="77"/>
              </a:defRPr>
            </a:lvl1pPr>
            <a:lvl2pPr marL="457268" indent="0" algn="ctr">
              <a:buNone/>
              <a:defRPr sz="2000"/>
            </a:lvl2pPr>
            <a:lvl3pPr marL="914537" indent="0" algn="ctr">
              <a:buNone/>
              <a:defRPr sz="1800"/>
            </a:lvl3pPr>
            <a:lvl4pPr marL="1371806" indent="0" algn="ctr">
              <a:buNone/>
              <a:defRPr sz="1600"/>
            </a:lvl4pPr>
            <a:lvl5pPr marL="1829074" indent="0" algn="ctr">
              <a:buNone/>
              <a:defRPr sz="1600"/>
            </a:lvl5pPr>
            <a:lvl6pPr marL="2286343" indent="0" algn="ctr">
              <a:buNone/>
              <a:defRPr sz="1600"/>
            </a:lvl6pPr>
            <a:lvl7pPr marL="2743612" indent="0" algn="ctr">
              <a:buNone/>
              <a:defRPr sz="1600"/>
            </a:lvl7pPr>
            <a:lvl8pPr marL="3200880" indent="0" algn="ctr">
              <a:buNone/>
              <a:defRPr sz="1600"/>
            </a:lvl8pPr>
            <a:lvl9pPr marL="3658148" indent="0" algn="ctr">
              <a:buNone/>
              <a:defRPr sz="1600"/>
            </a:lvl9pPr>
          </a:lstStyle>
          <a:p>
            <a:r>
              <a:rPr lang="en-GB" dirty="0"/>
              <a:t>Click to add subhead</a:t>
            </a:r>
          </a:p>
        </p:txBody>
      </p:sp>
      <p:sp>
        <p:nvSpPr>
          <p:cNvPr id="10" name="Text Placeholder 2">
            <a:extLst>
              <a:ext uri="{FF2B5EF4-FFF2-40B4-BE49-F238E27FC236}">
                <a16:creationId xmlns:a16="http://schemas.microsoft.com/office/drawing/2014/main" id="{B4141CF5-C122-744F-857C-AA1004915627}"/>
              </a:ext>
            </a:extLst>
          </p:cNvPr>
          <p:cNvSpPr>
            <a:spLocks noGrp="1"/>
          </p:cNvSpPr>
          <p:nvPr>
            <p:ph type="body" idx="15" hasCustomPrompt="1"/>
          </p:nvPr>
        </p:nvSpPr>
        <p:spPr>
          <a:xfrm>
            <a:off x="6446820" y="2196428"/>
            <a:ext cx="1936321" cy="824103"/>
          </a:xfrm>
        </p:spPr>
        <p:txBody>
          <a:bodyPr wrap="none" anchor="t"/>
          <a:lstStyle>
            <a:lvl1pPr marL="0" indent="0">
              <a:spcAft>
                <a:spcPts val="0"/>
              </a:spcAft>
              <a:buNone/>
              <a:defRPr sz="6001" b="0" i="0" spc="-500" baseline="0">
                <a:solidFill>
                  <a:schemeClr val="accent4"/>
                </a:solidFill>
                <a:latin typeface="Helvetica Now Text Light" panose="020B0404030202020204" pitchFamily="34" charset="77"/>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00</a:t>
            </a:r>
          </a:p>
        </p:txBody>
      </p:sp>
      <p:sp>
        <p:nvSpPr>
          <p:cNvPr id="11" name="Text Placeholder 2">
            <a:extLst>
              <a:ext uri="{FF2B5EF4-FFF2-40B4-BE49-F238E27FC236}">
                <a16:creationId xmlns:a16="http://schemas.microsoft.com/office/drawing/2014/main" id="{4D8E5C98-2D5C-FA4E-B19C-E4FD1AF623D6}"/>
              </a:ext>
            </a:extLst>
          </p:cNvPr>
          <p:cNvSpPr>
            <a:spLocks noGrp="1"/>
          </p:cNvSpPr>
          <p:nvPr>
            <p:ph type="body" idx="16" hasCustomPrompt="1"/>
          </p:nvPr>
        </p:nvSpPr>
        <p:spPr>
          <a:xfrm>
            <a:off x="6473347" y="3044017"/>
            <a:ext cx="1936321" cy="172779"/>
          </a:xfrm>
        </p:spPr>
        <p:txBody>
          <a:bodyPr anchor="t">
            <a:spAutoFit/>
          </a:bodyPr>
          <a:lstStyle>
            <a:lvl1pPr marL="0" indent="0">
              <a:lnSpc>
                <a:spcPct val="117000"/>
              </a:lnSpc>
              <a:spcAft>
                <a:spcPts val="0"/>
              </a:spcAft>
              <a:buNone/>
              <a:defRPr sz="1000" b="0">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Click to add text</a:t>
            </a:r>
          </a:p>
        </p:txBody>
      </p:sp>
      <p:sp>
        <p:nvSpPr>
          <p:cNvPr id="13" name="Text Placeholder 2">
            <a:extLst>
              <a:ext uri="{FF2B5EF4-FFF2-40B4-BE49-F238E27FC236}">
                <a16:creationId xmlns:a16="http://schemas.microsoft.com/office/drawing/2014/main" id="{49273EFD-3DDE-2F47-97FB-1C15769A515C}"/>
              </a:ext>
            </a:extLst>
          </p:cNvPr>
          <p:cNvSpPr>
            <a:spLocks noGrp="1"/>
          </p:cNvSpPr>
          <p:nvPr>
            <p:ph type="body" idx="18" hasCustomPrompt="1"/>
          </p:nvPr>
        </p:nvSpPr>
        <p:spPr>
          <a:xfrm>
            <a:off x="9126982" y="2196428"/>
            <a:ext cx="1936321" cy="824103"/>
          </a:xfrm>
        </p:spPr>
        <p:txBody>
          <a:bodyPr wrap="none" anchor="t"/>
          <a:lstStyle>
            <a:lvl1pPr marL="0" indent="0">
              <a:spcAft>
                <a:spcPts val="0"/>
              </a:spcAft>
              <a:buNone/>
              <a:defRPr sz="6001" b="0" i="0" spc="-500" baseline="0">
                <a:solidFill>
                  <a:schemeClr val="accent4"/>
                </a:solidFill>
                <a:latin typeface="Helvetica Now Text Light" panose="020B0404030202020204" pitchFamily="34" charset="77"/>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00</a:t>
            </a:r>
          </a:p>
        </p:txBody>
      </p:sp>
      <p:sp>
        <p:nvSpPr>
          <p:cNvPr id="14" name="Text Placeholder 2">
            <a:extLst>
              <a:ext uri="{FF2B5EF4-FFF2-40B4-BE49-F238E27FC236}">
                <a16:creationId xmlns:a16="http://schemas.microsoft.com/office/drawing/2014/main" id="{1051634F-5956-984C-AD6F-7C778C53277A}"/>
              </a:ext>
            </a:extLst>
          </p:cNvPr>
          <p:cNvSpPr>
            <a:spLocks noGrp="1"/>
          </p:cNvSpPr>
          <p:nvPr>
            <p:ph type="body" idx="19" hasCustomPrompt="1"/>
          </p:nvPr>
        </p:nvSpPr>
        <p:spPr>
          <a:xfrm>
            <a:off x="9146579" y="3044017"/>
            <a:ext cx="1936321" cy="172779"/>
          </a:xfrm>
        </p:spPr>
        <p:txBody>
          <a:bodyPr anchor="t">
            <a:spAutoFit/>
          </a:bodyPr>
          <a:lstStyle>
            <a:lvl1pPr marL="0" indent="0">
              <a:lnSpc>
                <a:spcPct val="117000"/>
              </a:lnSpc>
              <a:spcAft>
                <a:spcPts val="0"/>
              </a:spcAft>
              <a:buNone/>
              <a:defRPr sz="1000" b="0">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Click to add text</a:t>
            </a:r>
          </a:p>
        </p:txBody>
      </p:sp>
      <p:sp>
        <p:nvSpPr>
          <p:cNvPr id="16" name="Text Placeholder 2">
            <a:extLst>
              <a:ext uri="{FF2B5EF4-FFF2-40B4-BE49-F238E27FC236}">
                <a16:creationId xmlns:a16="http://schemas.microsoft.com/office/drawing/2014/main" id="{34CAA191-4F71-C849-9E26-C6A68608B721}"/>
              </a:ext>
            </a:extLst>
          </p:cNvPr>
          <p:cNvSpPr>
            <a:spLocks noGrp="1"/>
          </p:cNvSpPr>
          <p:nvPr>
            <p:ph type="body" idx="21" hasCustomPrompt="1"/>
          </p:nvPr>
        </p:nvSpPr>
        <p:spPr>
          <a:xfrm>
            <a:off x="6446820" y="4635392"/>
            <a:ext cx="1936321" cy="824103"/>
          </a:xfrm>
        </p:spPr>
        <p:txBody>
          <a:bodyPr wrap="none" anchor="t"/>
          <a:lstStyle>
            <a:lvl1pPr marL="0" indent="0">
              <a:spcAft>
                <a:spcPts val="0"/>
              </a:spcAft>
              <a:buNone/>
              <a:defRPr sz="6001" b="0" i="0" spc="-500" baseline="0">
                <a:solidFill>
                  <a:schemeClr val="accent1"/>
                </a:solidFill>
                <a:latin typeface="Helvetica Now Text Light" panose="020B0404030202020204" pitchFamily="34" charset="77"/>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00</a:t>
            </a:r>
          </a:p>
        </p:txBody>
      </p:sp>
      <p:sp>
        <p:nvSpPr>
          <p:cNvPr id="17" name="Text Placeholder 2">
            <a:extLst>
              <a:ext uri="{FF2B5EF4-FFF2-40B4-BE49-F238E27FC236}">
                <a16:creationId xmlns:a16="http://schemas.microsoft.com/office/drawing/2014/main" id="{52122151-25C4-CE4D-BDB4-2A7224A1EE0D}"/>
              </a:ext>
            </a:extLst>
          </p:cNvPr>
          <p:cNvSpPr>
            <a:spLocks noGrp="1"/>
          </p:cNvSpPr>
          <p:nvPr>
            <p:ph type="body" idx="22" hasCustomPrompt="1"/>
          </p:nvPr>
        </p:nvSpPr>
        <p:spPr>
          <a:xfrm>
            <a:off x="6473347" y="5482981"/>
            <a:ext cx="1936321" cy="172779"/>
          </a:xfrm>
        </p:spPr>
        <p:txBody>
          <a:bodyPr anchor="t">
            <a:spAutoFit/>
          </a:bodyPr>
          <a:lstStyle>
            <a:lvl1pPr marL="0" indent="0">
              <a:lnSpc>
                <a:spcPct val="117000"/>
              </a:lnSpc>
              <a:spcAft>
                <a:spcPts val="0"/>
              </a:spcAft>
              <a:buNone/>
              <a:defRPr sz="1000" b="0">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Click to add text</a:t>
            </a:r>
          </a:p>
        </p:txBody>
      </p:sp>
      <p:sp>
        <p:nvSpPr>
          <p:cNvPr id="19" name="Text Placeholder 2">
            <a:extLst>
              <a:ext uri="{FF2B5EF4-FFF2-40B4-BE49-F238E27FC236}">
                <a16:creationId xmlns:a16="http://schemas.microsoft.com/office/drawing/2014/main" id="{7D663243-01E6-4C4B-B90D-EC423A714AA6}"/>
              </a:ext>
            </a:extLst>
          </p:cNvPr>
          <p:cNvSpPr>
            <a:spLocks noGrp="1"/>
          </p:cNvSpPr>
          <p:nvPr>
            <p:ph type="body" idx="24" hasCustomPrompt="1"/>
          </p:nvPr>
        </p:nvSpPr>
        <p:spPr>
          <a:xfrm>
            <a:off x="9126982" y="4635392"/>
            <a:ext cx="1936321" cy="824103"/>
          </a:xfrm>
        </p:spPr>
        <p:txBody>
          <a:bodyPr wrap="none" anchor="t"/>
          <a:lstStyle>
            <a:lvl1pPr marL="0" indent="0">
              <a:spcAft>
                <a:spcPts val="0"/>
              </a:spcAft>
              <a:buNone/>
              <a:defRPr sz="6001" b="0" i="0" spc="-500" baseline="0">
                <a:solidFill>
                  <a:schemeClr val="accent4"/>
                </a:solidFill>
                <a:latin typeface="Helvetica Now Text Light" panose="020B0404030202020204" pitchFamily="34" charset="77"/>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00</a:t>
            </a:r>
          </a:p>
        </p:txBody>
      </p:sp>
      <p:sp>
        <p:nvSpPr>
          <p:cNvPr id="20" name="Text Placeholder 2">
            <a:extLst>
              <a:ext uri="{FF2B5EF4-FFF2-40B4-BE49-F238E27FC236}">
                <a16:creationId xmlns:a16="http://schemas.microsoft.com/office/drawing/2014/main" id="{B017BDB7-EC1E-A74A-A6D6-463400318A5C}"/>
              </a:ext>
            </a:extLst>
          </p:cNvPr>
          <p:cNvSpPr>
            <a:spLocks noGrp="1"/>
          </p:cNvSpPr>
          <p:nvPr>
            <p:ph type="body" idx="25" hasCustomPrompt="1"/>
          </p:nvPr>
        </p:nvSpPr>
        <p:spPr>
          <a:xfrm>
            <a:off x="9146579" y="5482981"/>
            <a:ext cx="1936321" cy="172779"/>
          </a:xfrm>
        </p:spPr>
        <p:txBody>
          <a:bodyPr anchor="t">
            <a:spAutoFit/>
          </a:bodyPr>
          <a:lstStyle>
            <a:lvl1pPr marL="0" indent="0">
              <a:lnSpc>
                <a:spcPct val="117000"/>
              </a:lnSpc>
              <a:spcAft>
                <a:spcPts val="0"/>
              </a:spcAft>
              <a:buNone/>
              <a:defRPr sz="1000" b="0">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Click to add text</a:t>
            </a:r>
          </a:p>
        </p:txBody>
      </p:sp>
      <p:sp>
        <p:nvSpPr>
          <p:cNvPr id="21" name="Text Placeholder 2">
            <a:extLst>
              <a:ext uri="{FF2B5EF4-FFF2-40B4-BE49-F238E27FC236}">
                <a16:creationId xmlns:a16="http://schemas.microsoft.com/office/drawing/2014/main" id="{003838F2-65DE-3C49-9956-BA8976557CF3}"/>
              </a:ext>
            </a:extLst>
          </p:cNvPr>
          <p:cNvSpPr>
            <a:spLocks noGrp="1"/>
          </p:cNvSpPr>
          <p:nvPr>
            <p:ph type="body" idx="14" hasCustomPrompt="1"/>
          </p:nvPr>
        </p:nvSpPr>
        <p:spPr>
          <a:xfrm>
            <a:off x="6466624" y="1548272"/>
            <a:ext cx="1936321" cy="615696"/>
          </a:xfrm>
        </p:spPr>
        <p:txBody>
          <a:bodyPr wrap="square" anchor="b">
            <a:spAutoFit/>
          </a:bodyPr>
          <a:lstStyle>
            <a:lvl1pPr marL="0" indent="0">
              <a:spcAft>
                <a:spcPts val="0"/>
              </a:spcAft>
              <a:buNone/>
              <a:defRPr sz="2000" b="1">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Click to </a:t>
            </a:r>
            <a:br>
              <a:rPr lang="en-GB" dirty="0"/>
            </a:br>
            <a:r>
              <a:rPr lang="en-GB" dirty="0"/>
              <a:t>add text</a:t>
            </a:r>
          </a:p>
        </p:txBody>
      </p:sp>
      <p:sp>
        <p:nvSpPr>
          <p:cNvPr id="22" name="Text Placeholder 2">
            <a:extLst>
              <a:ext uri="{FF2B5EF4-FFF2-40B4-BE49-F238E27FC236}">
                <a16:creationId xmlns:a16="http://schemas.microsoft.com/office/drawing/2014/main" id="{212AE347-42B7-6847-8450-27FA8B440BA4}"/>
              </a:ext>
            </a:extLst>
          </p:cNvPr>
          <p:cNvSpPr>
            <a:spLocks noGrp="1"/>
          </p:cNvSpPr>
          <p:nvPr>
            <p:ph type="body" idx="17" hasCustomPrompt="1"/>
          </p:nvPr>
        </p:nvSpPr>
        <p:spPr>
          <a:xfrm>
            <a:off x="9133134" y="1548272"/>
            <a:ext cx="1936321" cy="615696"/>
          </a:xfrm>
        </p:spPr>
        <p:txBody>
          <a:bodyPr wrap="square" anchor="b">
            <a:spAutoFit/>
          </a:bodyPr>
          <a:lstStyle>
            <a:lvl1pPr marL="0" indent="0">
              <a:spcAft>
                <a:spcPts val="0"/>
              </a:spcAft>
              <a:buNone/>
              <a:defRPr sz="2000" b="1">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Click to </a:t>
            </a:r>
            <a:br>
              <a:rPr lang="en-GB" dirty="0"/>
            </a:br>
            <a:r>
              <a:rPr lang="en-GB" dirty="0"/>
              <a:t>add text</a:t>
            </a:r>
          </a:p>
        </p:txBody>
      </p:sp>
      <p:sp>
        <p:nvSpPr>
          <p:cNvPr id="23" name="Text Placeholder 2">
            <a:extLst>
              <a:ext uri="{FF2B5EF4-FFF2-40B4-BE49-F238E27FC236}">
                <a16:creationId xmlns:a16="http://schemas.microsoft.com/office/drawing/2014/main" id="{90257A75-8571-B849-AF0B-8DD2D2B8AD36}"/>
              </a:ext>
            </a:extLst>
          </p:cNvPr>
          <p:cNvSpPr>
            <a:spLocks noGrp="1"/>
          </p:cNvSpPr>
          <p:nvPr>
            <p:ph type="body" idx="20" hasCustomPrompt="1"/>
          </p:nvPr>
        </p:nvSpPr>
        <p:spPr>
          <a:xfrm>
            <a:off x="6466624" y="3987236"/>
            <a:ext cx="1936321" cy="615696"/>
          </a:xfrm>
        </p:spPr>
        <p:txBody>
          <a:bodyPr wrap="square" anchor="b">
            <a:spAutoFit/>
          </a:bodyPr>
          <a:lstStyle>
            <a:lvl1pPr marL="0" indent="0">
              <a:spcAft>
                <a:spcPts val="0"/>
              </a:spcAft>
              <a:buNone/>
              <a:defRPr sz="2000" b="1">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Click to </a:t>
            </a:r>
            <a:br>
              <a:rPr lang="en-GB" dirty="0"/>
            </a:br>
            <a:r>
              <a:rPr lang="en-GB" dirty="0"/>
              <a:t>add text</a:t>
            </a:r>
          </a:p>
        </p:txBody>
      </p:sp>
      <p:sp>
        <p:nvSpPr>
          <p:cNvPr id="24" name="Text Placeholder 2">
            <a:extLst>
              <a:ext uri="{FF2B5EF4-FFF2-40B4-BE49-F238E27FC236}">
                <a16:creationId xmlns:a16="http://schemas.microsoft.com/office/drawing/2014/main" id="{25E49900-118F-CD48-A42D-869AF2F28CA7}"/>
              </a:ext>
            </a:extLst>
          </p:cNvPr>
          <p:cNvSpPr>
            <a:spLocks noGrp="1"/>
          </p:cNvSpPr>
          <p:nvPr>
            <p:ph type="body" idx="23" hasCustomPrompt="1"/>
          </p:nvPr>
        </p:nvSpPr>
        <p:spPr>
          <a:xfrm>
            <a:off x="9133134" y="3987236"/>
            <a:ext cx="1936321" cy="615696"/>
          </a:xfrm>
        </p:spPr>
        <p:txBody>
          <a:bodyPr wrap="square" anchor="b">
            <a:spAutoFit/>
          </a:bodyPr>
          <a:lstStyle>
            <a:lvl1pPr marL="0" indent="0">
              <a:spcAft>
                <a:spcPts val="0"/>
              </a:spcAft>
              <a:buNone/>
              <a:defRPr sz="2000" b="1">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Click to</a:t>
            </a:r>
            <a:br>
              <a:rPr lang="en-GB" dirty="0"/>
            </a:br>
            <a:r>
              <a:rPr lang="en-GB" dirty="0"/>
              <a:t>add text</a:t>
            </a:r>
          </a:p>
        </p:txBody>
      </p:sp>
      <p:sp>
        <p:nvSpPr>
          <p:cNvPr id="26" name="Content Placeholder 2">
            <a:extLst>
              <a:ext uri="{FF2B5EF4-FFF2-40B4-BE49-F238E27FC236}">
                <a16:creationId xmlns:a16="http://schemas.microsoft.com/office/drawing/2014/main" id="{358F7CBF-9194-8A48-AC58-659219153433}"/>
              </a:ext>
            </a:extLst>
          </p:cNvPr>
          <p:cNvSpPr>
            <a:spLocks noGrp="1"/>
          </p:cNvSpPr>
          <p:nvPr>
            <p:ph idx="26" hasCustomPrompt="1"/>
          </p:nvPr>
        </p:nvSpPr>
        <p:spPr>
          <a:xfrm>
            <a:off x="1142578" y="1562462"/>
            <a:ext cx="4590828" cy="4440601"/>
          </a:xfrm>
        </p:spPr>
        <p:txBody>
          <a:bodyPr/>
          <a:lstStyle>
            <a:lvl1pPr>
              <a:lnSpc>
                <a:spcPct val="117000"/>
              </a:lnSpc>
              <a:spcAft>
                <a:spcPts val="400"/>
              </a:spcAft>
              <a:defRPr sz="10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Type a subheading – First level. Type text Second level. Type bullet Third, Fourth and Fifth level</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34050813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4 col Content and data">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57073-C7EE-2841-80E1-0655BC165A7C}"/>
              </a:ext>
            </a:extLst>
          </p:cNvPr>
          <p:cNvSpPr>
            <a:spLocks noGrp="1"/>
          </p:cNvSpPr>
          <p:nvPr>
            <p:ph type="title" hasCustomPrompt="1"/>
          </p:nvPr>
        </p:nvSpPr>
        <p:spPr>
          <a:xfrm>
            <a:off x="1148922" y="468301"/>
            <a:ext cx="10681200" cy="400202"/>
          </a:xfrm>
        </p:spPr>
        <p:txBody>
          <a:bodyPr/>
          <a:lstStyle/>
          <a:p>
            <a:r>
              <a:rPr lang="en-GB" dirty="0"/>
              <a:t>Click to add title</a:t>
            </a:r>
          </a:p>
        </p:txBody>
      </p:sp>
      <p:sp>
        <p:nvSpPr>
          <p:cNvPr id="8" name="Subtitle 2">
            <a:extLst>
              <a:ext uri="{FF2B5EF4-FFF2-40B4-BE49-F238E27FC236}">
                <a16:creationId xmlns:a16="http://schemas.microsoft.com/office/drawing/2014/main" id="{962223A4-0309-D041-BC7E-1B4B70A5FBB9}"/>
              </a:ext>
            </a:extLst>
          </p:cNvPr>
          <p:cNvSpPr>
            <a:spLocks noGrp="1"/>
          </p:cNvSpPr>
          <p:nvPr>
            <p:ph type="subTitle" idx="13" hasCustomPrompt="1"/>
          </p:nvPr>
        </p:nvSpPr>
        <p:spPr>
          <a:xfrm>
            <a:off x="1148922" y="843479"/>
            <a:ext cx="10681200" cy="307848"/>
          </a:xfrm>
        </p:spPr>
        <p:txBody>
          <a:bodyPr wrap="square">
            <a:spAutoFit/>
          </a:bodyPr>
          <a:lstStyle>
            <a:lvl1pPr marL="0" indent="0" algn="l">
              <a:buNone/>
              <a:defRPr sz="2000" b="0" i="0">
                <a:solidFill>
                  <a:schemeClr val="tx1"/>
                </a:solidFill>
                <a:latin typeface="Helvetica Now Text" panose="020B0504030202020204" pitchFamily="34" charset="77"/>
              </a:defRPr>
            </a:lvl1pPr>
            <a:lvl2pPr marL="457268" indent="0" algn="ctr">
              <a:buNone/>
              <a:defRPr sz="2000"/>
            </a:lvl2pPr>
            <a:lvl3pPr marL="914537" indent="0" algn="ctr">
              <a:buNone/>
              <a:defRPr sz="1800"/>
            </a:lvl3pPr>
            <a:lvl4pPr marL="1371806" indent="0" algn="ctr">
              <a:buNone/>
              <a:defRPr sz="1600"/>
            </a:lvl4pPr>
            <a:lvl5pPr marL="1829074" indent="0" algn="ctr">
              <a:buNone/>
              <a:defRPr sz="1600"/>
            </a:lvl5pPr>
            <a:lvl6pPr marL="2286343" indent="0" algn="ctr">
              <a:buNone/>
              <a:defRPr sz="1600"/>
            </a:lvl6pPr>
            <a:lvl7pPr marL="2743612" indent="0" algn="ctr">
              <a:buNone/>
              <a:defRPr sz="1600"/>
            </a:lvl7pPr>
            <a:lvl8pPr marL="3200880" indent="0" algn="ctr">
              <a:buNone/>
              <a:defRPr sz="1600"/>
            </a:lvl8pPr>
            <a:lvl9pPr marL="3658148" indent="0" algn="ctr">
              <a:buNone/>
              <a:defRPr sz="1600"/>
            </a:lvl9pPr>
          </a:lstStyle>
          <a:p>
            <a:r>
              <a:rPr lang="en-GB" dirty="0"/>
              <a:t>Click to add subhead</a:t>
            </a:r>
          </a:p>
        </p:txBody>
      </p:sp>
      <p:sp>
        <p:nvSpPr>
          <p:cNvPr id="9" name="Text Placeholder 2">
            <a:extLst>
              <a:ext uri="{FF2B5EF4-FFF2-40B4-BE49-F238E27FC236}">
                <a16:creationId xmlns:a16="http://schemas.microsoft.com/office/drawing/2014/main" id="{16642512-3957-EF43-9667-13221E404F43}"/>
              </a:ext>
            </a:extLst>
          </p:cNvPr>
          <p:cNvSpPr>
            <a:spLocks noGrp="1"/>
          </p:cNvSpPr>
          <p:nvPr>
            <p:ph type="body" idx="14" hasCustomPrompt="1"/>
          </p:nvPr>
        </p:nvSpPr>
        <p:spPr>
          <a:xfrm>
            <a:off x="1131943" y="1564225"/>
            <a:ext cx="2285156" cy="230886"/>
          </a:xfrm>
        </p:spPr>
        <p:txBody>
          <a:bodyPr wrap="square" anchor="t">
            <a:spAutoFit/>
          </a:bodyPr>
          <a:lstStyle>
            <a:lvl1pPr marL="0" indent="0">
              <a:spcAft>
                <a:spcPts val="0"/>
              </a:spcAft>
              <a:buNone/>
              <a:defRPr sz="1500" b="1">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Click to add text</a:t>
            </a:r>
          </a:p>
        </p:txBody>
      </p:sp>
      <p:sp>
        <p:nvSpPr>
          <p:cNvPr id="11" name="Text Placeholder 2">
            <a:extLst>
              <a:ext uri="{FF2B5EF4-FFF2-40B4-BE49-F238E27FC236}">
                <a16:creationId xmlns:a16="http://schemas.microsoft.com/office/drawing/2014/main" id="{4D8E5C98-2D5C-FA4E-B19C-E4FD1AF623D6}"/>
              </a:ext>
            </a:extLst>
          </p:cNvPr>
          <p:cNvSpPr>
            <a:spLocks noGrp="1"/>
          </p:cNvSpPr>
          <p:nvPr>
            <p:ph type="body" idx="16" hasCustomPrompt="1"/>
          </p:nvPr>
        </p:nvSpPr>
        <p:spPr>
          <a:xfrm>
            <a:off x="1142579" y="1875212"/>
            <a:ext cx="2285156" cy="943069"/>
          </a:xfrm>
        </p:spPr>
        <p:txBody>
          <a:bodyPr wrap="square" anchor="t">
            <a:noAutofit/>
          </a:bodyPr>
          <a:lstStyle>
            <a:lvl1pPr marL="0" indent="0">
              <a:lnSpc>
                <a:spcPct val="117000"/>
              </a:lnSpc>
              <a:spcAft>
                <a:spcPts val="0"/>
              </a:spcAft>
              <a:buNone/>
              <a:defRPr sz="1000" b="0">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Click to add text</a:t>
            </a:r>
          </a:p>
        </p:txBody>
      </p:sp>
      <p:sp>
        <p:nvSpPr>
          <p:cNvPr id="21" name="Text Placeholder 2">
            <a:extLst>
              <a:ext uri="{FF2B5EF4-FFF2-40B4-BE49-F238E27FC236}">
                <a16:creationId xmlns:a16="http://schemas.microsoft.com/office/drawing/2014/main" id="{FDAEB2EA-AE24-1443-9762-CED602863704}"/>
              </a:ext>
            </a:extLst>
          </p:cNvPr>
          <p:cNvSpPr>
            <a:spLocks noGrp="1"/>
          </p:cNvSpPr>
          <p:nvPr>
            <p:ph type="body" idx="17" hasCustomPrompt="1"/>
          </p:nvPr>
        </p:nvSpPr>
        <p:spPr>
          <a:xfrm>
            <a:off x="1131943" y="3308368"/>
            <a:ext cx="2295792" cy="430987"/>
          </a:xfrm>
        </p:spPr>
        <p:txBody>
          <a:bodyPr wrap="square" anchor="b">
            <a:spAutoFit/>
          </a:bodyPr>
          <a:lstStyle>
            <a:lvl1pPr marL="0" indent="0">
              <a:spcAft>
                <a:spcPts val="0"/>
              </a:spcAft>
              <a:buNone/>
              <a:defRPr sz="2801" b="1">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00</a:t>
            </a:r>
          </a:p>
        </p:txBody>
      </p:sp>
      <p:sp>
        <p:nvSpPr>
          <p:cNvPr id="22" name="Text Placeholder 2">
            <a:extLst>
              <a:ext uri="{FF2B5EF4-FFF2-40B4-BE49-F238E27FC236}">
                <a16:creationId xmlns:a16="http://schemas.microsoft.com/office/drawing/2014/main" id="{7D2B43BB-F80F-E94B-9590-490166D84912}"/>
              </a:ext>
            </a:extLst>
          </p:cNvPr>
          <p:cNvSpPr>
            <a:spLocks noGrp="1"/>
          </p:cNvSpPr>
          <p:nvPr>
            <p:ph type="body" idx="18" hasCustomPrompt="1"/>
          </p:nvPr>
        </p:nvSpPr>
        <p:spPr>
          <a:xfrm>
            <a:off x="1142579" y="3768245"/>
            <a:ext cx="2285156" cy="172779"/>
          </a:xfrm>
        </p:spPr>
        <p:txBody>
          <a:bodyPr wrap="square" anchor="t">
            <a:spAutoFit/>
          </a:bodyPr>
          <a:lstStyle>
            <a:lvl1pPr marL="0" indent="0">
              <a:lnSpc>
                <a:spcPct val="117000"/>
              </a:lnSpc>
              <a:spcAft>
                <a:spcPts val="0"/>
              </a:spcAft>
              <a:buNone/>
              <a:defRPr sz="1000" b="0">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Click to add text</a:t>
            </a:r>
          </a:p>
        </p:txBody>
      </p:sp>
      <p:sp>
        <p:nvSpPr>
          <p:cNvPr id="23" name="Text Placeholder 2">
            <a:extLst>
              <a:ext uri="{FF2B5EF4-FFF2-40B4-BE49-F238E27FC236}">
                <a16:creationId xmlns:a16="http://schemas.microsoft.com/office/drawing/2014/main" id="{5D11586B-BB88-E841-BDE0-C232DC44FD95}"/>
              </a:ext>
            </a:extLst>
          </p:cNvPr>
          <p:cNvSpPr>
            <a:spLocks noGrp="1"/>
          </p:cNvSpPr>
          <p:nvPr>
            <p:ph type="body" idx="19" hasCustomPrompt="1"/>
          </p:nvPr>
        </p:nvSpPr>
        <p:spPr>
          <a:xfrm>
            <a:off x="3794894" y="1564225"/>
            <a:ext cx="2285156" cy="230886"/>
          </a:xfrm>
        </p:spPr>
        <p:txBody>
          <a:bodyPr wrap="square" anchor="t">
            <a:spAutoFit/>
          </a:bodyPr>
          <a:lstStyle>
            <a:lvl1pPr marL="0" indent="0">
              <a:spcAft>
                <a:spcPts val="0"/>
              </a:spcAft>
              <a:buNone/>
              <a:defRPr sz="1500" b="1">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Click to add text</a:t>
            </a:r>
          </a:p>
        </p:txBody>
      </p:sp>
      <p:sp>
        <p:nvSpPr>
          <p:cNvPr id="24" name="Text Placeholder 2">
            <a:extLst>
              <a:ext uri="{FF2B5EF4-FFF2-40B4-BE49-F238E27FC236}">
                <a16:creationId xmlns:a16="http://schemas.microsoft.com/office/drawing/2014/main" id="{59FB3666-1E87-CB46-90C6-24A9ED043E99}"/>
              </a:ext>
            </a:extLst>
          </p:cNvPr>
          <p:cNvSpPr>
            <a:spLocks noGrp="1"/>
          </p:cNvSpPr>
          <p:nvPr>
            <p:ph type="body" idx="20" hasCustomPrompt="1"/>
          </p:nvPr>
        </p:nvSpPr>
        <p:spPr>
          <a:xfrm>
            <a:off x="3805529" y="1875212"/>
            <a:ext cx="2285156" cy="943069"/>
          </a:xfrm>
        </p:spPr>
        <p:txBody>
          <a:bodyPr wrap="square" anchor="t">
            <a:noAutofit/>
          </a:bodyPr>
          <a:lstStyle>
            <a:lvl1pPr marL="0" indent="0">
              <a:lnSpc>
                <a:spcPct val="117000"/>
              </a:lnSpc>
              <a:spcAft>
                <a:spcPts val="0"/>
              </a:spcAft>
              <a:buNone/>
              <a:defRPr sz="1000" b="0">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Click to add text</a:t>
            </a:r>
          </a:p>
        </p:txBody>
      </p:sp>
      <p:sp>
        <p:nvSpPr>
          <p:cNvPr id="25" name="Text Placeholder 2">
            <a:extLst>
              <a:ext uri="{FF2B5EF4-FFF2-40B4-BE49-F238E27FC236}">
                <a16:creationId xmlns:a16="http://schemas.microsoft.com/office/drawing/2014/main" id="{71D06E88-E1C6-554B-ACB2-1388ECCFC477}"/>
              </a:ext>
            </a:extLst>
          </p:cNvPr>
          <p:cNvSpPr>
            <a:spLocks noGrp="1"/>
          </p:cNvSpPr>
          <p:nvPr>
            <p:ph type="body" idx="21" hasCustomPrompt="1"/>
          </p:nvPr>
        </p:nvSpPr>
        <p:spPr>
          <a:xfrm>
            <a:off x="3794893" y="3308368"/>
            <a:ext cx="2295792" cy="430987"/>
          </a:xfrm>
        </p:spPr>
        <p:txBody>
          <a:bodyPr wrap="square" anchor="b">
            <a:spAutoFit/>
          </a:bodyPr>
          <a:lstStyle>
            <a:lvl1pPr marL="0" indent="0">
              <a:spcAft>
                <a:spcPts val="0"/>
              </a:spcAft>
              <a:buNone/>
              <a:defRPr sz="2801" b="1">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00</a:t>
            </a:r>
          </a:p>
        </p:txBody>
      </p:sp>
      <p:sp>
        <p:nvSpPr>
          <p:cNvPr id="26" name="Text Placeholder 2">
            <a:extLst>
              <a:ext uri="{FF2B5EF4-FFF2-40B4-BE49-F238E27FC236}">
                <a16:creationId xmlns:a16="http://schemas.microsoft.com/office/drawing/2014/main" id="{04E1B498-F789-6B4C-929F-448D3A7E09A9}"/>
              </a:ext>
            </a:extLst>
          </p:cNvPr>
          <p:cNvSpPr>
            <a:spLocks noGrp="1"/>
          </p:cNvSpPr>
          <p:nvPr>
            <p:ph type="body" idx="22" hasCustomPrompt="1"/>
          </p:nvPr>
        </p:nvSpPr>
        <p:spPr>
          <a:xfrm>
            <a:off x="3805529" y="3768245"/>
            <a:ext cx="2285156" cy="172779"/>
          </a:xfrm>
        </p:spPr>
        <p:txBody>
          <a:bodyPr wrap="square" anchor="t">
            <a:spAutoFit/>
          </a:bodyPr>
          <a:lstStyle>
            <a:lvl1pPr marL="0" indent="0">
              <a:lnSpc>
                <a:spcPct val="117000"/>
              </a:lnSpc>
              <a:spcAft>
                <a:spcPts val="0"/>
              </a:spcAft>
              <a:buNone/>
              <a:defRPr sz="1000" b="0">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Click to add text</a:t>
            </a:r>
          </a:p>
        </p:txBody>
      </p:sp>
      <p:sp>
        <p:nvSpPr>
          <p:cNvPr id="27" name="Text Placeholder 2">
            <a:extLst>
              <a:ext uri="{FF2B5EF4-FFF2-40B4-BE49-F238E27FC236}">
                <a16:creationId xmlns:a16="http://schemas.microsoft.com/office/drawing/2014/main" id="{703D466C-3718-F242-B9DF-2DB7662AB580}"/>
              </a:ext>
            </a:extLst>
          </p:cNvPr>
          <p:cNvSpPr>
            <a:spLocks noGrp="1"/>
          </p:cNvSpPr>
          <p:nvPr>
            <p:ph type="body" idx="23" hasCustomPrompt="1"/>
          </p:nvPr>
        </p:nvSpPr>
        <p:spPr>
          <a:xfrm>
            <a:off x="6457844" y="1564225"/>
            <a:ext cx="2285156" cy="230886"/>
          </a:xfrm>
        </p:spPr>
        <p:txBody>
          <a:bodyPr wrap="square" anchor="t">
            <a:spAutoFit/>
          </a:bodyPr>
          <a:lstStyle>
            <a:lvl1pPr marL="0" indent="0">
              <a:spcAft>
                <a:spcPts val="0"/>
              </a:spcAft>
              <a:buNone/>
              <a:defRPr sz="1500" b="1">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Click to add text</a:t>
            </a:r>
          </a:p>
        </p:txBody>
      </p:sp>
      <p:sp>
        <p:nvSpPr>
          <p:cNvPr id="28" name="Text Placeholder 2">
            <a:extLst>
              <a:ext uri="{FF2B5EF4-FFF2-40B4-BE49-F238E27FC236}">
                <a16:creationId xmlns:a16="http://schemas.microsoft.com/office/drawing/2014/main" id="{B73F0385-ED67-AD4D-8608-C489961D5B62}"/>
              </a:ext>
            </a:extLst>
          </p:cNvPr>
          <p:cNvSpPr>
            <a:spLocks noGrp="1"/>
          </p:cNvSpPr>
          <p:nvPr>
            <p:ph type="body" idx="24" hasCustomPrompt="1"/>
          </p:nvPr>
        </p:nvSpPr>
        <p:spPr>
          <a:xfrm>
            <a:off x="6468480" y="1875212"/>
            <a:ext cx="2285156" cy="943069"/>
          </a:xfrm>
        </p:spPr>
        <p:txBody>
          <a:bodyPr wrap="square" anchor="t">
            <a:noAutofit/>
          </a:bodyPr>
          <a:lstStyle>
            <a:lvl1pPr marL="0" indent="0">
              <a:lnSpc>
                <a:spcPct val="117000"/>
              </a:lnSpc>
              <a:spcAft>
                <a:spcPts val="0"/>
              </a:spcAft>
              <a:buNone/>
              <a:defRPr sz="1000" b="0">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Click to add text</a:t>
            </a:r>
          </a:p>
        </p:txBody>
      </p:sp>
      <p:sp>
        <p:nvSpPr>
          <p:cNvPr id="29" name="Text Placeholder 2">
            <a:extLst>
              <a:ext uri="{FF2B5EF4-FFF2-40B4-BE49-F238E27FC236}">
                <a16:creationId xmlns:a16="http://schemas.microsoft.com/office/drawing/2014/main" id="{ADFBF102-F707-8A41-9092-931F5DD49E87}"/>
              </a:ext>
            </a:extLst>
          </p:cNvPr>
          <p:cNvSpPr>
            <a:spLocks noGrp="1"/>
          </p:cNvSpPr>
          <p:nvPr>
            <p:ph type="body" idx="25" hasCustomPrompt="1"/>
          </p:nvPr>
        </p:nvSpPr>
        <p:spPr>
          <a:xfrm>
            <a:off x="6457844" y="3308368"/>
            <a:ext cx="2295792" cy="430987"/>
          </a:xfrm>
        </p:spPr>
        <p:txBody>
          <a:bodyPr wrap="square" anchor="b">
            <a:spAutoFit/>
          </a:bodyPr>
          <a:lstStyle>
            <a:lvl1pPr marL="0" indent="0">
              <a:spcAft>
                <a:spcPts val="0"/>
              </a:spcAft>
              <a:buNone/>
              <a:defRPr sz="2801" b="1">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00</a:t>
            </a:r>
          </a:p>
        </p:txBody>
      </p:sp>
      <p:sp>
        <p:nvSpPr>
          <p:cNvPr id="30" name="Text Placeholder 2">
            <a:extLst>
              <a:ext uri="{FF2B5EF4-FFF2-40B4-BE49-F238E27FC236}">
                <a16:creationId xmlns:a16="http://schemas.microsoft.com/office/drawing/2014/main" id="{572CE571-3876-B640-86F0-2ECB5F3F94B7}"/>
              </a:ext>
            </a:extLst>
          </p:cNvPr>
          <p:cNvSpPr>
            <a:spLocks noGrp="1"/>
          </p:cNvSpPr>
          <p:nvPr>
            <p:ph type="body" idx="26" hasCustomPrompt="1"/>
          </p:nvPr>
        </p:nvSpPr>
        <p:spPr>
          <a:xfrm>
            <a:off x="6468480" y="3768245"/>
            <a:ext cx="2285156" cy="172779"/>
          </a:xfrm>
        </p:spPr>
        <p:txBody>
          <a:bodyPr wrap="square" anchor="t">
            <a:spAutoFit/>
          </a:bodyPr>
          <a:lstStyle>
            <a:lvl1pPr marL="0" indent="0">
              <a:lnSpc>
                <a:spcPct val="117000"/>
              </a:lnSpc>
              <a:spcAft>
                <a:spcPts val="0"/>
              </a:spcAft>
              <a:buNone/>
              <a:defRPr sz="1000" b="0">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Click to add text</a:t>
            </a:r>
          </a:p>
        </p:txBody>
      </p:sp>
      <p:sp>
        <p:nvSpPr>
          <p:cNvPr id="31" name="Text Placeholder 2">
            <a:extLst>
              <a:ext uri="{FF2B5EF4-FFF2-40B4-BE49-F238E27FC236}">
                <a16:creationId xmlns:a16="http://schemas.microsoft.com/office/drawing/2014/main" id="{3284B7DF-717C-CE45-BCC4-A7884A8632E7}"/>
              </a:ext>
            </a:extLst>
          </p:cNvPr>
          <p:cNvSpPr>
            <a:spLocks noGrp="1"/>
          </p:cNvSpPr>
          <p:nvPr>
            <p:ph type="body" idx="27" hasCustomPrompt="1"/>
          </p:nvPr>
        </p:nvSpPr>
        <p:spPr>
          <a:xfrm>
            <a:off x="9120795" y="1564225"/>
            <a:ext cx="2285156" cy="230886"/>
          </a:xfrm>
        </p:spPr>
        <p:txBody>
          <a:bodyPr wrap="square" anchor="t">
            <a:spAutoFit/>
          </a:bodyPr>
          <a:lstStyle>
            <a:lvl1pPr marL="0" indent="0">
              <a:spcAft>
                <a:spcPts val="0"/>
              </a:spcAft>
              <a:buNone/>
              <a:defRPr sz="1500" b="1">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Click to add text</a:t>
            </a:r>
          </a:p>
        </p:txBody>
      </p:sp>
      <p:sp>
        <p:nvSpPr>
          <p:cNvPr id="32" name="Text Placeholder 2">
            <a:extLst>
              <a:ext uri="{FF2B5EF4-FFF2-40B4-BE49-F238E27FC236}">
                <a16:creationId xmlns:a16="http://schemas.microsoft.com/office/drawing/2014/main" id="{FCD03DDE-4D27-E546-B96D-0ED1DF019ACA}"/>
              </a:ext>
            </a:extLst>
          </p:cNvPr>
          <p:cNvSpPr>
            <a:spLocks noGrp="1"/>
          </p:cNvSpPr>
          <p:nvPr>
            <p:ph type="body" idx="28" hasCustomPrompt="1"/>
          </p:nvPr>
        </p:nvSpPr>
        <p:spPr>
          <a:xfrm>
            <a:off x="9131430" y="1875212"/>
            <a:ext cx="2285156" cy="943069"/>
          </a:xfrm>
        </p:spPr>
        <p:txBody>
          <a:bodyPr wrap="square" anchor="t">
            <a:noAutofit/>
          </a:bodyPr>
          <a:lstStyle>
            <a:lvl1pPr marL="0" indent="0">
              <a:lnSpc>
                <a:spcPct val="117000"/>
              </a:lnSpc>
              <a:spcAft>
                <a:spcPts val="0"/>
              </a:spcAft>
              <a:buNone/>
              <a:defRPr sz="1000" b="0">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Click to add text</a:t>
            </a:r>
          </a:p>
        </p:txBody>
      </p:sp>
      <p:sp>
        <p:nvSpPr>
          <p:cNvPr id="33" name="Text Placeholder 2">
            <a:extLst>
              <a:ext uri="{FF2B5EF4-FFF2-40B4-BE49-F238E27FC236}">
                <a16:creationId xmlns:a16="http://schemas.microsoft.com/office/drawing/2014/main" id="{7FA2519B-6FFC-4340-BAFA-E118D8DC4800}"/>
              </a:ext>
            </a:extLst>
          </p:cNvPr>
          <p:cNvSpPr>
            <a:spLocks noGrp="1"/>
          </p:cNvSpPr>
          <p:nvPr>
            <p:ph type="body" idx="29" hasCustomPrompt="1"/>
          </p:nvPr>
        </p:nvSpPr>
        <p:spPr>
          <a:xfrm>
            <a:off x="9120795" y="3308368"/>
            <a:ext cx="2295792" cy="430987"/>
          </a:xfrm>
        </p:spPr>
        <p:txBody>
          <a:bodyPr wrap="square" anchor="b">
            <a:spAutoFit/>
          </a:bodyPr>
          <a:lstStyle>
            <a:lvl1pPr marL="0" indent="0">
              <a:spcAft>
                <a:spcPts val="0"/>
              </a:spcAft>
              <a:buNone/>
              <a:defRPr sz="2801" b="1">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00</a:t>
            </a:r>
          </a:p>
        </p:txBody>
      </p:sp>
      <p:sp>
        <p:nvSpPr>
          <p:cNvPr id="34" name="Text Placeholder 2">
            <a:extLst>
              <a:ext uri="{FF2B5EF4-FFF2-40B4-BE49-F238E27FC236}">
                <a16:creationId xmlns:a16="http://schemas.microsoft.com/office/drawing/2014/main" id="{B8BADAC4-27A3-4E45-B1B1-1007DA629489}"/>
              </a:ext>
            </a:extLst>
          </p:cNvPr>
          <p:cNvSpPr>
            <a:spLocks noGrp="1"/>
          </p:cNvSpPr>
          <p:nvPr>
            <p:ph type="body" idx="30" hasCustomPrompt="1"/>
          </p:nvPr>
        </p:nvSpPr>
        <p:spPr>
          <a:xfrm>
            <a:off x="9131430" y="3768245"/>
            <a:ext cx="2285156" cy="172779"/>
          </a:xfrm>
        </p:spPr>
        <p:txBody>
          <a:bodyPr wrap="square" anchor="t">
            <a:spAutoFit/>
          </a:bodyPr>
          <a:lstStyle>
            <a:lvl1pPr marL="0" indent="0">
              <a:lnSpc>
                <a:spcPct val="117000"/>
              </a:lnSpc>
              <a:spcAft>
                <a:spcPts val="0"/>
              </a:spcAft>
              <a:buNone/>
              <a:defRPr sz="1000" b="0">
                <a:solidFill>
                  <a:schemeClr val="tx1"/>
                </a:solidFill>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Click to add text</a:t>
            </a:r>
          </a:p>
        </p:txBody>
      </p:sp>
    </p:spTree>
    <p:extLst>
      <p:ext uri="{BB962C8B-B14F-4D97-AF65-F5344CB8AC3E}">
        <p14:creationId xmlns:p14="http://schemas.microsoft.com/office/powerpoint/2010/main" val="5897925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2 col content and 1 image">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33F0F45A-F682-2D49-8730-9963CCAA667F}"/>
              </a:ext>
            </a:extLst>
          </p:cNvPr>
          <p:cNvSpPr>
            <a:spLocks noGrp="1"/>
          </p:cNvSpPr>
          <p:nvPr>
            <p:ph type="pic" sz="quarter" idx="16"/>
          </p:nvPr>
        </p:nvSpPr>
        <p:spPr>
          <a:xfrm>
            <a:off x="8383141" y="0"/>
            <a:ext cx="3812034" cy="6859588"/>
          </a:xfrm>
        </p:spPr>
        <p:txBody>
          <a:bodyPr tIns="5669280"/>
          <a:lstStyle>
            <a:lvl1pPr algn="ctr">
              <a:defRPr b="0"/>
            </a:lvl1pPr>
          </a:lstStyle>
          <a:p>
            <a:r>
              <a:rPr lang="en-US"/>
              <a:t>Click icon to add picture</a:t>
            </a:r>
            <a:endParaRPr lang="en-GB" dirty="0"/>
          </a:p>
        </p:txBody>
      </p:sp>
      <p:sp>
        <p:nvSpPr>
          <p:cNvPr id="5" name="Title 4">
            <a:extLst>
              <a:ext uri="{FF2B5EF4-FFF2-40B4-BE49-F238E27FC236}">
                <a16:creationId xmlns:a16="http://schemas.microsoft.com/office/drawing/2014/main" id="{E3C57073-C7EE-2841-80E1-0655BC165A7C}"/>
              </a:ext>
            </a:extLst>
          </p:cNvPr>
          <p:cNvSpPr>
            <a:spLocks noGrp="1"/>
          </p:cNvSpPr>
          <p:nvPr>
            <p:ph type="title" hasCustomPrompt="1"/>
          </p:nvPr>
        </p:nvSpPr>
        <p:spPr>
          <a:xfrm>
            <a:off x="1148922" y="468301"/>
            <a:ext cx="6877701" cy="400202"/>
          </a:xfrm>
        </p:spPr>
        <p:txBody>
          <a:bodyPr/>
          <a:lstStyle/>
          <a:p>
            <a:r>
              <a:rPr lang="en-GB" dirty="0"/>
              <a:t>Click to add title</a:t>
            </a:r>
          </a:p>
        </p:txBody>
      </p:sp>
      <p:sp>
        <p:nvSpPr>
          <p:cNvPr id="8" name="Subtitle 2">
            <a:extLst>
              <a:ext uri="{FF2B5EF4-FFF2-40B4-BE49-F238E27FC236}">
                <a16:creationId xmlns:a16="http://schemas.microsoft.com/office/drawing/2014/main" id="{962223A4-0309-D041-BC7E-1B4B70A5FBB9}"/>
              </a:ext>
            </a:extLst>
          </p:cNvPr>
          <p:cNvSpPr>
            <a:spLocks noGrp="1"/>
          </p:cNvSpPr>
          <p:nvPr>
            <p:ph type="subTitle" idx="13" hasCustomPrompt="1"/>
          </p:nvPr>
        </p:nvSpPr>
        <p:spPr>
          <a:xfrm>
            <a:off x="1148922" y="843479"/>
            <a:ext cx="6877701" cy="307848"/>
          </a:xfrm>
        </p:spPr>
        <p:txBody>
          <a:bodyPr wrap="square">
            <a:spAutoFit/>
          </a:bodyPr>
          <a:lstStyle>
            <a:lvl1pPr marL="0" indent="0" algn="l">
              <a:buNone/>
              <a:defRPr sz="2000" b="0" i="0">
                <a:solidFill>
                  <a:schemeClr val="tx1"/>
                </a:solidFill>
                <a:latin typeface="Helvetica Now Text" panose="020B0504030202020204" pitchFamily="34" charset="77"/>
              </a:defRPr>
            </a:lvl1pPr>
            <a:lvl2pPr marL="457268" indent="0" algn="ctr">
              <a:buNone/>
              <a:defRPr sz="2000"/>
            </a:lvl2pPr>
            <a:lvl3pPr marL="914537" indent="0" algn="ctr">
              <a:buNone/>
              <a:defRPr sz="1800"/>
            </a:lvl3pPr>
            <a:lvl4pPr marL="1371806" indent="0" algn="ctr">
              <a:buNone/>
              <a:defRPr sz="1600"/>
            </a:lvl4pPr>
            <a:lvl5pPr marL="1829074" indent="0" algn="ctr">
              <a:buNone/>
              <a:defRPr sz="1600"/>
            </a:lvl5pPr>
            <a:lvl6pPr marL="2286343" indent="0" algn="ctr">
              <a:buNone/>
              <a:defRPr sz="1600"/>
            </a:lvl6pPr>
            <a:lvl7pPr marL="2743612" indent="0" algn="ctr">
              <a:buNone/>
              <a:defRPr sz="1600"/>
            </a:lvl7pPr>
            <a:lvl8pPr marL="3200880" indent="0" algn="ctr">
              <a:buNone/>
              <a:defRPr sz="1600"/>
            </a:lvl8pPr>
            <a:lvl9pPr marL="3658148" indent="0" algn="ctr">
              <a:buNone/>
              <a:defRPr sz="1600"/>
            </a:lvl9pPr>
          </a:lstStyle>
          <a:p>
            <a:pPr lvl="0"/>
            <a:r>
              <a:rPr lang="en-GB" dirty="0"/>
              <a:t>Click to add subhead</a:t>
            </a:r>
          </a:p>
        </p:txBody>
      </p:sp>
      <p:sp>
        <p:nvSpPr>
          <p:cNvPr id="9" name="Text Placeholder 8">
            <a:extLst>
              <a:ext uri="{FF2B5EF4-FFF2-40B4-BE49-F238E27FC236}">
                <a16:creationId xmlns:a16="http://schemas.microsoft.com/office/drawing/2014/main" id="{C9E4C97E-00D5-394C-B6B1-5D95FD196B6C}"/>
              </a:ext>
            </a:extLst>
          </p:cNvPr>
          <p:cNvSpPr>
            <a:spLocks noGrp="1"/>
          </p:cNvSpPr>
          <p:nvPr>
            <p:ph type="body" sz="quarter" idx="14" hasCustomPrompt="1"/>
          </p:nvPr>
        </p:nvSpPr>
        <p:spPr>
          <a:xfrm>
            <a:off x="1142578" y="1562462"/>
            <a:ext cx="3040991" cy="4432311"/>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Type a subheading – First level. Type text Second level. Type bullet Third, Fourth and Fifth level</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5" name="Text Placeholder 8">
            <a:extLst>
              <a:ext uri="{FF2B5EF4-FFF2-40B4-BE49-F238E27FC236}">
                <a16:creationId xmlns:a16="http://schemas.microsoft.com/office/drawing/2014/main" id="{E8CCE00E-6A41-1C48-A182-3BE9BB39784F}"/>
              </a:ext>
            </a:extLst>
          </p:cNvPr>
          <p:cNvSpPr>
            <a:spLocks noGrp="1"/>
          </p:cNvSpPr>
          <p:nvPr>
            <p:ph type="body" sz="quarter" idx="15" hasCustomPrompt="1"/>
          </p:nvPr>
        </p:nvSpPr>
        <p:spPr>
          <a:xfrm>
            <a:off x="4580597" y="1563603"/>
            <a:ext cx="3040991" cy="4432311"/>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Type a subheading – First level. Type text Second level. Type bullet Third, Fourth and Fifth level</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33992260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1 col content and 1 image">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33F0F45A-F682-2D49-8730-9963CCAA667F}"/>
              </a:ext>
            </a:extLst>
          </p:cNvPr>
          <p:cNvSpPr>
            <a:spLocks noGrp="1"/>
          </p:cNvSpPr>
          <p:nvPr>
            <p:ph type="pic" sz="quarter" idx="16"/>
          </p:nvPr>
        </p:nvSpPr>
        <p:spPr>
          <a:xfrm>
            <a:off x="8383141" y="0"/>
            <a:ext cx="3812034" cy="6859588"/>
          </a:xfrm>
        </p:spPr>
        <p:txBody>
          <a:bodyPr tIns="5669280"/>
          <a:lstStyle>
            <a:lvl1pPr algn="ctr">
              <a:defRPr b="0"/>
            </a:lvl1pPr>
          </a:lstStyle>
          <a:p>
            <a:r>
              <a:rPr lang="en-US"/>
              <a:t>Click icon to add picture</a:t>
            </a:r>
            <a:endParaRPr lang="en-GB" dirty="0"/>
          </a:p>
        </p:txBody>
      </p:sp>
      <p:sp>
        <p:nvSpPr>
          <p:cNvPr id="5" name="Title 4">
            <a:extLst>
              <a:ext uri="{FF2B5EF4-FFF2-40B4-BE49-F238E27FC236}">
                <a16:creationId xmlns:a16="http://schemas.microsoft.com/office/drawing/2014/main" id="{E3C57073-C7EE-2841-80E1-0655BC165A7C}"/>
              </a:ext>
            </a:extLst>
          </p:cNvPr>
          <p:cNvSpPr>
            <a:spLocks noGrp="1"/>
          </p:cNvSpPr>
          <p:nvPr>
            <p:ph type="title" hasCustomPrompt="1"/>
          </p:nvPr>
        </p:nvSpPr>
        <p:spPr>
          <a:xfrm>
            <a:off x="1148923" y="468301"/>
            <a:ext cx="6852078" cy="400202"/>
          </a:xfrm>
        </p:spPr>
        <p:txBody>
          <a:bodyPr/>
          <a:lstStyle/>
          <a:p>
            <a:r>
              <a:rPr lang="en-GB" dirty="0"/>
              <a:t>Click to add title</a:t>
            </a:r>
          </a:p>
        </p:txBody>
      </p:sp>
      <p:sp>
        <p:nvSpPr>
          <p:cNvPr id="8" name="Subtitle 2">
            <a:extLst>
              <a:ext uri="{FF2B5EF4-FFF2-40B4-BE49-F238E27FC236}">
                <a16:creationId xmlns:a16="http://schemas.microsoft.com/office/drawing/2014/main" id="{962223A4-0309-D041-BC7E-1B4B70A5FBB9}"/>
              </a:ext>
            </a:extLst>
          </p:cNvPr>
          <p:cNvSpPr>
            <a:spLocks noGrp="1"/>
          </p:cNvSpPr>
          <p:nvPr>
            <p:ph type="subTitle" idx="13" hasCustomPrompt="1"/>
          </p:nvPr>
        </p:nvSpPr>
        <p:spPr>
          <a:xfrm>
            <a:off x="1148923" y="843479"/>
            <a:ext cx="6852078" cy="307848"/>
          </a:xfrm>
        </p:spPr>
        <p:txBody>
          <a:bodyPr wrap="square">
            <a:spAutoFit/>
          </a:bodyPr>
          <a:lstStyle>
            <a:lvl1pPr marL="0" indent="0" algn="l">
              <a:buNone/>
              <a:defRPr sz="2000" b="0" i="0">
                <a:solidFill>
                  <a:schemeClr val="tx1"/>
                </a:solidFill>
                <a:latin typeface="Helvetica Now Text" panose="020B0504030202020204" pitchFamily="34" charset="77"/>
              </a:defRPr>
            </a:lvl1pPr>
            <a:lvl2pPr marL="457268" indent="0" algn="ctr">
              <a:buNone/>
              <a:defRPr sz="2000"/>
            </a:lvl2pPr>
            <a:lvl3pPr marL="914537" indent="0" algn="ctr">
              <a:buNone/>
              <a:defRPr sz="1800"/>
            </a:lvl3pPr>
            <a:lvl4pPr marL="1371806" indent="0" algn="ctr">
              <a:buNone/>
              <a:defRPr sz="1600"/>
            </a:lvl4pPr>
            <a:lvl5pPr marL="1829074" indent="0" algn="ctr">
              <a:buNone/>
              <a:defRPr sz="1600"/>
            </a:lvl5pPr>
            <a:lvl6pPr marL="2286343" indent="0" algn="ctr">
              <a:buNone/>
              <a:defRPr sz="1600"/>
            </a:lvl6pPr>
            <a:lvl7pPr marL="2743612" indent="0" algn="ctr">
              <a:buNone/>
              <a:defRPr sz="1600"/>
            </a:lvl7pPr>
            <a:lvl8pPr marL="3200880" indent="0" algn="ctr">
              <a:buNone/>
              <a:defRPr sz="1600"/>
            </a:lvl8pPr>
            <a:lvl9pPr marL="3658148" indent="0" algn="ctr">
              <a:buNone/>
              <a:defRPr sz="1600"/>
            </a:lvl9pPr>
          </a:lstStyle>
          <a:p>
            <a:r>
              <a:rPr lang="en-GB" dirty="0"/>
              <a:t>Click to add subhead</a:t>
            </a:r>
          </a:p>
        </p:txBody>
      </p:sp>
      <p:sp>
        <p:nvSpPr>
          <p:cNvPr id="9" name="Text Placeholder 8">
            <a:extLst>
              <a:ext uri="{FF2B5EF4-FFF2-40B4-BE49-F238E27FC236}">
                <a16:creationId xmlns:a16="http://schemas.microsoft.com/office/drawing/2014/main" id="{C9E4C97E-00D5-394C-B6B1-5D95FD196B6C}"/>
              </a:ext>
            </a:extLst>
          </p:cNvPr>
          <p:cNvSpPr>
            <a:spLocks noGrp="1"/>
          </p:cNvSpPr>
          <p:nvPr>
            <p:ph type="body" sz="quarter" idx="14" hasCustomPrompt="1"/>
          </p:nvPr>
        </p:nvSpPr>
        <p:spPr>
          <a:xfrm>
            <a:off x="1142579" y="1562462"/>
            <a:ext cx="6858422" cy="4452506"/>
          </a:xfrm>
        </p:spPr>
        <p:txBody>
          <a:bodyPr/>
          <a:lstStyle/>
          <a:p>
            <a:pPr lvl="0"/>
            <a:r>
              <a:rPr lang="en-GB" dirty="0"/>
              <a:t>Type a subheading – First level. Type text Second level. Type bullet Third, Fourth and Fifth level</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4468839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1 col content and large image">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33F0F45A-F682-2D49-8730-9963CCAA667F}"/>
              </a:ext>
            </a:extLst>
          </p:cNvPr>
          <p:cNvSpPr>
            <a:spLocks noGrp="1"/>
          </p:cNvSpPr>
          <p:nvPr>
            <p:ph type="pic" sz="quarter" idx="16"/>
          </p:nvPr>
        </p:nvSpPr>
        <p:spPr>
          <a:xfrm>
            <a:off x="5334943" y="0"/>
            <a:ext cx="6860232" cy="6859588"/>
          </a:xfrm>
        </p:spPr>
        <p:txBody>
          <a:bodyPr tIns="5669280"/>
          <a:lstStyle>
            <a:lvl1pPr algn="ctr">
              <a:defRPr b="0"/>
            </a:lvl1pPr>
          </a:lstStyle>
          <a:p>
            <a:r>
              <a:rPr lang="en-US"/>
              <a:t>Click icon to add picture</a:t>
            </a:r>
            <a:endParaRPr lang="en-GB" dirty="0"/>
          </a:p>
        </p:txBody>
      </p:sp>
      <p:sp>
        <p:nvSpPr>
          <p:cNvPr id="5" name="Title 4">
            <a:extLst>
              <a:ext uri="{FF2B5EF4-FFF2-40B4-BE49-F238E27FC236}">
                <a16:creationId xmlns:a16="http://schemas.microsoft.com/office/drawing/2014/main" id="{E3C57073-C7EE-2841-80E1-0655BC165A7C}"/>
              </a:ext>
            </a:extLst>
          </p:cNvPr>
          <p:cNvSpPr>
            <a:spLocks noGrp="1"/>
          </p:cNvSpPr>
          <p:nvPr>
            <p:ph type="title" hasCustomPrompt="1"/>
          </p:nvPr>
        </p:nvSpPr>
        <p:spPr>
          <a:xfrm>
            <a:off x="1148922" y="468301"/>
            <a:ext cx="3804078" cy="400202"/>
          </a:xfrm>
        </p:spPr>
        <p:txBody>
          <a:bodyPr/>
          <a:lstStyle/>
          <a:p>
            <a:r>
              <a:rPr lang="en-GB" dirty="0"/>
              <a:t>Click to add title</a:t>
            </a:r>
          </a:p>
        </p:txBody>
      </p:sp>
      <p:sp>
        <p:nvSpPr>
          <p:cNvPr id="8" name="Subtitle 2">
            <a:extLst>
              <a:ext uri="{FF2B5EF4-FFF2-40B4-BE49-F238E27FC236}">
                <a16:creationId xmlns:a16="http://schemas.microsoft.com/office/drawing/2014/main" id="{962223A4-0309-D041-BC7E-1B4B70A5FBB9}"/>
              </a:ext>
            </a:extLst>
          </p:cNvPr>
          <p:cNvSpPr>
            <a:spLocks noGrp="1"/>
          </p:cNvSpPr>
          <p:nvPr>
            <p:ph type="subTitle" idx="13" hasCustomPrompt="1"/>
          </p:nvPr>
        </p:nvSpPr>
        <p:spPr>
          <a:xfrm>
            <a:off x="1148922" y="843479"/>
            <a:ext cx="3804078" cy="307848"/>
          </a:xfrm>
        </p:spPr>
        <p:txBody>
          <a:bodyPr wrap="square">
            <a:spAutoFit/>
          </a:bodyPr>
          <a:lstStyle>
            <a:lvl1pPr marL="0" indent="0" algn="l">
              <a:buNone/>
              <a:defRPr sz="2000" b="0" i="0">
                <a:solidFill>
                  <a:schemeClr val="tx1"/>
                </a:solidFill>
                <a:latin typeface="Helvetica Now Text" panose="020B0504030202020204" pitchFamily="34" charset="77"/>
              </a:defRPr>
            </a:lvl1pPr>
            <a:lvl2pPr marL="457268" indent="0" algn="ctr">
              <a:buNone/>
              <a:defRPr sz="2000"/>
            </a:lvl2pPr>
            <a:lvl3pPr marL="914537" indent="0" algn="ctr">
              <a:buNone/>
              <a:defRPr sz="1800"/>
            </a:lvl3pPr>
            <a:lvl4pPr marL="1371806" indent="0" algn="ctr">
              <a:buNone/>
              <a:defRPr sz="1600"/>
            </a:lvl4pPr>
            <a:lvl5pPr marL="1829074" indent="0" algn="ctr">
              <a:buNone/>
              <a:defRPr sz="1600"/>
            </a:lvl5pPr>
            <a:lvl6pPr marL="2286343" indent="0" algn="ctr">
              <a:buNone/>
              <a:defRPr sz="1600"/>
            </a:lvl6pPr>
            <a:lvl7pPr marL="2743612" indent="0" algn="ctr">
              <a:buNone/>
              <a:defRPr sz="1600"/>
            </a:lvl7pPr>
            <a:lvl8pPr marL="3200880" indent="0" algn="ctr">
              <a:buNone/>
              <a:defRPr sz="1600"/>
            </a:lvl8pPr>
            <a:lvl9pPr marL="3658148" indent="0" algn="ctr">
              <a:buNone/>
              <a:defRPr sz="1600"/>
            </a:lvl9pPr>
          </a:lstStyle>
          <a:p>
            <a:r>
              <a:rPr lang="en-GB" dirty="0"/>
              <a:t>Click to add subhead</a:t>
            </a:r>
          </a:p>
        </p:txBody>
      </p:sp>
      <p:sp>
        <p:nvSpPr>
          <p:cNvPr id="10" name="Text Placeholder 8">
            <a:extLst>
              <a:ext uri="{FF2B5EF4-FFF2-40B4-BE49-F238E27FC236}">
                <a16:creationId xmlns:a16="http://schemas.microsoft.com/office/drawing/2014/main" id="{847EF4F2-8463-C345-BD26-41417596A8BA}"/>
              </a:ext>
            </a:extLst>
          </p:cNvPr>
          <p:cNvSpPr>
            <a:spLocks noGrp="1"/>
          </p:cNvSpPr>
          <p:nvPr>
            <p:ph type="body" sz="quarter" idx="14" hasCustomPrompt="1"/>
          </p:nvPr>
        </p:nvSpPr>
        <p:spPr>
          <a:xfrm>
            <a:off x="1142578" y="1562462"/>
            <a:ext cx="3439858" cy="4452506"/>
          </a:xfrm>
        </p:spPr>
        <p:txBody>
          <a:bodyPr/>
          <a:lstStyle/>
          <a:p>
            <a:pPr lvl="0"/>
            <a:r>
              <a:rPr lang="en-GB" dirty="0"/>
              <a:t>Type a subheading – First level. Type text Second level. Type bullet Third, Fourth and Fifth level</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39807967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ntacts">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C1B5DE5E-701C-F94A-8940-19FE453292C7}"/>
              </a:ext>
            </a:extLst>
          </p:cNvPr>
          <p:cNvSpPr>
            <a:spLocks noGrp="1"/>
          </p:cNvSpPr>
          <p:nvPr>
            <p:ph type="body" sz="quarter" idx="14" hasCustomPrompt="1"/>
          </p:nvPr>
        </p:nvSpPr>
        <p:spPr>
          <a:xfrm>
            <a:off x="1135836" y="1558166"/>
            <a:ext cx="3055735" cy="172779"/>
          </a:xfrm>
        </p:spPr>
        <p:txBody>
          <a:bodyPr wrap="square">
            <a:spAutoFit/>
          </a:bodyPr>
          <a:lstStyle>
            <a:lvl1pPr marL="0">
              <a:lnSpc>
                <a:spcPct val="117000"/>
              </a:lnSpc>
              <a:spcAft>
                <a:spcPts val="500"/>
              </a:spcAft>
              <a:defRPr sz="1000" b="0">
                <a:solidFill>
                  <a:schemeClr val="tx1"/>
                </a:solidFill>
              </a:defRPr>
            </a:lvl1pPr>
            <a:lvl2pPr marL="0">
              <a:lnSpc>
                <a:spcPct val="117000"/>
              </a:lnSpc>
              <a:spcAft>
                <a:spcPts val="500"/>
              </a:spcAft>
              <a:defRPr/>
            </a:lvl2pPr>
            <a:lvl3pPr marL="0" indent="0">
              <a:lnSpc>
                <a:spcPct val="117000"/>
              </a:lnSpc>
              <a:spcAft>
                <a:spcPts val="500"/>
              </a:spcAft>
              <a:buFont typeface="Arial" panose="020B0604020202020204" pitchFamily="34" charset="0"/>
              <a:buNone/>
              <a:tabLst/>
              <a:defRPr/>
            </a:lvl3pPr>
            <a:lvl4pPr marL="0" indent="0">
              <a:lnSpc>
                <a:spcPct val="117000"/>
              </a:lnSpc>
              <a:spcAft>
                <a:spcPts val="500"/>
              </a:spcAft>
              <a:buFont typeface="Arial" panose="020B0604020202020204" pitchFamily="34" charset="0"/>
              <a:buNone/>
              <a:tabLst/>
              <a:defRPr/>
            </a:lvl4pPr>
            <a:lvl5pPr marL="0" indent="0">
              <a:lnSpc>
                <a:spcPct val="117000"/>
              </a:lnSpc>
              <a:spcAft>
                <a:spcPts val="500"/>
              </a:spcAft>
              <a:buFont typeface="Arial" panose="020B0604020202020204" pitchFamily="34" charset="0"/>
              <a:buNone/>
              <a:tabLst/>
              <a:defRPr/>
            </a:lvl5pPr>
          </a:lstStyle>
          <a:p>
            <a:pPr lvl="0"/>
            <a:r>
              <a:rPr lang="en-GB" dirty="0"/>
              <a:t>Click to add text</a:t>
            </a:r>
          </a:p>
        </p:txBody>
      </p:sp>
      <p:sp>
        <p:nvSpPr>
          <p:cNvPr id="13" name="Text Placeholder 9">
            <a:extLst>
              <a:ext uri="{FF2B5EF4-FFF2-40B4-BE49-F238E27FC236}">
                <a16:creationId xmlns:a16="http://schemas.microsoft.com/office/drawing/2014/main" id="{B6F1B50A-A6CD-454A-BF8F-179FABBD814A}"/>
              </a:ext>
            </a:extLst>
          </p:cNvPr>
          <p:cNvSpPr>
            <a:spLocks noGrp="1"/>
          </p:cNvSpPr>
          <p:nvPr>
            <p:ph type="body" sz="quarter" idx="15" hasCustomPrompt="1"/>
          </p:nvPr>
        </p:nvSpPr>
        <p:spPr>
          <a:xfrm>
            <a:off x="1135836" y="2775189"/>
            <a:ext cx="1530445" cy="730200"/>
          </a:xfrm>
        </p:spPr>
        <p:txBody>
          <a:bodyPr wrap="square">
            <a:spAutoFit/>
          </a:bodyPr>
          <a:lstStyle>
            <a:lvl1pPr marL="0">
              <a:lnSpc>
                <a:spcPct val="117000"/>
              </a:lnSpc>
              <a:spcBef>
                <a:spcPts val="500"/>
              </a:spcBef>
              <a:spcAft>
                <a:spcPts val="0"/>
              </a:spcAft>
              <a:defRPr sz="1000" b="1">
                <a:solidFill>
                  <a:schemeClr val="tx1"/>
                </a:solidFill>
              </a:defRPr>
            </a:lvl1pPr>
            <a:lvl2pPr marL="0">
              <a:lnSpc>
                <a:spcPct val="117000"/>
              </a:lnSpc>
              <a:spcAft>
                <a:spcPts val="500"/>
              </a:spcAft>
              <a:defRPr>
                <a:solidFill>
                  <a:schemeClr val="tx1"/>
                </a:solidFill>
              </a:defRPr>
            </a:lvl2pPr>
            <a:lvl3pPr marL="0" indent="0">
              <a:lnSpc>
                <a:spcPct val="117000"/>
              </a:lnSpc>
              <a:spcAft>
                <a:spcPts val="500"/>
              </a:spcAft>
              <a:buFont typeface="Arial" panose="020B0604020202020204" pitchFamily="34" charset="0"/>
              <a:buNone/>
              <a:tabLst/>
              <a:defRPr/>
            </a:lvl3pPr>
            <a:lvl4pPr marL="0" indent="0">
              <a:lnSpc>
                <a:spcPct val="117000"/>
              </a:lnSpc>
              <a:spcAft>
                <a:spcPts val="0"/>
              </a:spcAft>
              <a:buFont typeface="Arial" panose="020B0604020202020204" pitchFamily="34" charset="0"/>
              <a:buNone/>
              <a:tabLst/>
              <a:defRPr/>
            </a:lvl4pPr>
            <a:lvl5pPr marL="0" indent="0">
              <a:lnSpc>
                <a:spcPct val="117000"/>
              </a:lnSpc>
              <a:spcAft>
                <a:spcPts val="0"/>
              </a:spcAft>
              <a:buFont typeface="Arial" panose="020B0604020202020204" pitchFamily="34" charset="0"/>
              <a:buNone/>
              <a:tabLst/>
              <a:defRPr/>
            </a:lvl5pPr>
          </a:lstStyle>
          <a:p>
            <a:pPr lvl="0"/>
            <a:r>
              <a:rPr lang="en-GB" dirty="0"/>
              <a:t>Click to add bold text First level. Click to add text Second level</a:t>
            </a:r>
          </a:p>
          <a:p>
            <a:pPr lvl="1"/>
            <a:r>
              <a:rPr lang="en-GB" dirty="0"/>
              <a:t>Second level</a:t>
            </a:r>
          </a:p>
        </p:txBody>
      </p:sp>
      <p:sp>
        <p:nvSpPr>
          <p:cNvPr id="16" name="Text Placeholder 9">
            <a:extLst>
              <a:ext uri="{FF2B5EF4-FFF2-40B4-BE49-F238E27FC236}">
                <a16:creationId xmlns:a16="http://schemas.microsoft.com/office/drawing/2014/main" id="{92BB6A5F-4A27-3A45-A3A2-B24C0CFCE194}"/>
              </a:ext>
            </a:extLst>
          </p:cNvPr>
          <p:cNvSpPr>
            <a:spLocks noGrp="1"/>
          </p:cNvSpPr>
          <p:nvPr>
            <p:ph type="body" sz="quarter" idx="16" hasCustomPrompt="1"/>
          </p:nvPr>
        </p:nvSpPr>
        <p:spPr>
          <a:xfrm>
            <a:off x="1135836" y="3675883"/>
            <a:ext cx="1530445" cy="730200"/>
          </a:xfrm>
        </p:spPr>
        <p:txBody>
          <a:bodyPr wrap="square">
            <a:spAutoFit/>
          </a:bodyPr>
          <a:lstStyle>
            <a:lvl1pPr marL="0">
              <a:lnSpc>
                <a:spcPct val="117000"/>
              </a:lnSpc>
              <a:spcBef>
                <a:spcPts val="500"/>
              </a:spcBef>
              <a:spcAft>
                <a:spcPts val="0"/>
              </a:spcAft>
              <a:defRPr sz="1000" b="1">
                <a:solidFill>
                  <a:schemeClr val="tx1"/>
                </a:solidFill>
              </a:defRPr>
            </a:lvl1pPr>
            <a:lvl2pPr marL="0">
              <a:lnSpc>
                <a:spcPct val="117000"/>
              </a:lnSpc>
              <a:spcAft>
                <a:spcPts val="500"/>
              </a:spcAft>
              <a:defRPr>
                <a:solidFill>
                  <a:schemeClr val="tx1"/>
                </a:solidFill>
              </a:defRPr>
            </a:lvl2pPr>
            <a:lvl3pPr marL="0" indent="0">
              <a:lnSpc>
                <a:spcPct val="117000"/>
              </a:lnSpc>
              <a:spcAft>
                <a:spcPts val="500"/>
              </a:spcAft>
              <a:buFont typeface="Arial" panose="020B0604020202020204" pitchFamily="34" charset="0"/>
              <a:buNone/>
              <a:tabLst/>
              <a:defRPr/>
            </a:lvl3pPr>
            <a:lvl4pPr marL="0" indent="0">
              <a:lnSpc>
                <a:spcPct val="117000"/>
              </a:lnSpc>
              <a:spcAft>
                <a:spcPts val="0"/>
              </a:spcAft>
              <a:buFont typeface="Arial" panose="020B0604020202020204" pitchFamily="34" charset="0"/>
              <a:buNone/>
              <a:tabLst/>
              <a:defRPr/>
            </a:lvl4pPr>
            <a:lvl5pPr marL="0" indent="0">
              <a:lnSpc>
                <a:spcPct val="117000"/>
              </a:lnSpc>
              <a:spcAft>
                <a:spcPts val="0"/>
              </a:spcAft>
              <a:buFont typeface="Arial" panose="020B0604020202020204" pitchFamily="34" charset="0"/>
              <a:buNone/>
              <a:tabLst/>
              <a:defRPr/>
            </a:lvl5pPr>
          </a:lstStyle>
          <a:p>
            <a:pPr lvl="0"/>
            <a:r>
              <a:rPr lang="en-GB" dirty="0"/>
              <a:t>Click to add bold text First level. Click to add text Second level</a:t>
            </a:r>
          </a:p>
          <a:p>
            <a:pPr lvl="1"/>
            <a:r>
              <a:rPr lang="en-GB" dirty="0"/>
              <a:t>Second level</a:t>
            </a:r>
          </a:p>
        </p:txBody>
      </p:sp>
      <p:sp>
        <p:nvSpPr>
          <p:cNvPr id="17" name="Text Placeholder 9">
            <a:extLst>
              <a:ext uri="{FF2B5EF4-FFF2-40B4-BE49-F238E27FC236}">
                <a16:creationId xmlns:a16="http://schemas.microsoft.com/office/drawing/2014/main" id="{F40F0EBB-2640-1C41-B3A1-4727F17E0E39}"/>
              </a:ext>
            </a:extLst>
          </p:cNvPr>
          <p:cNvSpPr>
            <a:spLocks noGrp="1"/>
          </p:cNvSpPr>
          <p:nvPr>
            <p:ph type="body" sz="quarter" idx="17" hasCustomPrompt="1"/>
          </p:nvPr>
        </p:nvSpPr>
        <p:spPr>
          <a:xfrm>
            <a:off x="1135836" y="4576576"/>
            <a:ext cx="1530445" cy="730200"/>
          </a:xfrm>
        </p:spPr>
        <p:txBody>
          <a:bodyPr wrap="square">
            <a:spAutoFit/>
          </a:bodyPr>
          <a:lstStyle>
            <a:lvl1pPr marL="0">
              <a:lnSpc>
                <a:spcPct val="117000"/>
              </a:lnSpc>
              <a:spcBef>
                <a:spcPts val="500"/>
              </a:spcBef>
              <a:spcAft>
                <a:spcPts val="0"/>
              </a:spcAft>
              <a:defRPr sz="1000" b="1">
                <a:solidFill>
                  <a:schemeClr val="tx1"/>
                </a:solidFill>
              </a:defRPr>
            </a:lvl1pPr>
            <a:lvl2pPr marL="0">
              <a:lnSpc>
                <a:spcPct val="117000"/>
              </a:lnSpc>
              <a:spcAft>
                <a:spcPts val="500"/>
              </a:spcAft>
              <a:defRPr>
                <a:solidFill>
                  <a:schemeClr val="tx1"/>
                </a:solidFill>
              </a:defRPr>
            </a:lvl2pPr>
            <a:lvl3pPr marL="0" indent="0">
              <a:lnSpc>
                <a:spcPct val="117000"/>
              </a:lnSpc>
              <a:spcAft>
                <a:spcPts val="500"/>
              </a:spcAft>
              <a:buFont typeface="Arial" panose="020B0604020202020204" pitchFamily="34" charset="0"/>
              <a:buNone/>
              <a:tabLst/>
              <a:defRPr/>
            </a:lvl3pPr>
            <a:lvl4pPr marL="0" indent="0">
              <a:lnSpc>
                <a:spcPct val="117000"/>
              </a:lnSpc>
              <a:spcAft>
                <a:spcPts val="0"/>
              </a:spcAft>
              <a:buFont typeface="Arial" panose="020B0604020202020204" pitchFamily="34" charset="0"/>
              <a:buNone/>
              <a:tabLst/>
              <a:defRPr/>
            </a:lvl4pPr>
            <a:lvl5pPr marL="0" indent="0">
              <a:lnSpc>
                <a:spcPct val="117000"/>
              </a:lnSpc>
              <a:spcAft>
                <a:spcPts val="0"/>
              </a:spcAft>
              <a:buFont typeface="Arial" panose="020B0604020202020204" pitchFamily="34" charset="0"/>
              <a:buNone/>
              <a:tabLst/>
              <a:defRPr/>
            </a:lvl5pPr>
          </a:lstStyle>
          <a:p>
            <a:pPr lvl="0"/>
            <a:r>
              <a:rPr lang="en-GB" dirty="0"/>
              <a:t>Click to add bold text First level. Click to add text Second level</a:t>
            </a:r>
          </a:p>
          <a:p>
            <a:pPr lvl="1"/>
            <a:r>
              <a:rPr lang="en-GB" dirty="0"/>
              <a:t>Second level</a:t>
            </a:r>
          </a:p>
        </p:txBody>
      </p:sp>
      <p:sp>
        <p:nvSpPr>
          <p:cNvPr id="18" name="Text Placeholder 9">
            <a:extLst>
              <a:ext uri="{FF2B5EF4-FFF2-40B4-BE49-F238E27FC236}">
                <a16:creationId xmlns:a16="http://schemas.microsoft.com/office/drawing/2014/main" id="{1CE64662-D4B3-5249-ABA5-6779DB4C0A29}"/>
              </a:ext>
            </a:extLst>
          </p:cNvPr>
          <p:cNvSpPr>
            <a:spLocks noGrp="1"/>
          </p:cNvSpPr>
          <p:nvPr>
            <p:ph type="body" sz="quarter" idx="18" hasCustomPrompt="1"/>
          </p:nvPr>
        </p:nvSpPr>
        <p:spPr>
          <a:xfrm>
            <a:off x="3045770" y="2775189"/>
            <a:ext cx="1530445" cy="730200"/>
          </a:xfrm>
        </p:spPr>
        <p:txBody>
          <a:bodyPr wrap="square">
            <a:spAutoFit/>
          </a:bodyPr>
          <a:lstStyle>
            <a:lvl1pPr marL="0">
              <a:lnSpc>
                <a:spcPct val="117000"/>
              </a:lnSpc>
              <a:spcBef>
                <a:spcPts val="400"/>
              </a:spcBef>
              <a:spcAft>
                <a:spcPts val="0"/>
              </a:spcAft>
              <a:defRPr sz="1000" b="1">
                <a:solidFill>
                  <a:schemeClr val="tx1"/>
                </a:solidFill>
              </a:defRPr>
            </a:lvl1pPr>
            <a:lvl2pPr marL="0">
              <a:lnSpc>
                <a:spcPct val="117000"/>
              </a:lnSpc>
              <a:spcAft>
                <a:spcPts val="500"/>
              </a:spcAft>
              <a:defRPr>
                <a:solidFill>
                  <a:schemeClr val="tx1"/>
                </a:solidFill>
              </a:defRPr>
            </a:lvl2pPr>
            <a:lvl3pPr marL="0" indent="0">
              <a:lnSpc>
                <a:spcPct val="117000"/>
              </a:lnSpc>
              <a:spcAft>
                <a:spcPts val="500"/>
              </a:spcAft>
              <a:buFont typeface="Arial" panose="020B0604020202020204" pitchFamily="34" charset="0"/>
              <a:buNone/>
              <a:tabLst/>
              <a:defRPr/>
            </a:lvl3pPr>
            <a:lvl4pPr marL="0" indent="0">
              <a:lnSpc>
                <a:spcPct val="117000"/>
              </a:lnSpc>
              <a:spcAft>
                <a:spcPts val="0"/>
              </a:spcAft>
              <a:buFont typeface="Arial" panose="020B0604020202020204" pitchFamily="34" charset="0"/>
              <a:buNone/>
              <a:tabLst/>
              <a:defRPr/>
            </a:lvl4pPr>
            <a:lvl5pPr marL="0" indent="0">
              <a:lnSpc>
                <a:spcPct val="117000"/>
              </a:lnSpc>
              <a:spcAft>
                <a:spcPts val="0"/>
              </a:spcAft>
              <a:buFont typeface="Arial" panose="020B0604020202020204" pitchFamily="34" charset="0"/>
              <a:buNone/>
              <a:tabLst/>
              <a:defRPr/>
            </a:lvl5pPr>
          </a:lstStyle>
          <a:p>
            <a:pPr lvl="0"/>
            <a:r>
              <a:rPr lang="en-GB" dirty="0"/>
              <a:t>Click to add bold text First level. Click to add text Second level</a:t>
            </a:r>
          </a:p>
          <a:p>
            <a:pPr lvl="1"/>
            <a:r>
              <a:rPr lang="en-GB" dirty="0"/>
              <a:t>Second level</a:t>
            </a:r>
          </a:p>
        </p:txBody>
      </p:sp>
      <p:sp>
        <p:nvSpPr>
          <p:cNvPr id="19" name="Text Placeholder 9">
            <a:extLst>
              <a:ext uri="{FF2B5EF4-FFF2-40B4-BE49-F238E27FC236}">
                <a16:creationId xmlns:a16="http://schemas.microsoft.com/office/drawing/2014/main" id="{4A7D8163-732A-F54A-8B73-00C95459C7BD}"/>
              </a:ext>
            </a:extLst>
          </p:cNvPr>
          <p:cNvSpPr>
            <a:spLocks noGrp="1"/>
          </p:cNvSpPr>
          <p:nvPr>
            <p:ph type="body" sz="quarter" idx="19" hasCustomPrompt="1"/>
          </p:nvPr>
        </p:nvSpPr>
        <p:spPr>
          <a:xfrm>
            <a:off x="3045770" y="3675883"/>
            <a:ext cx="1530445" cy="730200"/>
          </a:xfrm>
        </p:spPr>
        <p:txBody>
          <a:bodyPr wrap="square">
            <a:spAutoFit/>
          </a:bodyPr>
          <a:lstStyle>
            <a:lvl1pPr marL="0">
              <a:lnSpc>
                <a:spcPct val="117000"/>
              </a:lnSpc>
              <a:spcBef>
                <a:spcPts val="500"/>
              </a:spcBef>
              <a:spcAft>
                <a:spcPts val="0"/>
              </a:spcAft>
              <a:defRPr sz="1000" b="1">
                <a:solidFill>
                  <a:schemeClr val="tx1"/>
                </a:solidFill>
              </a:defRPr>
            </a:lvl1pPr>
            <a:lvl2pPr marL="0">
              <a:lnSpc>
                <a:spcPct val="117000"/>
              </a:lnSpc>
              <a:spcAft>
                <a:spcPts val="500"/>
              </a:spcAft>
              <a:defRPr>
                <a:solidFill>
                  <a:schemeClr val="tx1"/>
                </a:solidFill>
              </a:defRPr>
            </a:lvl2pPr>
            <a:lvl3pPr marL="0" indent="0">
              <a:lnSpc>
                <a:spcPct val="117000"/>
              </a:lnSpc>
              <a:spcAft>
                <a:spcPts val="500"/>
              </a:spcAft>
              <a:buFont typeface="Arial" panose="020B0604020202020204" pitchFamily="34" charset="0"/>
              <a:buNone/>
              <a:tabLst/>
              <a:defRPr/>
            </a:lvl3pPr>
            <a:lvl4pPr marL="0" indent="0">
              <a:lnSpc>
                <a:spcPct val="117000"/>
              </a:lnSpc>
              <a:spcAft>
                <a:spcPts val="0"/>
              </a:spcAft>
              <a:buFont typeface="Arial" panose="020B0604020202020204" pitchFamily="34" charset="0"/>
              <a:buNone/>
              <a:tabLst/>
              <a:defRPr/>
            </a:lvl4pPr>
            <a:lvl5pPr marL="0" indent="0">
              <a:lnSpc>
                <a:spcPct val="117000"/>
              </a:lnSpc>
              <a:spcAft>
                <a:spcPts val="0"/>
              </a:spcAft>
              <a:buFont typeface="Arial" panose="020B0604020202020204" pitchFamily="34" charset="0"/>
              <a:buNone/>
              <a:tabLst/>
              <a:defRPr/>
            </a:lvl5pPr>
          </a:lstStyle>
          <a:p>
            <a:pPr lvl="0"/>
            <a:r>
              <a:rPr lang="en-GB" dirty="0"/>
              <a:t>Click to add bold text First level. Click to add text Second level</a:t>
            </a:r>
          </a:p>
          <a:p>
            <a:pPr lvl="1"/>
            <a:r>
              <a:rPr lang="en-GB" dirty="0"/>
              <a:t>Second level</a:t>
            </a:r>
          </a:p>
        </p:txBody>
      </p:sp>
      <p:sp>
        <p:nvSpPr>
          <p:cNvPr id="20" name="Text Placeholder 9">
            <a:extLst>
              <a:ext uri="{FF2B5EF4-FFF2-40B4-BE49-F238E27FC236}">
                <a16:creationId xmlns:a16="http://schemas.microsoft.com/office/drawing/2014/main" id="{42D5C87C-08A5-3F42-8CC3-9D155CECEC9E}"/>
              </a:ext>
            </a:extLst>
          </p:cNvPr>
          <p:cNvSpPr>
            <a:spLocks noGrp="1"/>
          </p:cNvSpPr>
          <p:nvPr>
            <p:ph type="body" sz="quarter" idx="20" hasCustomPrompt="1"/>
          </p:nvPr>
        </p:nvSpPr>
        <p:spPr>
          <a:xfrm>
            <a:off x="3045770" y="4576576"/>
            <a:ext cx="1530445" cy="730200"/>
          </a:xfrm>
        </p:spPr>
        <p:txBody>
          <a:bodyPr wrap="square">
            <a:spAutoFit/>
          </a:bodyPr>
          <a:lstStyle>
            <a:lvl1pPr marL="0">
              <a:lnSpc>
                <a:spcPct val="117000"/>
              </a:lnSpc>
              <a:spcBef>
                <a:spcPts val="500"/>
              </a:spcBef>
              <a:spcAft>
                <a:spcPts val="0"/>
              </a:spcAft>
              <a:defRPr sz="1000" b="1">
                <a:solidFill>
                  <a:schemeClr val="tx1"/>
                </a:solidFill>
              </a:defRPr>
            </a:lvl1pPr>
            <a:lvl2pPr marL="0">
              <a:lnSpc>
                <a:spcPct val="117000"/>
              </a:lnSpc>
              <a:spcAft>
                <a:spcPts val="500"/>
              </a:spcAft>
              <a:defRPr>
                <a:solidFill>
                  <a:schemeClr val="tx1"/>
                </a:solidFill>
              </a:defRPr>
            </a:lvl2pPr>
            <a:lvl3pPr marL="0" indent="0">
              <a:lnSpc>
                <a:spcPct val="117000"/>
              </a:lnSpc>
              <a:spcAft>
                <a:spcPts val="500"/>
              </a:spcAft>
              <a:buFont typeface="Arial" panose="020B0604020202020204" pitchFamily="34" charset="0"/>
              <a:buNone/>
              <a:tabLst/>
              <a:defRPr/>
            </a:lvl3pPr>
            <a:lvl4pPr marL="0" indent="0">
              <a:lnSpc>
                <a:spcPct val="117000"/>
              </a:lnSpc>
              <a:spcAft>
                <a:spcPts val="0"/>
              </a:spcAft>
              <a:buFont typeface="Arial" panose="020B0604020202020204" pitchFamily="34" charset="0"/>
              <a:buNone/>
              <a:tabLst/>
              <a:defRPr/>
            </a:lvl4pPr>
            <a:lvl5pPr marL="0" indent="0">
              <a:lnSpc>
                <a:spcPct val="117000"/>
              </a:lnSpc>
              <a:spcAft>
                <a:spcPts val="0"/>
              </a:spcAft>
              <a:buFont typeface="Arial" panose="020B0604020202020204" pitchFamily="34" charset="0"/>
              <a:buNone/>
              <a:tabLst/>
              <a:defRPr/>
            </a:lvl5pPr>
          </a:lstStyle>
          <a:p>
            <a:pPr lvl="0"/>
            <a:r>
              <a:rPr lang="en-GB" dirty="0"/>
              <a:t>Click to add bold text First level. Click to add text Second level</a:t>
            </a:r>
          </a:p>
          <a:p>
            <a:pPr lvl="1"/>
            <a:r>
              <a:rPr lang="en-GB" dirty="0"/>
              <a:t>Second level</a:t>
            </a:r>
          </a:p>
        </p:txBody>
      </p:sp>
      <p:sp>
        <p:nvSpPr>
          <p:cNvPr id="22" name="Text Placeholder 9">
            <a:extLst>
              <a:ext uri="{FF2B5EF4-FFF2-40B4-BE49-F238E27FC236}">
                <a16:creationId xmlns:a16="http://schemas.microsoft.com/office/drawing/2014/main" id="{833593CB-E635-AD44-BA7D-B4DB0B562D78}"/>
              </a:ext>
            </a:extLst>
          </p:cNvPr>
          <p:cNvSpPr>
            <a:spLocks noGrp="1"/>
          </p:cNvSpPr>
          <p:nvPr>
            <p:ph type="body" sz="quarter" idx="21" hasCustomPrompt="1"/>
          </p:nvPr>
        </p:nvSpPr>
        <p:spPr>
          <a:xfrm>
            <a:off x="4946966" y="1558166"/>
            <a:ext cx="3085412" cy="1123193"/>
          </a:xfrm>
        </p:spPr>
        <p:txBody>
          <a:bodyPr wrap="square">
            <a:spAutoFit/>
          </a:bodyPr>
          <a:lstStyle>
            <a:lvl1pPr marL="0">
              <a:lnSpc>
                <a:spcPct val="117000"/>
              </a:lnSpc>
              <a:spcBef>
                <a:spcPts val="0"/>
              </a:spcBef>
              <a:spcAft>
                <a:spcPts val="400"/>
              </a:spcAft>
              <a:defRPr sz="1000" b="1">
                <a:solidFill>
                  <a:schemeClr val="tx1"/>
                </a:solidFill>
              </a:defRPr>
            </a:lvl1pPr>
            <a:lvl2pPr marL="0">
              <a:lnSpc>
                <a:spcPct val="117000"/>
              </a:lnSpc>
              <a:spcAft>
                <a:spcPts val="500"/>
              </a:spcAft>
              <a:defRPr>
                <a:solidFill>
                  <a:schemeClr val="tx1"/>
                </a:solidFill>
              </a:defRPr>
            </a:lvl2pPr>
            <a:lvl3pPr marL="0" indent="0">
              <a:lnSpc>
                <a:spcPct val="117000"/>
              </a:lnSpc>
              <a:spcBef>
                <a:spcPts val="500"/>
              </a:spcBef>
              <a:spcAft>
                <a:spcPts val="250"/>
              </a:spcAft>
              <a:buFont typeface="Arial" panose="020B0604020202020204" pitchFamily="34" charset="0"/>
              <a:buNone/>
              <a:tabLst/>
              <a:defRPr sz="500" b="1" i="0">
                <a:solidFill>
                  <a:schemeClr val="tx1"/>
                </a:solidFill>
                <a:latin typeface="Helvetica Now Text" panose="020B0504030202020204" pitchFamily="34" charset="77"/>
              </a:defRPr>
            </a:lvl3pPr>
            <a:lvl4pPr marL="0" indent="0">
              <a:lnSpc>
                <a:spcPct val="100000"/>
              </a:lnSpc>
              <a:spcAft>
                <a:spcPts val="250"/>
              </a:spcAft>
              <a:buFont typeface="Arial" panose="020B0604020202020204" pitchFamily="34" charset="0"/>
              <a:buNone/>
              <a:tabLst/>
              <a:defRPr sz="500" b="0" i="0">
                <a:solidFill>
                  <a:schemeClr val="tx1"/>
                </a:solidFill>
                <a:latin typeface="Helvetica Now Text" panose="020B0504030202020204" pitchFamily="34" charset="77"/>
              </a:defRPr>
            </a:lvl4pPr>
            <a:lvl5pPr marL="0" indent="0">
              <a:lnSpc>
                <a:spcPct val="117000"/>
              </a:lnSpc>
              <a:spcAft>
                <a:spcPts val="0"/>
              </a:spcAft>
              <a:buFont typeface="Arial" panose="020B0604020202020204" pitchFamily="34" charset="0"/>
              <a:buNone/>
              <a:tabLst/>
              <a:defRPr/>
            </a:lvl5pPr>
          </a:lstStyle>
          <a:p>
            <a:pPr lvl="0"/>
            <a:r>
              <a:rPr lang="en-GB" dirty="0"/>
              <a:t>Click to add bold text First level. Click to add text Second level. Click to add small text bold Third level. Click to add small text Fourth level </a:t>
            </a:r>
          </a:p>
          <a:p>
            <a:pPr lvl="1"/>
            <a:r>
              <a:rPr lang="en-GB" dirty="0"/>
              <a:t>Second level</a:t>
            </a:r>
          </a:p>
          <a:p>
            <a:pPr lvl="2"/>
            <a:r>
              <a:rPr lang="en-GB" dirty="0"/>
              <a:t>Third level</a:t>
            </a:r>
          </a:p>
          <a:p>
            <a:pPr lvl="3"/>
            <a:r>
              <a:rPr lang="en-GB" dirty="0"/>
              <a:t>Fourth level</a:t>
            </a:r>
          </a:p>
        </p:txBody>
      </p:sp>
      <p:sp>
        <p:nvSpPr>
          <p:cNvPr id="14" name="Title 4">
            <a:extLst>
              <a:ext uri="{FF2B5EF4-FFF2-40B4-BE49-F238E27FC236}">
                <a16:creationId xmlns:a16="http://schemas.microsoft.com/office/drawing/2014/main" id="{A616470C-5D44-1543-BC17-F6DB941BB05A}"/>
              </a:ext>
            </a:extLst>
          </p:cNvPr>
          <p:cNvSpPr>
            <a:spLocks noGrp="1"/>
          </p:cNvSpPr>
          <p:nvPr>
            <p:ph type="title" hasCustomPrompt="1"/>
          </p:nvPr>
        </p:nvSpPr>
        <p:spPr>
          <a:xfrm>
            <a:off x="1148922" y="468301"/>
            <a:ext cx="10681200" cy="400202"/>
          </a:xfrm>
        </p:spPr>
        <p:txBody>
          <a:bodyPr/>
          <a:lstStyle/>
          <a:p>
            <a:r>
              <a:rPr lang="en-GB" dirty="0"/>
              <a:t>Contacts – click to add title</a:t>
            </a:r>
          </a:p>
        </p:txBody>
      </p:sp>
      <p:sp>
        <p:nvSpPr>
          <p:cNvPr id="15" name="Subtitle 2">
            <a:extLst>
              <a:ext uri="{FF2B5EF4-FFF2-40B4-BE49-F238E27FC236}">
                <a16:creationId xmlns:a16="http://schemas.microsoft.com/office/drawing/2014/main" id="{56B70E86-3214-1440-AB9C-6ABFB8CFCF04}"/>
              </a:ext>
            </a:extLst>
          </p:cNvPr>
          <p:cNvSpPr>
            <a:spLocks noGrp="1"/>
          </p:cNvSpPr>
          <p:nvPr>
            <p:ph type="subTitle" idx="13" hasCustomPrompt="1"/>
          </p:nvPr>
        </p:nvSpPr>
        <p:spPr>
          <a:xfrm>
            <a:off x="1148922" y="843479"/>
            <a:ext cx="10681200" cy="307848"/>
          </a:xfrm>
        </p:spPr>
        <p:txBody>
          <a:bodyPr wrap="square">
            <a:spAutoFit/>
          </a:bodyPr>
          <a:lstStyle>
            <a:lvl1pPr marL="0" indent="0" algn="l">
              <a:buNone/>
              <a:defRPr sz="2000" b="0" i="0">
                <a:solidFill>
                  <a:schemeClr val="tx1"/>
                </a:solidFill>
                <a:latin typeface="Helvetica Now Text" panose="020B0504030202020204" pitchFamily="34" charset="77"/>
              </a:defRPr>
            </a:lvl1pPr>
            <a:lvl2pPr marL="457268" indent="0" algn="ctr">
              <a:buNone/>
              <a:defRPr sz="2000"/>
            </a:lvl2pPr>
            <a:lvl3pPr marL="914537" indent="0" algn="ctr">
              <a:buNone/>
              <a:defRPr sz="1800"/>
            </a:lvl3pPr>
            <a:lvl4pPr marL="1371806" indent="0" algn="ctr">
              <a:buNone/>
              <a:defRPr sz="1600"/>
            </a:lvl4pPr>
            <a:lvl5pPr marL="1829074" indent="0" algn="ctr">
              <a:buNone/>
              <a:defRPr sz="1600"/>
            </a:lvl5pPr>
            <a:lvl6pPr marL="2286343" indent="0" algn="ctr">
              <a:buNone/>
              <a:defRPr sz="1600"/>
            </a:lvl6pPr>
            <a:lvl7pPr marL="2743612" indent="0" algn="ctr">
              <a:buNone/>
              <a:defRPr sz="1600"/>
            </a:lvl7pPr>
            <a:lvl8pPr marL="3200880" indent="0" algn="ctr">
              <a:buNone/>
              <a:defRPr sz="1600"/>
            </a:lvl8pPr>
            <a:lvl9pPr marL="3658148" indent="0" algn="ctr">
              <a:buNone/>
              <a:defRPr sz="1600"/>
            </a:lvl9pPr>
          </a:lstStyle>
          <a:p>
            <a:r>
              <a:rPr lang="en-GB" dirty="0"/>
              <a:t>Click to add subhead</a:t>
            </a:r>
          </a:p>
        </p:txBody>
      </p:sp>
    </p:spTree>
    <p:extLst>
      <p:ext uri="{BB962C8B-B14F-4D97-AF65-F5344CB8AC3E}">
        <p14:creationId xmlns:p14="http://schemas.microsoft.com/office/powerpoint/2010/main" val="19256286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Agenda Discussion">
    <p:spTree>
      <p:nvGrpSpPr>
        <p:cNvPr id="1" name=""/>
        <p:cNvGrpSpPr/>
        <p:nvPr/>
      </p:nvGrpSpPr>
      <p:grpSpPr>
        <a:xfrm>
          <a:off x="0" y="0"/>
          <a:ext cx="0" cy="0"/>
          <a:chOff x="0" y="0"/>
          <a:chExt cx="0" cy="0"/>
        </a:xfrm>
      </p:grpSpPr>
      <p:sp>
        <p:nvSpPr>
          <p:cNvPr id="25" name="Text Placeholder 24">
            <a:extLst>
              <a:ext uri="{FF2B5EF4-FFF2-40B4-BE49-F238E27FC236}">
                <a16:creationId xmlns:a16="http://schemas.microsoft.com/office/drawing/2014/main" id="{4E910327-66FD-5940-AD7F-B69B8A244A9F}"/>
              </a:ext>
            </a:extLst>
          </p:cNvPr>
          <p:cNvSpPr>
            <a:spLocks noGrp="1"/>
          </p:cNvSpPr>
          <p:nvPr>
            <p:ph type="body" sz="quarter" idx="14" hasCustomPrompt="1"/>
          </p:nvPr>
        </p:nvSpPr>
        <p:spPr>
          <a:xfrm>
            <a:off x="1148994" y="2454875"/>
            <a:ext cx="1924676" cy="1460838"/>
          </a:xfrm>
        </p:spPr>
        <p:txBody>
          <a:bodyPr/>
          <a:lstStyle>
            <a:lvl1pPr>
              <a:spcAft>
                <a:spcPts val="400"/>
              </a:spcAft>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Type a subheading – First level. Type text Second level. Type bullet Third, Fourth and Fifth level</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26" name="Text Placeholder 24">
            <a:extLst>
              <a:ext uri="{FF2B5EF4-FFF2-40B4-BE49-F238E27FC236}">
                <a16:creationId xmlns:a16="http://schemas.microsoft.com/office/drawing/2014/main" id="{72E2517E-1DD9-2A41-A8C4-BC4A9768F3B4}"/>
              </a:ext>
            </a:extLst>
          </p:cNvPr>
          <p:cNvSpPr>
            <a:spLocks noGrp="1"/>
          </p:cNvSpPr>
          <p:nvPr>
            <p:ph type="body" sz="quarter" idx="15" hasCustomPrompt="1"/>
          </p:nvPr>
        </p:nvSpPr>
        <p:spPr>
          <a:xfrm>
            <a:off x="3813654" y="2454875"/>
            <a:ext cx="1924676" cy="1460838"/>
          </a:xfrm>
        </p:spPr>
        <p:txBody>
          <a:bodyPr/>
          <a:lstStyle>
            <a:lvl1pPr>
              <a:spcAft>
                <a:spcPts val="400"/>
              </a:spcAft>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Type a subheading – First level. Type text Second level. Type bullet Third, Fourth and Fifth level</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27" name="Text Placeholder 24">
            <a:extLst>
              <a:ext uri="{FF2B5EF4-FFF2-40B4-BE49-F238E27FC236}">
                <a16:creationId xmlns:a16="http://schemas.microsoft.com/office/drawing/2014/main" id="{0F228426-CF81-2046-8520-D8823BD034F9}"/>
              </a:ext>
            </a:extLst>
          </p:cNvPr>
          <p:cNvSpPr>
            <a:spLocks noGrp="1"/>
          </p:cNvSpPr>
          <p:nvPr>
            <p:ph type="body" sz="quarter" idx="16" hasCustomPrompt="1"/>
          </p:nvPr>
        </p:nvSpPr>
        <p:spPr>
          <a:xfrm>
            <a:off x="6478315" y="2454875"/>
            <a:ext cx="1924676" cy="1460838"/>
          </a:xfrm>
        </p:spPr>
        <p:txBody>
          <a:bodyPr/>
          <a:lstStyle>
            <a:lvl1pPr>
              <a:spcAft>
                <a:spcPts val="400"/>
              </a:spcAft>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Type a subheading – First level. Type text Second level. Type bullet Third, Fourth and Fifth level 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28" name="Text Placeholder 24">
            <a:extLst>
              <a:ext uri="{FF2B5EF4-FFF2-40B4-BE49-F238E27FC236}">
                <a16:creationId xmlns:a16="http://schemas.microsoft.com/office/drawing/2014/main" id="{BE23F920-5C18-B34A-8211-35DA063D9C52}"/>
              </a:ext>
            </a:extLst>
          </p:cNvPr>
          <p:cNvSpPr>
            <a:spLocks noGrp="1"/>
          </p:cNvSpPr>
          <p:nvPr>
            <p:ph type="body" sz="quarter" idx="17"/>
          </p:nvPr>
        </p:nvSpPr>
        <p:spPr>
          <a:xfrm>
            <a:off x="9142975" y="2454875"/>
            <a:ext cx="1924676" cy="1460838"/>
          </a:xfrm>
        </p:spPr>
        <p:txBody>
          <a:bodyPr/>
          <a:lstStyle>
            <a:lvl1pPr>
              <a:spcAft>
                <a:spcPts val="400"/>
              </a:spcAft>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Title 2">
            <a:extLst>
              <a:ext uri="{FF2B5EF4-FFF2-40B4-BE49-F238E27FC236}">
                <a16:creationId xmlns:a16="http://schemas.microsoft.com/office/drawing/2014/main" id="{7B4A37B2-4A9E-0843-BCD6-4733431C4A9F}"/>
              </a:ext>
            </a:extLst>
          </p:cNvPr>
          <p:cNvSpPr>
            <a:spLocks noGrp="1"/>
          </p:cNvSpPr>
          <p:nvPr>
            <p:ph type="title" hasCustomPrompt="1"/>
          </p:nvPr>
        </p:nvSpPr>
        <p:spPr>
          <a:xfrm>
            <a:off x="1142578" y="468301"/>
            <a:ext cx="10681200" cy="400202"/>
          </a:xfrm>
        </p:spPr>
        <p:txBody>
          <a:bodyPr/>
          <a:lstStyle/>
          <a:p>
            <a:r>
              <a:rPr lang="en-GB" dirty="0"/>
              <a:t>Click to add title</a:t>
            </a:r>
          </a:p>
        </p:txBody>
      </p:sp>
      <p:sp>
        <p:nvSpPr>
          <p:cNvPr id="12" name="Subtitle 2">
            <a:extLst>
              <a:ext uri="{FF2B5EF4-FFF2-40B4-BE49-F238E27FC236}">
                <a16:creationId xmlns:a16="http://schemas.microsoft.com/office/drawing/2014/main" id="{F5CCAC0F-B7AD-3249-877F-A0604EDE6319}"/>
              </a:ext>
            </a:extLst>
          </p:cNvPr>
          <p:cNvSpPr>
            <a:spLocks noGrp="1"/>
          </p:cNvSpPr>
          <p:nvPr>
            <p:ph type="subTitle" idx="13" hasCustomPrompt="1"/>
          </p:nvPr>
        </p:nvSpPr>
        <p:spPr>
          <a:xfrm>
            <a:off x="1142578" y="843479"/>
            <a:ext cx="10681200" cy="307848"/>
          </a:xfrm>
        </p:spPr>
        <p:txBody>
          <a:bodyPr wrap="square">
            <a:spAutoFit/>
          </a:bodyPr>
          <a:lstStyle>
            <a:lvl1pPr marL="0" indent="0" algn="l">
              <a:buNone/>
              <a:defRPr sz="2000" b="0" i="0">
                <a:solidFill>
                  <a:schemeClr val="tx1"/>
                </a:solidFill>
                <a:latin typeface="Helvetica Now Text" panose="020B0504030202020204" pitchFamily="34" charset="77"/>
              </a:defRPr>
            </a:lvl1pPr>
            <a:lvl2pPr marL="457268" indent="0" algn="ctr">
              <a:buNone/>
              <a:defRPr sz="2000"/>
            </a:lvl2pPr>
            <a:lvl3pPr marL="914537" indent="0" algn="ctr">
              <a:buNone/>
              <a:defRPr sz="1800"/>
            </a:lvl3pPr>
            <a:lvl4pPr marL="1371806" indent="0" algn="ctr">
              <a:buNone/>
              <a:defRPr sz="1600"/>
            </a:lvl4pPr>
            <a:lvl5pPr marL="1829074" indent="0" algn="ctr">
              <a:buNone/>
              <a:defRPr sz="1600"/>
            </a:lvl5pPr>
            <a:lvl6pPr marL="2286343" indent="0" algn="ctr">
              <a:buNone/>
              <a:defRPr sz="1600"/>
            </a:lvl6pPr>
            <a:lvl7pPr marL="2743612" indent="0" algn="ctr">
              <a:buNone/>
              <a:defRPr sz="1600"/>
            </a:lvl7pPr>
            <a:lvl8pPr marL="3200880" indent="0" algn="ctr">
              <a:buNone/>
              <a:defRPr sz="1600"/>
            </a:lvl8pPr>
            <a:lvl9pPr marL="3658148" indent="0" algn="ctr">
              <a:buNone/>
              <a:defRPr sz="1600"/>
            </a:lvl9pPr>
          </a:lstStyle>
          <a:p>
            <a:r>
              <a:rPr lang="en-GB" dirty="0"/>
              <a:t>Click to add subhead</a:t>
            </a:r>
          </a:p>
        </p:txBody>
      </p:sp>
    </p:spTree>
    <p:extLst>
      <p:ext uri="{BB962C8B-B14F-4D97-AF65-F5344CB8AC3E}">
        <p14:creationId xmlns:p14="http://schemas.microsoft.com/office/powerpoint/2010/main" val="39996202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_video">
    <p:bg>
      <p:bgPr>
        <a:solidFill>
          <a:srgbClr val="262836"/>
        </a:solidFill>
        <a:effectLst/>
      </p:bgPr>
    </p:bg>
    <p:spTree>
      <p:nvGrpSpPr>
        <p:cNvPr id="1" name=""/>
        <p:cNvGrpSpPr/>
        <p:nvPr/>
      </p:nvGrpSpPr>
      <p:grpSpPr>
        <a:xfrm>
          <a:off x="0" y="0"/>
          <a:ext cx="0" cy="0"/>
          <a:chOff x="0" y="0"/>
          <a:chExt cx="0" cy="0"/>
        </a:xfrm>
      </p:grpSpPr>
      <p:sp>
        <p:nvSpPr>
          <p:cNvPr id="3" name="Media Placeholder 2">
            <a:extLst>
              <a:ext uri="{FF2B5EF4-FFF2-40B4-BE49-F238E27FC236}">
                <a16:creationId xmlns:a16="http://schemas.microsoft.com/office/drawing/2014/main" id="{078AE1F3-A300-D249-985E-B8178B030478}"/>
              </a:ext>
            </a:extLst>
          </p:cNvPr>
          <p:cNvSpPr>
            <a:spLocks noGrp="1"/>
          </p:cNvSpPr>
          <p:nvPr>
            <p:ph type="media" sz="quarter" idx="10"/>
          </p:nvPr>
        </p:nvSpPr>
        <p:spPr>
          <a:xfrm>
            <a:off x="0" y="0"/>
            <a:ext cx="12195175" cy="6859588"/>
          </a:xfrm>
          <a:solidFill>
            <a:srgbClr val="262836"/>
          </a:solidFill>
        </p:spPr>
        <p:txBody>
          <a:bodyPr tIns="5486400"/>
          <a:lstStyle>
            <a:lvl1pPr algn="ctr">
              <a:defRPr>
                <a:solidFill>
                  <a:schemeClr val="bg1"/>
                </a:solidFill>
              </a:defRPr>
            </a:lvl1pPr>
          </a:lstStyle>
          <a:p>
            <a:r>
              <a:rPr lang="en-US"/>
              <a:t>Click icon to add media</a:t>
            </a:r>
            <a:endParaRPr lang="en-GB" dirty="0"/>
          </a:p>
        </p:txBody>
      </p:sp>
    </p:spTree>
    <p:extLst>
      <p:ext uri="{BB962C8B-B14F-4D97-AF65-F5344CB8AC3E}">
        <p14:creationId xmlns:p14="http://schemas.microsoft.com/office/powerpoint/2010/main" val="26035813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hank you/Questions">
    <p:bg>
      <p:bgPr>
        <a:solidFill>
          <a:srgbClr val="262836"/>
        </a:solidFill>
        <a:effectLst/>
      </p:bgPr>
    </p:bg>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513CAF65-B379-374D-A4D7-0FDEC13CB190}"/>
              </a:ext>
            </a:extLst>
          </p:cNvPr>
          <p:cNvSpPr>
            <a:spLocks noGrp="1"/>
          </p:cNvSpPr>
          <p:nvPr>
            <p:ph type="title" hasCustomPrompt="1"/>
          </p:nvPr>
        </p:nvSpPr>
        <p:spPr>
          <a:xfrm>
            <a:off x="1126596" y="1487969"/>
            <a:ext cx="5301009" cy="692658"/>
          </a:xfrm>
        </p:spPr>
        <p:txBody>
          <a:bodyPr/>
          <a:lstStyle>
            <a:lvl1pPr>
              <a:defRPr sz="4501">
                <a:solidFill>
                  <a:schemeClr val="bg1"/>
                </a:solidFill>
              </a:defRPr>
            </a:lvl1pPr>
          </a:lstStyle>
          <a:p>
            <a:r>
              <a:rPr lang="en-GB" dirty="0"/>
              <a:t>Click add title</a:t>
            </a:r>
          </a:p>
        </p:txBody>
      </p:sp>
      <p:sp>
        <p:nvSpPr>
          <p:cNvPr id="5" name="TextBox 4">
            <a:extLst>
              <a:ext uri="{FF2B5EF4-FFF2-40B4-BE49-F238E27FC236}">
                <a16:creationId xmlns:a16="http://schemas.microsoft.com/office/drawing/2014/main" id="{39CF0722-0906-4646-B158-F4E8039A39E0}"/>
              </a:ext>
            </a:extLst>
          </p:cNvPr>
          <p:cNvSpPr txBox="1"/>
          <p:nvPr userDrawn="1"/>
        </p:nvSpPr>
        <p:spPr>
          <a:xfrm>
            <a:off x="11468657" y="6381509"/>
            <a:ext cx="344600" cy="123111"/>
          </a:xfrm>
          <a:prstGeom prst="rect">
            <a:avLst/>
          </a:prstGeom>
          <a:noFill/>
        </p:spPr>
        <p:txBody>
          <a:bodyPr wrap="square" lIns="0" tIns="0" rIns="0" bIns="0" rtlCol="0" anchor="b" anchorCtr="0">
            <a:spAutoFit/>
          </a:bodyPr>
          <a:lstStyle/>
          <a:p>
            <a:pPr marL="0" marR="0" algn="r">
              <a:spcBef>
                <a:spcPts val="0"/>
              </a:spcBef>
              <a:spcAft>
                <a:spcPts val="0"/>
              </a:spcAft>
              <a:tabLst>
                <a:tab pos="1618320" algn="ctr"/>
                <a:tab pos="3236640" algn="r"/>
                <a:tab pos="1618320" algn="ctr"/>
                <a:tab pos="4917203" algn="r"/>
              </a:tabLst>
            </a:pPr>
            <a:fld id="{11593A94-9C05-433E-9216-498CC28E8E90}" type="slidenum">
              <a:rPr lang="en-GB" sz="800" i="0" noProof="0" smtClean="0">
                <a:solidFill>
                  <a:schemeClr val="bg1"/>
                </a:solidFill>
                <a:effectLst/>
                <a:latin typeface="Helvetica Now Text" panose="020B0504030202020204" pitchFamily="34" charset="0"/>
                <a:ea typeface="Arial"/>
                <a:cs typeface="Times New Roman"/>
              </a:rPr>
              <a:pPr marL="0" marR="0" algn="r">
                <a:spcBef>
                  <a:spcPts val="0"/>
                </a:spcBef>
                <a:spcAft>
                  <a:spcPts val="0"/>
                </a:spcAft>
                <a:tabLst>
                  <a:tab pos="1618320" algn="ctr"/>
                  <a:tab pos="3236640" algn="r"/>
                  <a:tab pos="1618320" algn="ctr"/>
                  <a:tab pos="4917203" algn="r"/>
                </a:tabLst>
              </a:pPr>
              <a:t>‹#›</a:t>
            </a:fld>
            <a:endParaRPr lang="en-GB" sz="800" i="0" noProof="0" dirty="0">
              <a:solidFill>
                <a:schemeClr val="bg1"/>
              </a:solidFill>
              <a:latin typeface="Helvetica Now Text" panose="020B0504030202020204" pitchFamily="34" charset="0"/>
            </a:endParaRPr>
          </a:p>
        </p:txBody>
      </p:sp>
      <p:sp>
        <p:nvSpPr>
          <p:cNvPr id="7" name="TextBox 6">
            <a:extLst>
              <a:ext uri="{FF2B5EF4-FFF2-40B4-BE49-F238E27FC236}">
                <a16:creationId xmlns:a16="http://schemas.microsoft.com/office/drawing/2014/main" id="{FAF369F9-27BE-4C09-A286-BC31D746C350}"/>
              </a:ext>
            </a:extLst>
          </p:cNvPr>
          <p:cNvSpPr txBox="1"/>
          <p:nvPr userDrawn="1"/>
        </p:nvSpPr>
        <p:spPr>
          <a:xfrm>
            <a:off x="9839150" y="6367820"/>
            <a:ext cx="1592189" cy="138179"/>
          </a:xfrm>
          <a:prstGeom prst="rect">
            <a:avLst/>
          </a:prstGeom>
          <a:noFill/>
        </p:spPr>
        <p:txBody>
          <a:bodyPr wrap="square" lIns="0" tIns="0" rIns="0" bIns="0" rtlCol="0" anchor="b">
            <a:spAutoFit/>
          </a:bodyPr>
          <a:lstStyle/>
          <a:p>
            <a:pPr marL="0" algn="r">
              <a:lnSpc>
                <a:spcPct val="117000"/>
              </a:lnSpc>
              <a:spcAft>
                <a:spcPts val="500"/>
              </a:spcAft>
            </a:pPr>
            <a:r>
              <a:rPr lang="en-GB" sz="800" dirty="0">
                <a:solidFill>
                  <a:schemeClr val="bg1"/>
                </a:solidFill>
                <a:latin typeface="Helvetica Now Text" panose="020B0504030202020204" pitchFamily="34" charset="0"/>
              </a:rPr>
              <a:t>Proprietary &amp; Confidential</a:t>
            </a:r>
          </a:p>
        </p:txBody>
      </p:sp>
    </p:spTree>
    <p:extLst>
      <p:ext uri="{BB962C8B-B14F-4D97-AF65-F5344CB8AC3E}">
        <p14:creationId xmlns:p14="http://schemas.microsoft.com/office/powerpoint/2010/main" val="1483525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3">
    <p:bg>
      <p:bgPr>
        <a:solidFill>
          <a:schemeClr val="bg1"/>
        </a:solidFill>
        <a:effectLst/>
      </p:bgPr>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72D04E61-2D3B-9343-8D58-063CF0CCE7B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5305" y="381088"/>
            <a:ext cx="950400" cy="359577"/>
          </a:xfrm>
          <a:prstGeom prst="rect">
            <a:avLst/>
          </a:prstGeom>
        </p:spPr>
      </p:pic>
      <p:sp>
        <p:nvSpPr>
          <p:cNvPr id="10" name="Rectangle 9">
            <a:extLst>
              <a:ext uri="{FF2B5EF4-FFF2-40B4-BE49-F238E27FC236}">
                <a16:creationId xmlns:a16="http://schemas.microsoft.com/office/drawing/2014/main" id="{04D167EB-636E-2F49-8D89-130717900AF3}"/>
              </a:ext>
            </a:extLst>
          </p:cNvPr>
          <p:cNvSpPr/>
          <p:nvPr userDrawn="1"/>
        </p:nvSpPr>
        <p:spPr>
          <a:xfrm>
            <a:off x="0" y="0"/>
            <a:ext cx="378844" cy="68595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p>
        </p:txBody>
      </p:sp>
      <p:sp>
        <p:nvSpPr>
          <p:cNvPr id="13" name="Picture Placeholder 10">
            <a:extLst>
              <a:ext uri="{FF2B5EF4-FFF2-40B4-BE49-F238E27FC236}">
                <a16:creationId xmlns:a16="http://schemas.microsoft.com/office/drawing/2014/main" id="{6C3C968F-382E-D845-A447-BA8A7CEE9E68}"/>
              </a:ext>
            </a:extLst>
          </p:cNvPr>
          <p:cNvSpPr>
            <a:spLocks noGrp="1"/>
          </p:cNvSpPr>
          <p:nvPr>
            <p:ph type="pic" sz="quarter" idx="13"/>
          </p:nvPr>
        </p:nvSpPr>
        <p:spPr>
          <a:xfrm>
            <a:off x="5334943" y="0"/>
            <a:ext cx="6860232" cy="6859141"/>
          </a:xfrm>
          <a:solidFill>
            <a:schemeClr val="bg1">
              <a:lumMod val="95000"/>
            </a:schemeClr>
          </a:solidFill>
        </p:spPr>
        <p:txBody>
          <a:bodyPr tIns="5577840"/>
          <a:lstStyle>
            <a:lvl1pPr algn="ctr">
              <a:defRPr b="0"/>
            </a:lvl1pPr>
          </a:lstStyle>
          <a:p>
            <a:r>
              <a:rPr lang="en-US"/>
              <a:t>Click icon to add picture</a:t>
            </a:r>
            <a:endParaRPr lang="en-GB" dirty="0"/>
          </a:p>
        </p:txBody>
      </p:sp>
      <p:sp>
        <p:nvSpPr>
          <p:cNvPr id="8" name="Text Placeholder 4">
            <a:extLst>
              <a:ext uri="{FF2B5EF4-FFF2-40B4-BE49-F238E27FC236}">
                <a16:creationId xmlns:a16="http://schemas.microsoft.com/office/drawing/2014/main" id="{FCC3EC69-B9C7-4C47-85A4-98ABD550A2DB}"/>
              </a:ext>
            </a:extLst>
          </p:cNvPr>
          <p:cNvSpPr>
            <a:spLocks noGrp="1"/>
          </p:cNvSpPr>
          <p:nvPr>
            <p:ph type="body" sz="quarter" idx="16" hasCustomPrompt="1"/>
          </p:nvPr>
        </p:nvSpPr>
        <p:spPr>
          <a:xfrm>
            <a:off x="748640" y="1562462"/>
            <a:ext cx="3822467" cy="4439678"/>
          </a:xfrm>
        </p:spPr>
        <p:txBody>
          <a:bodyPr/>
          <a:lstStyle>
            <a:lvl1pPr>
              <a:spcBef>
                <a:spcPts val="700"/>
              </a:spcBef>
              <a:defRPr sz="3001">
                <a:solidFill>
                  <a:schemeClr val="tx1"/>
                </a:solidFill>
              </a:defRPr>
            </a:lvl1pPr>
            <a:lvl2pPr>
              <a:lnSpc>
                <a:spcPct val="100000"/>
              </a:lnSpc>
              <a:spcBef>
                <a:spcPts val="500"/>
              </a:spcBef>
              <a:defRPr sz="2000">
                <a:solidFill>
                  <a:schemeClr val="tx1"/>
                </a:solidFill>
              </a:defRPr>
            </a:lvl2pPr>
            <a:lvl3pPr marL="0" indent="0">
              <a:lnSpc>
                <a:spcPct val="100000"/>
              </a:lnSpc>
              <a:spcBef>
                <a:spcPts val="2000"/>
              </a:spcBef>
              <a:spcAft>
                <a:spcPts val="500"/>
              </a:spcAft>
              <a:buNone/>
              <a:defRPr sz="1200">
                <a:solidFill>
                  <a:schemeClr val="tx1"/>
                </a:solidFill>
              </a:defRPr>
            </a:lvl3pPr>
            <a:lvl4pPr marL="0" indent="0">
              <a:lnSpc>
                <a:spcPct val="100000"/>
              </a:lnSpc>
              <a:spcBef>
                <a:spcPts val="500"/>
              </a:spcBef>
              <a:spcAft>
                <a:spcPts val="500"/>
              </a:spcAft>
              <a:buNone/>
              <a:tabLst/>
              <a:defRPr>
                <a:solidFill>
                  <a:schemeClr val="tx1"/>
                </a:solidFill>
              </a:defRPr>
            </a:lvl4pPr>
            <a:lvl5pPr marL="0" indent="0">
              <a:lnSpc>
                <a:spcPct val="100000"/>
              </a:lnSpc>
              <a:spcBef>
                <a:spcPts val="500"/>
              </a:spcBef>
              <a:spcAft>
                <a:spcPts val="500"/>
              </a:spcAft>
              <a:buNone/>
              <a:tabLst/>
              <a:defRPr>
                <a:solidFill>
                  <a:schemeClr val="tx1"/>
                </a:solidFill>
              </a:defRPr>
            </a:lvl5pPr>
          </a:lstStyle>
          <a:p>
            <a:pPr lvl="0"/>
            <a:r>
              <a:rPr lang="en-GB" dirty="0"/>
              <a:t>First level – title. Second level – subtitle. Third level – date</a:t>
            </a:r>
          </a:p>
          <a:p>
            <a:pPr lvl="1"/>
            <a:r>
              <a:rPr lang="en-GB" dirty="0"/>
              <a:t>Second level </a:t>
            </a:r>
          </a:p>
          <a:p>
            <a:pPr lvl="2"/>
            <a:r>
              <a:rPr lang="en-GB" dirty="0"/>
              <a:t>Third level – date</a:t>
            </a:r>
          </a:p>
          <a:p>
            <a:pPr lvl="3"/>
            <a:r>
              <a:rPr lang="en-GB" dirty="0"/>
              <a:t>Fourth level</a:t>
            </a:r>
          </a:p>
          <a:p>
            <a:pPr lvl="4"/>
            <a:r>
              <a:rPr lang="en-GB" dirty="0"/>
              <a:t>Fifth level</a:t>
            </a:r>
          </a:p>
        </p:txBody>
      </p:sp>
      <p:sp>
        <p:nvSpPr>
          <p:cNvPr id="14" name="TextBox 13">
            <a:extLst>
              <a:ext uri="{FF2B5EF4-FFF2-40B4-BE49-F238E27FC236}">
                <a16:creationId xmlns:a16="http://schemas.microsoft.com/office/drawing/2014/main" id="{088672D5-3E6A-4298-9934-6866B120C90C}"/>
              </a:ext>
            </a:extLst>
          </p:cNvPr>
          <p:cNvSpPr txBox="1"/>
          <p:nvPr userDrawn="1"/>
        </p:nvSpPr>
        <p:spPr>
          <a:xfrm>
            <a:off x="748639" y="6367820"/>
            <a:ext cx="1592189" cy="138179"/>
          </a:xfrm>
          <a:prstGeom prst="rect">
            <a:avLst/>
          </a:prstGeom>
          <a:noFill/>
        </p:spPr>
        <p:txBody>
          <a:bodyPr wrap="square" lIns="0" tIns="0" rIns="0" bIns="0" rtlCol="0" anchor="b">
            <a:spAutoFit/>
          </a:bodyPr>
          <a:lstStyle/>
          <a:p>
            <a:pPr marL="0" algn="l">
              <a:lnSpc>
                <a:spcPct val="117000"/>
              </a:lnSpc>
              <a:spcAft>
                <a:spcPts val="500"/>
              </a:spcAft>
            </a:pPr>
            <a:r>
              <a:rPr lang="en-GB" sz="800" dirty="0">
                <a:solidFill>
                  <a:schemeClr val="tx1"/>
                </a:solidFill>
                <a:latin typeface="Helvetica Now Text" panose="020B0504030202020204" pitchFamily="34" charset="0"/>
              </a:rPr>
              <a:t>Proprietary &amp; Confidential</a:t>
            </a:r>
          </a:p>
        </p:txBody>
      </p:sp>
    </p:spTree>
    <p:extLst>
      <p:ext uri="{BB962C8B-B14F-4D97-AF65-F5344CB8AC3E}">
        <p14:creationId xmlns:p14="http://schemas.microsoft.com/office/powerpoint/2010/main" val="19073337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ontact us">
    <p:bg>
      <p:bgPr>
        <a:solidFill>
          <a:srgbClr val="262836"/>
        </a:solidFill>
        <a:effectLst/>
      </p:bgPr>
    </p:bg>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6B40883-779E-2041-96B2-246837E86362}"/>
              </a:ext>
            </a:extLst>
          </p:cNvPr>
          <p:cNvSpPr>
            <a:spLocks noGrp="1"/>
          </p:cNvSpPr>
          <p:nvPr>
            <p:ph type="body" sz="quarter" idx="13" hasCustomPrompt="1"/>
          </p:nvPr>
        </p:nvSpPr>
        <p:spPr>
          <a:xfrm>
            <a:off x="1134376" y="1561484"/>
            <a:ext cx="3057195" cy="3899803"/>
          </a:xfrm>
        </p:spPr>
        <p:txBody>
          <a:bodyPr/>
          <a:lstStyle>
            <a:lvl1pPr>
              <a:lnSpc>
                <a:spcPct val="115000"/>
              </a:lnSpc>
              <a:spcBef>
                <a:spcPts val="1250"/>
              </a:spcBef>
              <a:spcAft>
                <a:spcPts val="300"/>
              </a:spcAft>
              <a:defRPr sz="1000" b="1" i="0">
                <a:solidFill>
                  <a:schemeClr val="bg1"/>
                </a:solidFill>
                <a:latin typeface="Helvetica Now Text" panose="020B0504030202020204" pitchFamily="34" charset="77"/>
              </a:defRPr>
            </a:lvl1pPr>
            <a:lvl2pPr>
              <a:lnSpc>
                <a:spcPct val="100000"/>
              </a:lnSpc>
              <a:spcAft>
                <a:spcPts val="0"/>
              </a:spcAft>
              <a:defRPr sz="900">
                <a:solidFill>
                  <a:schemeClr val="bg1"/>
                </a:solidFill>
              </a:defRPr>
            </a:lvl2pPr>
            <a:lvl3pPr marL="0" indent="0">
              <a:lnSpc>
                <a:spcPct val="115000"/>
              </a:lnSpc>
              <a:buNone/>
              <a:tabLst/>
              <a:defRPr sz="500">
                <a:solidFill>
                  <a:schemeClr val="bg1"/>
                </a:solidFill>
              </a:defRPr>
            </a:lvl3pPr>
            <a:lvl4pPr marL="0" indent="0">
              <a:buNone/>
              <a:tabLst/>
              <a:defRPr>
                <a:solidFill>
                  <a:schemeClr val="bg1"/>
                </a:solidFill>
              </a:defRPr>
            </a:lvl4pPr>
            <a:lvl5pPr marL="0" indent="0">
              <a:buNone/>
              <a:tabLst/>
              <a:defRPr>
                <a:solidFill>
                  <a:schemeClr val="bg1"/>
                </a:solidFill>
              </a:defRPr>
            </a:lvl5pPr>
          </a:lstStyle>
          <a:p>
            <a:pPr lvl="0"/>
            <a:r>
              <a:rPr lang="en-GB" dirty="0"/>
              <a:t>Click to add bold text First Level. Click to add text Second level. Click to add small text Third level</a:t>
            </a:r>
          </a:p>
          <a:p>
            <a:pPr lvl="1"/>
            <a:r>
              <a:rPr lang="en-GB" dirty="0"/>
              <a:t>Second level</a:t>
            </a:r>
          </a:p>
          <a:p>
            <a:pPr lvl="2"/>
            <a:r>
              <a:rPr lang="en-GB" dirty="0"/>
              <a:t>Third level</a:t>
            </a:r>
          </a:p>
        </p:txBody>
      </p:sp>
      <p:sp>
        <p:nvSpPr>
          <p:cNvPr id="7" name="TextBox 6">
            <a:extLst>
              <a:ext uri="{FF2B5EF4-FFF2-40B4-BE49-F238E27FC236}">
                <a16:creationId xmlns:a16="http://schemas.microsoft.com/office/drawing/2014/main" id="{9EF4B10B-6DF6-4C84-ADBA-5EF0939CCABA}"/>
              </a:ext>
            </a:extLst>
          </p:cNvPr>
          <p:cNvSpPr txBox="1"/>
          <p:nvPr userDrawn="1"/>
        </p:nvSpPr>
        <p:spPr>
          <a:xfrm>
            <a:off x="11468657" y="6381509"/>
            <a:ext cx="344600" cy="123111"/>
          </a:xfrm>
          <a:prstGeom prst="rect">
            <a:avLst/>
          </a:prstGeom>
          <a:noFill/>
        </p:spPr>
        <p:txBody>
          <a:bodyPr wrap="square" lIns="0" tIns="0" rIns="0" bIns="0" rtlCol="0" anchor="b" anchorCtr="0">
            <a:spAutoFit/>
          </a:bodyPr>
          <a:lstStyle/>
          <a:p>
            <a:pPr marL="0" marR="0" algn="r">
              <a:spcBef>
                <a:spcPts val="0"/>
              </a:spcBef>
              <a:spcAft>
                <a:spcPts val="0"/>
              </a:spcAft>
              <a:tabLst>
                <a:tab pos="1618320" algn="ctr"/>
                <a:tab pos="3236640" algn="r"/>
                <a:tab pos="1618320" algn="ctr"/>
                <a:tab pos="4917203" algn="r"/>
              </a:tabLst>
            </a:pPr>
            <a:fld id="{11593A94-9C05-433E-9216-498CC28E8E90}" type="slidenum">
              <a:rPr lang="en-GB" sz="800" i="0" noProof="0" smtClean="0">
                <a:solidFill>
                  <a:schemeClr val="bg1"/>
                </a:solidFill>
                <a:effectLst/>
                <a:latin typeface="Helvetica Now Text" panose="020B0504030202020204" pitchFamily="34" charset="0"/>
                <a:ea typeface="Arial"/>
                <a:cs typeface="Times New Roman"/>
              </a:rPr>
              <a:pPr marL="0" marR="0" algn="r">
                <a:spcBef>
                  <a:spcPts val="0"/>
                </a:spcBef>
                <a:spcAft>
                  <a:spcPts val="0"/>
                </a:spcAft>
                <a:tabLst>
                  <a:tab pos="1618320" algn="ctr"/>
                  <a:tab pos="3236640" algn="r"/>
                  <a:tab pos="1618320" algn="ctr"/>
                  <a:tab pos="4917203" algn="r"/>
                </a:tabLst>
              </a:pPr>
              <a:t>‹#›</a:t>
            </a:fld>
            <a:endParaRPr lang="en-GB" sz="800" i="0" noProof="0" dirty="0">
              <a:solidFill>
                <a:schemeClr val="bg1"/>
              </a:solidFill>
              <a:latin typeface="Helvetica Now Text" panose="020B0504030202020204" pitchFamily="34" charset="0"/>
            </a:endParaRPr>
          </a:p>
        </p:txBody>
      </p:sp>
      <p:sp>
        <p:nvSpPr>
          <p:cNvPr id="9" name="TextBox 8">
            <a:extLst>
              <a:ext uri="{FF2B5EF4-FFF2-40B4-BE49-F238E27FC236}">
                <a16:creationId xmlns:a16="http://schemas.microsoft.com/office/drawing/2014/main" id="{D4C46570-FADB-4523-B6AF-50EE54F8B466}"/>
              </a:ext>
            </a:extLst>
          </p:cNvPr>
          <p:cNvSpPr txBox="1"/>
          <p:nvPr userDrawn="1"/>
        </p:nvSpPr>
        <p:spPr>
          <a:xfrm>
            <a:off x="9839150" y="6367820"/>
            <a:ext cx="1592189" cy="138179"/>
          </a:xfrm>
          <a:prstGeom prst="rect">
            <a:avLst/>
          </a:prstGeom>
          <a:noFill/>
        </p:spPr>
        <p:txBody>
          <a:bodyPr wrap="square" lIns="0" tIns="0" rIns="0" bIns="0" rtlCol="0" anchor="b">
            <a:spAutoFit/>
          </a:bodyPr>
          <a:lstStyle/>
          <a:p>
            <a:pPr marL="0" algn="r">
              <a:lnSpc>
                <a:spcPct val="117000"/>
              </a:lnSpc>
              <a:spcAft>
                <a:spcPts val="500"/>
              </a:spcAft>
            </a:pPr>
            <a:r>
              <a:rPr lang="en-GB" sz="800" dirty="0">
                <a:solidFill>
                  <a:schemeClr val="bg1"/>
                </a:solidFill>
                <a:latin typeface="Helvetica Now Text" panose="020B0504030202020204" pitchFamily="34" charset="0"/>
              </a:rPr>
              <a:t>Proprietary &amp; Confidential</a:t>
            </a:r>
          </a:p>
        </p:txBody>
      </p:sp>
    </p:spTree>
    <p:extLst>
      <p:ext uri="{BB962C8B-B14F-4D97-AF65-F5344CB8AC3E}">
        <p14:creationId xmlns:p14="http://schemas.microsoft.com/office/powerpoint/2010/main" val="6740953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Back page">
    <p:bg>
      <p:bgPr>
        <a:solidFill>
          <a:schemeClr val="bg1"/>
        </a:solidFill>
        <a:effectLst/>
      </p:bgPr>
    </p:bg>
    <p:spTree>
      <p:nvGrpSpPr>
        <p:cNvPr id="1" name=""/>
        <p:cNvGrpSpPr/>
        <p:nvPr/>
      </p:nvGrpSpPr>
      <p:grpSpPr>
        <a:xfrm>
          <a:off x="0" y="0"/>
          <a:ext cx="0" cy="0"/>
          <a:chOff x="0" y="0"/>
          <a:chExt cx="0" cy="0"/>
        </a:xfrm>
      </p:grpSpPr>
      <p:pic>
        <p:nvPicPr>
          <p:cNvPr id="14" name="Picture 13" descr="Logo&#10;&#10;Description automatically generated">
            <a:extLst>
              <a:ext uri="{FF2B5EF4-FFF2-40B4-BE49-F238E27FC236}">
                <a16:creationId xmlns:a16="http://schemas.microsoft.com/office/drawing/2014/main" id="{98FE10A9-5704-4F3C-8B3C-7574F19FA768}"/>
              </a:ext>
            </a:extLst>
          </p:cNvPr>
          <p:cNvPicPr>
            <a:picLocks noChangeAspect="1"/>
          </p:cNvPicPr>
          <p:nvPr userDrawn="1"/>
        </p:nvPicPr>
        <p:blipFill>
          <a:blip r:embed="rId2"/>
          <a:stretch>
            <a:fillRect/>
          </a:stretch>
        </p:blipFill>
        <p:spPr>
          <a:xfrm>
            <a:off x="266787" y="234575"/>
            <a:ext cx="1024089" cy="618107"/>
          </a:xfrm>
          <a:prstGeom prst="rect">
            <a:avLst/>
          </a:prstGeom>
        </p:spPr>
      </p:pic>
      <p:sp>
        <p:nvSpPr>
          <p:cNvPr id="19" name="Rectangle 9">
            <a:extLst>
              <a:ext uri="{FF2B5EF4-FFF2-40B4-BE49-F238E27FC236}">
                <a16:creationId xmlns:a16="http://schemas.microsoft.com/office/drawing/2014/main" id="{8CDBCE10-F375-4D31-9859-6BA2DD709688}"/>
              </a:ext>
            </a:extLst>
          </p:cNvPr>
          <p:cNvSpPr>
            <a:spLocks noChangeArrowheads="1"/>
          </p:cNvSpPr>
          <p:nvPr userDrawn="1"/>
        </p:nvSpPr>
        <p:spPr bwMode="auto">
          <a:xfrm>
            <a:off x="3048198" y="5342984"/>
            <a:ext cx="5334942" cy="1172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defTabSz="855663" fontAlgn="base">
              <a:spcBef>
                <a:spcPct val="0"/>
              </a:spcBef>
              <a:spcAft>
                <a:spcPct val="0"/>
              </a:spcAft>
              <a:defRPr sz="1600">
                <a:solidFill>
                  <a:schemeClr val="tx1"/>
                </a:solidFill>
                <a:latin typeface="Arial" panose="020B0604020202020204" pitchFamily="34" charset="0"/>
              </a:defRPr>
            </a:lvl6pPr>
            <a:lvl7pPr marL="2971800" indent="-228600" defTabSz="855663" fontAlgn="base">
              <a:spcBef>
                <a:spcPct val="0"/>
              </a:spcBef>
              <a:spcAft>
                <a:spcPct val="0"/>
              </a:spcAft>
              <a:defRPr sz="1600">
                <a:solidFill>
                  <a:schemeClr val="tx1"/>
                </a:solidFill>
                <a:latin typeface="Arial" panose="020B0604020202020204" pitchFamily="34" charset="0"/>
              </a:defRPr>
            </a:lvl7pPr>
            <a:lvl8pPr marL="3429000" indent="-228600" defTabSz="855663" fontAlgn="base">
              <a:spcBef>
                <a:spcPct val="0"/>
              </a:spcBef>
              <a:spcAft>
                <a:spcPct val="0"/>
              </a:spcAft>
              <a:defRPr sz="1600">
                <a:solidFill>
                  <a:schemeClr val="tx1"/>
                </a:solidFill>
                <a:latin typeface="Arial" panose="020B0604020202020204" pitchFamily="34" charset="0"/>
              </a:defRPr>
            </a:lvl8pPr>
            <a:lvl9pPr marL="3886200" indent="-228600" defTabSz="855663" fontAlgn="base">
              <a:spcBef>
                <a:spcPct val="0"/>
              </a:spcBef>
              <a:spcAft>
                <a:spcPct val="0"/>
              </a:spcAft>
              <a:defRPr sz="1600">
                <a:solidFill>
                  <a:schemeClr val="tx1"/>
                </a:solidFill>
                <a:latin typeface="Arial" panose="020B0604020202020204" pitchFamily="34" charset="0"/>
              </a:defRPr>
            </a:lvl9pPr>
          </a:lstStyle>
          <a:p>
            <a:pPr eaLnBrk="1" hangingPunct="1">
              <a:spcAft>
                <a:spcPts val="100"/>
              </a:spcAft>
            </a:pPr>
            <a:r>
              <a:rPr lang="en-GB" altLang="en-US" sz="800" dirty="0">
                <a:solidFill>
                  <a:schemeClr val="tx2"/>
                </a:solidFill>
              </a:rPr>
              <a:t>Published by Aon’s Reinsurance Solutions business, part of Aon UK Limited.</a:t>
            </a:r>
          </a:p>
          <a:p>
            <a:pPr eaLnBrk="1" hangingPunct="1">
              <a:spcAft>
                <a:spcPts val="100"/>
              </a:spcAft>
            </a:pPr>
            <a:r>
              <a:rPr lang="en-GB" altLang="en-US" sz="800" dirty="0">
                <a:solidFill>
                  <a:schemeClr val="tx2"/>
                </a:solidFill>
              </a:rPr>
              <a:t>Registered office: The Aon Centre, The Leadenhall Building, </a:t>
            </a:r>
            <a:br>
              <a:rPr lang="en-GB" altLang="en-US" sz="800" dirty="0">
                <a:solidFill>
                  <a:schemeClr val="tx2"/>
                </a:solidFill>
              </a:rPr>
            </a:br>
            <a:r>
              <a:rPr lang="en-GB" altLang="en-US" sz="800" dirty="0">
                <a:solidFill>
                  <a:schemeClr val="tx2"/>
                </a:solidFill>
              </a:rPr>
              <a:t>122 Leadenhall Street, London, EC3V 4AN.</a:t>
            </a:r>
          </a:p>
          <a:p>
            <a:pPr eaLnBrk="1" hangingPunct="1">
              <a:spcAft>
                <a:spcPts val="100"/>
              </a:spcAft>
            </a:pPr>
            <a:r>
              <a:rPr lang="en-GB" altLang="en-US" sz="800" baseline="30000" dirty="0">
                <a:solidFill>
                  <a:schemeClr val="tx2"/>
                </a:solidFill>
              </a:rPr>
              <a:t>©</a:t>
            </a:r>
            <a:r>
              <a:rPr lang="en-GB" altLang="en-US" sz="800" dirty="0">
                <a:solidFill>
                  <a:schemeClr val="tx2"/>
                </a:solidFill>
              </a:rPr>
              <a:t>Copyright Aon UK Limited 2022. All rights reserved.</a:t>
            </a:r>
          </a:p>
          <a:p>
            <a:pPr eaLnBrk="1" hangingPunct="1">
              <a:spcAft>
                <a:spcPts val="100"/>
              </a:spcAft>
            </a:pPr>
            <a:r>
              <a:rPr lang="en-GB" altLang="en-US" sz="800" dirty="0">
                <a:solidFill>
                  <a:schemeClr val="tx2"/>
                </a:solidFill>
              </a:rPr>
              <a:t>No part of this publication may be reproduced, stored in a retrieval system, or transmitted in any way or by any means, including photocopying or recording, without the written permission of the copyright holder, application for which should be addressed to the copyright holder.</a:t>
            </a:r>
          </a:p>
          <a:p>
            <a:pPr eaLnBrk="1" hangingPunct="1">
              <a:spcAft>
                <a:spcPts val="100"/>
              </a:spcAft>
            </a:pPr>
            <a:r>
              <a:rPr lang="en-GB" altLang="en-US" sz="800" dirty="0">
                <a:solidFill>
                  <a:schemeClr val="tx2"/>
                </a:solidFill>
              </a:rPr>
              <a:t>Aon UK Limited is a wholly owned subsidiary of Aon plc.</a:t>
            </a:r>
          </a:p>
          <a:p>
            <a:pPr eaLnBrk="1" hangingPunct="1">
              <a:spcAft>
                <a:spcPts val="100"/>
              </a:spcAft>
            </a:pPr>
            <a:r>
              <a:rPr lang="en-GB" altLang="en-US" sz="800" dirty="0">
                <a:solidFill>
                  <a:schemeClr val="tx2"/>
                </a:solidFill>
              </a:rPr>
              <a:t>Aon UK Limited is authorised and regulated by the Financial Conduct Authority.</a:t>
            </a:r>
          </a:p>
        </p:txBody>
      </p:sp>
      <p:sp>
        <p:nvSpPr>
          <p:cNvPr id="20" name="Rectangle 10">
            <a:extLst>
              <a:ext uri="{FF2B5EF4-FFF2-40B4-BE49-F238E27FC236}">
                <a16:creationId xmlns:a16="http://schemas.microsoft.com/office/drawing/2014/main" id="{758FB33B-95FA-45E1-935C-0C624254873C}"/>
              </a:ext>
            </a:extLst>
          </p:cNvPr>
          <p:cNvSpPr>
            <a:spLocks noChangeArrowheads="1"/>
          </p:cNvSpPr>
          <p:nvPr userDrawn="1"/>
        </p:nvSpPr>
        <p:spPr bwMode="auto">
          <a:xfrm>
            <a:off x="1148749" y="5342985"/>
            <a:ext cx="1517531" cy="1172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defTabSz="855663" fontAlgn="base">
              <a:spcBef>
                <a:spcPct val="0"/>
              </a:spcBef>
              <a:spcAft>
                <a:spcPct val="0"/>
              </a:spcAft>
              <a:defRPr sz="1600">
                <a:solidFill>
                  <a:schemeClr val="tx1"/>
                </a:solidFill>
                <a:latin typeface="Arial" panose="020B0604020202020204" pitchFamily="34" charset="0"/>
              </a:defRPr>
            </a:lvl6pPr>
            <a:lvl7pPr marL="2971800" indent="-228600" defTabSz="855663" fontAlgn="base">
              <a:spcBef>
                <a:spcPct val="0"/>
              </a:spcBef>
              <a:spcAft>
                <a:spcPct val="0"/>
              </a:spcAft>
              <a:defRPr sz="1600">
                <a:solidFill>
                  <a:schemeClr val="tx1"/>
                </a:solidFill>
                <a:latin typeface="Arial" panose="020B0604020202020204" pitchFamily="34" charset="0"/>
              </a:defRPr>
            </a:lvl7pPr>
            <a:lvl8pPr marL="3429000" indent="-228600" defTabSz="855663" fontAlgn="base">
              <a:spcBef>
                <a:spcPct val="0"/>
              </a:spcBef>
              <a:spcAft>
                <a:spcPct val="0"/>
              </a:spcAft>
              <a:defRPr sz="1600">
                <a:solidFill>
                  <a:schemeClr val="tx1"/>
                </a:solidFill>
                <a:latin typeface="Arial" panose="020B0604020202020204" pitchFamily="34" charset="0"/>
              </a:defRPr>
            </a:lvl8pPr>
            <a:lvl9pPr marL="3886200" indent="-228600" defTabSz="855663" fontAlgn="base">
              <a:spcBef>
                <a:spcPct val="0"/>
              </a:spcBef>
              <a:spcAft>
                <a:spcPct val="0"/>
              </a:spcAft>
              <a:defRPr sz="1600">
                <a:solidFill>
                  <a:schemeClr val="tx1"/>
                </a:solidFill>
                <a:latin typeface="Arial" panose="020B0604020202020204" pitchFamily="34" charset="0"/>
              </a:defRPr>
            </a:lvl9pPr>
          </a:lstStyle>
          <a:p>
            <a:pPr eaLnBrk="1" hangingPunct="1">
              <a:spcAft>
                <a:spcPts val="100"/>
              </a:spcAft>
            </a:pPr>
            <a:r>
              <a:rPr lang="en-GB" altLang="en-US" sz="800" dirty="0">
                <a:solidFill>
                  <a:schemeClr val="tx2"/>
                </a:solidFill>
              </a:rPr>
              <a:t>Aon</a:t>
            </a:r>
            <a:br>
              <a:rPr lang="en-GB" altLang="en-US" sz="800" dirty="0">
                <a:solidFill>
                  <a:schemeClr val="tx2"/>
                </a:solidFill>
              </a:rPr>
            </a:br>
            <a:r>
              <a:rPr lang="en-GB" altLang="en-US" sz="800" dirty="0">
                <a:solidFill>
                  <a:schemeClr val="tx2"/>
                </a:solidFill>
              </a:rPr>
              <a:t>The Aon Centre</a:t>
            </a:r>
            <a:br>
              <a:rPr lang="en-GB" altLang="en-US" sz="800" dirty="0">
                <a:solidFill>
                  <a:schemeClr val="tx2"/>
                </a:solidFill>
              </a:rPr>
            </a:br>
            <a:r>
              <a:rPr lang="en-GB" altLang="en-US" sz="800" dirty="0">
                <a:solidFill>
                  <a:schemeClr val="tx2"/>
                </a:solidFill>
              </a:rPr>
              <a:t>The Leadenhall Building</a:t>
            </a:r>
            <a:br>
              <a:rPr lang="en-GB" altLang="en-US" sz="800" dirty="0">
                <a:solidFill>
                  <a:schemeClr val="tx2"/>
                </a:solidFill>
              </a:rPr>
            </a:br>
            <a:r>
              <a:rPr lang="en-GB" altLang="en-US" sz="800" dirty="0">
                <a:solidFill>
                  <a:schemeClr val="tx2"/>
                </a:solidFill>
              </a:rPr>
              <a:t>122 Leadenhall Street</a:t>
            </a:r>
            <a:br>
              <a:rPr lang="en-GB" altLang="en-US" sz="800" dirty="0">
                <a:solidFill>
                  <a:schemeClr val="tx2"/>
                </a:solidFill>
              </a:rPr>
            </a:br>
            <a:r>
              <a:rPr lang="en-GB" altLang="en-US" sz="800" dirty="0">
                <a:solidFill>
                  <a:schemeClr val="tx2"/>
                </a:solidFill>
              </a:rPr>
              <a:t>London</a:t>
            </a:r>
            <a:br>
              <a:rPr lang="en-GB" altLang="en-US" sz="800" dirty="0">
                <a:solidFill>
                  <a:schemeClr val="tx2"/>
                </a:solidFill>
              </a:rPr>
            </a:br>
            <a:r>
              <a:rPr lang="en-GB" altLang="en-US" sz="800" dirty="0">
                <a:solidFill>
                  <a:schemeClr val="tx2"/>
                </a:solidFill>
              </a:rPr>
              <a:t>EC3V 4AN</a:t>
            </a:r>
          </a:p>
          <a:p>
            <a:pPr eaLnBrk="1" hangingPunct="1">
              <a:spcAft>
                <a:spcPts val="100"/>
              </a:spcAft>
            </a:pPr>
            <a:endParaRPr lang="en-GB" altLang="en-US" sz="800" dirty="0">
              <a:solidFill>
                <a:schemeClr val="tx2"/>
              </a:solidFill>
            </a:endParaRPr>
          </a:p>
          <a:p>
            <a:pPr eaLnBrk="1" hangingPunct="1">
              <a:spcAft>
                <a:spcPts val="300"/>
              </a:spcAft>
            </a:pPr>
            <a:r>
              <a:rPr lang="en-GB" altLang="en-US" sz="800" dirty="0">
                <a:solidFill>
                  <a:schemeClr val="tx2"/>
                </a:solidFill>
              </a:rPr>
              <a:t>+44 (0)20 7088 0044 </a:t>
            </a:r>
          </a:p>
          <a:p>
            <a:pPr eaLnBrk="1" hangingPunct="1">
              <a:spcAft>
                <a:spcPts val="100"/>
              </a:spcAft>
            </a:pPr>
            <a:r>
              <a:rPr lang="en-GB" altLang="en-US" sz="800" dirty="0">
                <a:solidFill>
                  <a:schemeClr val="tx2"/>
                </a:solidFill>
              </a:rPr>
              <a:t>www.aon.com</a:t>
            </a:r>
          </a:p>
        </p:txBody>
      </p:sp>
      <p:sp>
        <p:nvSpPr>
          <p:cNvPr id="3" name="Text Placeholder 2">
            <a:extLst>
              <a:ext uri="{FF2B5EF4-FFF2-40B4-BE49-F238E27FC236}">
                <a16:creationId xmlns:a16="http://schemas.microsoft.com/office/drawing/2014/main" id="{6490C022-61DF-4A46-B4EE-EBDEBFAD17CF}"/>
              </a:ext>
            </a:extLst>
          </p:cNvPr>
          <p:cNvSpPr>
            <a:spLocks noGrp="1"/>
          </p:cNvSpPr>
          <p:nvPr>
            <p:ph type="body" sz="quarter" idx="10" hasCustomPrompt="1"/>
          </p:nvPr>
        </p:nvSpPr>
        <p:spPr>
          <a:xfrm>
            <a:off x="1148930" y="876503"/>
            <a:ext cx="6090838" cy="618475"/>
          </a:xfrm>
        </p:spPr>
        <p:txBody>
          <a:bodyPr/>
          <a:lstStyle>
            <a:lvl1pPr>
              <a:defRPr/>
            </a:lvl1pPr>
          </a:lstStyle>
          <a:p>
            <a:pPr lvl="0"/>
            <a:r>
              <a:rPr lang="en-GB"/>
              <a:t>Type Contacts here Click to edit Master text styles</a:t>
            </a:r>
          </a:p>
          <a:p>
            <a:pPr lvl="1"/>
            <a:endParaRPr lang="en-GB" dirty="0"/>
          </a:p>
        </p:txBody>
      </p:sp>
      <p:sp>
        <p:nvSpPr>
          <p:cNvPr id="5" name="Text Placeholder 4">
            <a:extLst>
              <a:ext uri="{FF2B5EF4-FFF2-40B4-BE49-F238E27FC236}">
                <a16:creationId xmlns:a16="http://schemas.microsoft.com/office/drawing/2014/main" id="{9C953F46-6112-4E15-A99B-7F05982CDB37}"/>
              </a:ext>
            </a:extLst>
          </p:cNvPr>
          <p:cNvSpPr>
            <a:spLocks noGrp="1"/>
          </p:cNvSpPr>
          <p:nvPr>
            <p:ph type="body" sz="quarter" idx="11"/>
          </p:nvPr>
        </p:nvSpPr>
        <p:spPr>
          <a:xfrm>
            <a:off x="1148930" y="1733951"/>
            <a:ext cx="2660722" cy="685959"/>
          </a:xfrm>
        </p:spPr>
        <p:txBody>
          <a:bodyPr/>
          <a:lstStyle>
            <a:lvl1pPr>
              <a:defRPr sz="1000"/>
            </a:lvl1pPr>
            <a:lvl2pPr>
              <a:defRPr sz="900"/>
            </a:lvl2pPr>
            <a:lvl3pPr>
              <a:defRPr sz="1000"/>
            </a:lvl3pPr>
            <a:lvl4pPr>
              <a:defRPr sz="1000"/>
            </a:lvl4pPr>
            <a:lvl5pPr>
              <a:defRPr sz="1000"/>
            </a:lvl5pPr>
          </a:lstStyle>
          <a:p>
            <a:pPr lvl="0"/>
            <a:r>
              <a:rPr lang="en-US"/>
              <a:t>Click to edit Master text styles</a:t>
            </a:r>
          </a:p>
          <a:p>
            <a:pPr lvl="1"/>
            <a:r>
              <a:rPr lang="en-US"/>
              <a:t>Second level</a:t>
            </a:r>
          </a:p>
        </p:txBody>
      </p:sp>
      <p:sp>
        <p:nvSpPr>
          <p:cNvPr id="21" name="Text Placeholder 4">
            <a:extLst>
              <a:ext uri="{FF2B5EF4-FFF2-40B4-BE49-F238E27FC236}">
                <a16:creationId xmlns:a16="http://schemas.microsoft.com/office/drawing/2014/main" id="{5FDFF431-FEA8-488C-8AE1-F6A43D747270}"/>
              </a:ext>
            </a:extLst>
          </p:cNvPr>
          <p:cNvSpPr>
            <a:spLocks noGrp="1"/>
          </p:cNvSpPr>
          <p:nvPr>
            <p:ph type="body" sz="quarter" idx="12"/>
          </p:nvPr>
        </p:nvSpPr>
        <p:spPr>
          <a:xfrm>
            <a:off x="4579047" y="1733951"/>
            <a:ext cx="2660722" cy="685959"/>
          </a:xfrm>
        </p:spPr>
        <p:txBody>
          <a:bodyPr/>
          <a:lstStyle>
            <a:lvl1pPr>
              <a:defRPr sz="1000"/>
            </a:lvl1pPr>
            <a:lvl2pPr>
              <a:defRPr sz="900"/>
            </a:lvl2pPr>
            <a:lvl3pPr>
              <a:defRPr sz="1000"/>
            </a:lvl3pPr>
            <a:lvl4pPr>
              <a:defRPr sz="1000"/>
            </a:lvl4pPr>
            <a:lvl5pPr>
              <a:defRPr sz="1000"/>
            </a:lvl5pPr>
          </a:lstStyle>
          <a:p>
            <a:pPr lvl="0"/>
            <a:r>
              <a:rPr lang="en-US"/>
              <a:t>Click to edit Master text styles</a:t>
            </a:r>
          </a:p>
          <a:p>
            <a:pPr lvl="1"/>
            <a:r>
              <a:rPr lang="en-US"/>
              <a:t>Second level</a:t>
            </a:r>
          </a:p>
        </p:txBody>
      </p:sp>
      <p:sp>
        <p:nvSpPr>
          <p:cNvPr id="22" name="Text Placeholder 4">
            <a:extLst>
              <a:ext uri="{FF2B5EF4-FFF2-40B4-BE49-F238E27FC236}">
                <a16:creationId xmlns:a16="http://schemas.microsoft.com/office/drawing/2014/main" id="{55FBD153-1B2F-4111-865C-F75DAA3DFBC1}"/>
              </a:ext>
            </a:extLst>
          </p:cNvPr>
          <p:cNvSpPr>
            <a:spLocks noGrp="1"/>
          </p:cNvSpPr>
          <p:nvPr>
            <p:ph type="body" sz="quarter" idx="13"/>
          </p:nvPr>
        </p:nvSpPr>
        <p:spPr>
          <a:xfrm>
            <a:off x="1148930" y="2743835"/>
            <a:ext cx="2660722" cy="685959"/>
          </a:xfrm>
        </p:spPr>
        <p:txBody>
          <a:bodyPr/>
          <a:lstStyle>
            <a:lvl1pPr>
              <a:defRPr sz="1000"/>
            </a:lvl1pPr>
            <a:lvl2pPr>
              <a:defRPr sz="900"/>
            </a:lvl2pPr>
            <a:lvl3pPr>
              <a:defRPr sz="1000"/>
            </a:lvl3pPr>
            <a:lvl4pPr>
              <a:defRPr sz="1000"/>
            </a:lvl4pPr>
            <a:lvl5pPr>
              <a:defRPr sz="1000"/>
            </a:lvl5pPr>
          </a:lstStyle>
          <a:p>
            <a:pPr lvl="0"/>
            <a:r>
              <a:rPr lang="en-US"/>
              <a:t>Click to edit Master text styles</a:t>
            </a:r>
          </a:p>
          <a:p>
            <a:pPr lvl="1"/>
            <a:r>
              <a:rPr lang="en-US"/>
              <a:t>Second level</a:t>
            </a:r>
          </a:p>
        </p:txBody>
      </p:sp>
      <p:sp>
        <p:nvSpPr>
          <p:cNvPr id="23" name="Text Placeholder 4">
            <a:extLst>
              <a:ext uri="{FF2B5EF4-FFF2-40B4-BE49-F238E27FC236}">
                <a16:creationId xmlns:a16="http://schemas.microsoft.com/office/drawing/2014/main" id="{99CC2B5D-4E46-4CC2-9A8B-122076B719B5}"/>
              </a:ext>
            </a:extLst>
          </p:cNvPr>
          <p:cNvSpPr>
            <a:spLocks noGrp="1"/>
          </p:cNvSpPr>
          <p:nvPr>
            <p:ph type="body" sz="quarter" idx="14"/>
          </p:nvPr>
        </p:nvSpPr>
        <p:spPr>
          <a:xfrm>
            <a:off x="4579047" y="2743835"/>
            <a:ext cx="2660722" cy="685959"/>
          </a:xfrm>
        </p:spPr>
        <p:txBody>
          <a:bodyPr/>
          <a:lstStyle>
            <a:lvl1pPr>
              <a:defRPr sz="1000"/>
            </a:lvl1pPr>
            <a:lvl2pPr>
              <a:defRPr sz="900"/>
            </a:lvl2pPr>
            <a:lvl3pPr>
              <a:defRPr sz="1000"/>
            </a:lvl3pPr>
            <a:lvl4pPr>
              <a:defRPr sz="1000"/>
            </a:lvl4pPr>
            <a:lvl5pPr>
              <a:defRPr sz="1000"/>
            </a:lvl5pPr>
          </a:lstStyle>
          <a:p>
            <a:pPr lvl="0"/>
            <a:r>
              <a:rPr lang="en-US"/>
              <a:t>Click to edit Master text styles</a:t>
            </a:r>
          </a:p>
          <a:p>
            <a:pPr lvl="1"/>
            <a:r>
              <a:rPr lang="en-US"/>
              <a:t>Second level</a:t>
            </a:r>
          </a:p>
        </p:txBody>
      </p:sp>
      <p:sp>
        <p:nvSpPr>
          <p:cNvPr id="24" name="Text Placeholder 4">
            <a:extLst>
              <a:ext uri="{FF2B5EF4-FFF2-40B4-BE49-F238E27FC236}">
                <a16:creationId xmlns:a16="http://schemas.microsoft.com/office/drawing/2014/main" id="{FA1C8FD5-1780-4961-B1F6-8EEAB8F96913}"/>
              </a:ext>
            </a:extLst>
          </p:cNvPr>
          <p:cNvSpPr>
            <a:spLocks noGrp="1"/>
          </p:cNvSpPr>
          <p:nvPr>
            <p:ph type="body" sz="quarter" idx="15"/>
          </p:nvPr>
        </p:nvSpPr>
        <p:spPr>
          <a:xfrm>
            <a:off x="1148930" y="3757696"/>
            <a:ext cx="2660722" cy="685959"/>
          </a:xfrm>
        </p:spPr>
        <p:txBody>
          <a:bodyPr/>
          <a:lstStyle>
            <a:lvl1pPr>
              <a:defRPr sz="1000"/>
            </a:lvl1pPr>
            <a:lvl2pPr>
              <a:defRPr sz="900"/>
            </a:lvl2pPr>
            <a:lvl3pPr>
              <a:defRPr sz="1000"/>
            </a:lvl3pPr>
            <a:lvl4pPr>
              <a:defRPr sz="1000"/>
            </a:lvl4pPr>
            <a:lvl5pPr>
              <a:defRPr sz="1000"/>
            </a:lvl5pPr>
          </a:lstStyle>
          <a:p>
            <a:pPr lvl="0"/>
            <a:r>
              <a:rPr lang="en-US"/>
              <a:t>Click to edit Master text styles</a:t>
            </a:r>
          </a:p>
          <a:p>
            <a:pPr lvl="1"/>
            <a:r>
              <a:rPr lang="en-US"/>
              <a:t>Second level</a:t>
            </a:r>
          </a:p>
        </p:txBody>
      </p:sp>
      <p:sp>
        <p:nvSpPr>
          <p:cNvPr id="25" name="Text Placeholder 4">
            <a:extLst>
              <a:ext uri="{FF2B5EF4-FFF2-40B4-BE49-F238E27FC236}">
                <a16:creationId xmlns:a16="http://schemas.microsoft.com/office/drawing/2014/main" id="{E4A63BB1-42F5-4BED-A1EC-90323C3B2CF1}"/>
              </a:ext>
            </a:extLst>
          </p:cNvPr>
          <p:cNvSpPr>
            <a:spLocks noGrp="1"/>
          </p:cNvSpPr>
          <p:nvPr>
            <p:ph type="body" sz="quarter" idx="16"/>
          </p:nvPr>
        </p:nvSpPr>
        <p:spPr>
          <a:xfrm>
            <a:off x="4579047" y="3757696"/>
            <a:ext cx="2660722" cy="685959"/>
          </a:xfrm>
        </p:spPr>
        <p:txBody>
          <a:bodyPr/>
          <a:lstStyle>
            <a:lvl1pPr>
              <a:defRPr sz="1000"/>
            </a:lvl1pPr>
            <a:lvl2pPr>
              <a:defRPr sz="900"/>
            </a:lvl2pPr>
            <a:lvl3pPr>
              <a:defRPr sz="1000"/>
            </a:lvl3pPr>
            <a:lvl4pPr>
              <a:defRPr sz="1000"/>
            </a:lvl4pPr>
            <a:lvl5pPr>
              <a:defRPr sz="100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2891742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Back page_Dark">
    <p:bg>
      <p:bgPr>
        <a:solidFill>
          <a:srgbClr val="262836"/>
        </a:solidFill>
        <a:effectLst/>
      </p:bgPr>
    </p:bg>
    <p:spTree>
      <p:nvGrpSpPr>
        <p:cNvPr id="1" name=""/>
        <p:cNvGrpSpPr/>
        <p:nvPr/>
      </p:nvGrpSpPr>
      <p:grpSpPr>
        <a:xfrm>
          <a:off x="0" y="0"/>
          <a:ext cx="0" cy="0"/>
          <a:chOff x="0" y="0"/>
          <a:chExt cx="0" cy="0"/>
        </a:xfrm>
      </p:grpSpPr>
      <p:pic>
        <p:nvPicPr>
          <p:cNvPr id="14" name="Picture 13" descr="Logo&#10;&#10;Description automatically generated">
            <a:extLst>
              <a:ext uri="{FF2B5EF4-FFF2-40B4-BE49-F238E27FC236}">
                <a16:creationId xmlns:a16="http://schemas.microsoft.com/office/drawing/2014/main" id="{98FE10A9-5704-4F3C-8B3C-7574F19FA768}"/>
              </a:ext>
            </a:extLst>
          </p:cNvPr>
          <p:cNvPicPr>
            <a:picLocks noChangeAspect="1"/>
          </p:cNvPicPr>
          <p:nvPr userDrawn="1"/>
        </p:nvPicPr>
        <p:blipFill>
          <a:blip r:embed="rId2"/>
          <a:stretch>
            <a:fillRect/>
          </a:stretch>
        </p:blipFill>
        <p:spPr>
          <a:xfrm>
            <a:off x="266787" y="234575"/>
            <a:ext cx="1024089" cy="618107"/>
          </a:xfrm>
          <a:prstGeom prst="rect">
            <a:avLst/>
          </a:prstGeom>
        </p:spPr>
      </p:pic>
      <p:sp>
        <p:nvSpPr>
          <p:cNvPr id="19" name="Rectangle 9">
            <a:extLst>
              <a:ext uri="{FF2B5EF4-FFF2-40B4-BE49-F238E27FC236}">
                <a16:creationId xmlns:a16="http://schemas.microsoft.com/office/drawing/2014/main" id="{8CDBCE10-F375-4D31-9859-6BA2DD709688}"/>
              </a:ext>
            </a:extLst>
          </p:cNvPr>
          <p:cNvSpPr>
            <a:spLocks noChangeArrowheads="1"/>
          </p:cNvSpPr>
          <p:nvPr userDrawn="1"/>
        </p:nvSpPr>
        <p:spPr bwMode="auto">
          <a:xfrm>
            <a:off x="3048198" y="5342983"/>
            <a:ext cx="5334942" cy="1172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defTabSz="855663" fontAlgn="base">
              <a:spcBef>
                <a:spcPct val="0"/>
              </a:spcBef>
              <a:spcAft>
                <a:spcPct val="0"/>
              </a:spcAft>
              <a:defRPr sz="1600">
                <a:solidFill>
                  <a:schemeClr val="tx1"/>
                </a:solidFill>
                <a:latin typeface="Arial" panose="020B0604020202020204" pitchFamily="34" charset="0"/>
              </a:defRPr>
            </a:lvl6pPr>
            <a:lvl7pPr marL="2971800" indent="-228600" defTabSz="855663" fontAlgn="base">
              <a:spcBef>
                <a:spcPct val="0"/>
              </a:spcBef>
              <a:spcAft>
                <a:spcPct val="0"/>
              </a:spcAft>
              <a:defRPr sz="1600">
                <a:solidFill>
                  <a:schemeClr val="tx1"/>
                </a:solidFill>
                <a:latin typeface="Arial" panose="020B0604020202020204" pitchFamily="34" charset="0"/>
              </a:defRPr>
            </a:lvl7pPr>
            <a:lvl8pPr marL="3429000" indent="-228600" defTabSz="855663" fontAlgn="base">
              <a:spcBef>
                <a:spcPct val="0"/>
              </a:spcBef>
              <a:spcAft>
                <a:spcPct val="0"/>
              </a:spcAft>
              <a:defRPr sz="1600">
                <a:solidFill>
                  <a:schemeClr val="tx1"/>
                </a:solidFill>
                <a:latin typeface="Arial" panose="020B0604020202020204" pitchFamily="34" charset="0"/>
              </a:defRPr>
            </a:lvl8pPr>
            <a:lvl9pPr marL="3886200" indent="-228600" defTabSz="855663" fontAlgn="base">
              <a:spcBef>
                <a:spcPct val="0"/>
              </a:spcBef>
              <a:spcAft>
                <a:spcPct val="0"/>
              </a:spcAft>
              <a:defRPr sz="1600">
                <a:solidFill>
                  <a:schemeClr val="tx1"/>
                </a:solidFill>
                <a:latin typeface="Arial" panose="020B0604020202020204" pitchFamily="34" charset="0"/>
              </a:defRPr>
            </a:lvl9pPr>
          </a:lstStyle>
          <a:p>
            <a:pPr eaLnBrk="1" hangingPunct="1">
              <a:spcAft>
                <a:spcPts val="100"/>
              </a:spcAft>
            </a:pPr>
            <a:r>
              <a:rPr lang="en-GB" altLang="en-US" sz="800" dirty="0">
                <a:solidFill>
                  <a:schemeClr val="bg1"/>
                </a:solidFill>
              </a:rPr>
              <a:t>Published by Aon’s Reinsurance Solutions business, part of Aon UK Limited.</a:t>
            </a:r>
          </a:p>
          <a:p>
            <a:pPr eaLnBrk="1" hangingPunct="1">
              <a:spcAft>
                <a:spcPts val="100"/>
              </a:spcAft>
            </a:pPr>
            <a:r>
              <a:rPr lang="en-GB" altLang="en-US" sz="800" dirty="0">
                <a:solidFill>
                  <a:schemeClr val="bg1"/>
                </a:solidFill>
              </a:rPr>
              <a:t>Registered office: The Aon Centre, The Leadenhall Building, </a:t>
            </a:r>
            <a:br>
              <a:rPr lang="en-GB" altLang="en-US" sz="800" dirty="0">
                <a:solidFill>
                  <a:schemeClr val="bg1"/>
                </a:solidFill>
              </a:rPr>
            </a:br>
            <a:r>
              <a:rPr lang="en-GB" altLang="en-US" sz="800" dirty="0">
                <a:solidFill>
                  <a:schemeClr val="bg1"/>
                </a:solidFill>
              </a:rPr>
              <a:t>122 Leadenhall Street, London, EC3V 4AN.</a:t>
            </a:r>
          </a:p>
          <a:p>
            <a:pPr eaLnBrk="1" hangingPunct="1">
              <a:spcAft>
                <a:spcPts val="100"/>
              </a:spcAft>
            </a:pPr>
            <a:r>
              <a:rPr lang="en-GB" altLang="en-US" sz="800" baseline="30000" dirty="0">
                <a:solidFill>
                  <a:schemeClr val="bg1"/>
                </a:solidFill>
              </a:rPr>
              <a:t>©</a:t>
            </a:r>
            <a:r>
              <a:rPr lang="en-GB" altLang="en-US" sz="800" dirty="0">
                <a:solidFill>
                  <a:schemeClr val="bg1"/>
                </a:solidFill>
              </a:rPr>
              <a:t>Copyright Aon UK Limited 2022. All rights reserved.</a:t>
            </a:r>
          </a:p>
          <a:p>
            <a:pPr eaLnBrk="1" hangingPunct="1">
              <a:spcAft>
                <a:spcPts val="100"/>
              </a:spcAft>
            </a:pPr>
            <a:r>
              <a:rPr lang="en-GB" altLang="en-US" sz="800" dirty="0">
                <a:solidFill>
                  <a:schemeClr val="bg1"/>
                </a:solidFill>
              </a:rPr>
              <a:t>No part of this publication may be reproduced, stored in a retrieval system, or transmitted in any way or by any means, including photocopying or recording, without the written permission of the copyright holder, application for which should be addressed to the copyright holder.</a:t>
            </a:r>
          </a:p>
          <a:p>
            <a:pPr eaLnBrk="1" hangingPunct="1">
              <a:spcAft>
                <a:spcPts val="100"/>
              </a:spcAft>
            </a:pPr>
            <a:r>
              <a:rPr lang="en-GB" altLang="en-US" sz="800" dirty="0">
                <a:solidFill>
                  <a:schemeClr val="bg1"/>
                </a:solidFill>
              </a:rPr>
              <a:t>Aon UK Limited is a wholly owned subsidiary of Aon plc.</a:t>
            </a:r>
          </a:p>
          <a:p>
            <a:pPr eaLnBrk="1" hangingPunct="1">
              <a:spcAft>
                <a:spcPts val="100"/>
              </a:spcAft>
            </a:pPr>
            <a:r>
              <a:rPr lang="en-GB" altLang="en-US" sz="800" dirty="0">
                <a:solidFill>
                  <a:schemeClr val="bg1"/>
                </a:solidFill>
              </a:rPr>
              <a:t>Aon UK Limited is authorised and regulated by the Financial Conduct Authority.</a:t>
            </a:r>
          </a:p>
        </p:txBody>
      </p:sp>
      <p:sp>
        <p:nvSpPr>
          <p:cNvPr id="20" name="Rectangle 10">
            <a:extLst>
              <a:ext uri="{FF2B5EF4-FFF2-40B4-BE49-F238E27FC236}">
                <a16:creationId xmlns:a16="http://schemas.microsoft.com/office/drawing/2014/main" id="{758FB33B-95FA-45E1-935C-0C624254873C}"/>
              </a:ext>
            </a:extLst>
          </p:cNvPr>
          <p:cNvSpPr>
            <a:spLocks noChangeArrowheads="1"/>
          </p:cNvSpPr>
          <p:nvPr userDrawn="1"/>
        </p:nvSpPr>
        <p:spPr bwMode="auto">
          <a:xfrm>
            <a:off x="1148749" y="5342984"/>
            <a:ext cx="1517531" cy="1172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defTabSz="855663" fontAlgn="base">
              <a:spcBef>
                <a:spcPct val="0"/>
              </a:spcBef>
              <a:spcAft>
                <a:spcPct val="0"/>
              </a:spcAft>
              <a:defRPr sz="1600">
                <a:solidFill>
                  <a:schemeClr val="tx1"/>
                </a:solidFill>
                <a:latin typeface="Arial" panose="020B0604020202020204" pitchFamily="34" charset="0"/>
              </a:defRPr>
            </a:lvl6pPr>
            <a:lvl7pPr marL="2971800" indent="-228600" defTabSz="855663" fontAlgn="base">
              <a:spcBef>
                <a:spcPct val="0"/>
              </a:spcBef>
              <a:spcAft>
                <a:spcPct val="0"/>
              </a:spcAft>
              <a:defRPr sz="1600">
                <a:solidFill>
                  <a:schemeClr val="tx1"/>
                </a:solidFill>
                <a:latin typeface="Arial" panose="020B0604020202020204" pitchFamily="34" charset="0"/>
              </a:defRPr>
            </a:lvl7pPr>
            <a:lvl8pPr marL="3429000" indent="-228600" defTabSz="855663" fontAlgn="base">
              <a:spcBef>
                <a:spcPct val="0"/>
              </a:spcBef>
              <a:spcAft>
                <a:spcPct val="0"/>
              </a:spcAft>
              <a:defRPr sz="1600">
                <a:solidFill>
                  <a:schemeClr val="tx1"/>
                </a:solidFill>
                <a:latin typeface="Arial" panose="020B0604020202020204" pitchFamily="34" charset="0"/>
              </a:defRPr>
            </a:lvl8pPr>
            <a:lvl9pPr marL="3886200" indent="-228600" defTabSz="855663" fontAlgn="base">
              <a:spcBef>
                <a:spcPct val="0"/>
              </a:spcBef>
              <a:spcAft>
                <a:spcPct val="0"/>
              </a:spcAft>
              <a:defRPr sz="1600">
                <a:solidFill>
                  <a:schemeClr val="tx1"/>
                </a:solidFill>
                <a:latin typeface="Arial" panose="020B0604020202020204" pitchFamily="34" charset="0"/>
              </a:defRPr>
            </a:lvl9pPr>
          </a:lstStyle>
          <a:p>
            <a:pPr eaLnBrk="1" hangingPunct="1">
              <a:spcAft>
                <a:spcPts val="100"/>
              </a:spcAft>
            </a:pPr>
            <a:r>
              <a:rPr lang="en-GB" altLang="en-US" sz="800" dirty="0">
                <a:solidFill>
                  <a:schemeClr val="bg1"/>
                </a:solidFill>
              </a:rPr>
              <a:t>Aon</a:t>
            </a:r>
            <a:br>
              <a:rPr lang="en-GB" altLang="en-US" sz="800" dirty="0">
                <a:solidFill>
                  <a:schemeClr val="bg1"/>
                </a:solidFill>
              </a:rPr>
            </a:br>
            <a:r>
              <a:rPr lang="en-GB" altLang="en-US" sz="800" dirty="0">
                <a:solidFill>
                  <a:schemeClr val="bg1"/>
                </a:solidFill>
              </a:rPr>
              <a:t>The Aon Centre</a:t>
            </a:r>
            <a:br>
              <a:rPr lang="en-GB" altLang="en-US" sz="800" dirty="0">
                <a:solidFill>
                  <a:schemeClr val="bg1"/>
                </a:solidFill>
              </a:rPr>
            </a:br>
            <a:r>
              <a:rPr lang="en-GB" altLang="en-US" sz="800" dirty="0">
                <a:solidFill>
                  <a:schemeClr val="bg1"/>
                </a:solidFill>
              </a:rPr>
              <a:t>The Leadenhall Building</a:t>
            </a:r>
            <a:br>
              <a:rPr lang="en-GB" altLang="en-US" sz="800" dirty="0">
                <a:solidFill>
                  <a:schemeClr val="bg1"/>
                </a:solidFill>
              </a:rPr>
            </a:br>
            <a:r>
              <a:rPr lang="en-GB" altLang="en-US" sz="800" dirty="0">
                <a:solidFill>
                  <a:schemeClr val="bg1"/>
                </a:solidFill>
              </a:rPr>
              <a:t>122 Leadenhall Street</a:t>
            </a:r>
            <a:br>
              <a:rPr lang="en-GB" altLang="en-US" sz="800" dirty="0">
                <a:solidFill>
                  <a:schemeClr val="bg1"/>
                </a:solidFill>
              </a:rPr>
            </a:br>
            <a:r>
              <a:rPr lang="en-GB" altLang="en-US" sz="800" dirty="0">
                <a:solidFill>
                  <a:schemeClr val="bg1"/>
                </a:solidFill>
              </a:rPr>
              <a:t>London</a:t>
            </a:r>
            <a:br>
              <a:rPr lang="en-GB" altLang="en-US" sz="800" dirty="0">
                <a:solidFill>
                  <a:schemeClr val="bg1"/>
                </a:solidFill>
              </a:rPr>
            </a:br>
            <a:r>
              <a:rPr lang="en-GB" altLang="en-US" sz="800" dirty="0">
                <a:solidFill>
                  <a:schemeClr val="bg1"/>
                </a:solidFill>
              </a:rPr>
              <a:t>EC3V 4AN</a:t>
            </a:r>
          </a:p>
          <a:p>
            <a:pPr eaLnBrk="1" hangingPunct="1">
              <a:spcAft>
                <a:spcPts val="100"/>
              </a:spcAft>
            </a:pPr>
            <a:endParaRPr lang="en-GB" altLang="en-US" sz="800" dirty="0">
              <a:solidFill>
                <a:schemeClr val="bg1"/>
              </a:solidFill>
            </a:endParaRPr>
          </a:p>
          <a:p>
            <a:pPr eaLnBrk="1" hangingPunct="1">
              <a:spcAft>
                <a:spcPts val="300"/>
              </a:spcAft>
            </a:pPr>
            <a:r>
              <a:rPr lang="en-GB" altLang="en-US" sz="800" dirty="0">
                <a:solidFill>
                  <a:schemeClr val="bg1"/>
                </a:solidFill>
              </a:rPr>
              <a:t>+44 (0)20 7088 0044 </a:t>
            </a:r>
          </a:p>
          <a:p>
            <a:pPr eaLnBrk="1" hangingPunct="1">
              <a:spcAft>
                <a:spcPts val="100"/>
              </a:spcAft>
            </a:pPr>
            <a:r>
              <a:rPr lang="en-GB" altLang="en-US" sz="800" dirty="0">
                <a:solidFill>
                  <a:schemeClr val="bg1"/>
                </a:solidFill>
              </a:rPr>
              <a:t>www.aon.com</a:t>
            </a:r>
          </a:p>
        </p:txBody>
      </p:sp>
      <p:sp>
        <p:nvSpPr>
          <p:cNvPr id="3" name="Text Placeholder 2">
            <a:extLst>
              <a:ext uri="{FF2B5EF4-FFF2-40B4-BE49-F238E27FC236}">
                <a16:creationId xmlns:a16="http://schemas.microsoft.com/office/drawing/2014/main" id="{6490C022-61DF-4A46-B4EE-EBDEBFAD17CF}"/>
              </a:ext>
            </a:extLst>
          </p:cNvPr>
          <p:cNvSpPr>
            <a:spLocks noGrp="1"/>
          </p:cNvSpPr>
          <p:nvPr>
            <p:ph type="body" sz="quarter" idx="10" hasCustomPrompt="1"/>
          </p:nvPr>
        </p:nvSpPr>
        <p:spPr>
          <a:xfrm>
            <a:off x="1148930" y="876503"/>
            <a:ext cx="6090838" cy="618475"/>
          </a:xfrm>
        </p:spPr>
        <p:txBody>
          <a:bodyPr/>
          <a:lstStyle>
            <a:lvl1pPr>
              <a:defRPr>
                <a:solidFill>
                  <a:schemeClr val="bg1"/>
                </a:solidFill>
              </a:defRPr>
            </a:lvl1pPr>
            <a:lvl2pPr>
              <a:defRPr>
                <a:solidFill>
                  <a:schemeClr val="bg1"/>
                </a:solidFill>
              </a:defRPr>
            </a:lvl2pPr>
          </a:lstStyle>
          <a:p>
            <a:pPr lvl="0"/>
            <a:r>
              <a:rPr lang="en-GB"/>
              <a:t>Type Contacts here Click to edit Master text styles</a:t>
            </a:r>
          </a:p>
          <a:p>
            <a:pPr lvl="1"/>
            <a:endParaRPr lang="en-GB" dirty="0"/>
          </a:p>
        </p:txBody>
      </p:sp>
      <p:sp>
        <p:nvSpPr>
          <p:cNvPr id="5" name="Text Placeholder 4">
            <a:extLst>
              <a:ext uri="{FF2B5EF4-FFF2-40B4-BE49-F238E27FC236}">
                <a16:creationId xmlns:a16="http://schemas.microsoft.com/office/drawing/2014/main" id="{9C953F46-6112-4E15-A99B-7F05982CDB37}"/>
              </a:ext>
            </a:extLst>
          </p:cNvPr>
          <p:cNvSpPr>
            <a:spLocks noGrp="1"/>
          </p:cNvSpPr>
          <p:nvPr>
            <p:ph type="body" sz="quarter" idx="11"/>
          </p:nvPr>
        </p:nvSpPr>
        <p:spPr>
          <a:xfrm>
            <a:off x="1148930" y="1733951"/>
            <a:ext cx="2660722" cy="685959"/>
          </a:xfrm>
        </p:spPr>
        <p:txBody>
          <a:bodyPr/>
          <a:lstStyle>
            <a:lvl1pPr>
              <a:defRPr sz="1000">
                <a:solidFill>
                  <a:schemeClr val="bg1"/>
                </a:solidFill>
              </a:defRPr>
            </a:lvl1pPr>
            <a:lvl2pPr>
              <a:defRPr sz="900">
                <a:solidFill>
                  <a:schemeClr val="bg1"/>
                </a:solidFill>
              </a:defRPr>
            </a:lvl2pPr>
            <a:lvl3pPr>
              <a:defRPr sz="1000"/>
            </a:lvl3pPr>
            <a:lvl4pPr>
              <a:defRPr sz="1000"/>
            </a:lvl4pPr>
            <a:lvl5pPr>
              <a:defRPr sz="1000"/>
            </a:lvl5pPr>
          </a:lstStyle>
          <a:p>
            <a:pPr lvl="0"/>
            <a:r>
              <a:rPr lang="en-US"/>
              <a:t>Click to edit Master text styles</a:t>
            </a:r>
          </a:p>
          <a:p>
            <a:pPr lvl="1"/>
            <a:r>
              <a:rPr lang="en-US"/>
              <a:t>Second level</a:t>
            </a:r>
          </a:p>
        </p:txBody>
      </p:sp>
      <p:sp>
        <p:nvSpPr>
          <p:cNvPr id="21" name="Text Placeholder 4">
            <a:extLst>
              <a:ext uri="{FF2B5EF4-FFF2-40B4-BE49-F238E27FC236}">
                <a16:creationId xmlns:a16="http://schemas.microsoft.com/office/drawing/2014/main" id="{5FDFF431-FEA8-488C-8AE1-F6A43D747270}"/>
              </a:ext>
            </a:extLst>
          </p:cNvPr>
          <p:cNvSpPr>
            <a:spLocks noGrp="1"/>
          </p:cNvSpPr>
          <p:nvPr>
            <p:ph type="body" sz="quarter" idx="12"/>
          </p:nvPr>
        </p:nvSpPr>
        <p:spPr>
          <a:xfrm>
            <a:off x="4579047" y="1733951"/>
            <a:ext cx="2660722" cy="685959"/>
          </a:xfrm>
        </p:spPr>
        <p:txBody>
          <a:bodyPr/>
          <a:lstStyle>
            <a:lvl1pPr>
              <a:defRPr sz="1000">
                <a:solidFill>
                  <a:schemeClr val="bg1"/>
                </a:solidFill>
              </a:defRPr>
            </a:lvl1pPr>
            <a:lvl2pPr>
              <a:defRPr sz="900">
                <a:solidFill>
                  <a:schemeClr val="bg1"/>
                </a:solidFill>
              </a:defRPr>
            </a:lvl2pPr>
            <a:lvl3pPr>
              <a:defRPr sz="1000"/>
            </a:lvl3pPr>
            <a:lvl4pPr>
              <a:defRPr sz="1000"/>
            </a:lvl4pPr>
            <a:lvl5pPr>
              <a:defRPr sz="1000"/>
            </a:lvl5pPr>
          </a:lstStyle>
          <a:p>
            <a:pPr lvl="0"/>
            <a:r>
              <a:rPr lang="en-US"/>
              <a:t>Click to edit Master text styles</a:t>
            </a:r>
          </a:p>
          <a:p>
            <a:pPr lvl="1"/>
            <a:r>
              <a:rPr lang="en-US"/>
              <a:t>Second level</a:t>
            </a:r>
          </a:p>
        </p:txBody>
      </p:sp>
      <p:sp>
        <p:nvSpPr>
          <p:cNvPr id="22" name="Text Placeholder 4">
            <a:extLst>
              <a:ext uri="{FF2B5EF4-FFF2-40B4-BE49-F238E27FC236}">
                <a16:creationId xmlns:a16="http://schemas.microsoft.com/office/drawing/2014/main" id="{55FBD153-1B2F-4111-865C-F75DAA3DFBC1}"/>
              </a:ext>
            </a:extLst>
          </p:cNvPr>
          <p:cNvSpPr>
            <a:spLocks noGrp="1"/>
          </p:cNvSpPr>
          <p:nvPr>
            <p:ph type="body" sz="quarter" idx="13"/>
          </p:nvPr>
        </p:nvSpPr>
        <p:spPr>
          <a:xfrm>
            <a:off x="1148930" y="2743835"/>
            <a:ext cx="2660722" cy="685959"/>
          </a:xfrm>
        </p:spPr>
        <p:txBody>
          <a:bodyPr/>
          <a:lstStyle>
            <a:lvl1pPr>
              <a:defRPr sz="1000">
                <a:solidFill>
                  <a:schemeClr val="bg1"/>
                </a:solidFill>
              </a:defRPr>
            </a:lvl1pPr>
            <a:lvl2pPr>
              <a:defRPr sz="900">
                <a:solidFill>
                  <a:schemeClr val="bg1"/>
                </a:solidFill>
              </a:defRPr>
            </a:lvl2pPr>
            <a:lvl3pPr>
              <a:defRPr sz="1000"/>
            </a:lvl3pPr>
            <a:lvl4pPr>
              <a:defRPr sz="1000"/>
            </a:lvl4pPr>
            <a:lvl5pPr>
              <a:defRPr sz="1000"/>
            </a:lvl5pPr>
          </a:lstStyle>
          <a:p>
            <a:pPr lvl="0"/>
            <a:r>
              <a:rPr lang="en-US"/>
              <a:t>Click to edit Master text styles</a:t>
            </a:r>
          </a:p>
          <a:p>
            <a:pPr lvl="1"/>
            <a:r>
              <a:rPr lang="en-US"/>
              <a:t>Second level</a:t>
            </a:r>
          </a:p>
        </p:txBody>
      </p:sp>
      <p:sp>
        <p:nvSpPr>
          <p:cNvPr id="23" name="Text Placeholder 4">
            <a:extLst>
              <a:ext uri="{FF2B5EF4-FFF2-40B4-BE49-F238E27FC236}">
                <a16:creationId xmlns:a16="http://schemas.microsoft.com/office/drawing/2014/main" id="{99CC2B5D-4E46-4CC2-9A8B-122076B719B5}"/>
              </a:ext>
            </a:extLst>
          </p:cNvPr>
          <p:cNvSpPr>
            <a:spLocks noGrp="1"/>
          </p:cNvSpPr>
          <p:nvPr>
            <p:ph type="body" sz="quarter" idx="14"/>
          </p:nvPr>
        </p:nvSpPr>
        <p:spPr>
          <a:xfrm>
            <a:off x="4579047" y="2743835"/>
            <a:ext cx="2660722" cy="685959"/>
          </a:xfrm>
        </p:spPr>
        <p:txBody>
          <a:bodyPr/>
          <a:lstStyle>
            <a:lvl1pPr>
              <a:defRPr sz="1000">
                <a:solidFill>
                  <a:schemeClr val="bg1"/>
                </a:solidFill>
              </a:defRPr>
            </a:lvl1pPr>
            <a:lvl2pPr>
              <a:defRPr sz="900">
                <a:solidFill>
                  <a:schemeClr val="bg1"/>
                </a:solidFill>
              </a:defRPr>
            </a:lvl2pPr>
            <a:lvl3pPr>
              <a:defRPr sz="1000"/>
            </a:lvl3pPr>
            <a:lvl4pPr>
              <a:defRPr sz="1000"/>
            </a:lvl4pPr>
            <a:lvl5pPr>
              <a:defRPr sz="1000"/>
            </a:lvl5pPr>
          </a:lstStyle>
          <a:p>
            <a:pPr lvl="0"/>
            <a:r>
              <a:rPr lang="en-US"/>
              <a:t>Click to edit Master text styles</a:t>
            </a:r>
          </a:p>
          <a:p>
            <a:pPr lvl="1"/>
            <a:r>
              <a:rPr lang="en-US"/>
              <a:t>Second level</a:t>
            </a:r>
          </a:p>
        </p:txBody>
      </p:sp>
      <p:sp>
        <p:nvSpPr>
          <p:cNvPr id="24" name="Text Placeholder 4">
            <a:extLst>
              <a:ext uri="{FF2B5EF4-FFF2-40B4-BE49-F238E27FC236}">
                <a16:creationId xmlns:a16="http://schemas.microsoft.com/office/drawing/2014/main" id="{FA1C8FD5-1780-4961-B1F6-8EEAB8F96913}"/>
              </a:ext>
            </a:extLst>
          </p:cNvPr>
          <p:cNvSpPr>
            <a:spLocks noGrp="1"/>
          </p:cNvSpPr>
          <p:nvPr>
            <p:ph type="body" sz="quarter" idx="15"/>
          </p:nvPr>
        </p:nvSpPr>
        <p:spPr>
          <a:xfrm>
            <a:off x="1148930" y="3757696"/>
            <a:ext cx="2660722" cy="685959"/>
          </a:xfrm>
        </p:spPr>
        <p:txBody>
          <a:bodyPr/>
          <a:lstStyle>
            <a:lvl1pPr>
              <a:defRPr sz="1000">
                <a:solidFill>
                  <a:schemeClr val="bg1"/>
                </a:solidFill>
              </a:defRPr>
            </a:lvl1pPr>
            <a:lvl2pPr>
              <a:defRPr sz="900">
                <a:solidFill>
                  <a:schemeClr val="bg1"/>
                </a:solidFill>
              </a:defRPr>
            </a:lvl2pPr>
            <a:lvl3pPr>
              <a:defRPr sz="1000"/>
            </a:lvl3pPr>
            <a:lvl4pPr>
              <a:defRPr sz="1000"/>
            </a:lvl4pPr>
            <a:lvl5pPr>
              <a:defRPr sz="1000"/>
            </a:lvl5pPr>
          </a:lstStyle>
          <a:p>
            <a:pPr lvl="0"/>
            <a:r>
              <a:rPr lang="en-US"/>
              <a:t>Click to edit Master text styles</a:t>
            </a:r>
          </a:p>
          <a:p>
            <a:pPr lvl="1"/>
            <a:r>
              <a:rPr lang="en-US"/>
              <a:t>Second level</a:t>
            </a:r>
          </a:p>
        </p:txBody>
      </p:sp>
      <p:sp>
        <p:nvSpPr>
          <p:cNvPr id="25" name="Text Placeholder 4">
            <a:extLst>
              <a:ext uri="{FF2B5EF4-FFF2-40B4-BE49-F238E27FC236}">
                <a16:creationId xmlns:a16="http://schemas.microsoft.com/office/drawing/2014/main" id="{E4A63BB1-42F5-4BED-A1EC-90323C3B2CF1}"/>
              </a:ext>
            </a:extLst>
          </p:cNvPr>
          <p:cNvSpPr>
            <a:spLocks noGrp="1"/>
          </p:cNvSpPr>
          <p:nvPr>
            <p:ph type="body" sz="quarter" idx="16"/>
          </p:nvPr>
        </p:nvSpPr>
        <p:spPr>
          <a:xfrm>
            <a:off x="4579047" y="3757696"/>
            <a:ext cx="2660722" cy="685959"/>
          </a:xfrm>
        </p:spPr>
        <p:txBody>
          <a:bodyPr/>
          <a:lstStyle>
            <a:lvl1pPr>
              <a:defRPr sz="1000">
                <a:solidFill>
                  <a:schemeClr val="bg1"/>
                </a:solidFill>
              </a:defRPr>
            </a:lvl1pPr>
            <a:lvl2pPr>
              <a:defRPr sz="900">
                <a:solidFill>
                  <a:schemeClr val="bg1"/>
                </a:solidFill>
              </a:defRPr>
            </a:lvl2pPr>
            <a:lvl3pPr>
              <a:defRPr sz="1000"/>
            </a:lvl3pPr>
            <a:lvl4pPr>
              <a:defRPr sz="1000"/>
            </a:lvl4pPr>
            <a:lvl5pPr>
              <a:defRPr sz="100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142738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Content_3col">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57073-C7EE-2841-80E1-0655BC165A7C}"/>
              </a:ext>
            </a:extLst>
          </p:cNvPr>
          <p:cNvSpPr>
            <a:spLocks noGrp="1"/>
          </p:cNvSpPr>
          <p:nvPr>
            <p:ph type="title" hasCustomPrompt="1"/>
          </p:nvPr>
        </p:nvSpPr>
        <p:spPr/>
        <p:txBody>
          <a:bodyPr/>
          <a:lstStyle/>
          <a:p>
            <a:r>
              <a:rPr lang="en-US" dirty="0"/>
              <a:t>Click to add title</a:t>
            </a:r>
          </a:p>
        </p:txBody>
      </p:sp>
      <p:sp>
        <p:nvSpPr>
          <p:cNvPr id="3" name="Text Placeholder 2">
            <a:extLst>
              <a:ext uri="{FF2B5EF4-FFF2-40B4-BE49-F238E27FC236}">
                <a16:creationId xmlns:a16="http://schemas.microsoft.com/office/drawing/2014/main" id="{8781FE58-4403-F747-87A0-A5C7DCFBE835}"/>
              </a:ext>
            </a:extLst>
          </p:cNvPr>
          <p:cNvSpPr>
            <a:spLocks noGrp="1"/>
          </p:cNvSpPr>
          <p:nvPr>
            <p:ph type="body" sz="quarter" idx="17"/>
          </p:nvPr>
        </p:nvSpPr>
        <p:spPr>
          <a:xfrm>
            <a:off x="1143298" y="1562183"/>
            <a:ext cx="3048794" cy="44343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2">
            <a:extLst>
              <a:ext uri="{FF2B5EF4-FFF2-40B4-BE49-F238E27FC236}">
                <a16:creationId xmlns:a16="http://schemas.microsoft.com/office/drawing/2014/main" id="{1C0C263A-C3C6-E541-A52B-C235C981613F}"/>
              </a:ext>
            </a:extLst>
          </p:cNvPr>
          <p:cNvSpPr>
            <a:spLocks noGrp="1"/>
          </p:cNvSpPr>
          <p:nvPr>
            <p:ph type="body" sz="quarter" idx="18"/>
          </p:nvPr>
        </p:nvSpPr>
        <p:spPr>
          <a:xfrm>
            <a:off x="4575117" y="1562183"/>
            <a:ext cx="3048794" cy="44343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2">
            <a:extLst>
              <a:ext uri="{FF2B5EF4-FFF2-40B4-BE49-F238E27FC236}">
                <a16:creationId xmlns:a16="http://schemas.microsoft.com/office/drawing/2014/main" id="{9366FB65-E359-4848-96ED-BD90E371E113}"/>
              </a:ext>
            </a:extLst>
          </p:cNvPr>
          <p:cNvSpPr>
            <a:spLocks noGrp="1"/>
          </p:cNvSpPr>
          <p:nvPr>
            <p:ph type="body" sz="quarter" idx="19"/>
          </p:nvPr>
        </p:nvSpPr>
        <p:spPr>
          <a:xfrm>
            <a:off x="8003086" y="1567787"/>
            <a:ext cx="3048791" cy="44343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ubtitle 2">
            <a:extLst>
              <a:ext uri="{FF2B5EF4-FFF2-40B4-BE49-F238E27FC236}">
                <a16:creationId xmlns:a16="http://schemas.microsoft.com/office/drawing/2014/main" id="{F2D7E7E1-F239-C743-9912-52A7EB1DC892}"/>
              </a:ext>
            </a:extLst>
          </p:cNvPr>
          <p:cNvSpPr>
            <a:spLocks noGrp="1"/>
          </p:cNvSpPr>
          <p:nvPr>
            <p:ph type="subTitle" idx="13" hasCustomPrompt="1"/>
          </p:nvPr>
        </p:nvSpPr>
        <p:spPr>
          <a:xfrm>
            <a:off x="1141371" y="985941"/>
            <a:ext cx="10682182" cy="244467"/>
          </a:xfrm>
        </p:spPr>
        <p:txBody>
          <a:bodyPr wrap="square">
            <a:spAutoFit/>
          </a:bodyPr>
          <a:lstStyle>
            <a:lvl1pPr marL="0" indent="0" algn="l">
              <a:buNone/>
              <a:defRPr sz="1589" b="0" i="0">
                <a:solidFill>
                  <a:schemeClr val="tx1"/>
                </a:solidFill>
                <a:latin typeface="Helvetica Now Text" panose="020B0504030202020204" pitchFamily="34" charset="77"/>
              </a:defRPr>
            </a:lvl1pPr>
            <a:lvl2pPr marL="332891" indent="0" algn="ctr">
              <a:buNone/>
              <a:defRPr sz="1456"/>
            </a:lvl2pPr>
            <a:lvl3pPr marL="665782" indent="0" algn="ctr">
              <a:buNone/>
              <a:defRPr sz="1311"/>
            </a:lvl3pPr>
            <a:lvl4pPr marL="998673" indent="0" algn="ctr">
              <a:buNone/>
              <a:defRPr sz="1165"/>
            </a:lvl4pPr>
            <a:lvl5pPr marL="1331565" indent="0" algn="ctr">
              <a:buNone/>
              <a:defRPr sz="1165"/>
            </a:lvl5pPr>
            <a:lvl6pPr marL="1664457" indent="0" algn="ctr">
              <a:buNone/>
              <a:defRPr sz="1165"/>
            </a:lvl6pPr>
            <a:lvl7pPr marL="1997348" indent="0" algn="ctr">
              <a:buNone/>
              <a:defRPr sz="1165"/>
            </a:lvl7pPr>
            <a:lvl8pPr marL="2330239" indent="0" algn="ctr">
              <a:buNone/>
              <a:defRPr sz="1165"/>
            </a:lvl8pPr>
            <a:lvl9pPr marL="2663130" indent="0" algn="ctr">
              <a:buNone/>
              <a:defRPr sz="1165"/>
            </a:lvl9pPr>
          </a:lstStyle>
          <a:p>
            <a:r>
              <a:rPr lang="en-US" dirty="0"/>
              <a:t>Click to add subhead</a:t>
            </a:r>
          </a:p>
        </p:txBody>
      </p:sp>
    </p:spTree>
    <p:extLst>
      <p:ext uri="{BB962C8B-B14F-4D97-AF65-F5344CB8AC3E}">
        <p14:creationId xmlns:p14="http://schemas.microsoft.com/office/powerpoint/2010/main" val="1030467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lide 4">
    <p:bg>
      <p:bgPr>
        <a:solidFill>
          <a:schemeClr val="bg1"/>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F7596380-44AA-9B4A-A70A-B6B7382B02B8}"/>
              </a:ext>
            </a:extLst>
          </p:cNvPr>
          <p:cNvSpPr>
            <a:spLocks noGrp="1"/>
          </p:cNvSpPr>
          <p:nvPr>
            <p:ph type="pic" sz="quarter" idx="13"/>
          </p:nvPr>
        </p:nvSpPr>
        <p:spPr>
          <a:xfrm>
            <a:off x="1522908" y="0"/>
            <a:ext cx="6485353" cy="6859141"/>
          </a:xfrm>
          <a:solidFill>
            <a:schemeClr val="bg1">
              <a:lumMod val="95000"/>
            </a:schemeClr>
          </a:solidFill>
        </p:spPr>
        <p:txBody>
          <a:bodyPr tIns="5669280"/>
          <a:lstStyle>
            <a:lvl1pPr algn="ctr">
              <a:defRPr/>
            </a:lvl1pPr>
          </a:lstStyle>
          <a:p>
            <a:r>
              <a:rPr lang="en-US"/>
              <a:t>Click icon to add picture</a:t>
            </a:r>
            <a:endParaRPr lang="en-GB" dirty="0"/>
          </a:p>
        </p:txBody>
      </p:sp>
      <p:pic>
        <p:nvPicPr>
          <p:cNvPr id="8" name="Graphic 7">
            <a:extLst>
              <a:ext uri="{FF2B5EF4-FFF2-40B4-BE49-F238E27FC236}">
                <a16:creationId xmlns:a16="http://schemas.microsoft.com/office/drawing/2014/main" id="{8E1BD47D-8051-FF49-996A-97F39DAA8F5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1124" y="381088"/>
            <a:ext cx="761365" cy="288057"/>
          </a:xfrm>
          <a:prstGeom prst="rect">
            <a:avLst/>
          </a:prstGeom>
        </p:spPr>
      </p:pic>
      <p:sp>
        <p:nvSpPr>
          <p:cNvPr id="12" name="Text Placeholder 4">
            <a:extLst>
              <a:ext uri="{FF2B5EF4-FFF2-40B4-BE49-F238E27FC236}">
                <a16:creationId xmlns:a16="http://schemas.microsoft.com/office/drawing/2014/main" id="{8EFE0667-A6DC-BB45-B75C-FD044D4032C7}"/>
              </a:ext>
            </a:extLst>
          </p:cNvPr>
          <p:cNvSpPr>
            <a:spLocks noGrp="1"/>
          </p:cNvSpPr>
          <p:nvPr>
            <p:ph type="body" sz="quarter" idx="16" hasCustomPrompt="1"/>
          </p:nvPr>
        </p:nvSpPr>
        <p:spPr>
          <a:xfrm>
            <a:off x="8366868" y="1562462"/>
            <a:ext cx="3443075" cy="4439678"/>
          </a:xfrm>
        </p:spPr>
        <p:txBody>
          <a:bodyPr/>
          <a:lstStyle>
            <a:lvl1pPr>
              <a:spcBef>
                <a:spcPts val="700"/>
              </a:spcBef>
              <a:defRPr sz="3001">
                <a:solidFill>
                  <a:schemeClr val="tx1"/>
                </a:solidFill>
              </a:defRPr>
            </a:lvl1pPr>
            <a:lvl2pPr>
              <a:lnSpc>
                <a:spcPct val="100000"/>
              </a:lnSpc>
              <a:spcBef>
                <a:spcPts val="500"/>
              </a:spcBef>
              <a:defRPr sz="2000">
                <a:solidFill>
                  <a:schemeClr val="tx1"/>
                </a:solidFill>
              </a:defRPr>
            </a:lvl2pPr>
            <a:lvl3pPr marL="0" indent="0">
              <a:lnSpc>
                <a:spcPct val="100000"/>
              </a:lnSpc>
              <a:spcBef>
                <a:spcPts val="2000"/>
              </a:spcBef>
              <a:spcAft>
                <a:spcPts val="500"/>
              </a:spcAft>
              <a:buNone/>
              <a:defRPr sz="1200">
                <a:solidFill>
                  <a:schemeClr val="tx1"/>
                </a:solidFill>
              </a:defRPr>
            </a:lvl3pPr>
            <a:lvl4pPr marL="0" indent="0">
              <a:lnSpc>
                <a:spcPct val="100000"/>
              </a:lnSpc>
              <a:spcBef>
                <a:spcPts val="500"/>
              </a:spcBef>
              <a:spcAft>
                <a:spcPts val="500"/>
              </a:spcAft>
              <a:buNone/>
              <a:tabLst/>
              <a:defRPr>
                <a:solidFill>
                  <a:schemeClr val="tx1"/>
                </a:solidFill>
              </a:defRPr>
            </a:lvl4pPr>
            <a:lvl5pPr marL="0" indent="0">
              <a:lnSpc>
                <a:spcPct val="100000"/>
              </a:lnSpc>
              <a:spcBef>
                <a:spcPts val="500"/>
              </a:spcBef>
              <a:spcAft>
                <a:spcPts val="500"/>
              </a:spcAft>
              <a:buNone/>
              <a:tabLst/>
              <a:defRPr>
                <a:solidFill>
                  <a:schemeClr val="tx1"/>
                </a:solidFill>
              </a:defRPr>
            </a:lvl5pPr>
          </a:lstStyle>
          <a:p>
            <a:pPr lvl="0"/>
            <a:r>
              <a:rPr lang="en-GB" dirty="0"/>
              <a:t>First level – title</a:t>
            </a:r>
            <a:br>
              <a:rPr lang="en-GB" dirty="0"/>
            </a:br>
            <a:r>
              <a:rPr lang="en-GB" dirty="0"/>
              <a:t>Second level – subtitle</a:t>
            </a:r>
            <a:br>
              <a:rPr lang="en-GB" dirty="0"/>
            </a:br>
            <a:r>
              <a:rPr lang="en-GB" dirty="0"/>
              <a:t>Third level – date</a:t>
            </a:r>
          </a:p>
          <a:p>
            <a:pPr lvl="1"/>
            <a:r>
              <a:rPr lang="en-GB" dirty="0"/>
              <a:t>Second level</a:t>
            </a:r>
          </a:p>
          <a:p>
            <a:pPr lvl="2"/>
            <a:r>
              <a:rPr lang="en-GB" dirty="0"/>
              <a:t>Third level – date</a:t>
            </a:r>
          </a:p>
          <a:p>
            <a:pPr lvl="3"/>
            <a:r>
              <a:rPr lang="en-GB" dirty="0"/>
              <a:t>Fourth level</a:t>
            </a:r>
          </a:p>
          <a:p>
            <a:pPr lvl="4"/>
            <a:r>
              <a:rPr lang="en-GB" dirty="0"/>
              <a:t>Fifth level</a:t>
            </a:r>
          </a:p>
        </p:txBody>
      </p:sp>
      <p:sp>
        <p:nvSpPr>
          <p:cNvPr id="13" name="TextBox 12">
            <a:extLst>
              <a:ext uri="{FF2B5EF4-FFF2-40B4-BE49-F238E27FC236}">
                <a16:creationId xmlns:a16="http://schemas.microsoft.com/office/drawing/2014/main" id="{2C65CD7D-9CC1-4329-8F86-3B9577E6D788}"/>
              </a:ext>
            </a:extLst>
          </p:cNvPr>
          <p:cNvSpPr txBox="1"/>
          <p:nvPr userDrawn="1"/>
        </p:nvSpPr>
        <p:spPr>
          <a:xfrm>
            <a:off x="10217755" y="6367820"/>
            <a:ext cx="1592189" cy="138179"/>
          </a:xfrm>
          <a:prstGeom prst="rect">
            <a:avLst/>
          </a:prstGeom>
          <a:noFill/>
        </p:spPr>
        <p:txBody>
          <a:bodyPr wrap="square" lIns="0" tIns="0" rIns="0" bIns="0" rtlCol="0" anchor="b">
            <a:spAutoFit/>
          </a:bodyPr>
          <a:lstStyle/>
          <a:p>
            <a:pPr marL="0" algn="r">
              <a:lnSpc>
                <a:spcPct val="117000"/>
              </a:lnSpc>
              <a:spcAft>
                <a:spcPts val="500"/>
              </a:spcAft>
            </a:pPr>
            <a:r>
              <a:rPr lang="en-GB" sz="800" dirty="0">
                <a:solidFill>
                  <a:schemeClr val="tx1"/>
                </a:solidFill>
                <a:latin typeface="Helvetica Now Text" panose="020B0504030202020204" pitchFamily="34" charset="0"/>
              </a:rPr>
              <a:t>Proprietary &amp; Confidential</a:t>
            </a:r>
          </a:p>
        </p:txBody>
      </p:sp>
    </p:spTree>
    <p:extLst>
      <p:ext uri="{BB962C8B-B14F-4D97-AF65-F5344CB8AC3E}">
        <p14:creationId xmlns:p14="http://schemas.microsoft.com/office/powerpoint/2010/main" val="3824375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Slide">
    <p:bg>
      <p:bgPr>
        <a:solidFill>
          <a:srgbClr val="E5EFF0"/>
        </a:solidFill>
        <a:effectLst/>
      </p:bgPr>
    </p:bg>
    <p:spTree>
      <p:nvGrpSpPr>
        <p:cNvPr id="1" name=""/>
        <p:cNvGrpSpPr/>
        <p:nvPr/>
      </p:nvGrpSpPr>
      <p:grpSpPr>
        <a:xfrm>
          <a:off x="0" y="0"/>
          <a:ext cx="0" cy="0"/>
          <a:chOff x="0" y="0"/>
          <a:chExt cx="0" cy="0"/>
        </a:xfrm>
      </p:grpSpPr>
      <p:sp>
        <p:nvSpPr>
          <p:cNvPr id="8" name="Picture Placeholder 10">
            <a:extLst>
              <a:ext uri="{FF2B5EF4-FFF2-40B4-BE49-F238E27FC236}">
                <a16:creationId xmlns:a16="http://schemas.microsoft.com/office/drawing/2014/main" id="{261A475E-9666-4A15-B3D1-7E031013EE56}"/>
              </a:ext>
            </a:extLst>
          </p:cNvPr>
          <p:cNvSpPr>
            <a:spLocks noGrp="1"/>
          </p:cNvSpPr>
          <p:nvPr>
            <p:ph type="pic" sz="quarter" idx="14"/>
          </p:nvPr>
        </p:nvSpPr>
        <p:spPr>
          <a:xfrm>
            <a:off x="4953024" y="1"/>
            <a:ext cx="7242150" cy="6859588"/>
          </a:xfrm>
          <a:solidFill>
            <a:schemeClr val="bg1">
              <a:lumMod val="95000"/>
            </a:schemeClr>
          </a:solidFill>
        </p:spPr>
        <p:txBody>
          <a:bodyPr tIns="5577840"/>
          <a:lstStyle>
            <a:lvl1pPr algn="ctr">
              <a:defRPr b="0">
                <a:solidFill>
                  <a:schemeClr val="tx1"/>
                </a:solidFill>
              </a:defRPr>
            </a:lvl1pPr>
          </a:lstStyle>
          <a:p>
            <a:r>
              <a:rPr lang="en-US"/>
              <a:t>Click icon to add picture</a:t>
            </a:r>
            <a:endParaRPr lang="en-GB" dirty="0"/>
          </a:p>
        </p:txBody>
      </p:sp>
      <p:sp>
        <p:nvSpPr>
          <p:cNvPr id="2" name="Title 1">
            <a:extLst>
              <a:ext uri="{FF2B5EF4-FFF2-40B4-BE49-F238E27FC236}">
                <a16:creationId xmlns:a16="http://schemas.microsoft.com/office/drawing/2014/main" id="{B7F3DFE6-CF7F-6941-BD95-6D8F3550836E}"/>
              </a:ext>
            </a:extLst>
          </p:cNvPr>
          <p:cNvSpPr>
            <a:spLocks noGrp="1"/>
          </p:cNvSpPr>
          <p:nvPr>
            <p:ph type="title" hasCustomPrompt="1"/>
          </p:nvPr>
        </p:nvSpPr>
        <p:spPr>
          <a:xfrm>
            <a:off x="361077" y="2571381"/>
            <a:ext cx="4206314" cy="934715"/>
          </a:xfrm>
        </p:spPr>
        <p:txBody>
          <a:bodyPr anchor="t">
            <a:noAutofit/>
          </a:bodyPr>
          <a:lstStyle>
            <a:lvl1pPr algn="l">
              <a:lnSpc>
                <a:spcPct val="100000"/>
              </a:lnSpc>
              <a:defRPr sz="2501" b="0" i="0">
                <a:solidFill>
                  <a:schemeClr val="tx1"/>
                </a:solidFill>
                <a:latin typeface="Helvetica Now Text" panose="020B0504030202020204" pitchFamily="34" charset="77"/>
              </a:defRPr>
            </a:lvl1pPr>
          </a:lstStyle>
          <a:p>
            <a:r>
              <a:rPr lang="en-GB" dirty="0"/>
              <a:t>Click to edit </a:t>
            </a:r>
            <a:br>
              <a:rPr lang="en-GB" dirty="0"/>
            </a:br>
            <a:r>
              <a:rPr lang="en-GB" dirty="0"/>
              <a:t>Divider title</a:t>
            </a:r>
          </a:p>
        </p:txBody>
      </p:sp>
      <p:sp>
        <p:nvSpPr>
          <p:cNvPr id="7" name="Subtitle 2">
            <a:extLst>
              <a:ext uri="{FF2B5EF4-FFF2-40B4-BE49-F238E27FC236}">
                <a16:creationId xmlns:a16="http://schemas.microsoft.com/office/drawing/2014/main" id="{71AC1B24-C527-8C44-89B1-BA739F2AB5F4}"/>
              </a:ext>
            </a:extLst>
          </p:cNvPr>
          <p:cNvSpPr>
            <a:spLocks noGrp="1"/>
          </p:cNvSpPr>
          <p:nvPr>
            <p:ph type="subTitle" idx="13" hasCustomPrompt="1"/>
          </p:nvPr>
        </p:nvSpPr>
        <p:spPr>
          <a:xfrm>
            <a:off x="232731" y="525073"/>
            <a:ext cx="4285959" cy="2046308"/>
          </a:xfrm>
        </p:spPr>
        <p:txBody>
          <a:bodyPr wrap="square">
            <a:noAutofit/>
          </a:bodyPr>
          <a:lstStyle>
            <a:lvl1pPr marL="0" indent="0" algn="l">
              <a:spcAft>
                <a:spcPts val="0"/>
              </a:spcAft>
              <a:buNone/>
              <a:defRPr sz="15403" b="0" i="0">
                <a:solidFill>
                  <a:schemeClr val="accent1"/>
                </a:solidFill>
                <a:latin typeface="Helvetica Now Text Light" panose="020B0404030202020204" pitchFamily="34" charset="77"/>
              </a:defRPr>
            </a:lvl1pPr>
            <a:lvl2pPr marL="457268" indent="0" algn="ctr">
              <a:buNone/>
              <a:defRPr sz="2000"/>
            </a:lvl2pPr>
            <a:lvl3pPr marL="914537" indent="0" algn="ctr">
              <a:buNone/>
              <a:defRPr sz="1800"/>
            </a:lvl3pPr>
            <a:lvl4pPr marL="1371806" indent="0" algn="ctr">
              <a:buNone/>
              <a:defRPr sz="1600"/>
            </a:lvl4pPr>
            <a:lvl5pPr marL="1829074" indent="0" algn="ctr">
              <a:buNone/>
              <a:defRPr sz="1600"/>
            </a:lvl5pPr>
            <a:lvl6pPr marL="2286343" indent="0" algn="ctr">
              <a:buNone/>
              <a:defRPr sz="1600"/>
            </a:lvl6pPr>
            <a:lvl7pPr marL="2743612" indent="0" algn="ctr">
              <a:buNone/>
              <a:defRPr sz="1600"/>
            </a:lvl7pPr>
            <a:lvl8pPr marL="3200880" indent="0" algn="ctr">
              <a:buNone/>
              <a:defRPr sz="1600"/>
            </a:lvl8pPr>
            <a:lvl9pPr marL="3658148" indent="0" algn="ctr">
              <a:buNone/>
              <a:defRPr sz="1600"/>
            </a:lvl9pPr>
          </a:lstStyle>
          <a:p>
            <a:r>
              <a:rPr lang="en-GB" dirty="0"/>
              <a:t>0</a:t>
            </a:r>
          </a:p>
        </p:txBody>
      </p:sp>
      <p:sp>
        <p:nvSpPr>
          <p:cNvPr id="9" name="TextBox 8">
            <a:extLst>
              <a:ext uri="{FF2B5EF4-FFF2-40B4-BE49-F238E27FC236}">
                <a16:creationId xmlns:a16="http://schemas.microsoft.com/office/drawing/2014/main" id="{FB23DE17-67B6-4E5C-AF90-826DFDD2B8C6}"/>
              </a:ext>
            </a:extLst>
          </p:cNvPr>
          <p:cNvSpPr txBox="1"/>
          <p:nvPr userDrawn="1"/>
        </p:nvSpPr>
        <p:spPr>
          <a:xfrm>
            <a:off x="11468657" y="6381509"/>
            <a:ext cx="344600" cy="123111"/>
          </a:xfrm>
          <a:prstGeom prst="rect">
            <a:avLst/>
          </a:prstGeom>
          <a:noFill/>
        </p:spPr>
        <p:txBody>
          <a:bodyPr wrap="square" lIns="0" tIns="0" rIns="0" bIns="0" rtlCol="0" anchor="b" anchorCtr="0">
            <a:spAutoFit/>
          </a:bodyPr>
          <a:lstStyle/>
          <a:p>
            <a:pPr marL="0" marR="0" algn="r">
              <a:spcBef>
                <a:spcPts val="0"/>
              </a:spcBef>
              <a:spcAft>
                <a:spcPts val="0"/>
              </a:spcAft>
              <a:tabLst>
                <a:tab pos="1618320" algn="ctr"/>
                <a:tab pos="3236640" algn="r"/>
                <a:tab pos="1618320" algn="ctr"/>
                <a:tab pos="4917203" algn="r"/>
              </a:tabLst>
            </a:pPr>
            <a:fld id="{11593A94-9C05-433E-9216-498CC28E8E90}" type="slidenum">
              <a:rPr lang="en-GB" sz="800" i="0" noProof="0" smtClean="0">
                <a:solidFill>
                  <a:schemeClr val="bg1"/>
                </a:solidFill>
                <a:effectLst/>
                <a:latin typeface="Helvetica Now Text" panose="020B0504030202020204" pitchFamily="34" charset="0"/>
                <a:ea typeface="Arial"/>
                <a:cs typeface="Times New Roman"/>
              </a:rPr>
              <a:pPr marL="0" marR="0" algn="r">
                <a:spcBef>
                  <a:spcPts val="0"/>
                </a:spcBef>
                <a:spcAft>
                  <a:spcPts val="0"/>
                </a:spcAft>
                <a:tabLst>
                  <a:tab pos="1618320" algn="ctr"/>
                  <a:tab pos="3236640" algn="r"/>
                  <a:tab pos="1618320" algn="ctr"/>
                  <a:tab pos="4917203" algn="r"/>
                </a:tabLst>
              </a:pPr>
              <a:t>‹#›</a:t>
            </a:fld>
            <a:endParaRPr lang="en-GB" sz="800" i="0" noProof="0" dirty="0">
              <a:solidFill>
                <a:schemeClr val="bg1"/>
              </a:solidFill>
              <a:latin typeface="Helvetica Now Text" panose="020B0504030202020204" pitchFamily="34" charset="0"/>
            </a:endParaRPr>
          </a:p>
        </p:txBody>
      </p:sp>
      <p:sp>
        <p:nvSpPr>
          <p:cNvPr id="10" name="TextBox 9">
            <a:extLst>
              <a:ext uri="{FF2B5EF4-FFF2-40B4-BE49-F238E27FC236}">
                <a16:creationId xmlns:a16="http://schemas.microsoft.com/office/drawing/2014/main" id="{22B42677-64DC-462D-BB65-3C3A7F6B83E3}"/>
              </a:ext>
            </a:extLst>
          </p:cNvPr>
          <p:cNvSpPr txBox="1"/>
          <p:nvPr userDrawn="1"/>
        </p:nvSpPr>
        <p:spPr>
          <a:xfrm>
            <a:off x="9839150" y="6367820"/>
            <a:ext cx="1592189" cy="138179"/>
          </a:xfrm>
          <a:prstGeom prst="rect">
            <a:avLst/>
          </a:prstGeom>
          <a:noFill/>
        </p:spPr>
        <p:txBody>
          <a:bodyPr wrap="square" lIns="0" tIns="0" rIns="0" bIns="0" rtlCol="0" anchor="b">
            <a:spAutoFit/>
          </a:bodyPr>
          <a:lstStyle/>
          <a:p>
            <a:pPr marL="0" algn="r">
              <a:lnSpc>
                <a:spcPct val="117000"/>
              </a:lnSpc>
              <a:spcAft>
                <a:spcPts val="500"/>
              </a:spcAft>
            </a:pPr>
            <a:r>
              <a:rPr lang="en-GB" sz="800" dirty="0">
                <a:solidFill>
                  <a:schemeClr val="bg1"/>
                </a:solidFill>
                <a:latin typeface="Helvetica Now Text" panose="020B0504030202020204" pitchFamily="34" charset="0"/>
              </a:rPr>
              <a:t>Proprietary &amp; Confidential</a:t>
            </a:r>
          </a:p>
        </p:txBody>
      </p:sp>
    </p:spTree>
    <p:extLst>
      <p:ext uri="{BB962C8B-B14F-4D97-AF65-F5344CB8AC3E}">
        <p14:creationId xmlns:p14="http://schemas.microsoft.com/office/powerpoint/2010/main" val="3421168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s dark back">
    <p:bg>
      <p:bgPr>
        <a:solidFill>
          <a:srgbClr val="262836"/>
        </a:solidFill>
        <a:effectLst/>
      </p:bgPr>
    </p:bg>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ECDBD03C-CBFE-EF48-9EDC-2C836516482D}"/>
              </a:ext>
            </a:extLst>
          </p:cNvPr>
          <p:cNvSpPr>
            <a:spLocks noGrp="1"/>
          </p:cNvSpPr>
          <p:nvPr>
            <p:ph type="subTitle" idx="13" hasCustomPrompt="1"/>
          </p:nvPr>
        </p:nvSpPr>
        <p:spPr>
          <a:xfrm>
            <a:off x="1142578" y="843479"/>
            <a:ext cx="10681200" cy="307848"/>
          </a:xfrm>
        </p:spPr>
        <p:txBody>
          <a:bodyPr wrap="square">
            <a:spAutoFit/>
          </a:bodyPr>
          <a:lstStyle>
            <a:lvl1pPr marL="0" indent="0" algn="l">
              <a:buNone/>
              <a:defRPr sz="2000" b="0" i="0">
                <a:solidFill>
                  <a:schemeClr val="bg1"/>
                </a:solidFill>
                <a:latin typeface="Helvetica Now Text" panose="020B0504030202020204" pitchFamily="34" charset="77"/>
              </a:defRPr>
            </a:lvl1pPr>
            <a:lvl2pPr marL="457268" indent="0" algn="ctr">
              <a:buNone/>
              <a:defRPr sz="2000"/>
            </a:lvl2pPr>
            <a:lvl3pPr marL="914537" indent="0" algn="ctr">
              <a:buNone/>
              <a:defRPr sz="1800"/>
            </a:lvl3pPr>
            <a:lvl4pPr marL="1371806" indent="0" algn="ctr">
              <a:buNone/>
              <a:defRPr sz="1600"/>
            </a:lvl4pPr>
            <a:lvl5pPr marL="1829074" indent="0" algn="ctr">
              <a:buNone/>
              <a:defRPr sz="1600"/>
            </a:lvl5pPr>
            <a:lvl6pPr marL="2286343" indent="0" algn="ctr">
              <a:buNone/>
              <a:defRPr sz="1600"/>
            </a:lvl6pPr>
            <a:lvl7pPr marL="2743612" indent="0" algn="ctr">
              <a:buNone/>
              <a:defRPr sz="1600"/>
            </a:lvl7pPr>
            <a:lvl8pPr marL="3200880" indent="0" algn="ctr">
              <a:buNone/>
              <a:defRPr sz="1600"/>
            </a:lvl8pPr>
            <a:lvl9pPr marL="3658148" indent="0" algn="ctr">
              <a:buNone/>
              <a:defRPr sz="1600"/>
            </a:lvl9pPr>
          </a:lstStyle>
          <a:p>
            <a:pPr lvl="0"/>
            <a:r>
              <a:rPr lang="en-GB" dirty="0"/>
              <a:t>Click to add subtitle</a:t>
            </a:r>
          </a:p>
        </p:txBody>
      </p:sp>
      <p:sp>
        <p:nvSpPr>
          <p:cNvPr id="9" name="Text Placeholder 8">
            <a:extLst>
              <a:ext uri="{FF2B5EF4-FFF2-40B4-BE49-F238E27FC236}">
                <a16:creationId xmlns:a16="http://schemas.microsoft.com/office/drawing/2014/main" id="{0DD1AB83-01DE-0A49-98C3-4736CB7E9B49}"/>
              </a:ext>
            </a:extLst>
          </p:cNvPr>
          <p:cNvSpPr>
            <a:spLocks noGrp="1"/>
          </p:cNvSpPr>
          <p:nvPr>
            <p:ph type="body" sz="quarter" idx="14" hasCustomPrompt="1"/>
          </p:nvPr>
        </p:nvSpPr>
        <p:spPr>
          <a:xfrm>
            <a:off x="1135174" y="1566079"/>
            <a:ext cx="1815897" cy="1863715"/>
          </a:xfrm>
        </p:spPr>
        <p:txBody>
          <a:bodyPr/>
          <a:lstStyle>
            <a:lvl1pPr marL="356465" indent="-356465">
              <a:spcAft>
                <a:spcPts val="0"/>
              </a:spcAft>
              <a:tabLst/>
              <a:defRPr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00	Type number then a tab, then the contents text. Make the numbers bold</a:t>
            </a:r>
          </a:p>
        </p:txBody>
      </p:sp>
      <p:sp>
        <p:nvSpPr>
          <p:cNvPr id="12" name="Text Placeholder 8">
            <a:extLst>
              <a:ext uri="{FF2B5EF4-FFF2-40B4-BE49-F238E27FC236}">
                <a16:creationId xmlns:a16="http://schemas.microsoft.com/office/drawing/2014/main" id="{FE7811F0-B8DA-4A4B-AB9D-AC55F824C77B}"/>
              </a:ext>
            </a:extLst>
          </p:cNvPr>
          <p:cNvSpPr>
            <a:spLocks noGrp="1"/>
          </p:cNvSpPr>
          <p:nvPr>
            <p:ph type="body" sz="quarter" idx="15" hasCustomPrompt="1"/>
          </p:nvPr>
        </p:nvSpPr>
        <p:spPr>
          <a:xfrm>
            <a:off x="3812267" y="1566079"/>
            <a:ext cx="1815897" cy="1863715"/>
          </a:xfrm>
        </p:spPr>
        <p:txBody>
          <a:bodyPr/>
          <a:lstStyle>
            <a:lvl1pPr marL="356465" indent="-356465">
              <a:spcAft>
                <a:spcPts val="0"/>
              </a:spcAft>
              <a:tabLst/>
              <a:defRPr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00	Type number then a tab, then the contents text. Make the numbers bold</a:t>
            </a:r>
          </a:p>
        </p:txBody>
      </p:sp>
      <p:sp>
        <p:nvSpPr>
          <p:cNvPr id="13" name="Title 12">
            <a:extLst>
              <a:ext uri="{FF2B5EF4-FFF2-40B4-BE49-F238E27FC236}">
                <a16:creationId xmlns:a16="http://schemas.microsoft.com/office/drawing/2014/main" id="{513CAF65-B379-374D-A4D7-0FDEC13CB190}"/>
              </a:ext>
            </a:extLst>
          </p:cNvPr>
          <p:cNvSpPr>
            <a:spLocks noGrp="1"/>
          </p:cNvSpPr>
          <p:nvPr>
            <p:ph type="title" hasCustomPrompt="1"/>
          </p:nvPr>
        </p:nvSpPr>
        <p:spPr>
          <a:xfrm>
            <a:off x="1142578" y="468301"/>
            <a:ext cx="10681200" cy="400202"/>
          </a:xfrm>
        </p:spPr>
        <p:txBody>
          <a:bodyPr/>
          <a:lstStyle>
            <a:lvl1pPr>
              <a:defRPr>
                <a:solidFill>
                  <a:schemeClr val="bg1"/>
                </a:solidFill>
              </a:defRPr>
            </a:lvl1pPr>
          </a:lstStyle>
          <a:p>
            <a:r>
              <a:rPr lang="en-GB" dirty="0"/>
              <a:t>Contents – click to add title</a:t>
            </a:r>
          </a:p>
        </p:txBody>
      </p:sp>
      <p:sp>
        <p:nvSpPr>
          <p:cNvPr id="10" name="TextBox 9">
            <a:extLst>
              <a:ext uri="{FF2B5EF4-FFF2-40B4-BE49-F238E27FC236}">
                <a16:creationId xmlns:a16="http://schemas.microsoft.com/office/drawing/2014/main" id="{47EABC3D-CE21-4DC1-9F7F-A73F14CFC283}"/>
              </a:ext>
            </a:extLst>
          </p:cNvPr>
          <p:cNvSpPr txBox="1"/>
          <p:nvPr userDrawn="1"/>
        </p:nvSpPr>
        <p:spPr>
          <a:xfrm>
            <a:off x="11468657" y="6381509"/>
            <a:ext cx="344600" cy="123111"/>
          </a:xfrm>
          <a:prstGeom prst="rect">
            <a:avLst/>
          </a:prstGeom>
          <a:noFill/>
        </p:spPr>
        <p:txBody>
          <a:bodyPr wrap="square" lIns="0" tIns="0" rIns="0" bIns="0" rtlCol="0" anchor="b" anchorCtr="0">
            <a:spAutoFit/>
          </a:bodyPr>
          <a:lstStyle/>
          <a:p>
            <a:pPr marL="0" marR="0" algn="r">
              <a:spcBef>
                <a:spcPts val="0"/>
              </a:spcBef>
              <a:spcAft>
                <a:spcPts val="0"/>
              </a:spcAft>
              <a:tabLst>
                <a:tab pos="1618320" algn="ctr"/>
                <a:tab pos="3236640" algn="r"/>
                <a:tab pos="1618320" algn="ctr"/>
                <a:tab pos="4917203" algn="r"/>
              </a:tabLst>
            </a:pPr>
            <a:fld id="{11593A94-9C05-433E-9216-498CC28E8E90}" type="slidenum">
              <a:rPr lang="en-GB" sz="800" i="0" noProof="0" smtClean="0">
                <a:solidFill>
                  <a:schemeClr val="bg1"/>
                </a:solidFill>
                <a:effectLst/>
                <a:latin typeface="Helvetica Now Text" panose="020B0504030202020204" pitchFamily="34" charset="0"/>
                <a:ea typeface="Arial"/>
                <a:cs typeface="Times New Roman"/>
              </a:rPr>
              <a:pPr marL="0" marR="0" algn="r">
                <a:spcBef>
                  <a:spcPts val="0"/>
                </a:spcBef>
                <a:spcAft>
                  <a:spcPts val="0"/>
                </a:spcAft>
                <a:tabLst>
                  <a:tab pos="1618320" algn="ctr"/>
                  <a:tab pos="3236640" algn="r"/>
                  <a:tab pos="1618320" algn="ctr"/>
                  <a:tab pos="4917203" algn="r"/>
                </a:tabLst>
              </a:pPr>
              <a:t>‹#›</a:t>
            </a:fld>
            <a:endParaRPr lang="en-GB" sz="800" i="0" noProof="0" dirty="0">
              <a:solidFill>
                <a:schemeClr val="bg1"/>
              </a:solidFill>
              <a:latin typeface="Helvetica Now Text" panose="020B0504030202020204" pitchFamily="34" charset="0"/>
            </a:endParaRPr>
          </a:p>
        </p:txBody>
      </p:sp>
      <p:sp>
        <p:nvSpPr>
          <p:cNvPr id="11" name="TextBox 10">
            <a:extLst>
              <a:ext uri="{FF2B5EF4-FFF2-40B4-BE49-F238E27FC236}">
                <a16:creationId xmlns:a16="http://schemas.microsoft.com/office/drawing/2014/main" id="{A8C2642A-DF80-4A0B-9DFA-96E4565C8003}"/>
              </a:ext>
            </a:extLst>
          </p:cNvPr>
          <p:cNvSpPr txBox="1"/>
          <p:nvPr userDrawn="1"/>
        </p:nvSpPr>
        <p:spPr>
          <a:xfrm>
            <a:off x="9839150" y="6367820"/>
            <a:ext cx="1592189" cy="138179"/>
          </a:xfrm>
          <a:prstGeom prst="rect">
            <a:avLst/>
          </a:prstGeom>
          <a:noFill/>
        </p:spPr>
        <p:txBody>
          <a:bodyPr wrap="square" lIns="0" tIns="0" rIns="0" bIns="0" rtlCol="0" anchor="b">
            <a:spAutoFit/>
          </a:bodyPr>
          <a:lstStyle/>
          <a:p>
            <a:pPr marL="0" algn="r">
              <a:lnSpc>
                <a:spcPct val="117000"/>
              </a:lnSpc>
              <a:spcAft>
                <a:spcPts val="500"/>
              </a:spcAft>
            </a:pPr>
            <a:r>
              <a:rPr lang="en-GB" sz="800" dirty="0">
                <a:solidFill>
                  <a:schemeClr val="bg1"/>
                </a:solidFill>
                <a:latin typeface="Helvetica Now Text" panose="020B0504030202020204" pitchFamily="34" charset="0"/>
              </a:rPr>
              <a:t>Proprietary &amp; Confidential</a:t>
            </a:r>
          </a:p>
        </p:txBody>
      </p:sp>
    </p:spTree>
    <p:extLst>
      <p:ext uri="{BB962C8B-B14F-4D97-AF65-F5344CB8AC3E}">
        <p14:creationId xmlns:p14="http://schemas.microsoft.com/office/powerpoint/2010/main" val="3716290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am">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ECDBD03C-CBFE-EF48-9EDC-2C836516482D}"/>
              </a:ext>
            </a:extLst>
          </p:cNvPr>
          <p:cNvSpPr>
            <a:spLocks noGrp="1"/>
          </p:cNvSpPr>
          <p:nvPr>
            <p:ph type="subTitle" idx="13" hasCustomPrompt="1"/>
          </p:nvPr>
        </p:nvSpPr>
        <p:spPr>
          <a:xfrm>
            <a:off x="1142578" y="843479"/>
            <a:ext cx="10681200" cy="307848"/>
          </a:xfrm>
        </p:spPr>
        <p:txBody>
          <a:bodyPr wrap="square">
            <a:spAutoFit/>
          </a:bodyPr>
          <a:lstStyle>
            <a:lvl1pPr marL="0" indent="0" algn="l">
              <a:buNone/>
              <a:defRPr sz="2000" b="0" i="0">
                <a:solidFill>
                  <a:schemeClr val="tx1"/>
                </a:solidFill>
                <a:latin typeface="Helvetica Now Text" panose="020B0504030202020204" pitchFamily="34" charset="77"/>
              </a:defRPr>
            </a:lvl1pPr>
            <a:lvl2pPr marL="457268" indent="0" algn="ctr">
              <a:buNone/>
              <a:defRPr sz="2000"/>
            </a:lvl2pPr>
            <a:lvl3pPr marL="914537" indent="0" algn="ctr">
              <a:buNone/>
              <a:defRPr sz="1800"/>
            </a:lvl3pPr>
            <a:lvl4pPr marL="1371806" indent="0" algn="ctr">
              <a:buNone/>
              <a:defRPr sz="1600"/>
            </a:lvl4pPr>
            <a:lvl5pPr marL="1829074" indent="0" algn="ctr">
              <a:buNone/>
              <a:defRPr sz="1600"/>
            </a:lvl5pPr>
            <a:lvl6pPr marL="2286343" indent="0" algn="ctr">
              <a:buNone/>
              <a:defRPr sz="1600"/>
            </a:lvl6pPr>
            <a:lvl7pPr marL="2743612" indent="0" algn="ctr">
              <a:buNone/>
              <a:defRPr sz="1600"/>
            </a:lvl7pPr>
            <a:lvl8pPr marL="3200880" indent="0" algn="ctr">
              <a:buNone/>
              <a:defRPr sz="1600"/>
            </a:lvl8pPr>
            <a:lvl9pPr marL="3658148" indent="0" algn="ctr">
              <a:buNone/>
              <a:defRPr sz="1600"/>
            </a:lvl9pPr>
          </a:lstStyle>
          <a:p>
            <a:pPr lvl="0"/>
            <a:r>
              <a:rPr lang="en-GB" dirty="0"/>
              <a:t>Click to add subhead</a:t>
            </a:r>
          </a:p>
        </p:txBody>
      </p:sp>
      <p:sp>
        <p:nvSpPr>
          <p:cNvPr id="10" name="Picture Placeholder 9">
            <a:extLst>
              <a:ext uri="{FF2B5EF4-FFF2-40B4-BE49-F238E27FC236}">
                <a16:creationId xmlns:a16="http://schemas.microsoft.com/office/drawing/2014/main" id="{13ABD6EA-57B1-E841-A2FC-D564D9E5FDC6}"/>
              </a:ext>
            </a:extLst>
          </p:cNvPr>
          <p:cNvSpPr>
            <a:spLocks noGrp="1"/>
          </p:cNvSpPr>
          <p:nvPr>
            <p:ph type="pic" sz="quarter" idx="14"/>
          </p:nvPr>
        </p:nvSpPr>
        <p:spPr>
          <a:xfrm>
            <a:off x="1146891" y="1562462"/>
            <a:ext cx="1899052" cy="2307697"/>
          </a:xfrm>
          <a:noFill/>
        </p:spPr>
        <p:txBody>
          <a:bodyPr/>
          <a:lstStyle>
            <a:lvl1pPr>
              <a:defRPr b="0"/>
            </a:lvl1pPr>
          </a:lstStyle>
          <a:p>
            <a:r>
              <a:rPr lang="en-US"/>
              <a:t>Click icon to add picture</a:t>
            </a:r>
            <a:endParaRPr lang="en-GB" dirty="0"/>
          </a:p>
        </p:txBody>
      </p:sp>
      <p:sp>
        <p:nvSpPr>
          <p:cNvPr id="12" name="Text Placeholder 11">
            <a:extLst>
              <a:ext uri="{FF2B5EF4-FFF2-40B4-BE49-F238E27FC236}">
                <a16:creationId xmlns:a16="http://schemas.microsoft.com/office/drawing/2014/main" id="{6610D141-49A2-A047-8FB7-140EBDBBC4B0}"/>
              </a:ext>
            </a:extLst>
          </p:cNvPr>
          <p:cNvSpPr>
            <a:spLocks noGrp="1"/>
          </p:cNvSpPr>
          <p:nvPr>
            <p:ph type="body" sz="quarter" idx="15" hasCustomPrompt="1"/>
          </p:nvPr>
        </p:nvSpPr>
        <p:spPr>
          <a:xfrm>
            <a:off x="1132819" y="4002879"/>
            <a:ext cx="1906792" cy="1196458"/>
          </a:xfrm>
        </p:spPr>
        <p:txBody>
          <a:bodyPr/>
          <a:lstStyle>
            <a:lvl1pPr>
              <a:lnSpc>
                <a:spcPct val="100000"/>
              </a:lnSpc>
              <a:spcAft>
                <a:spcPts val="300"/>
              </a:spcAft>
              <a:defRPr>
                <a:solidFill>
                  <a:schemeClr val="tx1"/>
                </a:solidFill>
              </a:defRPr>
            </a:lvl1pPr>
            <a:lvl2pPr>
              <a:lnSpc>
                <a:spcPct val="117000"/>
              </a:lnSpc>
              <a:spcAft>
                <a:spcPts val="500"/>
              </a:spcAft>
              <a:defRPr>
                <a:solidFill>
                  <a:schemeClr val="tx1"/>
                </a:solidFill>
              </a:defRPr>
            </a:lvl2pPr>
            <a:lvl3pPr>
              <a:lnSpc>
                <a:spcPct val="117000"/>
              </a:lnSpc>
              <a:defRPr>
                <a:solidFill>
                  <a:schemeClr val="tx2"/>
                </a:solidFill>
              </a:defRPr>
            </a:lvl3pPr>
            <a:lvl4pPr>
              <a:lnSpc>
                <a:spcPct val="117000"/>
              </a:lnSpc>
              <a:defRPr>
                <a:solidFill>
                  <a:schemeClr val="tx2"/>
                </a:solidFill>
              </a:defRPr>
            </a:lvl4pPr>
            <a:lvl5pPr>
              <a:lnSpc>
                <a:spcPct val="117000"/>
              </a:lnSpc>
              <a:defRPr>
                <a:solidFill>
                  <a:schemeClr val="tx2"/>
                </a:solidFill>
              </a:defRPr>
            </a:lvl5pPr>
          </a:lstStyle>
          <a:p>
            <a:pPr lvl="0"/>
            <a:r>
              <a:rPr lang="en-GB" dirty="0"/>
              <a:t>Type Name First level, Job title second level</a:t>
            </a:r>
          </a:p>
          <a:p>
            <a:pPr lvl="1"/>
            <a:r>
              <a:rPr lang="en-GB" dirty="0"/>
              <a:t>Second level</a:t>
            </a:r>
          </a:p>
        </p:txBody>
      </p:sp>
      <p:sp>
        <p:nvSpPr>
          <p:cNvPr id="13" name="Picture Placeholder 9">
            <a:extLst>
              <a:ext uri="{FF2B5EF4-FFF2-40B4-BE49-F238E27FC236}">
                <a16:creationId xmlns:a16="http://schemas.microsoft.com/office/drawing/2014/main" id="{37A97B9B-8660-E34D-8A5E-ED215B1104FD}"/>
              </a:ext>
            </a:extLst>
          </p:cNvPr>
          <p:cNvSpPr>
            <a:spLocks noGrp="1"/>
          </p:cNvSpPr>
          <p:nvPr>
            <p:ph type="pic" sz="quarter" idx="16"/>
          </p:nvPr>
        </p:nvSpPr>
        <p:spPr>
          <a:xfrm>
            <a:off x="3811241" y="1562462"/>
            <a:ext cx="1899052" cy="2307697"/>
          </a:xfrm>
          <a:noFill/>
        </p:spPr>
        <p:txBody>
          <a:bodyPr/>
          <a:lstStyle>
            <a:lvl1pPr>
              <a:defRPr b="0"/>
            </a:lvl1pPr>
          </a:lstStyle>
          <a:p>
            <a:r>
              <a:rPr lang="en-US"/>
              <a:t>Click icon to add picture</a:t>
            </a:r>
            <a:endParaRPr lang="en-GB" dirty="0"/>
          </a:p>
        </p:txBody>
      </p:sp>
      <p:sp>
        <p:nvSpPr>
          <p:cNvPr id="14" name="Text Placeholder 11">
            <a:extLst>
              <a:ext uri="{FF2B5EF4-FFF2-40B4-BE49-F238E27FC236}">
                <a16:creationId xmlns:a16="http://schemas.microsoft.com/office/drawing/2014/main" id="{9BEC9BDE-AEC9-004B-A6D3-C047F4216329}"/>
              </a:ext>
            </a:extLst>
          </p:cNvPr>
          <p:cNvSpPr>
            <a:spLocks noGrp="1"/>
          </p:cNvSpPr>
          <p:nvPr>
            <p:ph type="body" sz="quarter" idx="17" hasCustomPrompt="1"/>
          </p:nvPr>
        </p:nvSpPr>
        <p:spPr>
          <a:xfrm>
            <a:off x="3799514" y="4002879"/>
            <a:ext cx="1906792" cy="1196458"/>
          </a:xfrm>
        </p:spPr>
        <p:txBody>
          <a:bodyPr/>
          <a:lstStyle>
            <a:lvl1pPr marL="0" marR="0" indent="0" algn="l" defTabSz="914537" rtl="0" eaLnBrk="1" fontAlgn="auto" latinLnBrk="0" hangingPunct="1">
              <a:lnSpc>
                <a:spcPct val="100000"/>
              </a:lnSpc>
              <a:spcBef>
                <a:spcPts val="0"/>
              </a:spcBef>
              <a:spcAft>
                <a:spcPts val="300"/>
              </a:spcAft>
              <a:buClrTx/>
              <a:buSzTx/>
              <a:buFont typeface="Arial" panose="020B0604020202020204" pitchFamily="34" charset="0"/>
              <a:buNone/>
              <a:tabLst/>
              <a:defRPr>
                <a:solidFill>
                  <a:schemeClr val="tx1"/>
                </a:solidFill>
              </a:defRPr>
            </a:lvl1pPr>
            <a:lvl2pPr>
              <a:lnSpc>
                <a:spcPct val="117000"/>
              </a:lnSpc>
              <a:spcAft>
                <a:spcPts val="500"/>
              </a:spcAft>
              <a:defRPr>
                <a:solidFill>
                  <a:schemeClr val="tx1"/>
                </a:solidFill>
              </a:defRPr>
            </a:lvl2pPr>
            <a:lvl3pPr>
              <a:lnSpc>
                <a:spcPct val="117000"/>
              </a:lnSpc>
              <a:defRPr>
                <a:solidFill>
                  <a:schemeClr val="tx2"/>
                </a:solidFill>
              </a:defRPr>
            </a:lvl3pPr>
            <a:lvl4pPr>
              <a:lnSpc>
                <a:spcPct val="117000"/>
              </a:lnSpc>
              <a:defRPr>
                <a:solidFill>
                  <a:schemeClr val="tx2"/>
                </a:solidFill>
              </a:defRPr>
            </a:lvl4pPr>
            <a:lvl5pPr>
              <a:lnSpc>
                <a:spcPct val="117000"/>
              </a:lnSpc>
              <a:defRPr>
                <a:solidFill>
                  <a:schemeClr val="tx2"/>
                </a:solidFill>
              </a:defRPr>
            </a:lvl5pPr>
          </a:lstStyle>
          <a:p>
            <a:pPr lvl="0"/>
            <a:r>
              <a:rPr lang="en-GB" dirty="0"/>
              <a:t>Type Name First level, Job title second level</a:t>
            </a:r>
          </a:p>
          <a:p>
            <a:pPr lvl="1"/>
            <a:r>
              <a:rPr lang="en-GB" dirty="0"/>
              <a:t>Second level</a:t>
            </a:r>
          </a:p>
        </p:txBody>
      </p:sp>
      <p:sp>
        <p:nvSpPr>
          <p:cNvPr id="15" name="Picture Placeholder 9">
            <a:extLst>
              <a:ext uri="{FF2B5EF4-FFF2-40B4-BE49-F238E27FC236}">
                <a16:creationId xmlns:a16="http://schemas.microsoft.com/office/drawing/2014/main" id="{1591472C-0982-C04B-B734-610F55B85769}"/>
              </a:ext>
            </a:extLst>
          </p:cNvPr>
          <p:cNvSpPr>
            <a:spLocks noGrp="1"/>
          </p:cNvSpPr>
          <p:nvPr>
            <p:ph type="pic" sz="quarter" idx="18"/>
          </p:nvPr>
        </p:nvSpPr>
        <p:spPr>
          <a:xfrm>
            <a:off x="6475591" y="1562462"/>
            <a:ext cx="1899052" cy="2307697"/>
          </a:xfrm>
          <a:noFill/>
        </p:spPr>
        <p:txBody>
          <a:bodyPr/>
          <a:lstStyle>
            <a:lvl1pPr>
              <a:defRPr b="0"/>
            </a:lvl1pPr>
          </a:lstStyle>
          <a:p>
            <a:r>
              <a:rPr lang="en-US"/>
              <a:t>Click icon to add picture</a:t>
            </a:r>
            <a:endParaRPr lang="en-GB" dirty="0"/>
          </a:p>
        </p:txBody>
      </p:sp>
      <p:sp>
        <p:nvSpPr>
          <p:cNvPr id="16" name="Text Placeholder 11">
            <a:extLst>
              <a:ext uri="{FF2B5EF4-FFF2-40B4-BE49-F238E27FC236}">
                <a16:creationId xmlns:a16="http://schemas.microsoft.com/office/drawing/2014/main" id="{960251DD-ACC3-EA47-91CA-CB389DDF49AA}"/>
              </a:ext>
            </a:extLst>
          </p:cNvPr>
          <p:cNvSpPr>
            <a:spLocks noGrp="1"/>
          </p:cNvSpPr>
          <p:nvPr>
            <p:ph type="body" sz="quarter" idx="19" hasCustomPrompt="1"/>
          </p:nvPr>
        </p:nvSpPr>
        <p:spPr>
          <a:xfrm>
            <a:off x="6466209" y="4002879"/>
            <a:ext cx="1906792" cy="1196458"/>
          </a:xfrm>
        </p:spPr>
        <p:txBody>
          <a:bodyPr/>
          <a:lstStyle>
            <a:lvl1pPr marL="0" marR="0" indent="0" algn="l" defTabSz="914537" rtl="0" eaLnBrk="1" fontAlgn="auto" latinLnBrk="0" hangingPunct="1">
              <a:lnSpc>
                <a:spcPct val="100000"/>
              </a:lnSpc>
              <a:spcBef>
                <a:spcPts val="0"/>
              </a:spcBef>
              <a:spcAft>
                <a:spcPts val="300"/>
              </a:spcAft>
              <a:buClrTx/>
              <a:buSzTx/>
              <a:buFont typeface="Arial" panose="020B0604020202020204" pitchFamily="34" charset="0"/>
              <a:buNone/>
              <a:tabLst/>
              <a:defRPr>
                <a:solidFill>
                  <a:schemeClr val="tx1"/>
                </a:solidFill>
              </a:defRPr>
            </a:lvl1pPr>
            <a:lvl2pPr>
              <a:lnSpc>
                <a:spcPct val="117000"/>
              </a:lnSpc>
              <a:spcAft>
                <a:spcPts val="500"/>
              </a:spcAft>
              <a:defRPr>
                <a:solidFill>
                  <a:schemeClr val="tx1"/>
                </a:solidFill>
              </a:defRPr>
            </a:lvl2pPr>
            <a:lvl3pPr>
              <a:lnSpc>
                <a:spcPct val="117000"/>
              </a:lnSpc>
              <a:defRPr>
                <a:solidFill>
                  <a:schemeClr val="tx2"/>
                </a:solidFill>
              </a:defRPr>
            </a:lvl3pPr>
            <a:lvl4pPr>
              <a:lnSpc>
                <a:spcPct val="117000"/>
              </a:lnSpc>
              <a:defRPr>
                <a:solidFill>
                  <a:schemeClr val="tx2"/>
                </a:solidFill>
              </a:defRPr>
            </a:lvl4pPr>
            <a:lvl5pPr>
              <a:lnSpc>
                <a:spcPct val="117000"/>
              </a:lnSpc>
              <a:defRPr>
                <a:solidFill>
                  <a:schemeClr val="tx2"/>
                </a:solidFill>
              </a:defRPr>
            </a:lvl5pPr>
          </a:lstStyle>
          <a:p>
            <a:pPr lvl="0"/>
            <a:r>
              <a:rPr lang="en-GB" dirty="0"/>
              <a:t>Type Name First level, Job title second level</a:t>
            </a:r>
          </a:p>
          <a:p>
            <a:pPr lvl="1"/>
            <a:r>
              <a:rPr lang="en-GB" dirty="0"/>
              <a:t>Second level</a:t>
            </a:r>
          </a:p>
        </p:txBody>
      </p:sp>
      <p:sp>
        <p:nvSpPr>
          <p:cNvPr id="17" name="Picture Placeholder 9">
            <a:extLst>
              <a:ext uri="{FF2B5EF4-FFF2-40B4-BE49-F238E27FC236}">
                <a16:creationId xmlns:a16="http://schemas.microsoft.com/office/drawing/2014/main" id="{313F46F7-0EF6-244D-A236-B4BEBB2D08F1}"/>
              </a:ext>
            </a:extLst>
          </p:cNvPr>
          <p:cNvSpPr>
            <a:spLocks noGrp="1"/>
          </p:cNvSpPr>
          <p:nvPr>
            <p:ph type="pic" sz="quarter" idx="20"/>
          </p:nvPr>
        </p:nvSpPr>
        <p:spPr>
          <a:xfrm>
            <a:off x="9139941" y="1562462"/>
            <a:ext cx="1899052" cy="2307697"/>
          </a:xfrm>
          <a:noFill/>
        </p:spPr>
        <p:txBody>
          <a:bodyPr/>
          <a:lstStyle>
            <a:lvl1pPr>
              <a:defRPr b="0"/>
            </a:lvl1pPr>
          </a:lstStyle>
          <a:p>
            <a:r>
              <a:rPr lang="en-US"/>
              <a:t>Click icon to add picture</a:t>
            </a:r>
            <a:endParaRPr lang="en-GB" dirty="0"/>
          </a:p>
        </p:txBody>
      </p:sp>
      <p:sp>
        <p:nvSpPr>
          <p:cNvPr id="18" name="Text Placeholder 11">
            <a:extLst>
              <a:ext uri="{FF2B5EF4-FFF2-40B4-BE49-F238E27FC236}">
                <a16:creationId xmlns:a16="http://schemas.microsoft.com/office/drawing/2014/main" id="{143326D2-32A3-424F-A62C-215653886E75}"/>
              </a:ext>
            </a:extLst>
          </p:cNvPr>
          <p:cNvSpPr>
            <a:spLocks noGrp="1"/>
          </p:cNvSpPr>
          <p:nvPr>
            <p:ph type="body" sz="quarter" idx="21" hasCustomPrompt="1"/>
          </p:nvPr>
        </p:nvSpPr>
        <p:spPr>
          <a:xfrm>
            <a:off x="9125869" y="4002879"/>
            <a:ext cx="1906792" cy="1196458"/>
          </a:xfrm>
        </p:spPr>
        <p:txBody>
          <a:bodyPr/>
          <a:lstStyle>
            <a:lvl1pPr marL="0" marR="0" indent="0" algn="l" defTabSz="914537" rtl="0" eaLnBrk="1" fontAlgn="auto" latinLnBrk="0" hangingPunct="1">
              <a:lnSpc>
                <a:spcPct val="100000"/>
              </a:lnSpc>
              <a:spcBef>
                <a:spcPts val="0"/>
              </a:spcBef>
              <a:spcAft>
                <a:spcPts val="300"/>
              </a:spcAft>
              <a:buClrTx/>
              <a:buSzTx/>
              <a:buFont typeface="Arial" panose="020B0604020202020204" pitchFamily="34" charset="0"/>
              <a:buNone/>
              <a:tabLst/>
              <a:defRPr>
                <a:solidFill>
                  <a:schemeClr val="tx1"/>
                </a:solidFill>
              </a:defRPr>
            </a:lvl1pPr>
            <a:lvl2pPr>
              <a:lnSpc>
                <a:spcPct val="117000"/>
              </a:lnSpc>
              <a:spcAft>
                <a:spcPts val="500"/>
              </a:spcAft>
              <a:defRPr>
                <a:solidFill>
                  <a:schemeClr val="tx1"/>
                </a:solidFill>
              </a:defRPr>
            </a:lvl2pPr>
            <a:lvl3pPr>
              <a:lnSpc>
                <a:spcPct val="117000"/>
              </a:lnSpc>
              <a:defRPr>
                <a:solidFill>
                  <a:schemeClr val="tx2"/>
                </a:solidFill>
              </a:defRPr>
            </a:lvl3pPr>
            <a:lvl4pPr>
              <a:lnSpc>
                <a:spcPct val="117000"/>
              </a:lnSpc>
              <a:defRPr>
                <a:solidFill>
                  <a:schemeClr val="tx2"/>
                </a:solidFill>
              </a:defRPr>
            </a:lvl4pPr>
            <a:lvl5pPr>
              <a:lnSpc>
                <a:spcPct val="117000"/>
              </a:lnSpc>
              <a:defRPr>
                <a:solidFill>
                  <a:schemeClr val="tx2"/>
                </a:solidFill>
              </a:defRPr>
            </a:lvl5pPr>
          </a:lstStyle>
          <a:p>
            <a:pPr lvl="0"/>
            <a:r>
              <a:rPr lang="en-GB" dirty="0"/>
              <a:t>Type Name First level, Job title second level</a:t>
            </a:r>
          </a:p>
          <a:p>
            <a:pPr lvl="1"/>
            <a:r>
              <a:rPr lang="en-GB" dirty="0"/>
              <a:t>Second level</a:t>
            </a:r>
          </a:p>
        </p:txBody>
      </p:sp>
      <p:sp>
        <p:nvSpPr>
          <p:cNvPr id="19" name="Title 18">
            <a:extLst>
              <a:ext uri="{FF2B5EF4-FFF2-40B4-BE49-F238E27FC236}">
                <a16:creationId xmlns:a16="http://schemas.microsoft.com/office/drawing/2014/main" id="{57B7E86D-DAE6-8745-948F-8FCF64B1EEF4}"/>
              </a:ext>
            </a:extLst>
          </p:cNvPr>
          <p:cNvSpPr>
            <a:spLocks noGrp="1"/>
          </p:cNvSpPr>
          <p:nvPr>
            <p:ph type="title" hasCustomPrompt="1"/>
          </p:nvPr>
        </p:nvSpPr>
        <p:spPr>
          <a:xfrm>
            <a:off x="1142578" y="468301"/>
            <a:ext cx="10681200" cy="400202"/>
          </a:xfrm>
        </p:spPr>
        <p:txBody>
          <a:bodyPr/>
          <a:lstStyle/>
          <a:p>
            <a:r>
              <a:rPr lang="en-GB" dirty="0"/>
              <a:t>Speakers – click to add title</a:t>
            </a:r>
          </a:p>
        </p:txBody>
      </p:sp>
    </p:spTree>
    <p:extLst>
      <p:ext uri="{BB962C8B-B14F-4D97-AF65-F5344CB8AC3E}">
        <p14:creationId xmlns:p14="http://schemas.microsoft.com/office/powerpoint/2010/main" val="2331999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ECDBD03C-CBFE-EF48-9EDC-2C836516482D}"/>
              </a:ext>
            </a:extLst>
          </p:cNvPr>
          <p:cNvSpPr>
            <a:spLocks noGrp="1"/>
          </p:cNvSpPr>
          <p:nvPr>
            <p:ph type="subTitle" idx="13" hasCustomPrompt="1"/>
          </p:nvPr>
        </p:nvSpPr>
        <p:spPr>
          <a:xfrm>
            <a:off x="1142578" y="843479"/>
            <a:ext cx="10681200" cy="307848"/>
          </a:xfrm>
        </p:spPr>
        <p:txBody>
          <a:bodyPr wrap="square">
            <a:spAutoFit/>
          </a:bodyPr>
          <a:lstStyle>
            <a:lvl1pPr marL="0" indent="0" algn="l">
              <a:buNone/>
              <a:defRPr sz="2000" b="0" i="0">
                <a:solidFill>
                  <a:schemeClr val="tx1"/>
                </a:solidFill>
                <a:latin typeface="Helvetica Now Text" panose="020B0504030202020204" pitchFamily="34" charset="77"/>
              </a:defRPr>
            </a:lvl1pPr>
            <a:lvl2pPr marL="457268" indent="0" algn="ctr">
              <a:buNone/>
              <a:defRPr sz="2000"/>
            </a:lvl2pPr>
            <a:lvl3pPr marL="914537" indent="0" algn="ctr">
              <a:buNone/>
              <a:defRPr sz="1800"/>
            </a:lvl3pPr>
            <a:lvl4pPr marL="1371806" indent="0" algn="ctr">
              <a:buNone/>
              <a:defRPr sz="1600"/>
            </a:lvl4pPr>
            <a:lvl5pPr marL="1829074" indent="0" algn="ctr">
              <a:buNone/>
              <a:defRPr sz="1600"/>
            </a:lvl5pPr>
            <a:lvl6pPr marL="2286343" indent="0" algn="ctr">
              <a:buNone/>
              <a:defRPr sz="1600"/>
            </a:lvl6pPr>
            <a:lvl7pPr marL="2743612" indent="0" algn="ctr">
              <a:buNone/>
              <a:defRPr sz="1600"/>
            </a:lvl7pPr>
            <a:lvl8pPr marL="3200880" indent="0" algn="ctr">
              <a:buNone/>
              <a:defRPr sz="1600"/>
            </a:lvl8pPr>
            <a:lvl9pPr marL="3658148" indent="0" algn="ctr">
              <a:buNone/>
              <a:defRPr sz="1600"/>
            </a:lvl9pPr>
          </a:lstStyle>
          <a:p>
            <a:r>
              <a:rPr lang="en-GB" dirty="0"/>
              <a:t>Click to add subhead</a:t>
            </a:r>
          </a:p>
        </p:txBody>
      </p:sp>
      <p:sp>
        <p:nvSpPr>
          <p:cNvPr id="12" name="Text Placeholder 11">
            <a:extLst>
              <a:ext uri="{FF2B5EF4-FFF2-40B4-BE49-F238E27FC236}">
                <a16:creationId xmlns:a16="http://schemas.microsoft.com/office/drawing/2014/main" id="{6610D141-49A2-A047-8FB7-140EBDBBC4B0}"/>
              </a:ext>
            </a:extLst>
          </p:cNvPr>
          <p:cNvSpPr>
            <a:spLocks noGrp="1"/>
          </p:cNvSpPr>
          <p:nvPr>
            <p:ph type="body" sz="quarter" idx="15" hasCustomPrompt="1"/>
          </p:nvPr>
        </p:nvSpPr>
        <p:spPr>
          <a:xfrm>
            <a:off x="1125783" y="2269247"/>
            <a:ext cx="1906792" cy="1196458"/>
          </a:xfrm>
        </p:spPr>
        <p:txBody>
          <a:bodyPr/>
          <a:lstStyle>
            <a:lvl1pPr>
              <a:lnSpc>
                <a:spcPct val="100000"/>
              </a:lnSpc>
              <a:spcAft>
                <a:spcPts val="600"/>
              </a:spcAft>
              <a:defRPr>
                <a:solidFill>
                  <a:schemeClr val="tx1"/>
                </a:solidFill>
              </a:defRPr>
            </a:lvl1pPr>
            <a:lvl2pPr>
              <a:lnSpc>
                <a:spcPct val="117000"/>
              </a:lnSpc>
              <a:spcAft>
                <a:spcPts val="500"/>
              </a:spcAft>
              <a:defRPr b="0" i="0">
                <a:solidFill>
                  <a:schemeClr val="tx1"/>
                </a:solidFill>
                <a:latin typeface="Helvetica Now Text" panose="020B0504030202020204" pitchFamily="34" charset="77"/>
              </a:defRPr>
            </a:lvl2pPr>
            <a:lvl3pPr>
              <a:lnSpc>
                <a:spcPct val="117000"/>
              </a:lnSpc>
              <a:defRPr>
                <a:solidFill>
                  <a:schemeClr val="tx2"/>
                </a:solidFill>
              </a:defRPr>
            </a:lvl3pPr>
            <a:lvl4pPr>
              <a:lnSpc>
                <a:spcPct val="117000"/>
              </a:lnSpc>
              <a:defRPr>
                <a:solidFill>
                  <a:schemeClr val="tx2"/>
                </a:solidFill>
              </a:defRPr>
            </a:lvl4pPr>
            <a:lvl5pPr>
              <a:lnSpc>
                <a:spcPct val="117000"/>
              </a:lnSpc>
              <a:defRPr>
                <a:solidFill>
                  <a:schemeClr val="tx2"/>
                </a:solidFill>
              </a:defRPr>
            </a:lvl5pPr>
          </a:lstStyle>
          <a:p>
            <a:pPr lvl="0"/>
            <a:r>
              <a:rPr lang="en-GB" dirty="0"/>
              <a:t>Type a subheading – First level. Type text Second level</a:t>
            </a:r>
          </a:p>
          <a:p>
            <a:pPr lvl="1"/>
            <a:r>
              <a:rPr lang="en-GB" dirty="0"/>
              <a:t>Second level</a:t>
            </a:r>
          </a:p>
        </p:txBody>
      </p:sp>
      <p:sp>
        <p:nvSpPr>
          <p:cNvPr id="19" name="Text Placeholder 2">
            <a:extLst>
              <a:ext uri="{FF2B5EF4-FFF2-40B4-BE49-F238E27FC236}">
                <a16:creationId xmlns:a16="http://schemas.microsoft.com/office/drawing/2014/main" id="{E49045D9-F474-534B-B66E-E6ADDDF84880}"/>
              </a:ext>
            </a:extLst>
          </p:cNvPr>
          <p:cNvSpPr>
            <a:spLocks noGrp="1"/>
          </p:cNvSpPr>
          <p:nvPr>
            <p:ph type="body" idx="1" hasCustomPrompt="1"/>
          </p:nvPr>
        </p:nvSpPr>
        <p:spPr>
          <a:xfrm>
            <a:off x="1025112" y="1473286"/>
            <a:ext cx="2108134" cy="824103"/>
          </a:xfrm>
        </p:spPr>
        <p:txBody>
          <a:bodyPr anchor="t"/>
          <a:lstStyle>
            <a:lvl1pPr marL="0" indent="0" algn="ctr">
              <a:spcAft>
                <a:spcPts val="0"/>
              </a:spcAft>
              <a:buNone/>
              <a:defRPr sz="5001" b="0" i="0" spc="-50" baseline="0">
                <a:solidFill>
                  <a:schemeClr val="tx1"/>
                </a:solidFill>
                <a:latin typeface="Helvetica Now Text Light" panose="020B0404030202020204" pitchFamily="34" charset="77"/>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00:00</a:t>
            </a:r>
          </a:p>
        </p:txBody>
      </p:sp>
      <p:sp>
        <p:nvSpPr>
          <p:cNvPr id="20" name="Text Placeholder 2">
            <a:extLst>
              <a:ext uri="{FF2B5EF4-FFF2-40B4-BE49-F238E27FC236}">
                <a16:creationId xmlns:a16="http://schemas.microsoft.com/office/drawing/2014/main" id="{54251FBB-F5DB-CF4D-9F5D-7C56555892F7}"/>
              </a:ext>
            </a:extLst>
          </p:cNvPr>
          <p:cNvSpPr>
            <a:spLocks noGrp="1"/>
          </p:cNvSpPr>
          <p:nvPr>
            <p:ph type="body" idx="16" hasCustomPrompt="1"/>
          </p:nvPr>
        </p:nvSpPr>
        <p:spPr>
          <a:xfrm>
            <a:off x="3704051" y="1473286"/>
            <a:ext cx="2108134" cy="824103"/>
          </a:xfrm>
        </p:spPr>
        <p:txBody>
          <a:bodyPr anchor="t"/>
          <a:lstStyle>
            <a:lvl1pPr marL="0" indent="0" algn="ctr">
              <a:spcAft>
                <a:spcPts val="0"/>
              </a:spcAft>
              <a:buNone/>
              <a:defRPr sz="5001" b="0" i="0" spc="-50" baseline="0">
                <a:solidFill>
                  <a:schemeClr val="tx1"/>
                </a:solidFill>
                <a:latin typeface="Helvetica Now Text Light" panose="020B0404030202020204" pitchFamily="34" charset="77"/>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00:00</a:t>
            </a:r>
          </a:p>
        </p:txBody>
      </p:sp>
      <p:sp>
        <p:nvSpPr>
          <p:cNvPr id="21" name="Text Placeholder 2">
            <a:extLst>
              <a:ext uri="{FF2B5EF4-FFF2-40B4-BE49-F238E27FC236}">
                <a16:creationId xmlns:a16="http://schemas.microsoft.com/office/drawing/2014/main" id="{F79A4968-9A45-1F43-9FBF-F939A432017B}"/>
              </a:ext>
            </a:extLst>
          </p:cNvPr>
          <p:cNvSpPr>
            <a:spLocks noGrp="1"/>
          </p:cNvSpPr>
          <p:nvPr>
            <p:ph type="body" idx="17" hasCustomPrompt="1"/>
          </p:nvPr>
        </p:nvSpPr>
        <p:spPr>
          <a:xfrm>
            <a:off x="6382990" y="1473286"/>
            <a:ext cx="2108134" cy="824103"/>
          </a:xfrm>
        </p:spPr>
        <p:txBody>
          <a:bodyPr anchor="t"/>
          <a:lstStyle>
            <a:lvl1pPr marL="0" indent="0" algn="ctr">
              <a:spcAft>
                <a:spcPts val="0"/>
              </a:spcAft>
              <a:buNone/>
              <a:defRPr sz="5001" b="0" i="0" spc="-50" baseline="0">
                <a:solidFill>
                  <a:schemeClr val="accent2"/>
                </a:solidFill>
                <a:latin typeface="Helvetica Now Text Light" panose="020B0404030202020204" pitchFamily="34" charset="77"/>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00:00</a:t>
            </a:r>
          </a:p>
        </p:txBody>
      </p:sp>
      <p:sp>
        <p:nvSpPr>
          <p:cNvPr id="22" name="Text Placeholder 2">
            <a:extLst>
              <a:ext uri="{FF2B5EF4-FFF2-40B4-BE49-F238E27FC236}">
                <a16:creationId xmlns:a16="http://schemas.microsoft.com/office/drawing/2014/main" id="{81177350-D59D-1A4B-866F-F6B33BFE23C9}"/>
              </a:ext>
            </a:extLst>
          </p:cNvPr>
          <p:cNvSpPr>
            <a:spLocks noGrp="1"/>
          </p:cNvSpPr>
          <p:nvPr>
            <p:ph type="body" idx="18" hasCustomPrompt="1"/>
          </p:nvPr>
        </p:nvSpPr>
        <p:spPr>
          <a:xfrm>
            <a:off x="9061929" y="1473286"/>
            <a:ext cx="2108134" cy="824103"/>
          </a:xfrm>
        </p:spPr>
        <p:txBody>
          <a:bodyPr anchor="t"/>
          <a:lstStyle>
            <a:lvl1pPr marL="0" indent="0" algn="ctr">
              <a:spcAft>
                <a:spcPts val="0"/>
              </a:spcAft>
              <a:buNone/>
              <a:defRPr sz="5001" b="0" i="0" spc="-50" baseline="0">
                <a:solidFill>
                  <a:schemeClr val="tx1"/>
                </a:solidFill>
                <a:latin typeface="Helvetica Now Text Light" panose="020B0404030202020204" pitchFamily="34" charset="77"/>
              </a:defRPr>
            </a:lvl1pPr>
            <a:lvl2pPr marL="457268" indent="0">
              <a:buNone/>
              <a:defRPr sz="2000" b="1"/>
            </a:lvl2pPr>
            <a:lvl3pPr marL="914537" indent="0">
              <a:buNone/>
              <a:defRPr sz="1800" b="1"/>
            </a:lvl3pPr>
            <a:lvl4pPr marL="1371806" indent="0">
              <a:buNone/>
              <a:defRPr sz="1600" b="1"/>
            </a:lvl4pPr>
            <a:lvl5pPr marL="1829074" indent="0">
              <a:buNone/>
              <a:defRPr sz="1600" b="1"/>
            </a:lvl5pPr>
            <a:lvl6pPr marL="2286343" indent="0">
              <a:buNone/>
              <a:defRPr sz="1600" b="1"/>
            </a:lvl6pPr>
            <a:lvl7pPr marL="2743612" indent="0">
              <a:buNone/>
              <a:defRPr sz="1600" b="1"/>
            </a:lvl7pPr>
            <a:lvl8pPr marL="3200880" indent="0">
              <a:buNone/>
              <a:defRPr sz="1600" b="1"/>
            </a:lvl8pPr>
            <a:lvl9pPr marL="3658148" indent="0">
              <a:buNone/>
              <a:defRPr sz="1600" b="1"/>
            </a:lvl9pPr>
          </a:lstStyle>
          <a:p>
            <a:pPr lvl="0"/>
            <a:r>
              <a:rPr lang="en-GB" dirty="0"/>
              <a:t>00:00</a:t>
            </a:r>
          </a:p>
        </p:txBody>
      </p:sp>
      <p:sp>
        <p:nvSpPr>
          <p:cNvPr id="23" name="Text Placeholder 11">
            <a:extLst>
              <a:ext uri="{FF2B5EF4-FFF2-40B4-BE49-F238E27FC236}">
                <a16:creationId xmlns:a16="http://schemas.microsoft.com/office/drawing/2014/main" id="{CFCF217A-3A08-6B4F-B3FF-408C4E3EF83E}"/>
              </a:ext>
            </a:extLst>
          </p:cNvPr>
          <p:cNvSpPr>
            <a:spLocks noGrp="1"/>
          </p:cNvSpPr>
          <p:nvPr>
            <p:ph type="body" sz="quarter" idx="19" hasCustomPrompt="1"/>
          </p:nvPr>
        </p:nvSpPr>
        <p:spPr>
          <a:xfrm>
            <a:off x="3792478" y="2269247"/>
            <a:ext cx="1906792" cy="1196458"/>
          </a:xfrm>
        </p:spPr>
        <p:txBody>
          <a:bodyPr/>
          <a:lstStyle>
            <a:lvl1pPr>
              <a:lnSpc>
                <a:spcPct val="100000"/>
              </a:lnSpc>
              <a:spcAft>
                <a:spcPts val="600"/>
              </a:spcAft>
              <a:defRPr>
                <a:solidFill>
                  <a:schemeClr val="tx1"/>
                </a:solidFill>
              </a:defRPr>
            </a:lvl1pPr>
            <a:lvl2pPr>
              <a:lnSpc>
                <a:spcPct val="117000"/>
              </a:lnSpc>
              <a:spcAft>
                <a:spcPts val="500"/>
              </a:spcAft>
              <a:defRPr b="0" i="0">
                <a:solidFill>
                  <a:schemeClr val="tx1"/>
                </a:solidFill>
                <a:latin typeface="Helvetica Now Text" panose="020B0504030202020204" pitchFamily="34" charset="77"/>
              </a:defRPr>
            </a:lvl2pPr>
            <a:lvl3pPr>
              <a:lnSpc>
                <a:spcPct val="117000"/>
              </a:lnSpc>
              <a:defRPr>
                <a:solidFill>
                  <a:schemeClr val="tx2"/>
                </a:solidFill>
              </a:defRPr>
            </a:lvl3pPr>
            <a:lvl4pPr>
              <a:lnSpc>
                <a:spcPct val="117000"/>
              </a:lnSpc>
              <a:defRPr>
                <a:solidFill>
                  <a:schemeClr val="tx2"/>
                </a:solidFill>
              </a:defRPr>
            </a:lvl4pPr>
            <a:lvl5pPr>
              <a:lnSpc>
                <a:spcPct val="117000"/>
              </a:lnSpc>
              <a:defRPr>
                <a:solidFill>
                  <a:schemeClr val="tx2"/>
                </a:solidFill>
              </a:defRPr>
            </a:lvl5pPr>
          </a:lstStyle>
          <a:p>
            <a:pPr lvl="0"/>
            <a:r>
              <a:rPr lang="en-GB" dirty="0"/>
              <a:t>Type a subheading – First level. Type text Second level</a:t>
            </a:r>
          </a:p>
          <a:p>
            <a:pPr lvl="1"/>
            <a:r>
              <a:rPr lang="en-GB" dirty="0"/>
              <a:t>Second level</a:t>
            </a:r>
          </a:p>
        </p:txBody>
      </p:sp>
      <p:sp>
        <p:nvSpPr>
          <p:cNvPr id="24" name="Text Placeholder 11">
            <a:extLst>
              <a:ext uri="{FF2B5EF4-FFF2-40B4-BE49-F238E27FC236}">
                <a16:creationId xmlns:a16="http://schemas.microsoft.com/office/drawing/2014/main" id="{2A7FD1F4-E4CD-AF49-AF5B-9130F9B4A088}"/>
              </a:ext>
            </a:extLst>
          </p:cNvPr>
          <p:cNvSpPr>
            <a:spLocks noGrp="1"/>
          </p:cNvSpPr>
          <p:nvPr>
            <p:ph type="body" sz="quarter" idx="20" hasCustomPrompt="1"/>
          </p:nvPr>
        </p:nvSpPr>
        <p:spPr>
          <a:xfrm>
            <a:off x="6459174" y="2269247"/>
            <a:ext cx="1906792" cy="1196458"/>
          </a:xfrm>
        </p:spPr>
        <p:txBody>
          <a:bodyPr/>
          <a:lstStyle>
            <a:lvl1pPr>
              <a:lnSpc>
                <a:spcPct val="100000"/>
              </a:lnSpc>
              <a:spcAft>
                <a:spcPts val="600"/>
              </a:spcAft>
              <a:defRPr>
                <a:solidFill>
                  <a:schemeClr val="tx1"/>
                </a:solidFill>
              </a:defRPr>
            </a:lvl1pPr>
            <a:lvl2pPr>
              <a:lnSpc>
                <a:spcPct val="117000"/>
              </a:lnSpc>
              <a:spcAft>
                <a:spcPts val="500"/>
              </a:spcAft>
              <a:defRPr b="0" i="0">
                <a:solidFill>
                  <a:schemeClr val="tx1"/>
                </a:solidFill>
                <a:latin typeface="Helvetica Now Text" panose="020B0504030202020204" pitchFamily="34" charset="77"/>
              </a:defRPr>
            </a:lvl2pPr>
            <a:lvl3pPr>
              <a:lnSpc>
                <a:spcPct val="117000"/>
              </a:lnSpc>
              <a:defRPr>
                <a:solidFill>
                  <a:schemeClr val="tx2"/>
                </a:solidFill>
              </a:defRPr>
            </a:lvl3pPr>
            <a:lvl4pPr>
              <a:lnSpc>
                <a:spcPct val="117000"/>
              </a:lnSpc>
              <a:defRPr>
                <a:solidFill>
                  <a:schemeClr val="tx2"/>
                </a:solidFill>
              </a:defRPr>
            </a:lvl4pPr>
            <a:lvl5pPr>
              <a:lnSpc>
                <a:spcPct val="117000"/>
              </a:lnSpc>
              <a:defRPr>
                <a:solidFill>
                  <a:schemeClr val="tx2"/>
                </a:solidFill>
              </a:defRPr>
            </a:lvl5pPr>
          </a:lstStyle>
          <a:p>
            <a:pPr lvl="0"/>
            <a:r>
              <a:rPr lang="en-GB" dirty="0"/>
              <a:t>Type a subheading – First level. Type text Second level</a:t>
            </a:r>
          </a:p>
          <a:p>
            <a:pPr lvl="1"/>
            <a:r>
              <a:rPr lang="en-GB" dirty="0"/>
              <a:t>Second level</a:t>
            </a:r>
          </a:p>
        </p:txBody>
      </p:sp>
      <p:sp>
        <p:nvSpPr>
          <p:cNvPr id="25" name="Text Placeholder 11">
            <a:extLst>
              <a:ext uri="{FF2B5EF4-FFF2-40B4-BE49-F238E27FC236}">
                <a16:creationId xmlns:a16="http://schemas.microsoft.com/office/drawing/2014/main" id="{5C32491C-7CCF-1342-BDE0-FE357B42D453}"/>
              </a:ext>
            </a:extLst>
          </p:cNvPr>
          <p:cNvSpPr>
            <a:spLocks noGrp="1"/>
          </p:cNvSpPr>
          <p:nvPr>
            <p:ph type="body" sz="quarter" idx="21" hasCustomPrompt="1"/>
          </p:nvPr>
        </p:nvSpPr>
        <p:spPr>
          <a:xfrm>
            <a:off x="9125869" y="2269247"/>
            <a:ext cx="1906792" cy="1196458"/>
          </a:xfrm>
        </p:spPr>
        <p:txBody>
          <a:bodyPr/>
          <a:lstStyle>
            <a:lvl1pPr>
              <a:lnSpc>
                <a:spcPct val="100000"/>
              </a:lnSpc>
              <a:spcAft>
                <a:spcPts val="600"/>
              </a:spcAft>
              <a:defRPr>
                <a:solidFill>
                  <a:schemeClr val="tx1"/>
                </a:solidFill>
              </a:defRPr>
            </a:lvl1pPr>
            <a:lvl2pPr>
              <a:lnSpc>
                <a:spcPct val="117000"/>
              </a:lnSpc>
              <a:spcAft>
                <a:spcPts val="500"/>
              </a:spcAft>
              <a:defRPr b="0" i="0">
                <a:solidFill>
                  <a:schemeClr val="tx1"/>
                </a:solidFill>
                <a:latin typeface="Helvetica Now Text" panose="020B0504030202020204" pitchFamily="34" charset="77"/>
              </a:defRPr>
            </a:lvl2pPr>
            <a:lvl3pPr>
              <a:lnSpc>
                <a:spcPct val="117000"/>
              </a:lnSpc>
              <a:defRPr>
                <a:solidFill>
                  <a:schemeClr val="tx1"/>
                </a:solidFill>
              </a:defRPr>
            </a:lvl3pPr>
            <a:lvl4pPr>
              <a:lnSpc>
                <a:spcPct val="117000"/>
              </a:lnSpc>
              <a:defRPr>
                <a:solidFill>
                  <a:schemeClr val="tx1"/>
                </a:solidFill>
              </a:defRPr>
            </a:lvl4pPr>
            <a:lvl5pPr>
              <a:lnSpc>
                <a:spcPct val="117000"/>
              </a:lnSpc>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en-GB" dirty="0"/>
              <a:t>Type a subheading – First level. Type text Second level</a:t>
            </a:r>
          </a:p>
          <a:p>
            <a:pPr lvl="1"/>
            <a:r>
              <a:rPr lang="en-GB" dirty="0"/>
              <a:t>Second level</a:t>
            </a:r>
          </a:p>
        </p:txBody>
      </p:sp>
      <p:sp>
        <p:nvSpPr>
          <p:cNvPr id="5" name="Title 4">
            <a:extLst>
              <a:ext uri="{FF2B5EF4-FFF2-40B4-BE49-F238E27FC236}">
                <a16:creationId xmlns:a16="http://schemas.microsoft.com/office/drawing/2014/main" id="{CE94A118-9ACE-1944-A522-D064A28911A7}"/>
              </a:ext>
            </a:extLst>
          </p:cNvPr>
          <p:cNvSpPr>
            <a:spLocks noGrp="1"/>
          </p:cNvSpPr>
          <p:nvPr>
            <p:ph type="title" hasCustomPrompt="1"/>
          </p:nvPr>
        </p:nvSpPr>
        <p:spPr>
          <a:xfrm>
            <a:off x="1142578" y="468301"/>
            <a:ext cx="10681200" cy="400202"/>
          </a:xfrm>
        </p:spPr>
        <p:txBody>
          <a:bodyPr/>
          <a:lstStyle/>
          <a:p>
            <a:r>
              <a:rPr lang="en-GB" dirty="0"/>
              <a:t>Agenda – click to add title</a:t>
            </a:r>
          </a:p>
        </p:txBody>
      </p:sp>
    </p:spTree>
    <p:extLst>
      <p:ext uri="{BB962C8B-B14F-4D97-AF65-F5344CB8AC3E}">
        <p14:creationId xmlns:p14="http://schemas.microsoft.com/office/powerpoint/2010/main" val="3124024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_callout">
    <p:bg>
      <p:bgPr>
        <a:solidFill>
          <a:srgbClr val="E5EF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3DFE6-CF7F-6941-BD95-6D8F3550836E}"/>
              </a:ext>
            </a:extLst>
          </p:cNvPr>
          <p:cNvSpPr>
            <a:spLocks noGrp="1"/>
          </p:cNvSpPr>
          <p:nvPr>
            <p:ph type="title" hasCustomPrompt="1"/>
          </p:nvPr>
        </p:nvSpPr>
        <p:spPr>
          <a:xfrm>
            <a:off x="381125" y="3504255"/>
            <a:ext cx="11050463" cy="785794"/>
          </a:xfrm>
        </p:spPr>
        <p:txBody>
          <a:bodyPr anchor="t">
            <a:noAutofit/>
          </a:bodyPr>
          <a:lstStyle>
            <a:lvl1pPr algn="l">
              <a:lnSpc>
                <a:spcPct val="100000"/>
              </a:lnSpc>
              <a:defRPr sz="1600" b="0" i="0">
                <a:solidFill>
                  <a:schemeClr val="tx1"/>
                </a:solidFill>
                <a:latin typeface="Helvetica Now Text" panose="020B0504030202020204" pitchFamily="34" charset="77"/>
              </a:defRPr>
            </a:lvl1pPr>
          </a:lstStyle>
          <a:p>
            <a:r>
              <a:rPr lang="en-GB" dirty="0"/>
              <a:t>Click to edit callout subhead</a:t>
            </a:r>
          </a:p>
        </p:txBody>
      </p:sp>
      <p:sp>
        <p:nvSpPr>
          <p:cNvPr id="7" name="Subtitle 2">
            <a:extLst>
              <a:ext uri="{FF2B5EF4-FFF2-40B4-BE49-F238E27FC236}">
                <a16:creationId xmlns:a16="http://schemas.microsoft.com/office/drawing/2014/main" id="{71AC1B24-C527-8C44-89B1-BA739F2AB5F4}"/>
              </a:ext>
            </a:extLst>
          </p:cNvPr>
          <p:cNvSpPr>
            <a:spLocks noGrp="1"/>
          </p:cNvSpPr>
          <p:nvPr>
            <p:ph type="subTitle" idx="13" hasCustomPrompt="1"/>
          </p:nvPr>
        </p:nvSpPr>
        <p:spPr>
          <a:xfrm>
            <a:off x="381125" y="876503"/>
            <a:ext cx="11050463" cy="2478831"/>
          </a:xfrm>
        </p:spPr>
        <p:txBody>
          <a:bodyPr wrap="square" anchor="b" anchorCtr="0">
            <a:noAutofit/>
          </a:bodyPr>
          <a:lstStyle>
            <a:lvl1pPr marL="0" indent="0" algn="l">
              <a:lnSpc>
                <a:spcPct val="100000"/>
              </a:lnSpc>
              <a:spcAft>
                <a:spcPts val="0"/>
              </a:spcAft>
              <a:buNone/>
              <a:defRPr sz="4401" b="0" i="0">
                <a:solidFill>
                  <a:schemeClr val="tx1"/>
                </a:solidFill>
                <a:latin typeface="Helvetica Now Text Light" panose="020B0404030202020204" pitchFamily="34" charset="77"/>
              </a:defRPr>
            </a:lvl1pPr>
            <a:lvl2pPr marL="457268" indent="0" algn="ctr">
              <a:buNone/>
              <a:defRPr sz="2000"/>
            </a:lvl2pPr>
            <a:lvl3pPr marL="914537" indent="0" algn="ctr">
              <a:buNone/>
              <a:defRPr sz="1800"/>
            </a:lvl3pPr>
            <a:lvl4pPr marL="1371806" indent="0" algn="ctr">
              <a:buNone/>
              <a:defRPr sz="1600"/>
            </a:lvl4pPr>
            <a:lvl5pPr marL="1829074" indent="0" algn="ctr">
              <a:buNone/>
              <a:defRPr sz="1600"/>
            </a:lvl5pPr>
            <a:lvl6pPr marL="2286343" indent="0" algn="ctr">
              <a:buNone/>
              <a:defRPr sz="1600"/>
            </a:lvl6pPr>
            <a:lvl7pPr marL="2743612" indent="0" algn="ctr">
              <a:buNone/>
              <a:defRPr sz="1600"/>
            </a:lvl7pPr>
            <a:lvl8pPr marL="3200880" indent="0" algn="ctr">
              <a:buNone/>
              <a:defRPr sz="1600"/>
            </a:lvl8pPr>
            <a:lvl9pPr marL="3658148" indent="0" algn="ctr">
              <a:buNone/>
              <a:defRPr sz="1600"/>
            </a:lvl9pPr>
          </a:lstStyle>
          <a:p>
            <a:pPr lvl="0"/>
            <a:r>
              <a:rPr lang="en-GB" dirty="0"/>
              <a:t>Click to enter Callout</a:t>
            </a:r>
          </a:p>
        </p:txBody>
      </p:sp>
    </p:spTree>
    <p:extLst>
      <p:ext uri="{BB962C8B-B14F-4D97-AF65-F5344CB8AC3E}">
        <p14:creationId xmlns:p14="http://schemas.microsoft.com/office/powerpoint/2010/main" val="2628605798"/>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png"/><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Logo&#10;&#10;Description automatically generated">
            <a:extLst>
              <a:ext uri="{FF2B5EF4-FFF2-40B4-BE49-F238E27FC236}">
                <a16:creationId xmlns:a16="http://schemas.microsoft.com/office/drawing/2014/main" id="{2A367EFA-A30B-41F6-9FB3-20B8591A2B6F}"/>
              </a:ext>
            </a:extLst>
          </p:cNvPr>
          <p:cNvPicPr>
            <a:picLocks noChangeAspect="1"/>
          </p:cNvPicPr>
          <p:nvPr userDrawn="1"/>
        </p:nvPicPr>
        <p:blipFill>
          <a:blip r:embed="rId35"/>
          <a:stretch>
            <a:fillRect/>
          </a:stretch>
        </p:blipFill>
        <p:spPr>
          <a:xfrm>
            <a:off x="286325" y="6125567"/>
            <a:ext cx="840373" cy="507222"/>
          </a:xfrm>
          <a:prstGeom prst="rect">
            <a:avLst/>
          </a:prstGeom>
        </p:spPr>
      </p:pic>
      <p:sp>
        <p:nvSpPr>
          <p:cNvPr id="2" name="Title Placeholder 1"/>
          <p:cNvSpPr>
            <a:spLocks noGrp="1"/>
          </p:cNvSpPr>
          <p:nvPr>
            <p:ph type="title"/>
          </p:nvPr>
        </p:nvSpPr>
        <p:spPr>
          <a:xfrm>
            <a:off x="1142578" y="468301"/>
            <a:ext cx="10681200" cy="400202"/>
          </a:xfrm>
          <a:prstGeom prst="rect">
            <a:avLst/>
          </a:prstGeom>
        </p:spPr>
        <p:txBody>
          <a:bodyPr vert="horz" wrap="square" lIns="0" tIns="0" rIns="0" bIns="0" rtlCol="0" anchor="t">
            <a:spAutoFit/>
          </a:bodyPr>
          <a:lstStyle/>
          <a:p>
            <a:r>
              <a:rPr lang="en-US"/>
              <a:t>Click to edit Master title style</a:t>
            </a:r>
            <a:endParaRPr lang="en-GB" dirty="0"/>
          </a:p>
        </p:txBody>
      </p:sp>
      <p:sp>
        <p:nvSpPr>
          <p:cNvPr id="3" name="Text Placeholder 2"/>
          <p:cNvSpPr>
            <a:spLocks noGrp="1"/>
          </p:cNvSpPr>
          <p:nvPr>
            <p:ph type="body" idx="1"/>
          </p:nvPr>
        </p:nvSpPr>
        <p:spPr>
          <a:xfrm>
            <a:off x="1142578" y="1562462"/>
            <a:ext cx="10682257" cy="4440601"/>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Box 14">
            <a:extLst>
              <a:ext uri="{FF2B5EF4-FFF2-40B4-BE49-F238E27FC236}">
                <a16:creationId xmlns:a16="http://schemas.microsoft.com/office/drawing/2014/main" id="{C116A898-2791-4431-93E9-E2E1689C912F}"/>
              </a:ext>
            </a:extLst>
          </p:cNvPr>
          <p:cNvSpPr txBox="1"/>
          <p:nvPr userDrawn="1"/>
        </p:nvSpPr>
        <p:spPr>
          <a:xfrm>
            <a:off x="11468657" y="6367820"/>
            <a:ext cx="344600" cy="136800"/>
          </a:xfrm>
          <a:prstGeom prst="rect">
            <a:avLst/>
          </a:prstGeom>
          <a:noFill/>
        </p:spPr>
        <p:txBody>
          <a:bodyPr wrap="square" lIns="0" tIns="0" rIns="0" bIns="0" rtlCol="0" anchor="b" anchorCtr="0">
            <a:noAutofit/>
          </a:bodyPr>
          <a:lstStyle/>
          <a:p>
            <a:pPr marL="0" marR="0" algn="r">
              <a:spcBef>
                <a:spcPts val="0"/>
              </a:spcBef>
              <a:spcAft>
                <a:spcPts val="0"/>
              </a:spcAft>
              <a:tabLst>
                <a:tab pos="1618320" algn="ctr"/>
                <a:tab pos="3236640" algn="r"/>
                <a:tab pos="1618320" algn="ctr"/>
                <a:tab pos="4917203" algn="r"/>
              </a:tabLst>
            </a:pPr>
            <a:fld id="{11593A94-9C05-433E-9216-498CC28E8E90}" type="slidenum">
              <a:rPr lang="en-GB" sz="800" i="0" noProof="0" smtClean="0">
                <a:solidFill>
                  <a:schemeClr val="tx1"/>
                </a:solidFill>
                <a:effectLst/>
                <a:latin typeface="Helvetica Now Text" panose="020B0504030202020204" pitchFamily="34" charset="0"/>
                <a:ea typeface="Arial"/>
                <a:cs typeface="Times New Roman"/>
              </a:rPr>
              <a:pPr marL="0" marR="0" algn="r">
                <a:spcBef>
                  <a:spcPts val="0"/>
                </a:spcBef>
                <a:spcAft>
                  <a:spcPts val="0"/>
                </a:spcAft>
                <a:tabLst>
                  <a:tab pos="1618320" algn="ctr"/>
                  <a:tab pos="3236640" algn="r"/>
                  <a:tab pos="1618320" algn="ctr"/>
                  <a:tab pos="4917203" algn="r"/>
                </a:tabLst>
              </a:pPr>
              <a:t>‹#›</a:t>
            </a:fld>
            <a:endParaRPr lang="en-GB" sz="800" i="0" noProof="0" dirty="0">
              <a:solidFill>
                <a:schemeClr val="tx1"/>
              </a:solidFill>
              <a:latin typeface="Helvetica Now Text" panose="020B0504030202020204" pitchFamily="34" charset="0"/>
            </a:endParaRPr>
          </a:p>
        </p:txBody>
      </p:sp>
      <p:sp>
        <p:nvSpPr>
          <p:cNvPr id="16" name="TextBox 15">
            <a:extLst>
              <a:ext uri="{FF2B5EF4-FFF2-40B4-BE49-F238E27FC236}">
                <a16:creationId xmlns:a16="http://schemas.microsoft.com/office/drawing/2014/main" id="{9D5CAC4F-5625-41CF-8C4C-DB565C995CCE}"/>
              </a:ext>
            </a:extLst>
          </p:cNvPr>
          <p:cNvSpPr txBox="1"/>
          <p:nvPr userDrawn="1"/>
        </p:nvSpPr>
        <p:spPr>
          <a:xfrm>
            <a:off x="9839150" y="6367820"/>
            <a:ext cx="1592189" cy="136800"/>
          </a:xfrm>
          <a:prstGeom prst="rect">
            <a:avLst/>
          </a:prstGeom>
          <a:noFill/>
        </p:spPr>
        <p:txBody>
          <a:bodyPr wrap="square" lIns="0" tIns="0" rIns="0" bIns="0" rtlCol="0" anchor="b">
            <a:noAutofit/>
          </a:bodyPr>
          <a:lstStyle/>
          <a:p>
            <a:pPr marL="0" algn="r">
              <a:lnSpc>
                <a:spcPct val="117000"/>
              </a:lnSpc>
              <a:spcAft>
                <a:spcPts val="500"/>
              </a:spcAft>
            </a:pPr>
            <a:r>
              <a:rPr lang="en-GB" sz="800" dirty="0">
                <a:solidFill>
                  <a:schemeClr val="tx1"/>
                </a:solidFill>
                <a:latin typeface="Helvetica Now Text" panose="020B0504030202020204" pitchFamily="34" charset="0"/>
              </a:rPr>
              <a:t>Proprietary &amp; Confidential</a:t>
            </a:r>
          </a:p>
        </p:txBody>
      </p:sp>
    </p:spTree>
    <p:extLst>
      <p:ext uri="{BB962C8B-B14F-4D97-AF65-F5344CB8AC3E}">
        <p14:creationId xmlns:p14="http://schemas.microsoft.com/office/powerpoint/2010/main" val="242469909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74" r:id="rId9"/>
    <p:sldLayoutId id="2147483781" r:id="rId10"/>
    <p:sldLayoutId id="2147483782" r:id="rId11"/>
    <p:sldLayoutId id="2147483783" r:id="rId12"/>
    <p:sldLayoutId id="2147483762" r:id="rId13"/>
    <p:sldLayoutId id="2147483755" r:id="rId14"/>
    <p:sldLayoutId id="2147483754" r:id="rId15"/>
    <p:sldLayoutId id="2147483753" r:id="rId16"/>
    <p:sldLayoutId id="2147483756" r:id="rId17"/>
    <p:sldLayoutId id="2147483757" r:id="rId18"/>
    <p:sldLayoutId id="2147483758" r:id="rId19"/>
    <p:sldLayoutId id="2147483759" r:id="rId20"/>
    <p:sldLayoutId id="2147483760" r:id="rId21"/>
    <p:sldLayoutId id="2147483761" r:id="rId22"/>
    <p:sldLayoutId id="2147483763" r:id="rId23"/>
    <p:sldLayoutId id="2147483764" r:id="rId24"/>
    <p:sldLayoutId id="2147483765" r:id="rId25"/>
    <p:sldLayoutId id="2147483766" r:id="rId26"/>
    <p:sldLayoutId id="2147483767" r:id="rId27"/>
    <p:sldLayoutId id="2147483773" r:id="rId28"/>
    <p:sldLayoutId id="2147483768" r:id="rId29"/>
    <p:sldLayoutId id="2147483769" r:id="rId30"/>
    <p:sldLayoutId id="2147483779" r:id="rId31"/>
    <p:sldLayoutId id="2147483780" r:id="rId32"/>
    <p:sldLayoutId id="2147483784" r:id="rId33"/>
  </p:sldLayoutIdLst>
  <p:hf hdr="0" dt="0"/>
  <p:txStyles>
    <p:titleStyle>
      <a:lvl1pPr algn="l" defTabSz="914537" rtl="0" eaLnBrk="1" latinLnBrk="0" hangingPunct="1">
        <a:lnSpc>
          <a:spcPct val="100000"/>
        </a:lnSpc>
        <a:spcBef>
          <a:spcPct val="0"/>
        </a:spcBef>
        <a:buNone/>
        <a:defRPr sz="2601" b="1" i="0" kern="1200" spc="-15" baseline="0">
          <a:solidFill>
            <a:schemeClr val="tx1"/>
          </a:solidFill>
          <a:latin typeface="Helvetica Now Text" panose="020B0504030202020204" pitchFamily="34" charset="77"/>
          <a:ea typeface="+mj-ea"/>
          <a:cs typeface="+mj-cs"/>
        </a:defRPr>
      </a:lvl1pPr>
    </p:titleStyle>
    <p:bodyStyle>
      <a:lvl1pPr marL="0" indent="0" algn="l" defTabSz="914537" rtl="0" eaLnBrk="1" latinLnBrk="0" hangingPunct="1">
        <a:lnSpc>
          <a:spcPct val="100000"/>
        </a:lnSpc>
        <a:spcBef>
          <a:spcPts val="600"/>
        </a:spcBef>
        <a:spcAft>
          <a:spcPts val="600"/>
        </a:spcAft>
        <a:buFont typeface="Arial" panose="020B0604020202020204" pitchFamily="34" charset="0"/>
        <a:buNone/>
        <a:tabLst/>
        <a:defRPr sz="1400" b="1" i="0" kern="1200">
          <a:solidFill>
            <a:schemeClr val="tx1"/>
          </a:solidFill>
          <a:latin typeface="Helvetica Now Text" panose="020B0504030202020204" pitchFamily="34" charset="77"/>
          <a:ea typeface="+mn-ea"/>
          <a:cs typeface="+mn-cs"/>
        </a:defRPr>
      </a:lvl1pPr>
      <a:lvl2pPr marL="0" indent="0" algn="l" defTabSz="914537" rtl="0" eaLnBrk="1" latinLnBrk="0" hangingPunct="1">
        <a:lnSpc>
          <a:spcPct val="100000"/>
        </a:lnSpc>
        <a:spcBef>
          <a:spcPts val="0"/>
        </a:spcBef>
        <a:spcAft>
          <a:spcPts val="600"/>
        </a:spcAft>
        <a:buFont typeface="Arial" panose="020B0604020202020204" pitchFamily="34" charset="0"/>
        <a:buNone/>
        <a:tabLst/>
        <a:defRPr sz="1100" b="0" i="0" kern="1200">
          <a:solidFill>
            <a:schemeClr val="tx1"/>
          </a:solidFill>
          <a:latin typeface="Helvetica Now Text" panose="020B0504030202020204" pitchFamily="34" charset="77"/>
          <a:ea typeface="+mn-ea"/>
          <a:cs typeface="+mn-cs"/>
        </a:defRPr>
      </a:lvl2pPr>
      <a:lvl3pPr marL="180975" indent="-180975" algn="l" defTabSz="914537" rtl="0" eaLnBrk="1" latinLnBrk="0" hangingPunct="1">
        <a:lnSpc>
          <a:spcPct val="100000"/>
        </a:lnSpc>
        <a:spcBef>
          <a:spcPts val="0"/>
        </a:spcBef>
        <a:spcAft>
          <a:spcPts val="600"/>
        </a:spcAft>
        <a:buClr>
          <a:schemeClr val="tx1"/>
        </a:buClr>
        <a:buFont typeface="Wingdings 2" panose="05020102010507070707" pitchFamily="18" charset="2"/>
        <a:buChar char=""/>
        <a:tabLst/>
        <a:defRPr sz="1100" b="0" i="0" kern="1200">
          <a:solidFill>
            <a:schemeClr val="tx1"/>
          </a:solidFill>
          <a:latin typeface="Helvetica Now Text" panose="020B0504030202020204" pitchFamily="34" charset="77"/>
          <a:ea typeface="+mn-ea"/>
          <a:cs typeface="+mn-cs"/>
        </a:defRPr>
      </a:lvl3pPr>
      <a:lvl4pPr marL="357188" indent="-176213" algn="l" defTabSz="914537" rtl="0" eaLnBrk="1" latinLnBrk="0" hangingPunct="1">
        <a:lnSpc>
          <a:spcPct val="100000"/>
        </a:lnSpc>
        <a:spcBef>
          <a:spcPts val="0"/>
        </a:spcBef>
        <a:spcAft>
          <a:spcPts val="600"/>
        </a:spcAft>
        <a:buClr>
          <a:schemeClr val="tx1"/>
        </a:buClr>
        <a:buSzPct val="80000"/>
        <a:buFont typeface="System Font Regular"/>
        <a:buChar char="○"/>
        <a:tabLst/>
        <a:defRPr sz="1100" b="0" i="0" kern="1200">
          <a:solidFill>
            <a:schemeClr val="tx1"/>
          </a:solidFill>
          <a:latin typeface="Helvetica Now Text" panose="020B0504030202020204" pitchFamily="34" charset="77"/>
          <a:ea typeface="+mn-ea"/>
          <a:cs typeface="+mn-cs"/>
        </a:defRPr>
      </a:lvl4pPr>
      <a:lvl5pPr marL="541338" indent="-180975" algn="l" defTabSz="914537" rtl="0" eaLnBrk="1" latinLnBrk="0" hangingPunct="1">
        <a:lnSpc>
          <a:spcPct val="100000"/>
        </a:lnSpc>
        <a:spcBef>
          <a:spcPts val="0"/>
        </a:spcBef>
        <a:spcAft>
          <a:spcPts val="600"/>
        </a:spcAft>
        <a:buClr>
          <a:schemeClr val="tx1"/>
        </a:buClr>
        <a:buFont typeface="System Font Regular"/>
        <a:buChar char="—"/>
        <a:tabLst/>
        <a:defRPr sz="1100" b="0" i="0" kern="1200">
          <a:solidFill>
            <a:schemeClr val="tx1"/>
          </a:solidFill>
          <a:latin typeface="Helvetica Now Text" panose="020B0504030202020204" pitchFamily="34" charset="77"/>
          <a:ea typeface="+mn-ea"/>
          <a:cs typeface="+mn-cs"/>
        </a:defRPr>
      </a:lvl5pPr>
      <a:lvl6pPr marL="599877" indent="-133377" algn="l" defTabSz="914537" rtl="0" eaLnBrk="1" latinLnBrk="0" hangingPunct="1">
        <a:lnSpc>
          <a:spcPct val="117000"/>
        </a:lnSpc>
        <a:spcBef>
          <a:spcPts val="0"/>
        </a:spcBef>
        <a:buClr>
          <a:schemeClr val="tx1"/>
        </a:buClr>
        <a:buFont typeface="System Font Regular"/>
        <a:buChar char="–"/>
        <a:tabLst/>
        <a:defRPr sz="1000" b="0" i="0" kern="1200">
          <a:solidFill>
            <a:schemeClr val="tx1"/>
          </a:solidFill>
          <a:latin typeface="Helvetica Now Text" panose="020B0504030202020204" pitchFamily="34" charset="77"/>
          <a:ea typeface="+mn-ea"/>
          <a:cs typeface="+mn-cs"/>
        </a:defRPr>
      </a:lvl6pPr>
      <a:lvl7pPr marL="0" indent="0" algn="l" defTabSz="914537" rtl="0" eaLnBrk="1" latinLnBrk="0" hangingPunct="1">
        <a:lnSpc>
          <a:spcPct val="117000"/>
        </a:lnSpc>
        <a:spcBef>
          <a:spcPts val="0"/>
        </a:spcBef>
        <a:buFont typeface="Arial" panose="020B0604020202020204" pitchFamily="34" charset="0"/>
        <a:buNone/>
        <a:tabLst/>
        <a:defRPr sz="1000" b="0" i="0" kern="1200">
          <a:solidFill>
            <a:schemeClr val="tx1"/>
          </a:solidFill>
          <a:latin typeface="Helvetica Now Text" panose="020B0504030202020204" pitchFamily="34" charset="77"/>
          <a:ea typeface="+mn-ea"/>
          <a:cs typeface="+mn-cs"/>
        </a:defRPr>
      </a:lvl7pPr>
      <a:lvl8pPr marL="0" indent="0" algn="l" defTabSz="914537" rtl="0" eaLnBrk="1" latinLnBrk="0" hangingPunct="1">
        <a:lnSpc>
          <a:spcPct val="117000"/>
        </a:lnSpc>
        <a:spcBef>
          <a:spcPts val="0"/>
        </a:spcBef>
        <a:buFont typeface="Arial" panose="020B0604020202020204" pitchFamily="34" charset="0"/>
        <a:buNone/>
        <a:tabLst/>
        <a:defRPr sz="1000" b="0" i="0" kern="1200">
          <a:solidFill>
            <a:schemeClr val="tx1"/>
          </a:solidFill>
          <a:latin typeface="Helvetica Now Text" panose="020B0504030202020204" pitchFamily="34" charset="77"/>
          <a:ea typeface="+mn-ea"/>
          <a:cs typeface="+mn-cs"/>
        </a:defRPr>
      </a:lvl8pPr>
      <a:lvl9pPr marL="0" indent="0" algn="l" defTabSz="914537" rtl="0" eaLnBrk="1" latinLnBrk="0" hangingPunct="1">
        <a:lnSpc>
          <a:spcPct val="117000"/>
        </a:lnSpc>
        <a:spcBef>
          <a:spcPts val="0"/>
        </a:spcBef>
        <a:buFont typeface="Arial" panose="020B0604020202020204" pitchFamily="34" charset="0"/>
        <a:buNone/>
        <a:tabLst/>
        <a:defRPr sz="1000" b="0" i="0" kern="1200">
          <a:solidFill>
            <a:schemeClr val="tx1"/>
          </a:solidFill>
          <a:latin typeface="Helvetica Now Text" panose="020B0504030202020204" pitchFamily="34" charset="77"/>
          <a:ea typeface="+mn-ea"/>
          <a:cs typeface="+mn-cs"/>
        </a:defRPr>
      </a:lvl9pPr>
    </p:bodyStyle>
    <p:otherStyle>
      <a:defPPr>
        <a:defRPr lang="en-US"/>
      </a:defPPr>
      <a:lvl1pPr marL="0" algn="l" defTabSz="914537" rtl="0" eaLnBrk="1" latinLnBrk="0" hangingPunct="1">
        <a:defRPr sz="1800" kern="1200">
          <a:solidFill>
            <a:schemeClr val="tx1"/>
          </a:solidFill>
          <a:latin typeface="+mn-lt"/>
          <a:ea typeface="+mn-ea"/>
          <a:cs typeface="+mn-cs"/>
        </a:defRPr>
      </a:lvl1pPr>
      <a:lvl2pPr marL="457268" algn="l" defTabSz="914537" rtl="0" eaLnBrk="1" latinLnBrk="0" hangingPunct="1">
        <a:defRPr sz="1800" kern="1200">
          <a:solidFill>
            <a:schemeClr val="tx1"/>
          </a:solidFill>
          <a:latin typeface="+mn-lt"/>
          <a:ea typeface="+mn-ea"/>
          <a:cs typeface="+mn-cs"/>
        </a:defRPr>
      </a:lvl2pPr>
      <a:lvl3pPr marL="914537" algn="l" defTabSz="914537" rtl="0" eaLnBrk="1" latinLnBrk="0" hangingPunct="1">
        <a:defRPr sz="1800" kern="1200">
          <a:solidFill>
            <a:schemeClr val="tx1"/>
          </a:solidFill>
          <a:latin typeface="+mn-lt"/>
          <a:ea typeface="+mn-ea"/>
          <a:cs typeface="+mn-cs"/>
        </a:defRPr>
      </a:lvl3pPr>
      <a:lvl4pPr marL="1371806" algn="l" defTabSz="914537" rtl="0" eaLnBrk="1" latinLnBrk="0" hangingPunct="1">
        <a:defRPr sz="1800" kern="1200">
          <a:solidFill>
            <a:schemeClr val="tx1"/>
          </a:solidFill>
          <a:latin typeface="+mn-lt"/>
          <a:ea typeface="+mn-ea"/>
          <a:cs typeface="+mn-cs"/>
        </a:defRPr>
      </a:lvl4pPr>
      <a:lvl5pPr marL="1829074" algn="l" defTabSz="914537" rtl="0" eaLnBrk="1" latinLnBrk="0" hangingPunct="1">
        <a:defRPr sz="1800" kern="1200">
          <a:solidFill>
            <a:schemeClr val="tx1"/>
          </a:solidFill>
          <a:latin typeface="+mn-lt"/>
          <a:ea typeface="+mn-ea"/>
          <a:cs typeface="+mn-cs"/>
        </a:defRPr>
      </a:lvl5pPr>
      <a:lvl6pPr marL="2286343" algn="l" defTabSz="914537" rtl="0" eaLnBrk="1" latinLnBrk="0" hangingPunct="1">
        <a:defRPr sz="1800" kern="1200">
          <a:solidFill>
            <a:schemeClr val="tx1"/>
          </a:solidFill>
          <a:latin typeface="+mn-lt"/>
          <a:ea typeface="+mn-ea"/>
          <a:cs typeface="+mn-cs"/>
        </a:defRPr>
      </a:lvl6pPr>
      <a:lvl7pPr marL="2743612" algn="l" defTabSz="914537" rtl="0" eaLnBrk="1" latinLnBrk="0" hangingPunct="1">
        <a:defRPr sz="1800" kern="1200">
          <a:solidFill>
            <a:schemeClr val="tx1"/>
          </a:solidFill>
          <a:latin typeface="+mn-lt"/>
          <a:ea typeface="+mn-ea"/>
          <a:cs typeface="+mn-cs"/>
        </a:defRPr>
      </a:lvl7pPr>
      <a:lvl8pPr marL="3200880" algn="l" defTabSz="914537" rtl="0" eaLnBrk="1" latinLnBrk="0" hangingPunct="1">
        <a:defRPr sz="1800" kern="1200">
          <a:solidFill>
            <a:schemeClr val="tx1"/>
          </a:solidFill>
          <a:latin typeface="+mn-lt"/>
          <a:ea typeface="+mn-ea"/>
          <a:cs typeface="+mn-cs"/>
        </a:defRPr>
      </a:lvl8pPr>
      <a:lvl9pPr marL="3658148" algn="l" defTabSz="91453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03" orient="horz" pos="3781" userDrawn="1">
          <p15:clr>
            <a:srgbClr val="F26B43"/>
          </p15:clr>
        </p15:guide>
        <p15:guide id="104" pos="240" userDrawn="1">
          <p15:clr>
            <a:srgbClr val="F26B43"/>
          </p15:clr>
        </p15:guide>
        <p15:guide id="105" pos="480" userDrawn="1">
          <p15:clr>
            <a:srgbClr val="F26B43"/>
          </p15:clr>
        </p15:guide>
        <p15:guide id="106" pos="720" userDrawn="1">
          <p15:clr>
            <a:srgbClr val="F26B43"/>
          </p15:clr>
        </p15:guide>
        <p15:guide id="107" pos="959" userDrawn="1">
          <p15:clr>
            <a:srgbClr val="F26B43"/>
          </p15:clr>
        </p15:guide>
        <p15:guide id="108" pos="1199" userDrawn="1">
          <p15:clr>
            <a:srgbClr val="F26B43"/>
          </p15:clr>
        </p15:guide>
        <p15:guide id="109" pos="1439" userDrawn="1">
          <p15:clr>
            <a:srgbClr val="F26B43"/>
          </p15:clr>
        </p15:guide>
        <p15:guide id="110" pos="1680" userDrawn="1">
          <p15:clr>
            <a:srgbClr val="F26B43"/>
          </p15:clr>
        </p15:guide>
        <p15:guide id="111" pos="2159" userDrawn="1">
          <p15:clr>
            <a:srgbClr val="F26B43"/>
          </p15:clr>
        </p15:guide>
        <p15:guide id="112" pos="1920" userDrawn="1">
          <p15:clr>
            <a:srgbClr val="F26B43"/>
          </p15:clr>
        </p15:guide>
        <p15:guide id="113" pos="2400" userDrawn="1">
          <p15:clr>
            <a:srgbClr val="F26B43"/>
          </p15:clr>
        </p15:guide>
        <p15:guide id="114" pos="2640" userDrawn="1">
          <p15:clr>
            <a:srgbClr val="F26B43"/>
          </p15:clr>
        </p15:guide>
        <p15:guide id="115" pos="2879" userDrawn="1">
          <p15:clr>
            <a:srgbClr val="F26B43"/>
          </p15:clr>
        </p15:guide>
        <p15:guide id="116" pos="3120" userDrawn="1">
          <p15:clr>
            <a:srgbClr val="F26B43"/>
          </p15:clr>
        </p15:guide>
        <p15:guide id="117" pos="3361" userDrawn="1">
          <p15:clr>
            <a:srgbClr val="F26B43"/>
          </p15:clr>
        </p15:guide>
        <p15:guide id="118" pos="3600" userDrawn="1">
          <p15:clr>
            <a:srgbClr val="F26B43"/>
          </p15:clr>
        </p15:guide>
        <p15:guide id="119" pos="3840" userDrawn="1">
          <p15:clr>
            <a:srgbClr val="F26B43"/>
          </p15:clr>
        </p15:guide>
        <p15:guide id="120" pos="4081" userDrawn="1">
          <p15:clr>
            <a:srgbClr val="F26B43"/>
          </p15:clr>
        </p15:guide>
        <p15:guide id="121" pos="4320" userDrawn="1">
          <p15:clr>
            <a:srgbClr val="F26B43"/>
          </p15:clr>
        </p15:guide>
        <p15:guide id="122" pos="4560" userDrawn="1">
          <p15:clr>
            <a:srgbClr val="F26B43"/>
          </p15:clr>
        </p15:guide>
        <p15:guide id="123" pos="4801" userDrawn="1">
          <p15:clr>
            <a:srgbClr val="F26B43"/>
          </p15:clr>
        </p15:guide>
        <p15:guide id="124" pos="5040" userDrawn="1">
          <p15:clr>
            <a:srgbClr val="F26B43"/>
          </p15:clr>
        </p15:guide>
        <p15:guide id="125" pos="5281" userDrawn="1">
          <p15:clr>
            <a:srgbClr val="F26B43"/>
          </p15:clr>
        </p15:guide>
        <p15:guide id="126" pos="5520" userDrawn="1">
          <p15:clr>
            <a:srgbClr val="F26B43"/>
          </p15:clr>
        </p15:guide>
        <p15:guide id="127" pos="5760" userDrawn="1">
          <p15:clr>
            <a:srgbClr val="F26B43"/>
          </p15:clr>
        </p15:guide>
        <p15:guide id="128" pos="6001" userDrawn="1">
          <p15:clr>
            <a:srgbClr val="F26B43"/>
          </p15:clr>
        </p15:guide>
        <p15:guide id="129" pos="6242" userDrawn="1">
          <p15:clr>
            <a:srgbClr val="F26B43"/>
          </p15:clr>
        </p15:guide>
        <p15:guide id="130" pos="6481" userDrawn="1">
          <p15:clr>
            <a:srgbClr val="F26B43"/>
          </p15:clr>
        </p15:guide>
        <p15:guide id="131" pos="6721" userDrawn="1">
          <p15:clr>
            <a:srgbClr val="F26B43"/>
          </p15:clr>
        </p15:guide>
        <p15:guide id="132" pos="6962" userDrawn="1">
          <p15:clr>
            <a:srgbClr val="F26B43"/>
          </p15:clr>
        </p15:guide>
        <p15:guide id="133" pos="7201" userDrawn="1">
          <p15:clr>
            <a:srgbClr val="F26B43"/>
          </p15:clr>
        </p15:guide>
        <p15:guide id="134" pos="7441" userDrawn="1">
          <p15:clr>
            <a:srgbClr val="F26B43"/>
          </p15:clr>
        </p15:guide>
        <p15:guide id="135" orient="horz" pos="288" userDrawn="1">
          <p15:clr>
            <a:srgbClr val="F26B43"/>
          </p15:clr>
        </p15:guide>
        <p15:guide id="136" orient="horz" pos="4080" userDrawn="1">
          <p15:clr>
            <a:srgbClr val="F26B43"/>
          </p15:clr>
        </p15:guide>
        <p15:guide id="137" orient="horz" pos="984" userDrawn="1">
          <p15:clr>
            <a:srgbClr val="F26B43"/>
          </p15:clr>
        </p15:guide>
        <p15:guide id="138" orient="horz" pos="552" userDrawn="1">
          <p15:clr>
            <a:srgbClr val="F26B43"/>
          </p15:clr>
        </p15:guide>
        <p15:guide id="139" orient="horz" pos="3930" userDrawn="1">
          <p15:clr>
            <a:srgbClr val="F26B43"/>
          </p15:clr>
        </p15:guide>
        <p15:guide id="140" orient="horz" pos="216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E7ADD242-8FDD-A568-B28A-C982DE1824C1}"/>
              </a:ext>
            </a:extLst>
          </p:cNvPr>
          <p:cNvSpPr>
            <a:spLocks noGrp="1"/>
          </p:cNvSpPr>
          <p:nvPr>
            <p:ph type="subTitle" idx="13"/>
          </p:nvPr>
        </p:nvSpPr>
        <p:spPr>
          <a:xfrm>
            <a:off x="1142578" y="843479"/>
            <a:ext cx="10681200" cy="307777"/>
          </a:xfrm>
        </p:spPr>
        <p:txBody>
          <a:bodyPr/>
          <a:lstStyle/>
          <a:p>
            <a:r>
              <a:rPr lang="en-GB" dirty="0"/>
              <a:t>Cat losses and capital inflows to drive outcomes</a:t>
            </a:r>
          </a:p>
        </p:txBody>
      </p:sp>
      <p:sp>
        <p:nvSpPr>
          <p:cNvPr id="3" name="Title 2">
            <a:extLst>
              <a:ext uri="{FF2B5EF4-FFF2-40B4-BE49-F238E27FC236}">
                <a16:creationId xmlns:a16="http://schemas.microsoft.com/office/drawing/2014/main" id="{C168246E-E28B-EAB1-888A-5DAFB94DE255}"/>
              </a:ext>
            </a:extLst>
          </p:cNvPr>
          <p:cNvSpPr>
            <a:spLocks noGrp="1"/>
          </p:cNvSpPr>
          <p:nvPr>
            <p:ph type="title"/>
          </p:nvPr>
        </p:nvSpPr>
        <p:spPr/>
        <p:txBody>
          <a:bodyPr/>
          <a:lstStyle/>
          <a:p>
            <a:r>
              <a:rPr lang="en-GB" dirty="0"/>
              <a:t>2024 Renewal Scenarios</a:t>
            </a:r>
          </a:p>
        </p:txBody>
      </p:sp>
      <p:sp>
        <p:nvSpPr>
          <p:cNvPr id="4" name="Content Placeholder 5">
            <a:extLst>
              <a:ext uri="{FF2B5EF4-FFF2-40B4-BE49-F238E27FC236}">
                <a16:creationId xmlns:a16="http://schemas.microsoft.com/office/drawing/2014/main" id="{183A3FFF-8E72-5BC9-BCC4-2F82B6FE6488}"/>
              </a:ext>
            </a:extLst>
          </p:cNvPr>
          <p:cNvSpPr txBox="1">
            <a:spLocks/>
          </p:cNvSpPr>
          <p:nvPr/>
        </p:nvSpPr>
        <p:spPr>
          <a:xfrm>
            <a:off x="0" y="3600451"/>
            <a:ext cx="12195175" cy="2543174"/>
          </a:xfrm>
          <a:prstGeom prst="rect">
            <a:avLst/>
          </a:prstGeom>
          <a:solidFill>
            <a:schemeClr val="bg2"/>
          </a:solidFill>
        </p:spPr>
        <p:txBody>
          <a:bodyPr lIns="72000" tIns="72000" rIns="72000" bIns="72000"/>
          <a:lstStyle>
            <a:lvl1pPr marL="0" indent="0" algn="l" defTabSz="802072" rtl="0" eaLnBrk="1" latinLnBrk="0" hangingPunct="1">
              <a:lnSpc>
                <a:spcPct val="100000"/>
              </a:lnSpc>
              <a:spcBef>
                <a:spcPts val="600"/>
              </a:spcBef>
              <a:spcAft>
                <a:spcPts val="600"/>
              </a:spcAft>
              <a:buFont typeface="Arial" panose="020B0604020202020204" pitchFamily="34" charset="0"/>
              <a:buNone/>
              <a:tabLst/>
              <a:defRPr sz="1400" b="1" i="0" kern="1200">
                <a:solidFill>
                  <a:schemeClr val="tx1"/>
                </a:solidFill>
                <a:latin typeface="Helvetica Now Text" panose="020B0504030202020204" pitchFamily="34" charset="77"/>
                <a:ea typeface="+mn-ea"/>
                <a:cs typeface="+mn-cs"/>
              </a:defRPr>
            </a:lvl1pPr>
            <a:lvl2pPr marL="0" indent="0" algn="l" defTabSz="802072" rtl="0" eaLnBrk="1" latinLnBrk="0" hangingPunct="1">
              <a:lnSpc>
                <a:spcPct val="100000"/>
              </a:lnSpc>
              <a:spcBef>
                <a:spcPts val="0"/>
              </a:spcBef>
              <a:spcAft>
                <a:spcPts val="600"/>
              </a:spcAft>
              <a:buFont typeface="Arial" panose="020B0604020202020204" pitchFamily="34" charset="0"/>
              <a:buNone/>
              <a:tabLst/>
              <a:defRPr sz="1100" b="0" i="0" kern="1200">
                <a:solidFill>
                  <a:schemeClr val="tx1"/>
                </a:solidFill>
                <a:latin typeface="Helvetica Now Text" panose="020B0504030202020204" pitchFamily="34" charset="77"/>
                <a:ea typeface="+mn-ea"/>
                <a:cs typeface="+mn-cs"/>
              </a:defRPr>
            </a:lvl2pPr>
            <a:lvl3pPr marL="180975" indent="-180975" algn="l" defTabSz="802072" rtl="0" eaLnBrk="1" latinLnBrk="0" hangingPunct="1">
              <a:lnSpc>
                <a:spcPct val="100000"/>
              </a:lnSpc>
              <a:spcBef>
                <a:spcPts val="0"/>
              </a:spcBef>
              <a:spcAft>
                <a:spcPts val="600"/>
              </a:spcAft>
              <a:buClr>
                <a:schemeClr val="tx1"/>
              </a:buClr>
              <a:buFont typeface="Wingdings 2" panose="05020102010507070707" pitchFamily="18" charset="2"/>
              <a:buChar char=""/>
              <a:tabLst/>
              <a:defRPr sz="1100" b="0" i="0" kern="1200">
                <a:solidFill>
                  <a:schemeClr val="tx1"/>
                </a:solidFill>
                <a:latin typeface="Helvetica Now Text" panose="020B0504030202020204" pitchFamily="34" charset="77"/>
                <a:ea typeface="+mn-ea"/>
                <a:cs typeface="+mn-cs"/>
              </a:defRPr>
            </a:lvl3pPr>
            <a:lvl4pPr marL="360363" indent="-179388" algn="l" defTabSz="802072" rtl="0" eaLnBrk="1" latinLnBrk="0" hangingPunct="1">
              <a:lnSpc>
                <a:spcPct val="100000"/>
              </a:lnSpc>
              <a:spcBef>
                <a:spcPts val="0"/>
              </a:spcBef>
              <a:spcAft>
                <a:spcPts val="600"/>
              </a:spcAft>
              <a:buClr>
                <a:schemeClr val="tx1"/>
              </a:buClr>
              <a:buSzPct val="80000"/>
              <a:buFont typeface="System Font Regular"/>
              <a:buChar char="○"/>
              <a:tabLst/>
              <a:defRPr sz="1100" b="0" i="0" kern="1200">
                <a:solidFill>
                  <a:schemeClr val="tx1"/>
                </a:solidFill>
                <a:latin typeface="Helvetica Now Text" panose="020B0504030202020204" pitchFamily="34" charset="77"/>
                <a:ea typeface="+mn-ea"/>
                <a:cs typeface="+mn-cs"/>
              </a:defRPr>
            </a:lvl4pPr>
            <a:lvl5pPr marL="541338" indent="-180975" algn="l" defTabSz="802072" rtl="0" eaLnBrk="1" latinLnBrk="0" hangingPunct="1">
              <a:lnSpc>
                <a:spcPct val="100000"/>
              </a:lnSpc>
              <a:spcBef>
                <a:spcPts val="0"/>
              </a:spcBef>
              <a:spcAft>
                <a:spcPts val="600"/>
              </a:spcAft>
              <a:buClr>
                <a:schemeClr val="tx1"/>
              </a:buClr>
              <a:buFont typeface="System Font Regular"/>
              <a:buChar char="—"/>
              <a:tabLst/>
              <a:defRPr sz="1100" b="0" i="0" kern="1200">
                <a:solidFill>
                  <a:schemeClr val="tx1"/>
                </a:solidFill>
                <a:latin typeface="Helvetica Now Text" panose="020B0504030202020204" pitchFamily="34" charset="77"/>
                <a:ea typeface="+mn-ea"/>
                <a:cs typeface="+mn-cs"/>
              </a:defRPr>
            </a:lvl5pPr>
            <a:lvl6pPr marL="526107" indent="-116975" algn="l" defTabSz="802072" rtl="0" eaLnBrk="1" latinLnBrk="0" hangingPunct="1">
              <a:lnSpc>
                <a:spcPct val="117000"/>
              </a:lnSpc>
              <a:spcBef>
                <a:spcPts val="0"/>
              </a:spcBef>
              <a:buClr>
                <a:schemeClr val="tx1"/>
              </a:buClr>
              <a:buFont typeface="System Font Regular"/>
              <a:buChar char="–"/>
              <a:tabLst/>
              <a:defRPr sz="877" b="0" i="0" kern="1200">
                <a:solidFill>
                  <a:schemeClr val="tx1"/>
                </a:solidFill>
                <a:latin typeface="Helvetica Now Text" panose="020B0504030202020204" pitchFamily="34" charset="77"/>
                <a:ea typeface="+mn-ea"/>
                <a:cs typeface="+mn-cs"/>
              </a:defRPr>
            </a:lvl6pPr>
            <a:lvl7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7pPr>
            <a:lvl8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8pPr>
            <a:lvl9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9pPr>
          </a:lstStyle>
          <a:p>
            <a:pPr lvl="1"/>
            <a:endParaRPr lang="en-GB" dirty="0"/>
          </a:p>
        </p:txBody>
      </p:sp>
      <p:grpSp>
        <p:nvGrpSpPr>
          <p:cNvPr id="5" name="Group 4">
            <a:extLst>
              <a:ext uri="{FF2B5EF4-FFF2-40B4-BE49-F238E27FC236}">
                <a16:creationId xmlns:a16="http://schemas.microsoft.com/office/drawing/2014/main" id="{CB901F80-A1C0-41F7-E1E8-8B210F6BEB46}"/>
              </a:ext>
            </a:extLst>
          </p:cNvPr>
          <p:cNvGrpSpPr/>
          <p:nvPr/>
        </p:nvGrpSpPr>
        <p:grpSpPr>
          <a:xfrm>
            <a:off x="1583900" y="-875775"/>
            <a:ext cx="8704676" cy="3776471"/>
            <a:chOff x="3524127" y="-368311"/>
            <a:chExt cx="3776471" cy="3776471"/>
          </a:xfrm>
        </p:grpSpPr>
        <p:sp>
          <p:nvSpPr>
            <p:cNvPr id="6" name="Arc 5">
              <a:extLst>
                <a:ext uri="{FF2B5EF4-FFF2-40B4-BE49-F238E27FC236}">
                  <a16:creationId xmlns:a16="http://schemas.microsoft.com/office/drawing/2014/main" id="{8CF11536-C2CF-622E-3746-E9BD5FBFB0A0}"/>
                </a:ext>
              </a:extLst>
            </p:cNvPr>
            <p:cNvSpPr/>
            <p:nvPr/>
          </p:nvSpPr>
          <p:spPr>
            <a:xfrm>
              <a:off x="3524127" y="-368311"/>
              <a:ext cx="3776471" cy="3776471"/>
            </a:xfrm>
            <a:prstGeom prst="arc">
              <a:avLst>
                <a:gd name="adj1" fmla="val 6618794"/>
                <a:gd name="adj2" fmla="val 8629221"/>
              </a:avLst>
            </a:prstGeom>
            <a:ln w="34925" cap="rnd">
              <a:solidFill>
                <a:schemeClr val="accent1"/>
              </a:solidFill>
              <a:prstDash val="sysDot"/>
              <a:headEnd type="none"/>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 name="Arc 6">
              <a:extLst>
                <a:ext uri="{FF2B5EF4-FFF2-40B4-BE49-F238E27FC236}">
                  <a16:creationId xmlns:a16="http://schemas.microsoft.com/office/drawing/2014/main" id="{59683D55-9ACB-47D7-40A9-A96C8F0991BD}"/>
                </a:ext>
              </a:extLst>
            </p:cNvPr>
            <p:cNvSpPr/>
            <p:nvPr/>
          </p:nvSpPr>
          <p:spPr>
            <a:xfrm flipH="1">
              <a:off x="3524127" y="-368311"/>
              <a:ext cx="3776471" cy="3776471"/>
            </a:xfrm>
            <a:prstGeom prst="arc">
              <a:avLst>
                <a:gd name="adj1" fmla="val 6725450"/>
                <a:gd name="adj2" fmla="val 8709756"/>
              </a:avLst>
            </a:prstGeom>
            <a:ln w="34925" cap="rnd">
              <a:solidFill>
                <a:srgbClr val="8ABD45"/>
              </a:solidFill>
              <a:prstDash val="sysDot"/>
              <a:headEnd type="none"/>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cxnSp>
        <p:nvCxnSpPr>
          <p:cNvPr id="8" name="Straight Connector 7">
            <a:extLst>
              <a:ext uri="{FF2B5EF4-FFF2-40B4-BE49-F238E27FC236}">
                <a16:creationId xmlns:a16="http://schemas.microsoft.com/office/drawing/2014/main" id="{0A952368-D6A6-CC9F-E531-2768780D086E}"/>
              </a:ext>
            </a:extLst>
          </p:cNvPr>
          <p:cNvCxnSpPr>
            <a:cxnSpLocks/>
          </p:cNvCxnSpPr>
          <p:nvPr/>
        </p:nvCxnSpPr>
        <p:spPr>
          <a:xfrm>
            <a:off x="5945217" y="1582007"/>
            <a:ext cx="2438371" cy="638274"/>
          </a:xfrm>
          <a:prstGeom prst="line">
            <a:avLst/>
          </a:prstGeom>
          <a:ln w="25400">
            <a:solidFill>
              <a:schemeClr val="accent3"/>
            </a:solidFill>
            <a:tailEnd type="none" w="lg" len="lg"/>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CFE6522-17F1-EF99-556A-E55A93B35CDF}"/>
              </a:ext>
            </a:extLst>
          </p:cNvPr>
          <p:cNvCxnSpPr>
            <a:cxnSpLocks/>
          </p:cNvCxnSpPr>
          <p:nvPr/>
        </p:nvCxnSpPr>
        <p:spPr>
          <a:xfrm flipH="1">
            <a:off x="5940419" y="1566132"/>
            <a:ext cx="12" cy="1603722"/>
          </a:xfrm>
          <a:prstGeom prst="line">
            <a:avLst/>
          </a:prstGeom>
          <a:ln w="25400">
            <a:solidFill>
              <a:schemeClr val="accent3"/>
            </a:solidFill>
            <a:tailEnd type="none" w="lg" len="lg"/>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A2AEC52-2134-2C31-9A59-CAE567168C44}"/>
              </a:ext>
            </a:extLst>
          </p:cNvPr>
          <p:cNvCxnSpPr>
            <a:cxnSpLocks/>
          </p:cNvCxnSpPr>
          <p:nvPr/>
        </p:nvCxnSpPr>
        <p:spPr>
          <a:xfrm flipH="1">
            <a:off x="3522788" y="1575657"/>
            <a:ext cx="2438371" cy="638274"/>
          </a:xfrm>
          <a:prstGeom prst="line">
            <a:avLst/>
          </a:prstGeom>
          <a:ln w="25400">
            <a:solidFill>
              <a:schemeClr val="accent3"/>
            </a:solidFill>
            <a:tailEnd type="none"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0D4556B-5673-41E5-36B7-20A133A18D8F}"/>
              </a:ext>
            </a:extLst>
          </p:cNvPr>
          <p:cNvCxnSpPr>
            <a:cxnSpLocks/>
          </p:cNvCxnSpPr>
          <p:nvPr/>
        </p:nvCxnSpPr>
        <p:spPr>
          <a:xfrm>
            <a:off x="1687638" y="1582007"/>
            <a:ext cx="8600950" cy="0"/>
          </a:xfrm>
          <a:prstGeom prst="straightConnector1">
            <a:avLst/>
          </a:prstGeom>
          <a:ln w="38100">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TextBox 80">
            <a:extLst>
              <a:ext uri="{FF2B5EF4-FFF2-40B4-BE49-F238E27FC236}">
                <a16:creationId xmlns:a16="http://schemas.microsoft.com/office/drawing/2014/main" id="{C5C3CDEF-6466-6CC3-0ADE-71536D212A57}"/>
              </a:ext>
            </a:extLst>
          </p:cNvPr>
          <p:cNvSpPr txBox="1"/>
          <p:nvPr/>
        </p:nvSpPr>
        <p:spPr>
          <a:xfrm>
            <a:off x="5303586" y="2220281"/>
            <a:ext cx="1299078" cy="1299078"/>
          </a:xfrm>
          <a:prstGeom prst="ellipse">
            <a:avLst/>
          </a:prstGeom>
          <a:solidFill>
            <a:srgbClr val="29B0C3"/>
          </a:solidFill>
          <a:ln w="25400">
            <a:noFill/>
          </a:ln>
          <a:effectLst>
            <a:outerShdw blurRad="50800" dist="38100" dir="2700000" algn="tl" rotWithShape="0">
              <a:prstClr val="black">
                <a:alpha val="40000"/>
              </a:prstClr>
            </a:outerShdw>
          </a:effectLst>
        </p:spPr>
        <p:txBody>
          <a:bodyPr wrap="square" lIns="0" tIns="0" rIns="0" bIns="0" rtlCol="0" anchor="ctr">
            <a:noAutofit/>
          </a:bodyPr>
          <a:lstStyle>
            <a:defPPr>
              <a:defRPr lang="en-US"/>
            </a:defPPr>
            <a:lvl1pPr algn="ctr" defTabSz="1828709">
              <a:defRPr sz="1000" b="1">
                <a:solidFill>
                  <a:schemeClr val="bg1"/>
                </a:solidFill>
                <a:latin typeface="Helvetica Now Text" panose="020B0504030202020204" pitchFamily="34" charset="0"/>
                <a:ea typeface="ＭＳ Ｐゴシック"/>
              </a:defRPr>
            </a:lvl1pPr>
            <a:lvl2pPr marL="914354" defTabSz="1828709">
              <a:defRPr sz="3600"/>
            </a:lvl2pPr>
            <a:lvl3pPr marL="1828709" defTabSz="1828709">
              <a:defRPr sz="3600"/>
            </a:lvl3pPr>
            <a:lvl4pPr marL="2743063" defTabSz="1828709">
              <a:defRPr sz="3600"/>
            </a:lvl4pPr>
            <a:lvl5pPr marL="3657417" defTabSz="1828709">
              <a:defRPr sz="3600"/>
            </a:lvl5pPr>
            <a:lvl6pPr marL="4571771" defTabSz="1828709">
              <a:defRPr sz="3600"/>
            </a:lvl6pPr>
            <a:lvl7pPr marL="5486126" defTabSz="1828709">
              <a:defRPr sz="3600"/>
            </a:lvl7pPr>
            <a:lvl8pPr marL="6400480" defTabSz="1828709">
              <a:defRPr sz="3600"/>
            </a:lvl8pPr>
            <a:lvl9pPr marL="7314834" defTabSz="1828709">
              <a:defRPr sz="3600"/>
            </a:lvl9pPr>
          </a:lstStyle>
          <a:p>
            <a:r>
              <a:rPr lang="en-GB" sz="1400" dirty="0"/>
              <a:t>Current State</a:t>
            </a:r>
          </a:p>
        </p:txBody>
      </p:sp>
      <p:sp>
        <p:nvSpPr>
          <p:cNvPr id="15" name="Content Placeholder 5">
            <a:extLst>
              <a:ext uri="{FF2B5EF4-FFF2-40B4-BE49-F238E27FC236}">
                <a16:creationId xmlns:a16="http://schemas.microsoft.com/office/drawing/2014/main" id="{13D4A60C-FD50-19FF-4B38-54F69AFC4E12}"/>
              </a:ext>
            </a:extLst>
          </p:cNvPr>
          <p:cNvSpPr txBox="1">
            <a:spLocks/>
          </p:cNvSpPr>
          <p:nvPr/>
        </p:nvSpPr>
        <p:spPr>
          <a:xfrm>
            <a:off x="1687638" y="3676651"/>
            <a:ext cx="2748800" cy="435743"/>
          </a:xfrm>
          <a:prstGeom prst="rect">
            <a:avLst/>
          </a:prstGeom>
          <a:solidFill>
            <a:schemeClr val="bg1"/>
          </a:solidFill>
        </p:spPr>
        <p:txBody>
          <a:bodyPr lIns="72000" tIns="72000" rIns="72000" bIns="72000" anchor="ctr"/>
          <a:lstStyle>
            <a:lvl1pPr marL="0" indent="0" algn="l" defTabSz="802072" rtl="0" eaLnBrk="1" latinLnBrk="0" hangingPunct="1">
              <a:lnSpc>
                <a:spcPct val="100000"/>
              </a:lnSpc>
              <a:spcBef>
                <a:spcPts val="600"/>
              </a:spcBef>
              <a:spcAft>
                <a:spcPts val="600"/>
              </a:spcAft>
              <a:buFont typeface="Arial" panose="020B0604020202020204" pitchFamily="34" charset="0"/>
              <a:buNone/>
              <a:tabLst/>
              <a:defRPr sz="1400" b="1" i="0" kern="1200">
                <a:solidFill>
                  <a:schemeClr val="tx1"/>
                </a:solidFill>
                <a:latin typeface="Helvetica Now Text" panose="020B0504030202020204" pitchFamily="34" charset="77"/>
                <a:ea typeface="+mn-ea"/>
                <a:cs typeface="+mn-cs"/>
              </a:defRPr>
            </a:lvl1pPr>
            <a:lvl2pPr marL="0" indent="0" algn="l" defTabSz="802072" rtl="0" eaLnBrk="1" latinLnBrk="0" hangingPunct="1">
              <a:lnSpc>
                <a:spcPct val="100000"/>
              </a:lnSpc>
              <a:spcBef>
                <a:spcPts val="0"/>
              </a:spcBef>
              <a:spcAft>
                <a:spcPts val="600"/>
              </a:spcAft>
              <a:buFont typeface="Arial" panose="020B0604020202020204" pitchFamily="34" charset="0"/>
              <a:buNone/>
              <a:tabLst/>
              <a:defRPr sz="1100" b="0" i="0" kern="1200">
                <a:solidFill>
                  <a:schemeClr val="tx1"/>
                </a:solidFill>
                <a:latin typeface="Helvetica Now Text" panose="020B0504030202020204" pitchFamily="34" charset="77"/>
                <a:ea typeface="+mn-ea"/>
                <a:cs typeface="+mn-cs"/>
              </a:defRPr>
            </a:lvl2pPr>
            <a:lvl3pPr marL="180975" indent="-180975" algn="l" defTabSz="802072" rtl="0" eaLnBrk="1" latinLnBrk="0" hangingPunct="1">
              <a:lnSpc>
                <a:spcPct val="100000"/>
              </a:lnSpc>
              <a:spcBef>
                <a:spcPts val="0"/>
              </a:spcBef>
              <a:spcAft>
                <a:spcPts val="600"/>
              </a:spcAft>
              <a:buClr>
                <a:schemeClr val="tx1"/>
              </a:buClr>
              <a:buFont typeface="Wingdings 2" panose="05020102010507070707" pitchFamily="18" charset="2"/>
              <a:buChar char=""/>
              <a:tabLst/>
              <a:defRPr sz="1100" b="0" i="0" kern="1200">
                <a:solidFill>
                  <a:schemeClr val="tx1"/>
                </a:solidFill>
                <a:latin typeface="Helvetica Now Text" panose="020B0504030202020204" pitchFamily="34" charset="77"/>
                <a:ea typeface="+mn-ea"/>
                <a:cs typeface="+mn-cs"/>
              </a:defRPr>
            </a:lvl3pPr>
            <a:lvl4pPr marL="360363" indent="-179388" algn="l" defTabSz="802072" rtl="0" eaLnBrk="1" latinLnBrk="0" hangingPunct="1">
              <a:lnSpc>
                <a:spcPct val="100000"/>
              </a:lnSpc>
              <a:spcBef>
                <a:spcPts val="0"/>
              </a:spcBef>
              <a:spcAft>
                <a:spcPts val="600"/>
              </a:spcAft>
              <a:buClr>
                <a:schemeClr val="tx1"/>
              </a:buClr>
              <a:buSzPct val="80000"/>
              <a:buFont typeface="System Font Regular"/>
              <a:buChar char="○"/>
              <a:tabLst/>
              <a:defRPr sz="1100" b="0" i="0" kern="1200">
                <a:solidFill>
                  <a:schemeClr val="tx1"/>
                </a:solidFill>
                <a:latin typeface="Helvetica Now Text" panose="020B0504030202020204" pitchFamily="34" charset="77"/>
                <a:ea typeface="+mn-ea"/>
                <a:cs typeface="+mn-cs"/>
              </a:defRPr>
            </a:lvl4pPr>
            <a:lvl5pPr marL="541338" indent="-180975" algn="l" defTabSz="802072" rtl="0" eaLnBrk="1" latinLnBrk="0" hangingPunct="1">
              <a:lnSpc>
                <a:spcPct val="100000"/>
              </a:lnSpc>
              <a:spcBef>
                <a:spcPts val="0"/>
              </a:spcBef>
              <a:spcAft>
                <a:spcPts val="600"/>
              </a:spcAft>
              <a:buClr>
                <a:schemeClr val="tx1"/>
              </a:buClr>
              <a:buFont typeface="System Font Regular"/>
              <a:buChar char="—"/>
              <a:tabLst/>
              <a:defRPr sz="1100" b="0" i="0" kern="1200">
                <a:solidFill>
                  <a:schemeClr val="tx1"/>
                </a:solidFill>
                <a:latin typeface="Helvetica Now Text" panose="020B0504030202020204" pitchFamily="34" charset="77"/>
                <a:ea typeface="+mn-ea"/>
                <a:cs typeface="+mn-cs"/>
              </a:defRPr>
            </a:lvl5pPr>
            <a:lvl6pPr marL="526107" indent="-116975" algn="l" defTabSz="802072" rtl="0" eaLnBrk="1" latinLnBrk="0" hangingPunct="1">
              <a:lnSpc>
                <a:spcPct val="117000"/>
              </a:lnSpc>
              <a:spcBef>
                <a:spcPts val="0"/>
              </a:spcBef>
              <a:buClr>
                <a:schemeClr val="tx1"/>
              </a:buClr>
              <a:buFont typeface="System Font Regular"/>
              <a:buChar char="–"/>
              <a:tabLst/>
              <a:defRPr sz="877" b="0" i="0" kern="1200">
                <a:solidFill>
                  <a:schemeClr val="tx1"/>
                </a:solidFill>
                <a:latin typeface="Helvetica Now Text" panose="020B0504030202020204" pitchFamily="34" charset="77"/>
                <a:ea typeface="+mn-ea"/>
                <a:cs typeface="+mn-cs"/>
              </a:defRPr>
            </a:lvl6pPr>
            <a:lvl7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7pPr>
            <a:lvl8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8pPr>
            <a:lvl9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9pPr>
          </a:lstStyle>
          <a:p>
            <a:pPr lvl="1" algn="ctr"/>
            <a:r>
              <a:rPr lang="en-GB" sz="1200" dirty="0"/>
              <a:t>Big peak peril losses ($50bn+)</a:t>
            </a:r>
          </a:p>
        </p:txBody>
      </p:sp>
      <p:sp>
        <p:nvSpPr>
          <p:cNvPr id="16" name="Content Placeholder 5">
            <a:extLst>
              <a:ext uri="{FF2B5EF4-FFF2-40B4-BE49-F238E27FC236}">
                <a16:creationId xmlns:a16="http://schemas.microsoft.com/office/drawing/2014/main" id="{7276EFC6-54D7-14C0-CE43-84DE4E5E9FCF}"/>
              </a:ext>
            </a:extLst>
          </p:cNvPr>
          <p:cNvSpPr txBox="1">
            <a:spLocks/>
          </p:cNvSpPr>
          <p:nvPr/>
        </p:nvSpPr>
        <p:spPr>
          <a:xfrm>
            <a:off x="4818943" y="3676651"/>
            <a:ext cx="2336657" cy="435743"/>
          </a:xfrm>
          <a:prstGeom prst="rect">
            <a:avLst/>
          </a:prstGeom>
          <a:solidFill>
            <a:schemeClr val="bg1"/>
          </a:solidFill>
        </p:spPr>
        <p:txBody>
          <a:bodyPr lIns="72000" tIns="72000" rIns="72000" bIns="72000" anchor="ctr"/>
          <a:lstStyle>
            <a:lvl1pPr marL="0" indent="0" algn="l" defTabSz="802072" rtl="0" eaLnBrk="1" latinLnBrk="0" hangingPunct="1">
              <a:lnSpc>
                <a:spcPct val="100000"/>
              </a:lnSpc>
              <a:spcBef>
                <a:spcPts val="600"/>
              </a:spcBef>
              <a:spcAft>
                <a:spcPts val="600"/>
              </a:spcAft>
              <a:buFont typeface="Arial" panose="020B0604020202020204" pitchFamily="34" charset="0"/>
              <a:buNone/>
              <a:tabLst/>
              <a:defRPr sz="1400" b="1" i="0" kern="1200">
                <a:solidFill>
                  <a:schemeClr val="tx1"/>
                </a:solidFill>
                <a:latin typeface="Helvetica Now Text" panose="020B0504030202020204" pitchFamily="34" charset="77"/>
                <a:ea typeface="+mn-ea"/>
                <a:cs typeface="+mn-cs"/>
              </a:defRPr>
            </a:lvl1pPr>
            <a:lvl2pPr marL="0" indent="0" algn="l" defTabSz="802072" rtl="0" eaLnBrk="1" latinLnBrk="0" hangingPunct="1">
              <a:lnSpc>
                <a:spcPct val="100000"/>
              </a:lnSpc>
              <a:spcBef>
                <a:spcPts val="0"/>
              </a:spcBef>
              <a:spcAft>
                <a:spcPts val="600"/>
              </a:spcAft>
              <a:buFont typeface="Arial" panose="020B0604020202020204" pitchFamily="34" charset="0"/>
              <a:buNone/>
              <a:tabLst/>
              <a:defRPr sz="1100" b="0" i="0" kern="1200">
                <a:solidFill>
                  <a:schemeClr val="tx1"/>
                </a:solidFill>
                <a:latin typeface="Helvetica Now Text" panose="020B0504030202020204" pitchFamily="34" charset="77"/>
                <a:ea typeface="+mn-ea"/>
                <a:cs typeface="+mn-cs"/>
              </a:defRPr>
            </a:lvl2pPr>
            <a:lvl3pPr marL="180975" indent="-180975" algn="l" defTabSz="802072" rtl="0" eaLnBrk="1" latinLnBrk="0" hangingPunct="1">
              <a:lnSpc>
                <a:spcPct val="100000"/>
              </a:lnSpc>
              <a:spcBef>
                <a:spcPts val="0"/>
              </a:spcBef>
              <a:spcAft>
                <a:spcPts val="600"/>
              </a:spcAft>
              <a:buClr>
                <a:schemeClr val="tx1"/>
              </a:buClr>
              <a:buFont typeface="Wingdings 2" panose="05020102010507070707" pitchFamily="18" charset="2"/>
              <a:buChar char=""/>
              <a:tabLst/>
              <a:defRPr sz="1100" b="0" i="0" kern="1200">
                <a:solidFill>
                  <a:schemeClr val="tx1"/>
                </a:solidFill>
                <a:latin typeface="Helvetica Now Text" panose="020B0504030202020204" pitchFamily="34" charset="77"/>
                <a:ea typeface="+mn-ea"/>
                <a:cs typeface="+mn-cs"/>
              </a:defRPr>
            </a:lvl3pPr>
            <a:lvl4pPr marL="360363" indent="-179388" algn="l" defTabSz="802072" rtl="0" eaLnBrk="1" latinLnBrk="0" hangingPunct="1">
              <a:lnSpc>
                <a:spcPct val="100000"/>
              </a:lnSpc>
              <a:spcBef>
                <a:spcPts val="0"/>
              </a:spcBef>
              <a:spcAft>
                <a:spcPts val="600"/>
              </a:spcAft>
              <a:buClr>
                <a:schemeClr val="tx1"/>
              </a:buClr>
              <a:buSzPct val="80000"/>
              <a:buFont typeface="System Font Regular"/>
              <a:buChar char="○"/>
              <a:tabLst/>
              <a:defRPr sz="1100" b="0" i="0" kern="1200">
                <a:solidFill>
                  <a:schemeClr val="tx1"/>
                </a:solidFill>
                <a:latin typeface="Helvetica Now Text" panose="020B0504030202020204" pitchFamily="34" charset="77"/>
                <a:ea typeface="+mn-ea"/>
                <a:cs typeface="+mn-cs"/>
              </a:defRPr>
            </a:lvl4pPr>
            <a:lvl5pPr marL="541338" indent="-180975" algn="l" defTabSz="802072" rtl="0" eaLnBrk="1" latinLnBrk="0" hangingPunct="1">
              <a:lnSpc>
                <a:spcPct val="100000"/>
              </a:lnSpc>
              <a:spcBef>
                <a:spcPts val="0"/>
              </a:spcBef>
              <a:spcAft>
                <a:spcPts val="600"/>
              </a:spcAft>
              <a:buClr>
                <a:schemeClr val="tx1"/>
              </a:buClr>
              <a:buFont typeface="System Font Regular"/>
              <a:buChar char="—"/>
              <a:tabLst/>
              <a:defRPr sz="1100" b="0" i="0" kern="1200">
                <a:solidFill>
                  <a:schemeClr val="tx1"/>
                </a:solidFill>
                <a:latin typeface="Helvetica Now Text" panose="020B0504030202020204" pitchFamily="34" charset="77"/>
                <a:ea typeface="+mn-ea"/>
                <a:cs typeface="+mn-cs"/>
              </a:defRPr>
            </a:lvl5pPr>
            <a:lvl6pPr marL="526107" indent="-116975" algn="l" defTabSz="802072" rtl="0" eaLnBrk="1" latinLnBrk="0" hangingPunct="1">
              <a:lnSpc>
                <a:spcPct val="117000"/>
              </a:lnSpc>
              <a:spcBef>
                <a:spcPts val="0"/>
              </a:spcBef>
              <a:buClr>
                <a:schemeClr val="tx1"/>
              </a:buClr>
              <a:buFont typeface="System Font Regular"/>
              <a:buChar char="–"/>
              <a:tabLst/>
              <a:defRPr sz="877" b="0" i="0" kern="1200">
                <a:solidFill>
                  <a:schemeClr val="tx1"/>
                </a:solidFill>
                <a:latin typeface="Helvetica Now Text" panose="020B0504030202020204" pitchFamily="34" charset="77"/>
                <a:ea typeface="+mn-ea"/>
                <a:cs typeface="+mn-cs"/>
              </a:defRPr>
            </a:lvl6pPr>
            <a:lvl7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7pPr>
            <a:lvl8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8pPr>
            <a:lvl9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9pPr>
          </a:lstStyle>
          <a:p>
            <a:pPr lvl="1" algn="ctr"/>
            <a:r>
              <a:rPr lang="en-GB" sz="1400" b="1" dirty="0"/>
              <a:t>Cat Losses</a:t>
            </a:r>
          </a:p>
        </p:txBody>
      </p:sp>
      <p:sp>
        <p:nvSpPr>
          <p:cNvPr id="17" name="Content Placeholder 5">
            <a:extLst>
              <a:ext uri="{FF2B5EF4-FFF2-40B4-BE49-F238E27FC236}">
                <a16:creationId xmlns:a16="http://schemas.microsoft.com/office/drawing/2014/main" id="{E6F934E1-91CB-9CC1-B90D-CD22C62452F8}"/>
              </a:ext>
            </a:extLst>
          </p:cNvPr>
          <p:cNvSpPr txBox="1">
            <a:spLocks/>
          </p:cNvSpPr>
          <p:nvPr/>
        </p:nvSpPr>
        <p:spPr>
          <a:xfrm>
            <a:off x="7538105" y="3676651"/>
            <a:ext cx="2750483" cy="435743"/>
          </a:xfrm>
          <a:prstGeom prst="rect">
            <a:avLst/>
          </a:prstGeom>
          <a:solidFill>
            <a:schemeClr val="bg1"/>
          </a:solidFill>
        </p:spPr>
        <p:txBody>
          <a:bodyPr lIns="72000" tIns="72000" rIns="72000" bIns="72000" anchor="ctr"/>
          <a:lstStyle>
            <a:lvl1pPr marL="0" indent="0" algn="l" defTabSz="802072" rtl="0" eaLnBrk="1" latinLnBrk="0" hangingPunct="1">
              <a:lnSpc>
                <a:spcPct val="100000"/>
              </a:lnSpc>
              <a:spcBef>
                <a:spcPts val="600"/>
              </a:spcBef>
              <a:spcAft>
                <a:spcPts val="600"/>
              </a:spcAft>
              <a:buFont typeface="Arial" panose="020B0604020202020204" pitchFamily="34" charset="0"/>
              <a:buNone/>
              <a:tabLst/>
              <a:defRPr sz="1400" b="1" i="0" kern="1200">
                <a:solidFill>
                  <a:schemeClr val="tx1"/>
                </a:solidFill>
                <a:latin typeface="Helvetica Now Text" panose="020B0504030202020204" pitchFamily="34" charset="77"/>
                <a:ea typeface="+mn-ea"/>
                <a:cs typeface="+mn-cs"/>
              </a:defRPr>
            </a:lvl1pPr>
            <a:lvl2pPr marL="0" indent="0" algn="l" defTabSz="802072" rtl="0" eaLnBrk="1" latinLnBrk="0" hangingPunct="1">
              <a:lnSpc>
                <a:spcPct val="100000"/>
              </a:lnSpc>
              <a:spcBef>
                <a:spcPts val="0"/>
              </a:spcBef>
              <a:spcAft>
                <a:spcPts val="600"/>
              </a:spcAft>
              <a:buFont typeface="Arial" panose="020B0604020202020204" pitchFamily="34" charset="0"/>
              <a:buNone/>
              <a:tabLst/>
              <a:defRPr sz="1100" b="0" i="0" kern="1200">
                <a:solidFill>
                  <a:schemeClr val="tx1"/>
                </a:solidFill>
                <a:latin typeface="Helvetica Now Text" panose="020B0504030202020204" pitchFamily="34" charset="77"/>
                <a:ea typeface="+mn-ea"/>
                <a:cs typeface="+mn-cs"/>
              </a:defRPr>
            </a:lvl2pPr>
            <a:lvl3pPr marL="180975" indent="-180975" algn="l" defTabSz="802072" rtl="0" eaLnBrk="1" latinLnBrk="0" hangingPunct="1">
              <a:lnSpc>
                <a:spcPct val="100000"/>
              </a:lnSpc>
              <a:spcBef>
                <a:spcPts val="0"/>
              </a:spcBef>
              <a:spcAft>
                <a:spcPts val="600"/>
              </a:spcAft>
              <a:buClr>
                <a:schemeClr val="tx1"/>
              </a:buClr>
              <a:buFont typeface="Wingdings 2" panose="05020102010507070707" pitchFamily="18" charset="2"/>
              <a:buChar char=""/>
              <a:tabLst/>
              <a:defRPr sz="1100" b="0" i="0" kern="1200">
                <a:solidFill>
                  <a:schemeClr val="tx1"/>
                </a:solidFill>
                <a:latin typeface="Helvetica Now Text" panose="020B0504030202020204" pitchFamily="34" charset="77"/>
                <a:ea typeface="+mn-ea"/>
                <a:cs typeface="+mn-cs"/>
              </a:defRPr>
            </a:lvl3pPr>
            <a:lvl4pPr marL="360363" indent="-179388" algn="l" defTabSz="802072" rtl="0" eaLnBrk="1" latinLnBrk="0" hangingPunct="1">
              <a:lnSpc>
                <a:spcPct val="100000"/>
              </a:lnSpc>
              <a:spcBef>
                <a:spcPts val="0"/>
              </a:spcBef>
              <a:spcAft>
                <a:spcPts val="600"/>
              </a:spcAft>
              <a:buClr>
                <a:schemeClr val="tx1"/>
              </a:buClr>
              <a:buSzPct val="80000"/>
              <a:buFont typeface="System Font Regular"/>
              <a:buChar char="○"/>
              <a:tabLst/>
              <a:defRPr sz="1100" b="0" i="0" kern="1200">
                <a:solidFill>
                  <a:schemeClr val="tx1"/>
                </a:solidFill>
                <a:latin typeface="Helvetica Now Text" panose="020B0504030202020204" pitchFamily="34" charset="77"/>
                <a:ea typeface="+mn-ea"/>
                <a:cs typeface="+mn-cs"/>
              </a:defRPr>
            </a:lvl4pPr>
            <a:lvl5pPr marL="541338" indent="-180975" algn="l" defTabSz="802072" rtl="0" eaLnBrk="1" latinLnBrk="0" hangingPunct="1">
              <a:lnSpc>
                <a:spcPct val="100000"/>
              </a:lnSpc>
              <a:spcBef>
                <a:spcPts val="0"/>
              </a:spcBef>
              <a:spcAft>
                <a:spcPts val="600"/>
              </a:spcAft>
              <a:buClr>
                <a:schemeClr val="tx1"/>
              </a:buClr>
              <a:buFont typeface="System Font Regular"/>
              <a:buChar char="—"/>
              <a:tabLst/>
              <a:defRPr sz="1100" b="0" i="0" kern="1200">
                <a:solidFill>
                  <a:schemeClr val="tx1"/>
                </a:solidFill>
                <a:latin typeface="Helvetica Now Text" panose="020B0504030202020204" pitchFamily="34" charset="77"/>
                <a:ea typeface="+mn-ea"/>
                <a:cs typeface="+mn-cs"/>
              </a:defRPr>
            </a:lvl5pPr>
            <a:lvl6pPr marL="526107" indent="-116975" algn="l" defTabSz="802072" rtl="0" eaLnBrk="1" latinLnBrk="0" hangingPunct="1">
              <a:lnSpc>
                <a:spcPct val="117000"/>
              </a:lnSpc>
              <a:spcBef>
                <a:spcPts val="0"/>
              </a:spcBef>
              <a:buClr>
                <a:schemeClr val="tx1"/>
              </a:buClr>
              <a:buFont typeface="System Font Regular"/>
              <a:buChar char="–"/>
              <a:tabLst/>
              <a:defRPr sz="877" b="0" i="0" kern="1200">
                <a:solidFill>
                  <a:schemeClr val="tx1"/>
                </a:solidFill>
                <a:latin typeface="Helvetica Now Text" panose="020B0504030202020204" pitchFamily="34" charset="77"/>
                <a:ea typeface="+mn-ea"/>
                <a:cs typeface="+mn-cs"/>
              </a:defRPr>
            </a:lvl6pPr>
            <a:lvl7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7pPr>
            <a:lvl8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8pPr>
            <a:lvl9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9pPr>
          </a:lstStyle>
          <a:p>
            <a:pPr lvl="1" algn="ctr"/>
            <a:r>
              <a:rPr lang="en-GB" sz="1200" dirty="0"/>
              <a:t>Losses contained within budgets</a:t>
            </a:r>
          </a:p>
        </p:txBody>
      </p:sp>
      <p:sp>
        <p:nvSpPr>
          <p:cNvPr id="18" name="Content Placeholder 5">
            <a:extLst>
              <a:ext uri="{FF2B5EF4-FFF2-40B4-BE49-F238E27FC236}">
                <a16:creationId xmlns:a16="http://schemas.microsoft.com/office/drawing/2014/main" id="{0955141A-2FF8-16D1-EED1-26E9F474F1CC}"/>
              </a:ext>
            </a:extLst>
          </p:cNvPr>
          <p:cNvSpPr txBox="1">
            <a:spLocks/>
          </p:cNvSpPr>
          <p:nvPr/>
        </p:nvSpPr>
        <p:spPr>
          <a:xfrm>
            <a:off x="1687638" y="4165409"/>
            <a:ext cx="2748800" cy="435743"/>
          </a:xfrm>
          <a:prstGeom prst="rect">
            <a:avLst/>
          </a:prstGeom>
          <a:solidFill>
            <a:schemeClr val="bg1"/>
          </a:solidFill>
        </p:spPr>
        <p:txBody>
          <a:bodyPr lIns="72000" tIns="72000" rIns="72000" bIns="72000" anchor="ctr"/>
          <a:lstStyle>
            <a:lvl1pPr marL="0" indent="0" algn="l" defTabSz="802072" rtl="0" eaLnBrk="1" latinLnBrk="0" hangingPunct="1">
              <a:lnSpc>
                <a:spcPct val="100000"/>
              </a:lnSpc>
              <a:spcBef>
                <a:spcPts val="600"/>
              </a:spcBef>
              <a:spcAft>
                <a:spcPts val="600"/>
              </a:spcAft>
              <a:buFont typeface="Arial" panose="020B0604020202020204" pitchFamily="34" charset="0"/>
              <a:buNone/>
              <a:tabLst/>
              <a:defRPr sz="1400" b="1" i="0" kern="1200">
                <a:solidFill>
                  <a:schemeClr val="tx1"/>
                </a:solidFill>
                <a:latin typeface="Helvetica Now Text" panose="020B0504030202020204" pitchFamily="34" charset="77"/>
                <a:ea typeface="+mn-ea"/>
                <a:cs typeface="+mn-cs"/>
              </a:defRPr>
            </a:lvl1pPr>
            <a:lvl2pPr marL="0" indent="0" algn="l" defTabSz="802072" rtl="0" eaLnBrk="1" latinLnBrk="0" hangingPunct="1">
              <a:lnSpc>
                <a:spcPct val="100000"/>
              </a:lnSpc>
              <a:spcBef>
                <a:spcPts val="0"/>
              </a:spcBef>
              <a:spcAft>
                <a:spcPts val="600"/>
              </a:spcAft>
              <a:buFont typeface="Arial" panose="020B0604020202020204" pitchFamily="34" charset="0"/>
              <a:buNone/>
              <a:tabLst/>
              <a:defRPr sz="1100" b="0" i="0" kern="1200">
                <a:solidFill>
                  <a:schemeClr val="tx1"/>
                </a:solidFill>
                <a:latin typeface="Helvetica Now Text" panose="020B0504030202020204" pitchFamily="34" charset="77"/>
                <a:ea typeface="+mn-ea"/>
                <a:cs typeface="+mn-cs"/>
              </a:defRPr>
            </a:lvl2pPr>
            <a:lvl3pPr marL="180975" indent="-180975" algn="l" defTabSz="802072" rtl="0" eaLnBrk="1" latinLnBrk="0" hangingPunct="1">
              <a:lnSpc>
                <a:spcPct val="100000"/>
              </a:lnSpc>
              <a:spcBef>
                <a:spcPts val="0"/>
              </a:spcBef>
              <a:spcAft>
                <a:spcPts val="600"/>
              </a:spcAft>
              <a:buClr>
                <a:schemeClr val="tx1"/>
              </a:buClr>
              <a:buFont typeface="Wingdings 2" panose="05020102010507070707" pitchFamily="18" charset="2"/>
              <a:buChar char=""/>
              <a:tabLst/>
              <a:defRPr sz="1100" b="0" i="0" kern="1200">
                <a:solidFill>
                  <a:schemeClr val="tx1"/>
                </a:solidFill>
                <a:latin typeface="Helvetica Now Text" panose="020B0504030202020204" pitchFamily="34" charset="77"/>
                <a:ea typeface="+mn-ea"/>
                <a:cs typeface="+mn-cs"/>
              </a:defRPr>
            </a:lvl3pPr>
            <a:lvl4pPr marL="360363" indent="-179388" algn="l" defTabSz="802072" rtl="0" eaLnBrk="1" latinLnBrk="0" hangingPunct="1">
              <a:lnSpc>
                <a:spcPct val="100000"/>
              </a:lnSpc>
              <a:spcBef>
                <a:spcPts val="0"/>
              </a:spcBef>
              <a:spcAft>
                <a:spcPts val="600"/>
              </a:spcAft>
              <a:buClr>
                <a:schemeClr val="tx1"/>
              </a:buClr>
              <a:buSzPct val="80000"/>
              <a:buFont typeface="System Font Regular"/>
              <a:buChar char="○"/>
              <a:tabLst/>
              <a:defRPr sz="1100" b="0" i="0" kern="1200">
                <a:solidFill>
                  <a:schemeClr val="tx1"/>
                </a:solidFill>
                <a:latin typeface="Helvetica Now Text" panose="020B0504030202020204" pitchFamily="34" charset="77"/>
                <a:ea typeface="+mn-ea"/>
                <a:cs typeface="+mn-cs"/>
              </a:defRPr>
            </a:lvl4pPr>
            <a:lvl5pPr marL="541338" indent="-180975" algn="l" defTabSz="802072" rtl="0" eaLnBrk="1" latinLnBrk="0" hangingPunct="1">
              <a:lnSpc>
                <a:spcPct val="100000"/>
              </a:lnSpc>
              <a:spcBef>
                <a:spcPts val="0"/>
              </a:spcBef>
              <a:spcAft>
                <a:spcPts val="600"/>
              </a:spcAft>
              <a:buClr>
                <a:schemeClr val="tx1"/>
              </a:buClr>
              <a:buFont typeface="System Font Regular"/>
              <a:buChar char="—"/>
              <a:tabLst/>
              <a:defRPr sz="1100" b="0" i="0" kern="1200">
                <a:solidFill>
                  <a:schemeClr val="tx1"/>
                </a:solidFill>
                <a:latin typeface="Helvetica Now Text" panose="020B0504030202020204" pitchFamily="34" charset="77"/>
                <a:ea typeface="+mn-ea"/>
                <a:cs typeface="+mn-cs"/>
              </a:defRPr>
            </a:lvl5pPr>
            <a:lvl6pPr marL="526107" indent="-116975" algn="l" defTabSz="802072" rtl="0" eaLnBrk="1" latinLnBrk="0" hangingPunct="1">
              <a:lnSpc>
                <a:spcPct val="117000"/>
              </a:lnSpc>
              <a:spcBef>
                <a:spcPts val="0"/>
              </a:spcBef>
              <a:buClr>
                <a:schemeClr val="tx1"/>
              </a:buClr>
              <a:buFont typeface="System Font Regular"/>
              <a:buChar char="–"/>
              <a:tabLst/>
              <a:defRPr sz="877" b="0" i="0" kern="1200">
                <a:solidFill>
                  <a:schemeClr val="tx1"/>
                </a:solidFill>
                <a:latin typeface="Helvetica Now Text" panose="020B0504030202020204" pitchFamily="34" charset="77"/>
                <a:ea typeface="+mn-ea"/>
                <a:cs typeface="+mn-cs"/>
              </a:defRPr>
            </a:lvl6pPr>
            <a:lvl7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7pPr>
            <a:lvl8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8pPr>
            <a:lvl9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9pPr>
          </a:lstStyle>
          <a:p>
            <a:pPr lvl="1" algn="ctr"/>
            <a:r>
              <a:rPr lang="en-GB" sz="1200" dirty="0"/>
              <a:t>Acceleration of loss cost trends</a:t>
            </a:r>
          </a:p>
        </p:txBody>
      </p:sp>
      <p:sp>
        <p:nvSpPr>
          <p:cNvPr id="19" name="Content Placeholder 5">
            <a:extLst>
              <a:ext uri="{FF2B5EF4-FFF2-40B4-BE49-F238E27FC236}">
                <a16:creationId xmlns:a16="http://schemas.microsoft.com/office/drawing/2014/main" id="{27DF2B51-594E-90AE-B1DF-E002E65AB484}"/>
              </a:ext>
            </a:extLst>
          </p:cNvPr>
          <p:cNvSpPr txBox="1">
            <a:spLocks/>
          </p:cNvSpPr>
          <p:nvPr/>
        </p:nvSpPr>
        <p:spPr>
          <a:xfrm>
            <a:off x="4818943" y="4165409"/>
            <a:ext cx="2336657" cy="435743"/>
          </a:xfrm>
          <a:prstGeom prst="rect">
            <a:avLst/>
          </a:prstGeom>
          <a:solidFill>
            <a:schemeClr val="bg1"/>
          </a:solidFill>
        </p:spPr>
        <p:txBody>
          <a:bodyPr lIns="72000" tIns="72000" rIns="72000" bIns="72000" anchor="ctr"/>
          <a:lstStyle>
            <a:lvl1pPr marL="0" indent="0" algn="l" defTabSz="802072" rtl="0" eaLnBrk="1" latinLnBrk="0" hangingPunct="1">
              <a:lnSpc>
                <a:spcPct val="100000"/>
              </a:lnSpc>
              <a:spcBef>
                <a:spcPts val="600"/>
              </a:spcBef>
              <a:spcAft>
                <a:spcPts val="600"/>
              </a:spcAft>
              <a:buFont typeface="Arial" panose="020B0604020202020204" pitchFamily="34" charset="0"/>
              <a:buNone/>
              <a:tabLst/>
              <a:defRPr sz="1400" b="1" i="0" kern="1200">
                <a:solidFill>
                  <a:schemeClr val="tx1"/>
                </a:solidFill>
                <a:latin typeface="Helvetica Now Text" panose="020B0504030202020204" pitchFamily="34" charset="77"/>
                <a:ea typeface="+mn-ea"/>
                <a:cs typeface="+mn-cs"/>
              </a:defRPr>
            </a:lvl1pPr>
            <a:lvl2pPr marL="0" indent="0" algn="l" defTabSz="802072" rtl="0" eaLnBrk="1" latinLnBrk="0" hangingPunct="1">
              <a:lnSpc>
                <a:spcPct val="100000"/>
              </a:lnSpc>
              <a:spcBef>
                <a:spcPts val="0"/>
              </a:spcBef>
              <a:spcAft>
                <a:spcPts val="600"/>
              </a:spcAft>
              <a:buFont typeface="Arial" panose="020B0604020202020204" pitchFamily="34" charset="0"/>
              <a:buNone/>
              <a:tabLst/>
              <a:defRPr sz="1100" b="0" i="0" kern="1200">
                <a:solidFill>
                  <a:schemeClr val="tx1"/>
                </a:solidFill>
                <a:latin typeface="Helvetica Now Text" panose="020B0504030202020204" pitchFamily="34" charset="77"/>
                <a:ea typeface="+mn-ea"/>
                <a:cs typeface="+mn-cs"/>
              </a:defRPr>
            </a:lvl2pPr>
            <a:lvl3pPr marL="180975" indent="-180975" algn="l" defTabSz="802072" rtl="0" eaLnBrk="1" latinLnBrk="0" hangingPunct="1">
              <a:lnSpc>
                <a:spcPct val="100000"/>
              </a:lnSpc>
              <a:spcBef>
                <a:spcPts val="0"/>
              </a:spcBef>
              <a:spcAft>
                <a:spcPts val="600"/>
              </a:spcAft>
              <a:buClr>
                <a:schemeClr val="tx1"/>
              </a:buClr>
              <a:buFont typeface="Wingdings 2" panose="05020102010507070707" pitchFamily="18" charset="2"/>
              <a:buChar char=""/>
              <a:tabLst/>
              <a:defRPr sz="1100" b="0" i="0" kern="1200">
                <a:solidFill>
                  <a:schemeClr val="tx1"/>
                </a:solidFill>
                <a:latin typeface="Helvetica Now Text" panose="020B0504030202020204" pitchFamily="34" charset="77"/>
                <a:ea typeface="+mn-ea"/>
                <a:cs typeface="+mn-cs"/>
              </a:defRPr>
            </a:lvl3pPr>
            <a:lvl4pPr marL="360363" indent="-179388" algn="l" defTabSz="802072" rtl="0" eaLnBrk="1" latinLnBrk="0" hangingPunct="1">
              <a:lnSpc>
                <a:spcPct val="100000"/>
              </a:lnSpc>
              <a:spcBef>
                <a:spcPts val="0"/>
              </a:spcBef>
              <a:spcAft>
                <a:spcPts val="600"/>
              </a:spcAft>
              <a:buClr>
                <a:schemeClr val="tx1"/>
              </a:buClr>
              <a:buSzPct val="80000"/>
              <a:buFont typeface="System Font Regular"/>
              <a:buChar char="○"/>
              <a:tabLst/>
              <a:defRPr sz="1100" b="0" i="0" kern="1200">
                <a:solidFill>
                  <a:schemeClr val="tx1"/>
                </a:solidFill>
                <a:latin typeface="Helvetica Now Text" panose="020B0504030202020204" pitchFamily="34" charset="77"/>
                <a:ea typeface="+mn-ea"/>
                <a:cs typeface="+mn-cs"/>
              </a:defRPr>
            </a:lvl4pPr>
            <a:lvl5pPr marL="541338" indent="-180975" algn="l" defTabSz="802072" rtl="0" eaLnBrk="1" latinLnBrk="0" hangingPunct="1">
              <a:lnSpc>
                <a:spcPct val="100000"/>
              </a:lnSpc>
              <a:spcBef>
                <a:spcPts val="0"/>
              </a:spcBef>
              <a:spcAft>
                <a:spcPts val="600"/>
              </a:spcAft>
              <a:buClr>
                <a:schemeClr val="tx1"/>
              </a:buClr>
              <a:buFont typeface="System Font Regular"/>
              <a:buChar char="—"/>
              <a:tabLst/>
              <a:defRPr sz="1100" b="0" i="0" kern="1200">
                <a:solidFill>
                  <a:schemeClr val="tx1"/>
                </a:solidFill>
                <a:latin typeface="Helvetica Now Text" panose="020B0504030202020204" pitchFamily="34" charset="77"/>
                <a:ea typeface="+mn-ea"/>
                <a:cs typeface="+mn-cs"/>
              </a:defRPr>
            </a:lvl5pPr>
            <a:lvl6pPr marL="526107" indent="-116975" algn="l" defTabSz="802072" rtl="0" eaLnBrk="1" latinLnBrk="0" hangingPunct="1">
              <a:lnSpc>
                <a:spcPct val="117000"/>
              </a:lnSpc>
              <a:spcBef>
                <a:spcPts val="0"/>
              </a:spcBef>
              <a:buClr>
                <a:schemeClr val="tx1"/>
              </a:buClr>
              <a:buFont typeface="System Font Regular"/>
              <a:buChar char="–"/>
              <a:tabLst/>
              <a:defRPr sz="877" b="0" i="0" kern="1200">
                <a:solidFill>
                  <a:schemeClr val="tx1"/>
                </a:solidFill>
                <a:latin typeface="Helvetica Now Text" panose="020B0504030202020204" pitchFamily="34" charset="77"/>
                <a:ea typeface="+mn-ea"/>
                <a:cs typeface="+mn-cs"/>
              </a:defRPr>
            </a:lvl6pPr>
            <a:lvl7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7pPr>
            <a:lvl8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8pPr>
            <a:lvl9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9pPr>
          </a:lstStyle>
          <a:p>
            <a:pPr lvl="1" algn="ctr"/>
            <a:r>
              <a:rPr lang="en-GB" sz="1400" b="1" dirty="0"/>
              <a:t>Inflation</a:t>
            </a:r>
          </a:p>
        </p:txBody>
      </p:sp>
      <p:sp>
        <p:nvSpPr>
          <p:cNvPr id="20" name="Content Placeholder 5">
            <a:extLst>
              <a:ext uri="{FF2B5EF4-FFF2-40B4-BE49-F238E27FC236}">
                <a16:creationId xmlns:a16="http://schemas.microsoft.com/office/drawing/2014/main" id="{923CC356-8C81-8247-D138-5ECCFD8D72E3}"/>
              </a:ext>
            </a:extLst>
          </p:cNvPr>
          <p:cNvSpPr txBox="1">
            <a:spLocks/>
          </p:cNvSpPr>
          <p:nvPr/>
        </p:nvSpPr>
        <p:spPr>
          <a:xfrm>
            <a:off x="7538105" y="4165409"/>
            <a:ext cx="2750483" cy="435743"/>
          </a:xfrm>
          <a:prstGeom prst="rect">
            <a:avLst/>
          </a:prstGeom>
          <a:solidFill>
            <a:schemeClr val="bg1"/>
          </a:solidFill>
        </p:spPr>
        <p:txBody>
          <a:bodyPr lIns="72000" tIns="72000" rIns="72000" bIns="72000" anchor="ctr"/>
          <a:lstStyle>
            <a:lvl1pPr marL="0" indent="0" algn="l" defTabSz="802072" rtl="0" eaLnBrk="1" latinLnBrk="0" hangingPunct="1">
              <a:lnSpc>
                <a:spcPct val="100000"/>
              </a:lnSpc>
              <a:spcBef>
                <a:spcPts val="600"/>
              </a:spcBef>
              <a:spcAft>
                <a:spcPts val="600"/>
              </a:spcAft>
              <a:buFont typeface="Arial" panose="020B0604020202020204" pitchFamily="34" charset="0"/>
              <a:buNone/>
              <a:tabLst/>
              <a:defRPr sz="1400" b="1" i="0" kern="1200">
                <a:solidFill>
                  <a:schemeClr val="tx1"/>
                </a:solidFill>
                <a:latin typeface="Helvetica Now Text" panose="020B0504030202020204" pitchFamily="34" charset="77"/>
                <a:ea typeface="+mn-ea"/>
                <a:cs typeface="+mn-cs"/>
              </a:defRPr>
            </a:lvl1pPr>
            <a:lvl2pPr marL="0" indent="0" algn="l" defTabSz="802072" rtl="0" eaLnBrk="1" latinLnBrk="0" hangingPunct="1">
              <a:lnSpc>
                <a:spcPct val="100000"/>
              </a:lnSpc>
              <a:spcBef>
                <a:spcPts val="0"/>
              </a:spcBef>
              <a:spcAft>
                <a:spcPts val="600"/>
              </a:spcAft>
              <a:buFont typeface="Arial" panose="020B0604020202020204" pitchFamily="34" charset="0"/>
              <a:buNone/>
              <a:tabLst/>
              <a:defRPr sz="1100" b="0" i="0" kern="1200">
                <a:solidFill>
                  <a:schemeClr val="tx1"/>
                </a:solidFill>
                <a:latin typeface="Helvetica Now Text" panose="020B0504030202020204" pitchFamily="34" charset="77"/>
                <a:ea typeface="+mn-ea"/>
                <a:cs typeface="+mn-cs"/>
              </a:defRPr>
            </a:lvl2pPr>
            <a:lvl3pPr marL="180975" indent="-180975" algn="l" defTabSz="802072" rtl="0" eaLnBrk="1" latinLnBrk="0" hangingPunct="1">
              <a:lnSpc>
                <a:spcPct val="100000"/>
              </a:lnSpc>
              <a:spcBef>
                <a:spcPts val="0"/>
              </a:spcBef>
              <a:spcAft>
                <a:spcPts val="600"/>
              </a:spcAft>
              <a:buClr>
                <a:schemeClr val="tx1"/>
              </a:buClr>
              <a:buFont typeface="Wingdings 2" panose="05020102010507070707" pitchFamily="18" charset="2"/>
              <a:buChar char=""/>
              <a:tabLst/>
              <a:defRPr sz="1100" b="0" i="0" kern="1200">
                <a:solidFill>
                  <a:schemeClr val="tx1"/>
                </a:solidFill>
                <a:latin typeface="Helvetica Now Text" panose="020B0504030202020204" pitchFamily="34" charset="77"/>
                <a:ea typeface="+mn-ea"/>
                <a:cs typeface="+mn-cs"/>
              </a:defRPr>
            </a:lvl3pPr>
            <a:lvl4pPr marL="360363" indent="-179388" algn="l" defTabSz="802072" rtl="0" eaLnBrk="1" latinLnBrk="0" hangingPunct="1">
              <a:lnSpc>
                <a:spcPct val="100000"/>
              </a:lnSpc>
              <a:spcBef>
                <a:spcPts val="0"/>
              </a:spcBef>
              <a:spcAft>
                <a:spcPts val="600"/>
              </a:spcAft>
              <a:buClr>
                <a:schemeClr val="tx1"/>
              </a:buClr>
              <a:buSzPct val="80000"/>
              <a:buFont typeface="System Font Regular"/>
              <a:buChar char="○"/>
              <a:tabLst/>
              <a:defRPr sz="1100" b="0" i="0" kern="1200">
                <a:solidFill>
                  <a:schemeClr val="tx1"/>
                </a:solidFill>
                <a:latin typeface="Helvetica Now Text" panose="020B0504030202020204" pitchFamily="34" charset="77"/>
                <a:ea typeface="+mn-ea"/>
                <a:cs typeface="+mn-cs"/>
              </a:defRPr>
            </a:lvl4pPr>
            <a:lvl5pPr marL="541338" indent="-180975" algn="l" defTabSz="802072" rtl="0" eaLnBrk="1" latinLnBrk="0" hangingPunct="1">
              <a:lnSpc>
                <a:spcPct val="100000"/>
              </a:lnSpc>
              <a:spcBef>
                <a:spcPts val="0"/>
              </a:spcBef>
              <a:spcAft>
                <a:spcPts val="600"/>
              </a:spcAft>
              <a:buClr>
                <a:schemeClr val="tx1"/>
              </a:buClr>
              <a:buFont typeface="System Font Regular"/>
              <a:buChar char="—"/>
              <a:tabLst/>
              <a:defRPr sz="1100" b="0" i="0" kern="1200">
                <a:solidFill>
                  <a:schemeClr val="tx1"/>
                </a:solidFill>
                <a:latin typeface="Helvetica Now Text" panose="020B0504030202020204" pitchFamily="34" charset="77"/>
                <a:ea typeface="+mn-ea"/>
                <a:cs typeface="+mn-cs"/>
              </a:defRPr>
            </a:lvl5pPr>
            <a:lvl6pPr marL="526107" indent="-116975" algn="l" defTabSz="802072" rtl="0" eaLnBrk="1" latinLnBrk="0" hangingPunct="1">
              <a:lnSpc>
                <a:spcPct val="117000"/>
              </a:lnSpc>
              <a:spcBef>
                <a:spcPts val="0"/>
              </a:spcBef>
              <a:buClr>
                <a:schemeClr val="tx1"/>
              </a:buClr>
              <a:buFont typeface="System Font Regular"/>
              <a:buChar char="–"/>
              <a:tabLst/>
              <a:defRPr sz="877" b="0" i="0" kern="1200">
                <a:solidFill>
                  <a:schemeClr val="tx1"/>
                </a:solidFill>
                <a:latin typeface="Helvetica Now Text" panose="020B0504030202020204" pitchFamily="34" charset="77"/>
                <a:ea typeface="+mn-ea"/>
                <a:cs typeface="+mn-cs"/>
              </a:defRPr>
            </a:lvl6pPr>
            <a:lvl7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7pPr>
            <a:lvl8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8pPr>
            <a:lvl9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9pPr>
          </a:lstStyle>
          <a:p>
            <a:pPr lvl="1" algn="ctr"/>
            <a:r>
              <a:rPr lang="en-GB" sz="1200" dirty="0"/>
              <a:t>Progressive normalisation</a:t>
            </a:r>
          </a:p>
        </p:txBody>
      </p:sp>
      <p:sp>
        <p:nvSpPr>
          <p:cNvPr id="21" name="Content Placeholder 5">
            <a:extLst>
              <a:ext uri="{FF2B5EF4-FFF2-40B4-BE49-F238E27FC236}">
                <a16:creationId xmlns:a16="http://schemas.microsoft.com/office/drawing/2014/main" id="{5FF7C361-FD04-36B8-1676-843A285B2343}"/>
              </a:ext>
            </a:extLst>
          </p:cNvPr>
          <p:cNvSpPr txBox="1">
            <a:spLocks/>
          </p:cNvSpPr>
          <p:nvPr/>
        </p:nvSpPr>
        <p:spPr>
          <a:xfrm>
            <a:off x="1687638" y="4654167"/>
            <a:ext cx="2748800" cy="435743"/>
          </a:xfrm>
          <a:prstGeom prst="rect">
            <a:avLst/>
          </a:prstGeom>
          <a:solidFill>
            <a:schemeClr val="bg1"/>
          </a:solidFill>
        </p:spPr>
        <p:txBody>
          <a:bodyPr lIns="72000" tIns="72000" rIns="72000" bIns="72000" anchor="ctr"/>
          <a:lstStyle>
            <a:lvl1pPr marL="0" indent="0" algn="l" defTabSz="802072" rtl="0" eaLnBrk="1" latinLnBrk="0" hangingPunct="1">
              <a:lnSpc>
                <a:spcPct val="100000"/>
              </a:lnSpc>
              <a:spcBef>
                <a:spcPts val="600"/>
              </a:spcBef>
              <a:spcAft>
                <a:spcPts val="600"/>
              </a:spcAft>
              <a:buFont typeface="Arial" panose="020B0604020202020204" pitchFamily="34" charset="0"/>
              <a:buNone/>
              <a:tabLst/>
              <a:defRPr sz="1400" b="1" i="0" kern="1200">
                <a:solidFill>
                  <a:schemeClr val="tx1"/>
                </a:solidFill>
                <a:latin typeface="Helvetica Now Text" panose="020B0504030202020204" pitchFamily="34" charset="77"/>
                <a:ea typeface="+mn-ea"/>
                <a:cs typeface="+mn-cs"/>
              </a:defRPr>
            </a:lvl1pPr>
            <a:lvl2pPr marL="0" indent="0" algn="l" defTabSz="802072" rtl="0" eaLnBrk="1" latinLnBrk="0" hangingPunct="1">
              <a:lnSpc>
                <a:spcPct val="100000"/>
              </a:lnSpc>
              <a:spcBef>
                <a:spcPts val="0"/>
              </a:spcBef>
              <a:spcAft>
                <a:spcPts val="600"/>
              </a:spcAft>
              <a:buFont typeface="Arial" panose="020B0604020202020204" pitchFamily="34" charset="0"/>
              <a:buNone/>
              <a:tabLst/>
              <a:defRPr sz="1100" b="0" i="0" kern="1200">
                <a:solidFill>
                  <a:schemeClr val="tx1"/>
                </a:solidFill>
                <a:latin typeface="Helvetica Now Text" panose="020B0504030202020204" pitchFamily="34" charset="77"/>
                <a:ea typeface="+mn-ea"/>
                <a:cs typeface="+mn-cs"/>
              </a:defRPr>
            </a:lvl2pPr>
            <a:lvl3pPr marL="180975" indent="-180975" algn="l" defTabSz="802072" rtl="0" eaLnBrk="1" latinLnBrk="0" hangingPunct="1">
              <a:lnSpc>
                <a:spcPct val="100000"/>
              </a:lnSpc>
              <a:spcBef>
                <a:spcPts val="0"/>
              </a:spcBef>
              <a:spcAft>
                <a:spcPts val="600"/>
              </a:spcAft>
              <a:buClr>
                <a:schemeClr val="tx1"/>
              </a:buClr>
              <a:buFont typeface="Wingdings 2" panose="05020102010507070707" pitchFamily="18" charset="2"/>
              <a:buChar char=""/>
              <a:tabLst/>
              <a:defRPr sz="1100" b="0" i="0" kern="1200">
                <a:solidFill>
                  <a:schemeClr val="tx1"/>
                </a:solidFill>
                <a:latin typeface="Helvetica Now Text" panose="020B0504030202020204" pitchFamily="34" charset="77"/>
                <a:ea typeface="+mn-ea"/>
                <a:cs typeface="+mn-cs"/>
              </a:defRPr>
            </a:lvl3pPr>
            <a:lvl4pPr marL="360363" indent="-179388" algn="l" defTabSz="802072" rtl="0" eaLnBrk="1" latinLnBrk="0" hangingPunct="1">
              <a:lnSpc>
                <a:spcPct val="100000"/>
              </a:lnSpc>
              <a:spcBef>
                <a:spcPts val="0"/>
              </a:spcBef>
              <a:spcAft>
                <a:spcPts val="600"/>
              </a:spcAft>
              <a:buClr>
                <a:schemeClr val="tx1"/>
              </a:buClr>
              <a:buSzPct val="80000"/>
              <a:buFont typeface="System Font Regular"/>
              <a:buChar char="○"/>
              <a:tabLst/>
              <a:defRPr sz="1100" b="0" i="0" kern="1200">
                <a:solidFill>
                  <a:schemeClr val="tx1"/>
                </a:solidFill>
                <a:latin typeface="Helvetica Now Text" panose="020B0504030202020204" pitchFamily="34" charset="77"/>
                <a:ea typeface="+mn-ea"/>
                <a:cs typeface="+mn-cs"/>
              </a:defRPr>
            </a:lvl4pPr>
            <a:lvl5pPr marL="541338" indent="-180975" algn="l" defTabSz="802072" rtl="0" eaLnBrk="1" latinLnBrk="0" hangingPunct="1">
              <a:lnSpc>
                <a:spcPct val="100000"/>
              </a:lnSpc>
              <a:spcBef>
                <a:spcPts val="0"/>
              </a:spcBef>
              <a:spcAft>
                <a:spcPts val="600"/>
              </a:spcAft>
              <a:buClr>
                <a:schemeClr val="tx1"/>
              </a:buClr>
              <a:buFont typeface="System Font Regular"/>
              <a:buChar char="—"/>
              <a:tabLst/>
              <a:defRPr sz="1100" b="0" i="0" kern="1200">
                <a:solidFill>
                  <a:schemeClr val="tx1"/>
                </a:solidFill>
                <a:latin typeface="Helvetica Now Text" panose="020B0504030202020204" pitchFamily="34" charset="77"/>
                <a:ea typeface="+mn-ea"/>
                <a:cs typeface="+mn-cs"/>
              </a:defRPr>
            </a:lvl5pPr>
            <a:lvl6pPr marL="526107" indent="-116975" algn="l" defTabSz="802072" rtl="0" eaLnBrk="1" latinLnBrk="0" hangingPunct="1">
              <a:lnSpc>
                <a:spcPct val="117000"/>
              </a:lnSpc>
              <a:spcBef>
                <a:spcPts val="0"/>
              </a:spcBef>
              <a:buClr>
                <a:schemeClr val="tx1"/>
              </a:buClr>
              <a:buFont typeface="System Font Regular"/>
              <a:buChar char="–"/>
              <a:tabLst/>
              <a:defRPr sz="877" b="0" i="0" kern="1200">
                <a:solidFill>
                  <a:schemeClr val="tx1"/>
                </a:solidFill>
                <a:latin typeface="Helvetica Now Text" panose="020B0504030202020204" pitchFamily="34" charset="77"/>
                <a:ea typeface="+mn-ea"/>
                <a:cs typeface="+mn-cs"/>
              </a:defRPr>
            </a:lvl6pPr>
            <a:lvl7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7pPr>
            <a:lvl8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8pPr>
            <a:lvl9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9pPr>
          </a:lstStyle>
          <a:p>
            <a:pPr lvl="1" algn="ctr"/>
            <a:r>
              <a:rPr lang="en-GB" sz="1200" dirty="0" err="1"/>
              <a:t>RoE</a:t>
            </a:r>
            <a:r>
              <a:rPr lang="en-GB" sz="1200" dirty="0"/>
              <a:t> &lt; </a:t>
            </a:r>
            <a:r>
              <a:rPr lang="en-GB" sz="1200" dirty="0" err="1"/>
              <a:t>CoE</a:t>
            </a:r>
            <a:endParaRPr lang="en-GB" sz="1200" dirty="0"/>
          </a:p>
        </p:txBody>
      </p:sp>
      <p:sp>
        <p:nvSpPr>
          <p:cNvPr id="22" name="Content Placeholder 5">
            <a:extLst>
              <a:ext uri="{FF2B5EF4-FFF2-40B4-BE49-F238E27FC236}">
                <a16:creationId xmlns:a16="http://schemas.microsoft.com/office/drawing/2014/main" id="{BC4B2FD9-DACE-1011-8D7F-A6C15C0DDD4D}"/>
              </a:ext>
            </a:extLst>
          </p:cNvPr>
          <p:cNvSpPr txBox="1">
            <a:spLocks/>
          </p:cNvSpPr>
          <p:nvPr/>
        </p:nvSpPr>
        <p:spPr>
          <a:xfrm>
            <a:off x="4818943" y="4654167"/>
            <a:ext cx="2336657" cy="435743"/>
          </a:xfrm>
          <a:prstGeom prst="rect">
            <a:avLst/>
          </a:prstGeom>
          <a:solidFill>
            <a:schemeClr val="bg1"/>
          </a:solidFill>
        </p:spPr>
        <p:txBody>
          <a:bodyPr lIns="72000" tIns="72000" rIns="72000" bIns="72000" anchor="ctr"/>
          <a:lstStyle>
            <a:lvl1pPr marL="0" indent="0" algn="l" defTabSz="802072" rtl="0" eaLnBrk="1" latinLnBrk="0" hangingPunct="1">
              <a:lnSpc>
                <a:spcPct val="100000"/>
              </a:lnSpc>
              <a:spcBef>
                <a:spcPts val="600"/>
              </a:spcBef>
              <a:spcAft>
                <a:spcPts val="600"/>
              </a:spcAft>
              <a:buFont typeface="Arial" panose="020B0604020202020204" pitchFamily="34" charset="0"/>
              <a:buNone/>
              <a:tabLst/>
              <a:defRPr sz="1400" b="1" i="0" kern="1200">
                <a:solidFill>
                  <a:schemeClr val="tx1"/>
                </a:solidFill>
                <a:latin typeface="Helvetica Now Text" panose="020B0504030202020204" pitchFamily="34" charset="77"/>
                <a:ea typeface="+mn-ea"/>
                <a:cs typeface="+mn-cs"/>
              </a:defRPr>
            </a:lvl1pPr>
            <a:lvl2pPr marL="0" indent="0" algn="l" defTabSz="802072" rtl="0" eaLnBrk="1" latinLnBrk="0" hangingPunct="1">
              <a:lnSpc>
                <a:spcPct val="100000"/>
              </a:lnSpc>
              <a:spcBef>
                <a:spcPts val="0"/>
              </a:spcBef>
              <a:spcAft>
                <a:spcPts val="600"/>
              </a:spcAft>
              <a:buFont typeface="Arial" panose="020B0604020202020204" pitchFamily="34" charset="0"/>
              <a:buNone/>
              <a:tabLst/>
              <a:defRPr sz="1100" b="0" i="0" kern="1200">
                <a:solidFill>
                  <a:schemeClr val="tx1"/>
                </a:solidFill>
                <a:latin typeface="Helvetica Now Text" panose="020B0504030202020204" pitchFamily="34" charset="77"/>
                <a:ea typeface="+mn-ea"/>
                <a:cs typeface="+mn-cs"/>
              </a:defRPr>
            </a:lvl2pPr>
            <a:lvl3pPr marL="180975" indent="-180975" algn="l" defTabSz="802072" rtl="0" eaLnBrk="1" latinLnBrk="0" hangingPunct="1">
              <a:lnSpc>
                <a:spcPct val="100000"/>
              </a:lnSpc>
              <a:spcBef>
                <a:spcPts val="0"/>
              </a:spcBef>
              <a:spcAft>
                <a:spcPts val="600"/>
              </a:spcAft>
              <a:buClr>
                <a:schemeClr val="tx1"/>
              </a:buClr>
              <a:buFont typeface="Wingdings 2" panose="05020102010507070707" pitchFamily="18" charset="2"/>
              <a:buChar char=""/>
              <a:tabLst/>
              <a:defRPr sz="1100" b="0" i="0" kern="1200">
                <a:solidFill>
                  <a:schemeClr val="tx1"/>
                </a:solidFill>
                <a:latin typeface="Helvetica Now Text" panose="020B0504030202020204" pitchFamily="34" charset="77"/>
                <a:ea typeface="+mn-ea"/>
                <a:cs typeface="+mn-cs"/>
              </a:defRPr>
            </a:lvl3pPr>
            <a:lvl4pPr marL="360363" indent="-179388" algn="l" defTabSz="802072" rtl="0" eaLnBrk="1" latinLnBrk="0" hangingPunct="1">
              <a:lnSpc>
                <a:spcPct val="100000"/>
              </a:lnSpc>
              <a:spcBef>
                <a:spcPts val="0"/>
              </a:spcBef>
              <a:spcAft>
                <a:spcPts val="600"/>
              </a:spcAft>
              <a:buClr>
                <a:schemeClr val="tx1"/>
              </a:buClr>
              <a:buSzPct val="80000"/>
              <a:buFont typeface="System Font Regular"/>
              <a:buChar char="○"/>
              <a:tabLst/>
              <a:defRPr sz="1100" b="0" i="0" kern="1200">
                <a:solidFill>
                  <a:schemeClr val="tx1"/>
                </a:solidFill>
                <a:latin typeface="Helvetica Now Text" panose="020B0504030202020204" pitchFamily="34" charset="77"/>
                <a:ea typeface="+mn-ea"/>
                <a:cs typeface="+mn-cs"/>
              </a:defRPr>
            </a:lvl4pPr>
            <a:lvl5pPr marL="541338" indent="-180975" algn="l" defTabSz="802072" rtl="0" eaLnBrk="1" latinLnBrk="0" hangingPunct="1">
              <a:lnSpc>
                <a:spcPct val="100000"/>
              </a:lnSpc>
              <a:spcBef>
                <a:spcPts val="0"/>
              </a:spcBef>
              <a:spcAft>
                <a:spcPts val="600"/>
              </a:spcAft>
              <a:buClr>
                <a:schemeClr val="tx1"/>
              </a:buClr>
              <a:buFont typeface="System Font Regular"/>
              <a:buChar char="—"/>
              <a:tabLst/>
              <a:defRPr sz="1100" b="0" i="0" kern="1200">
                <a:solidFill>
                  <a:schemeClr val="tx1"/>
                </a:solidFill>
                <a:latin typeface="Helvetica Now Text" panose="020B0504030202020204" pitchFamily="34" charset="77"/>
                <a:ea typeface="+mn-ea"/>
                <a:cs typeface="+mn-cs"/>
              </a:defRPr>
            </a:lvl5pPr>
            <a:lvl6pPr marL="526107" indent="-116975" algn="l" defTabSz="802072" rtl="0" eaLnBrk="1" latinLnBrk="0" hangingPunct="1">
              <a:lnSpc>
                <a:spcPct val="117000"/>
              </a:lnSpc>
              <a:spcBef>
                <a:spcPts val="0"/>
              </a:spcBef>
              <a:buClr>
                <a:schemeClr val="tx1"/>
              </a:buClr>
              <a:buFont typeface="System Font Regular"/>
              <a:buChar char="–"/>
              <a:tabLst/>
              <a:defRPr sz="877" b="0" i="0" kern="1200">
                <a:solidFill>
                  <a:schemeClr val="tx1"/>
                </a:solidFill>
                <a:latin typeface="Helvetica Now Text" panose="020B0504030202020204" pitchFamily="34" charset="77"/>
                <a:ea typeface="+mn-ea"/>
                <a:cs typeface="+mn-cs"/>
              </a:defRPr>
            </a:lvl6pPr>
            <a:lvl7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7pPr>
            <a:lvl8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8pPr>
            <a:lvl9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9pPr>
          </a:lstStyle>
          <a:p>
            <a:pPr lvl="1" algn="ctr"/>
            <a:r>
              <a:rPr lang="en-GB" sz="1400" b="1" dirty="0"/>
              <a:t>Results</a:t>
            </a:r>
          </a:p>
        </p:txBody>
      </p:sp>
      <p:sp>
        <p:nvSpPr>
          <p:cNvPr id="23" name="Content Placeholder 5">
            <a:extLst>
              <a:ext uri="{FF2B5EF4-FFF2-40B4-BE49-F238E27FC236}">
                <a16:creationId xmlns:a16="http://schemas.microsoft.com/office/drawing/2014/main" id="{3369C9F5-FE19-0C89-E957-64B1EE318117}"/>
              </a:ext>
            </a:extLst>
          </p:cNvPr>
          <p:cNvSpPr txBox="1">
            <a:spLocks/>
          </p:cNvSpPr>
          <p:nvPr/>
        </p:nvSpPr>
        <p:spPr>
          <a:xfrm>
            <a:off x="7538105" y="4654167"/>
            <a:ext cx="2750483" cy="435743"/>
          </a:xfrm>
          <a:prstGeom prst="rect">
            <a:avLst/>
          </a:prstGeom>
          <a:solidFill>
            <a:schemeClr val="bg1"/>
          </a:solidFill>
        </p:spPr>
        <p:txBody>
          <a:bodyPr lIns="72000" tIns="72000" rIns="72000" bIns="72000" anchor="ctr"/>
          <a:lstStyle>
            <a:lvl1pPr marL="0" indent="0" algn="l" defTabSz="802072" rtl="0" eaLnBrk="1" latinLnBrk="0" hangingPunct="1">
              <a:lnSpc>
                <a:spcPct val="100000"/>
              </a:lnSpc>
              <a:spcBef>
                <a:spcPts val="600"/>
              </a:spcBef>
              <a:spcAft>
                <a:spcPts val="600"/>
              </a:spcAft>
              <a:buFont typeface="Arial" panose="020B0604020202020204" pitchFamily="34" charset="0"/>
              <a:buNone/>
              <a:tabLst/>
              <a:defRPr sz="1400" b="1" i="0" kern="1200">
                <a:solidFill>
                  <a:schemeClr val="tx1"/>
                </a:solidFill>
                <a:latin typeface="Helvetica Now Text" panose="020B0504030202020204" pitchFamily="34" charset="77"/>
                <a:ea typeface="+mn-ea"/>
                <a:cs typeface="+mn-cs"/>
              </a:defRPr>
            </a:lvl1pPr>
            <a:lvl2pPr marL="0" indent="0" algn="l" defTabSz="802072" rtl="0" eaLnBrk="1" latinLnBrk="0" hangingPunct="1">
              <a:lnSpc>
                <a:spcPct val="100000"/>
              </a:lnSpc>
              <a:spcBef>
                <a:spcPts val="0"/>
              </a:spcBef>
              <a:spcAft>
                <a:spcPts val="600"/>
              </a:spcAft>
              <a:buFont typeface="Arial" panose="020B0604020202020204" pitchFamily="34" charset="0"/>
              <a:buNone/>
              <a:tabLst/>
              <a:defRPr sz="1100" b="0" i="0" kern="1200">
                <a:solidFill>
                  <a:schemeClr val="tx1"/>
                </a:solidFill>
                <a:latin typeface="Helvetica Now Text" panose="020B0504030202020204" pitchFamily="34" charset="77"/>
                <a:ea typeface="+mn-ea"/>
                <a:cs typeface="+mn-cs"/>
              </a:defRPr>
            </a:lvl2pPr>
            <a:lvl3pPr marL="180975" indent="-180975" algn="l" defTabSz="802072" rtl="0" eaLnBrk="1" latinLnBrk="0" hangingPunct="1">
              <a:lnSpc>
                <a:spcPct val="100000"/>
              </a:lnSpc>
              <a:spcBef>
                <a:spcPts val="0"/>
              </a:spcBef>
              <a:spcAft>
                <a:spcPts val="600"/>
              </a:spcAft>
              <a:buClr>
                <a:schemeClr val="tx1"/>
              </a:buClr>
              <a:buFont typeface="Wingdings 2" panose="05020102010507070707" pitchFamily="18" charset="2"/>
              <a:buChar char=""/>
              <a:tabLst/>
              <a:defRPr sz="1100" b="0" i="0" kern="1200">
                <a:solidFill>
                  <a:schemeClr val="tx1"/>
                </a:solidFill>
                <a:latin typeface="Helvetica Now Text" panose="020B0504030202020204" pitchFamily="34" charset="77"/>
                <a:ea typeface="+mn-ea"/>
                <a:cs typeface="+mn-cs"/>
              </a:defRPr>
            </a:lvl3pPr>
            <a:lvl4pPr marL="360363" indent="-179388" algn="l" defTabSz="802072" rtl="0" eaLnBrk="1" latinLnBrk="0" hangingPunct="1">
              <a:lnSpc>
                <a:spcPct val="100000"/>
              </a:lnSpc>
              <a:spcBef>
                <a:spcPts val="0"/>
              </a:spcBef>
              <a:spcAft>
                <a:spcPts val="600"/>
              </a:spcAft>
              <a:buClr>
                <a:schemeClr val="tx1"/>
              </a:buClr>
              <a:buSzPct val="80000"/>
              <a:buFont typeface="System Font Regular"/>
              <a:buChar char="○"/>
              <a:tabLst/>
              <a:defRPr sz="1100" b="0" i="0" kern="1200">
                <a:solidFill>
                  <a:schemeClr val="tx1"/>
                </a:solidFill>
                <a:latin typeface="Helvetica Now Text" panose="020B0504030202020204" pitchFamily="34" charset="77"/>
                <a:ea typeface="+mn-ea"/>
                <a:cs typeface="+mn-cs"/>
              </a:defRPr>
            </a:lvl4pPr>
            <a:lvl5pPr marL="541338" indent="-180975" algn="l" defTabSz="802072" rtl="0" eaLnBrk="1" latinLnBrk="0" hangingPunct="1">
              <a:lnSpc>
                <a:spcPct val="100000"/>
              </a:lnSpc>
              <a:spcBef>
                <a:spcPts val="0"/>
              </a:spcBef>
              <a:spcAft>
                <a:spcPts val="600"/>
              </a:spcAft>
              <a:buClr>
                <a:schemeClr val="tx1"/>
              </a:buClr>
              <a:buFont typeface="System Font Regular"/>
              <a:buChar char="—"/>
              <a:tabLst/>
              <a:defRPr sz="1100" b="0" i="0" kern="1200">
                <a:solidFill>
                  <a:schemeClr val="tx1"/>
                </a:solidFill>
                <a:latin typeface="Helvetica Now Text" panose="020B0504030202020204" pitchFamily="34" charset="77"/>
                <a:ea typeface="+mn-ea"/>
                <a:cs typeface="+mn-cs"/>
              </a:defRPr>
            </a:lvl5pPr>
            <a:lvl6pPr marL="526107" indent="-116975" algn="l" defTabSz="802072" rtl="0" eaLnBrk="1" latinLnBrk="0" hangingPunct="1">
              <a:lnSpc>
                <a:spcPct val="117000"/>
              </a:lnSpc>
              <a:spcBef>
                <a:spcPts val="0"/>
              </a:spcBef>
              <a:buClr>
                <a:schemeClr val="tx1"/>
              </a:buClr>
              <a:buFont typeface="System Font Regular"/>
              <a:buChar char="–"/>
              <a:tabLst/>
              <a:defRPr sz="877" b="0" i="0" kern="1200">
                <a:solidFill>
                  <a:schemeClr val="tx1"/>
                </a:solidFill>
                <a:latin typeface="Helvetica Now Text" panose="020B0504030202020204" pitchFamily="34" charset="77"/>
                <a:ea typeface="+mn-ea"/>
                <a:cs typeface="+mn-cs"/>
              </a:defRPr>
            </a:lvl6pPr>
            <a:lvl7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7pPr>
            <a:lvl8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8pPr>
            <a:lvl9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9pPr>
          </a:lstStyle>
          <a:p>
            <a:pPr lvl="1" algn="ctr"/>
            <a:r>
              <a:rPr lang="en-GB" sz="1200" dirty="0"/>
              <a:t>Double-digit </a:t>
            </a:r>
            <a:r>
              <a:rPr lang="en-GB" sz="1200" dirty="0" err="1"/>
              <a:t>RoE</a:t>
            </a:r>
            <a:endParaRPr lang="en-GB" sz="1200" dirty="0"/>
          </a:p>
        </p:txBody>
      </p:sp>
      <p:sp>
        <p:nvSpPr>
          <p:cNvPr id="24" name="Content Placeholder 5">
            <a:extLst>
              <a:ext uri="{FF2B5EF4-FFF2-40B4-BE49-F238E27FC236}">
                <a16:creationId xmlns:a16="http://schemas.microsoft.com/office/drawing/2014/main" id="{D45FCA3D-C9E3-5BB7-1C8E-9D012EDEF3E5}"/>
              </a:ext>
            </a:extLst>
          </p:cNvPr>
          <p:cNvSpPr txBox="1">
            <a:spLocks/>
          </p:cNvSpPr>
          <p:nvPr/>
        </p:nvSpPr>
        <p:spPr>
          <a:xfrm>
            <a:off x="1687638" y="5142925"/>
            <a:ext cx="2748800" cy="435743"/>
          </a:xfrm>
          <a:prstGeom prst="rect">
            <a:avLst/>
          </a:prstGeom>
          <a:solidFill>
            <a:schemeClr val="bg1"/>
          </a:solidFill>
        </p:spPr>
        <p:txBody>
          <a:bodyPr lIns="72000" tIns="72000" rIns="72000" bIns="72000" anchor="ctr"/>
          <a:lstStyle>
            <a:lvl1pPr marL="0" indent="0" algn="l" defTabSz="802072" rtl="0" eaLnBrk="1" latinLnBrk="0" hangingPunct="1">
              <a:lnSpc>
                <a:spcPct val="100000"/>
              </a:lnSpc>
              <a:spcBef>
                <a:spcPts val="600"/>
              </a:spcBef>
              <a:spcAft>
                <a:spcPts val="600"/>
              </a:spcAft>
              <a:buFont typeface="Arial" panose="020B0604020202020204" pitchFamily="34" charset="0"/>
              <a:buNone/>
              <a:tabLst/>
              <a:defRPr sz="1400" b="1" i="0" kern="1200">
                <a:solidFill>
                  <a:schemeClr val="tx1"/>
                </a:solidFill>
                <a:latin typeface="Helvetica Now Text" panose="020B0504030202020204" pitchFamily="34" charset="77"/>
                <a:ea typeface="+mn-ea"/>
                <a:cs typeface="+mn-cs"/>
              </a:defRPr>
            </a:lvl1pPr>
            <a:lvl2pPr marL="0" indent="0" algn="l" defTabSz="802072" rtl="0" eaLnBrk="1" latinLnBrk="0" hangingPunct="1">
              <a:lnSpc>
                <a:spcPct val="100000"/>
              </a:lnSpc>
              <a:spcBef>
                <a:spcPts val="0"/>
              </a:spcBef>
              <a:spcAft>
                <a:spcPts val="600"/>
              </a:spcAft>
              <a:buFont typeface="Arial" panose="020B0604020202020204" pitchFamily="34" charset="0"/>
              <a:buNone/>
              <a:tabLst/>
              <a:defRPr sz="1100" b="0" i="0" kern="1200">
                <a:solidFill>
                  <a:schemeClr val="tx1"/>
                </a:solidFill>
                <a:latin typeface="Helvetica Now Text" panose="020B0504030202020204" pitchFamily="34" charset="77"/>
                <a:ea typeface="+mn-ea"/>
                <a:cs typeface="+mn-cs"/>
              </a:defRPr>
            </a:lvl2pPr>
            <a:lvl3pPr marL="180975" indent="-180975" algn="l" defTabSz="802072" rtl="0" eaLnBrk="1" latinLnBrk="0" hangingPunct="1">
              <a:lnSpc>
                <a:spcPct val="100000"/>
              </a:lnSpc>
              <a:spcBef>
                <a:spcPts val="0"/>
              </a:spcBef>
              <a:spcAft>
                <a:spcPts val="600"/>
              </a:spcAft>
              <a:buClr>
                <a:schemeClr val="tx1"/>
              </a:buClr>
              <a:buFont typeface="Wingdings 2" panose="05020102010507070707" pitchFamily="18" charset="2"/>
              <a:buChar char=""/>
              <a:tabLst/>
              <a:defRPr sz="1100" b="0" i="0" kern="1200">
                <a:solidFill>
                  <a:schemeClr val="tx1"/>
                </a:solidFill>
                <a:latin typeface="Helvetica Now Text" panose="020B0504030202020204" pitchFamily="34" charset="77"/>
                <a:ea typeface="+mn-ea"/>
                <a:cs typeface="+mn-cs"/>
              </a:defRPr>
            </a:lvl3pPr>
            <a:lvl4pPr marL="360363" indent="-179388" algn="l" defTabSz="802072" rtl="0" eaLnBrk="1" latinLnBrk="0" hangingPunct="1">
              <a:lnSpc>
                <a:spcPct val="100000"/>
              </a:lnSpc>
              <a:spcBef>
                <a:spcPts val="0"/>
              </a:spcBef>
              <a:spcAft>
                <a:spcPts val="600"/>
              </a:spcAft>
              <a:buClr>
                <a:schemeClr val="tx1"/>
              </a:buClr>
              <a:buSzPct val="80000"/>
              <a:buFont typeface="System Font Regular"/>
              <a:buChar char="○"/>
              <a:tabLst/>
              <a:defRPr sz="1100" b="0" i="0" kern="1200">
                <a:solidFill>
                  <a:schemeClr val="tx1"/>
                </a:solidFill>
                <a:latin typeface="Helvetica Now Text" panose="020B0504030202020204" pitchFamily="34" charset="77"/>
                <a:ea typeface="+mn-ea"/>
                <a:cs typeface="+mn-cs"/>
              </a:defRPr>
            </a:lvl4pPr>
            <a:lvl5pPr marL="541338" indent="-180975" algn="l" defTabSz="802072" rtl="0" eaLnBrk="1" latinLnBrk="0" hangingPunct="1">
              <a:lnSpc>
                <a:spcPct val="100000"/>
              </a:lnSpc>
              <a:spcBef>
                <a:spcPts val="0"/>
              </a:spcBef>
              <a:spcAft>
                <a:spcPts val="600"/>
              </a:spcAft>
              <a:buClr>
                <a:schemeClr val="tx1"/>
              </a:buClr>
              <a:buFont typeface="System Font Regular"/>
              <a:buChar char="—"/>
              <a:tabLst/>
              <a:defRPr sz="1100" b="0" i="0" kern="1200">
                <a:solidFill>
                  <a:schemeClr val="tx1"/>
                </a:solidFill>
                <a:latin typeface="Helvetica Now Text" panose="020B0504030202020204" pitchFamily="34" charset="77"/>
                <a:ea typeface="+mn-ea"/>
                <a:cs typeface="+mn-cs"/>
              </a:defRPr>
            </a:lvl5pPr>
            <a:lvl6pPr marL="526107" indent="-116975" algn="l" defTabSz="802072" rtl="0" eaLnBrk="1" latinLnBrk="0" hangingPunct="1">
              <a:lnSpc>
                <a:spcPct val="117000"/>
              </a:lnSpc>
              <a:spcBef>
                <a:spcPts val="0"/>
              </a:spcBef>
              <a:buClr>
                <a:schemeClr val="tx1"/>
              </a:buClr>
              <a:buFont typeface="System Font Regular"/>
              <a:buChar char="–"/>
              <a:tabLst/>
              <a:defRPr sz="877" b="0" i="0" kern="1200">
                <a:solidFill>
                  <a:schemeClr val="tx1"/>
                </a:solidFill>
                <a:latin typeface="Helvetica Now Text" panose="020B0504030202020204" pitchFamily="34" charset="77"/>
                <a:ea typeface="+mn-ea"/>
                <a:cs typeface="+mn-cs"/>
              </a:defRPr>
            </a:lvl6pPr>
            <a:lvl7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7pPr>
            <a:lvl8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8pPr>
            <a:lvl9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9pPr>
          </a:lstStyle>
          <a:p>
            <a:pPr lvl="1" algn="ctr"/>
            <a:r>
              <a:rPr lang="en-GB" sz="1200" dirty="0"/>
              <a:t>Further capital depletion</a:t>
            </a:r>
          </a:p>
        </p:txBody>
      </p:sp>
      <p:sp>
        <p:nvSpPr>
          <p:cNvPr id="25" name="Content Placeholder 5">
            <a:extLst>
              <a:ext uri="{FF2B5EF4-FFF2-40B4-BE49-F238E27FC236}">
                <a16:creationId xmlns:a16="http://schemas.microsoft.com/office/drawing/2014/main" id="{F4DC8FF0-54B0-54FC-0EBA-351F089044FC}"/>
              </a:ext>
            </a:extLst>
          </p:cNvPr>
          <p:cNvSpPr txBox="1">
            <a:spLocks/>
          </p:cNvSpPr>
          <p:nvPr/>
        </p:nvSpPr>
        <p:spPr>
          <a:xfrm>
            <a:off x="4818943" y="5142925"/>
            <a:ext cx="2336657" cy="435743"/>
          </a:xfrm>
          <a:prstGeom prst="rect">
            <a:avLst/>
          </a:prstGeom>
          <a:solidFill>
            <a:schemeClr val="bg1"/>
          </a:solidFill>
        </p:spPr>
        <p:txBody>
          <a:bodyPr lIns="72000" tIns="72000" rIns="72000" bIns="72000" anchor="ctr"/>
          <a:lstStyle>
            <a:lvl1pPr marL="0" indent="0" algn="l" defTabSz="802072" rtl="0" eaLnBrk="1" latinLnBrk="0" hangingPunct="1">
              <a:lnSpc>
                <a:spcPct val="100000"/>
              </a:lnSpc>
              <a:spcBef>
                <a:spcPts val="600"/>
              </a:spcBef>
              <a:spcAft>
                <a:spcPts val="600"/>
              </a:spcAft>
              <a:buFont typeface="Arial" panose="020B0604020202020204" pitchFamily="34" charset="0"/>
              <a:buNone/>
              <a:tabLst/>
              <a:defRPr sz="1400" b="1" i="0" kern="1200">
                <a:solidFill>
                  <a:schemeClr val="tx1"/>
                </a:solidFill>
                <a:latin typeface="Helvetica Now Text" panose="020B0504030202020204" pitchFamily="34" charset="77"/>
                <a:ea typeface="+mn-ea"/>
                <a:cs typeface="+mn-cs"/>
              </a:defRPr>
            </a:lvl1pPr>
            <a:lvl2pPr marL="0" indent="0" algn="l" defTabSz="802072" rtl="0" eaLnBrk="1" latinLnBrk="0" hangingPunct="1">
              <a:lnSpc>
                <a:spcPct val="100000"/>
              </a:lnSpc>
              <a:spcBef>
                <a:spcPts val="0"/>
              </a:spcBef>
              <a:spcAft>
                <a:spcPts val="600"/>
              </a:spcAft>
              <a:buFont typeface="Arial" panose="020B0604020202020204" pitchFamily="34" charset="0"/>
              <a:buNone/>
              <a:tabLst/>
              <a:defRPr sz="1100" b="0" i="0" kern="1200">
                <a:solidFill>
                  <a:schemeClr val="tx1"/>
                </a:solidFill>
                <a:latin typeface="Helvetica Now Text" panose="020B0504030202020204" pitchFamily="34" charset="77"/>
                <a:ea typeface="+mn-ea"/>
                <a:cs typeface="+mn-cs"/>
              </a:defRPr>
            </a:lvl2pPr>
            <a:lvl3pPr marL="180975" indent="-180975" algn="l" defTabSz="802072" rtl="0" eaLnBrk="1" latinLnBrk="0" hangingPunct="1">
              <a:lnSpc>
                <a:spcPct val="100000"/>
              </a:lnSpc>
              <a:spcBef>
                <a:spcPts val="0"/>
              </a:spcBef>
              <a:spcAft>
                <a:spcPts val="600"/>
              </a:spcAft>
              <a:buClr>
                <a:schemeClr val="tx1"/>
              </a:buClr>
              <a:buFont typeface="Wingdings 2" panose="05020102010507070707" pitchFamily="18" charset="2"/>
              <a:buChar char=""/>
              <a:tabLst/>
              <a:defRPr sz="1100" b="0" i="0" kern="1200">
                <a:solidFill>
                  <a:schemeClr val="tx1"/>
                </a:solidFill>
                <a:latin typeface="Helvetica Now Text" panose="020B0504030202020204" pitchFamily="34" charset="77"/>
                <a:ea typeface="+mn-ea"/>
                <a:cs typeface="+mn-cs"/>
              </a:defRPr>
            </a:lvl3pPr>
            <a:lvl4pPr marL="360363" indent="-179388" algn="l" defTabSz="802072" rtl="0" eaLnBrk="1" latinLnBrk="0" hangingPunct="1">
              <a:lnSpc>
                <a:spcPct val="100000"/>
              </a:lnSpc>
              <a:spcBef>
                <a:spcPts val="0"/>
              </a:spcBef>
              <a:spcAft>
                <a:spcPts val="600"/>
              </a:spcAft>
              <a:buClr>
                <a:schemeClr val="tx1"/>
              </a:buClr>
              <a:buSzPct val="80000"/>
              <a:buFont typeface="System Font Regular"/>
              <a:buChar char="○"/>
              <a:tabLst/>
              <a:defRPr sz="1100" b="0" i="0" kern="1200">
                <a:solidFill>
                  <a:schemeClr val="tx1"/>
                </a:solidFill>
                <a:latin typeface="Helvetica Now Text" panose="020B0504030202020204" pitchFamily="34" charset="77"/>
                <a:ea typeface="+mn-ea"/>
                <a:cs typeface="+mn-cs"/>
              </a:defRPr>
            </a:lvl4pPr>
            <a:lvl5pPr marL="541338" indent="-180975" algn="l" defTabSz="802072" rtl="0" eaLnBrk="1" latinLnBrk="0" hangingPunct="1">
              <a:lnSpc>
                <a:spcPct val="100000"/>
              </a:lnSpc>
              <a:spcBef>
                <a:spcPts val="0"/>
              </a:spcBef>
              <a:spcAft>
                <a:spcPts val="600"/>
              </a:spcAft>
              <a:buClr>
                <a:schemeClr val="tx1"/>
              </a:buClr>
              <a:buFont typeface="System Font Regular"/>
              <a:buChar char="—"/>
              <a:tabLst/>
              <a:defRPr sz="1100" b="0" i="0" kern="1200">
                <a:solidFill>
                  <a:schemeClr val="tx1"/>
                </a:solidFill>
                <a:latin typeface="Helvetica Now Text" panose="020B0504030202020204" pitchFamily="34" charset="77"/>
                <a:ea typeface="+mn-ea"/>
                <a:cs typeface="+mn-cs"/>
              </a:defRPr>
            </a:lvl5pPr>
            <a:lvl6pPr marL="526107" indent="-116975" algn="l" defTabSz="802072" rtl="0" eaLnBrk="1" latinLnBrk="0" hangingPunct="1">
              <a:lnSpc>
                <a:spcPct val="117000"/>
              </a:lnSpc>
              <a:spcBef>
                <a:spcPts val="0"/>
              </a:spcBef>
              <a:buClr>
                <a:schemeClr val="tx1"/>
              </a:buClr>
              <a:buFont typeface="System Font Regular"/>
              <a:buChar char="–"/>
              <a:tabLst/>
              <a:defRPr sz="877" b="0" i="0" kern="1200">
                <a:solidFill>
                  <a:schemeClr val="tx1"/>
                </a:solidFill>
                <a:latin typeface="Helvetica Now Text" panose="020B0504030202020204" pitchFamily="34" charset="77"/>
                <a:ea typeface="+mn-ea"/>
                <a:cs typeface="+mn-cs"/>
              </a:defRPr>
            </a:lvl6pPr>
            <a:lvl7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7pPr>
            <a:lvl8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8pPr>
            <a:lvl9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9pPr>
          </a:lstStyle>
          <a:p>
            <a:pPr lvl="1" algn="ctr"/>
            <a:r>
              <a:rPr lang="en-GB" sz="1400" b="1" dirty="0"/>
              <a:t>Capital </a:t>
            </a:r>
          </a:p>
        </p:txBody>
      </p:sp>
      <p:sp>
        <p:nvSpPr>
          <p:cNvPr id="26" name="Content Placeholder 5">
            <a:extLst>
              <a:ext uri="{FF2B5EF4-FFF2-40B4-BE49-F238E27FC236}">
                <a16:creationId xmlns:a16="http://schemas.microsoft.com/office/drawing/2014/main" id="{43E79F5C-14CA-22A5-113F-5B68EC2C5EDB}"/>
              </a:ext>
            </a:extLst>
          </p:cNvPr>
          <p:cNvSpPr txBox="1">
            <a:spLocks/>
          </p:cNvSpPr>
          <p:nvPr/>
        </p:nvSpPr>
        <p:spPr>
          <a:xfrm>
            <a:off x="7538105" y="5142925"/>
            <a:ext cx="2750483" cy="435743"/>
          </a:xfrm>
          <a:prstGeom prst="rect">
            <a:avLst/>
          </a:prstGeom>
          <a:solidFill>
            <a:schemeClr val="bg1"/>
          </a:solidFill>
        </p:spPr>
        <p:txBody>
          <a:bodyPr lIns="72000" tIns="72000" rIns="72000" bIns="72000" anchor="ctr"/>
          <a:lstStyle>
            <a:lvl1pPr marL="0" indent="0" algn="l" defTabSz="802072" rtl="0" eaLnBrk="1" latinLnBrk="0" hangingPunct="1">
              <a:lnSpc>
                <a:spcPct val="100000"/>
              </a:lnSpc>
              <a:spcBef>
                <a:spcPts val="600"/>
              </a:spcBef>
              <a:spcAft>
                <a:spcPts val="600"/>
              </a:spcAft>
              <a:buFont typeface="Arial" panose="020B0604020202020204" pitchFamily="34" charset="0"/>
              <a:buNone/>
              <a:tabLst/>
              <a:defRPr sz="1400" b="1" i="0" kern="1200">
                <a:solidFill>
                  <a:schemeClr val="tx1"/>
                </a:solidFill>
                <a:latin typeface="Helvetica Now Text" panose="020B0504030202020204" pitchFamily="34" charset="77"/>
                <a:ea typeface="+mn-ea"/>
                <a:cs typeface="+mn-cs"/>
              </a:defRPr>
            </a:lvl1pPr>
            <a:lvl2pPr marL="0" indent="0" algn="l" defTabSz="802072" rtl="0" eaLnBrk="1" latinLnBrk="0" hangingPunct="1">
              <a:lnSpc>
                <a:spcPct val="100000"/>
              </a:lnSpc>
              <a:spcBef>
                <a:spcPts val="0"/>
              </a:spcBef>
              <a:spcAft>
                <a:spcPts val="600"/>
              </a:spcAft>
              <a:buFont typeface="Arial" panose="020B0604020202020204" pitchFamily="34" charset="0"/>
              <a:buNone/>
              <a:tabLst/>
              <a:defRPr sz="1100" b="0" i="0" kern="1200">
                <a:solidFill>
                  <a:schemeClr val="tx1"/>
                </a:solidFill>
                <a:latin typeface="Helvetica Now Text" panose="020B0504030202020204" pitchFamily="34" charset="77"/>
                <a:ea typeface="+mn-ea"/>
                <a:cs typeface="+mn-cs"/>
              </a:defRPr>
            </a:lvl2pPr>
            <a:lvl3pPr marL="180975" indent="-180975" algn="l" defTabSz="802072" rtl="0" eaLnBrk="1" latinLnBrk="0" hangingPunct="1">
              <a:lnSpc>
                <a:spcPct val="100000"/>
              </a:lnSpc>
              <a:spcBef>
                <a:spcPts val="0"/>
              </a:spcBef>
              <a:spcAft>
                <a:spcPts val="600"/>
              </a:spcAft>
              <a:buClr>
                <a:schemeClr val="tx1"/>
              </a:buClr>
              <a:buFont typeface="Wingdings 2" panose="05020102010507070707" pitchFamily="18" charset="2"/>
              <a:buChar char=""/>
              <a:tabLst/>
              <a:defRPr sz="1100" b="0" i="0" kern="1200">
                <a:solidFill>
                  <a:schemeClr val="tx1"/>
                </a:solidFill>
                <a:latin typeface="Helvetica Now Text" panose="020B0504030202020204" pitchFamily="34" charset="77"/>
                <a:ea typeface="+mn-ea"/>
                <a:cs typeface="+mn-cs"/>
              </a:defRPr>
            </a:lvl3pPr>
            <a:lvl4pPr marL="360363" indent="-179388" algn="l" defTabSz="802072" rtl="0" eaLnBrk="1" latinLnBrk="0" hangingPunct="1">
              <a:lnSpc>
                <a:spcPct val="100000"/>
              </a:lnSpc>
              <a:spcBef>
                <a:spcPts val="0"/>
              </a:spcBef>
              <a:spcAft>
                <a:spcPts val="600"/>
              </a:spcAft>
              <a:buClr>
                <a:schemeClr val="tx1"/>
              </a:buClr>
              <a:buSzPct val="80000"/>
              <a:buFont typeface="System Font Regular"/>
              <a:buChar char="○"/>
              <a:tabLst/>
              <a:defRPr sz="1100" b="0" i="0" kern="1200">
                <a:solidFill>
                  <a:schemeClr val="tx1"/>
                </a:solidFill>
                <a:latin typeface="Helvetica Now Text" panose="020B0504030202020204" pitchFamily="34" charset="77"/>
                <a:ea typeface="+mn-ea"/>
                <a:cs typeface="+mn-cs"/>
              </a:defRPr>
            </a:lvl4pPr>
            <a:lvl5pPr marL="541338" indent="-180975" algn="l" defTabSz="802072" rtl="0" eaLnBrk="1" latinLnBrk="0" hangingPunct="1">
              <a:lnSpc>
                <a:spcPct val="100000"/>
              </a:lnSpc>
              <a:spcBef>
                <a:spcPts val="0"/>
              </a:spcBef>
              <a:spcAft>
                <a:spcPts val="600"/>
              </a:spcAft>
              <a:buClr>
                <a:schemeClr val="tx1"/>
              </a:buClr>
              <a:buFont typeface="System Font Regular"/>
              <a:buChar char="—"/>
              <a:tabLst/>
              <a:defRPr sz="1100" b="0" i="0" kern="1200">
                <a:solidFill>
                  <a:schemeClr val="tx1"/>
                </a:solidFill>
                <a:latin typeface="Helvetica Now Text" panose="020B0504030202020204" pitchFamily="34" charset="77"/>
                <a:ea typeface="+mn-ea"/>
                <a:cs typeface="+mn-cs"/>
              </a:defRPr>
            </a:lvl5pPr>
            <a:lvl6pPr marL="526107" indent="-116975" algn="l" defTabSz="802072" rtl="0" eaLnBrk="1" latinLnBrk="0" hangingPunct="1">
              <a:lnSpc>
                <a:spcPct val="117000"/>
              </a:lnSpc>
              <a:spcBef>
                <a:spcPts val="0"/>
              </a:spcBef>
              <a:buClr>
                <a:schemeClr val="tx1"/>
              </a:buClr>
              <a:buFont typeface="System Font Regular"/>
              <a:buChar char="–"/>
              <a:tabLst/>
              <a:defRPr sz="877" b="0" i="0" kern="1200">
                <a:solidFill>
                  <a:schemeClr val="tx1"/>
                </a:solidFill>
                <a:latin typeface="Helvetica Now Text" panose="020B0504030202020204" pitchFamily="34" charset="77"/>
                <a:ea typeface="+mn-ea"/>
                <a:cs typeface="+mn-cs"/>
              </a:defRPr>
            </a:lvl6pPr>
            <a:lvl7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7pPr>
            <a:lvl8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8pPr>
            <a:lvl9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9pPr>
          </a:lstStyle>
          <a:p>
            <a:pPr lvl="1" algn="ctr"/>
            <a:r>
              <a:rPr lang="en-GB" sz="1200" dirty="0"/>
              <a:t>Strong retained earnings, significant capital inflows</a:t>
            </a:r>
          </a:p>
        </p:txBody>
      </p:sp>
      <p:sp>
        <p:nvSpPr>
          <p:cNvPr id="27" name="Content Placeholder 5">
            <a:extLst>
              <a:ext uri="{FF2B5EF4-FFF2-40B4-BE49-F238E27FC236}">
                <a16:creationId xmlns:a16="http://schemas.microsoft.com/office/drawing/2014/main" id="{7AC55DAB-0B27-E5AE-026F-CC2F20592E1D}"/>
              </a:ext>
            </a:extLst>
          </p:cNvPr>
          <p:cNvSpPr txBox="1">
            <a:spLocks/>
          </p:cNvSpPr>
          <p:nvPr/>
        </p:nvSpPr>
        <p:spPr>
          <a:xfrm>
            <a:off x="1687638" y="5631683"/>
            <a:ext cx="2748800" cy="435743"/>
          </a:xfrm>
          <a:prstGeom prst="rect">
            <a:avLst/>
          </a:prstGeom>
          <a:solidFill>
            <a:schemeClr val="bg1"/>
          </a:solidFill>
        </p:spPr>
        <p:txBody>
          <a:bodyPr lIns="72000" tIns="72000" rIns="72000" bIns="72000" anchor="ctr"/>
          <a:lstStyle>
            <a:lvl1pPr marL="0" indent="0" algn="l" defTabSz="802072" rtl="0" eaLnBrk="1" latinLnBrk="0" hangingPunct="1">
              <a:lnSpc>
                <a:spcPct val="100000"/>
              </a:lnSpc>
              <a:spcBef>
                <a:spcPts val="600"/>
              </a:spcBef>
              <a:spcAft>
                <a:spcPts val="600"/>
              </a:spcAft>
              <a:buFont typeface="Arial" panose="020B0604020202020204" pitchFamily="34" charset="0"/>
              <a:buNone/>
              <a:tabLst/>
              <a:defRPr sz="1400" b="1" i="0" kern="1200">
                <a:solidFill>
                  <a:schemeClr val="tx1"/>
                </a:solidFill>
                <a:latin typeface="Helvetica Now Text" panose="020B0504030202020204" pitchFamily="34" charset="77"/>
                <a:ea typeface="+mn-ea"/>
                <a:cs typeface="+mn-cs"/>
              </a:defRPr>
            </a:lvl1pPr>
            <a:lvl2pPr marL="0" indent="0" algn="l" defTabSz="802072" rtl="0" eaLnBrk="1" latinLnBrk="0" hangingPunct="1">
              <a:lnSpc>
                <a:spcPct val="100000"/>
              </a:lnSpc>
              <a:spcBef>
                <a:spcPts val="0"/>
              </a:spcBef>
              <a:spcAft>
                <a:spcPts val="600"/>
              </a:spcAft>
              <a:buFont typeface="Arial" panose="020B0604020202020204" pitchFamily="34" charset="0"/>
              <a:buNone/>
              <a:tabLst/>
              <a:defRPr sz="1100" b="0" i="0" kern="1200">
                <a:solidFill>
                  <a:schemeClr val="tx1"/>
                </a:solidFill>
                <a:latin typeface="Helvetica Now Text" panose="020B0504030202020204" pitchFamily="34" charset="77"/>
                <a:ea typeface="+mn-ea"/>
                <a:cs typeface="+mn-cs"/>
              </a:defRPr>
            </a:lvl2pPr>
            <a:lvl3pPr marL="180975" indent="-180975" algn="l" defTabSz="802072" rtl="0" eaLnBrk="1" latinLnBrk="0" hangingPunct="1">
              <a:lnSpc>
                <a:spcPct val="100000"/>
              </a:lnSpc>
              <a:spcBef>
                <a:spcPts val="0"/>
              </a:spcBef>
              <a:spcAft>
                <a:spcPts val="600"/>
              </a:spcAft>
              <a:buClr>
                <a:schemeClr val="tx1"/>
              </a:buClr>
              <a:buFont typeface="Wingdings 2" panose="05020102010507070707" pitchFamily="18" charset="2"/>
              <a:buChar char=""/>
              <a:tabLst/>
              <a:defRPr sz="1100" b="0" i="0" kern="1200">
                <a:solidFill>
                  <a:schemeClr val="tx1"/>
                </a:solidFill>
                <a:latin typeface="Helvetica Now Text" panose="020B0504030202020204" pitchFamily="34" charset="77"/>
                <a:ea typeface="+mn-ea"/>
                <a:cs typeface="+mn-cs"/>
              </a:defRPr>
            </a:lvl3pPr>
            <a:lvl4pPr marL="360363" indent="-179388" algn="l" defTabSz="802072" rtl="0" eaLnBrk="1" latinLnBrk="0" hangingPunct="1">
              <a:lnSpc>
                <a:spcPct val="100000"/>
              </a:lnSpc>
              <a:spcBef>
                <a:spcPts val="0"/>
              </a:spcBef>
              <a:spcAft>
                <a:spcPts val="600"/>
              </a:spcAft>
              <a:buClr>
                <a:schemeClr val="tx1"/>
              </a:buClr>
              <a:buSzPct val="80000"/>
              <a:buFont typeface="System Font Regular"/>
              <a:buChar char="○"/>
              <a:tabLst/>
              <a:defRPr sz="1100" b="0" i="0" kern="1200">
                <a:solidFill>
                  <a:schemeClr val="tx1"/>
                </a:solidFill>
                <a:latin typeface="Helvetica Now Text" panose="020B0504030202020204" pitchFamily="34" charset="77"/>
                <a:ea typeface="+mn-ea"/>
                <a:cs typeface="+mn-cs"/>
              </a:defRPr>
            </a:lvl4pPr>
            <a:lvl5pPr marL="541338" indent="-180975" algn="l" defTabSz="802072" rtl="0" eaLnBrk="1" latinLnBrk="0" hangingPunct="1">
              <a:lnSpc>
                <a:spcPct val="100000"/>
              </a:lnSpc>
              <a:spcBef>
                <a:spcPts val="0"/>
              </a:spcBef>
              <a:spcAft>
                <a:spcPts val="600"/>
              </a:spcAft>
              <a:buClr>
                <a:schemeClr val="tx1"/>
              </a:buClr>
              <a:buFont typeface="System Font Regular"/>
              <a:buChar char="—"/>
              <a:tabLst/>
              <a:defRPr sz="1100" b="0" i="0" kern="1200">
                <a:solidFill>
                  <a:schemeClr val="tx1"/>
                </a:solidFill>
                <a:latin typeface="Helvetica Now Text" panose="020B0504030202020204" pitchFamily="34" charset="77"/>
                <a:ea typeface="+mn-ea"/>
                <a:cs typeface="+mn-cs"/>
              </a:defRPr>
            </a:lvl5pPr>
            <a:lvl6pPr marL="526107" indent="-116975" algn="l" defTabSz="802072" rtl="0" eaLnBrk="1" latinLnBrk="0" hangingPunct="1">
              <a:lnSpc>
                <a:spcPct val="117000"/>
              </a:lnSpc>
              <a:spcBef>
                <a:spcPts val="0"/>
              </a:spcBef>
              <a:buClr>
                <a:schemeClr val="tx1"/>
              </a:buClr>
              <a:buFont typeface="System Font Regular"/>
              <a:buChar char="–"/>
              <a:tabLst/>
              <a:defRPr sz="877" b="0" i="0" kern="1200">
                <a:solidFill>
                  <a:schemeClr val="tx1"/>
                </a:solidFill>
                <a:latin typeface="Helvetica Now Text" panose="020B0504030202020204" pitchFamily="34" charset="77"/>
                <a:ea typeface="+mn-ea"/>
                <a:cs typeface="+mn-cs"/>
              </a:defRPr>
            </a:lvl6pPr>
            <a:lvl7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7pPr>
            <a:lvl8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8pPr>
            <a:lvl9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9pPr>
          </a:lstStyle>
          <a:p>
            <a:pPr lvl="1" algn="ctr"/>
            <a:r>
              <a:rPr lang="en-GB" sz="1200" dirty="0"/>
              <a:t>Shock events impact capital markets</a:t>
            </a:r>
          </a:p>
        </p:txBody>
      </p:sp>
      <p:sp>
        <p:nvSpPr>
          <p:cNvPr id="28" name="Content Placeholder 5">
            <a:extLst>
              <a:ext uri="{FF2B5EF4-FFF2-40B4-BE49-F238E27FC236}">
                <a16:creationId xmlns:a16="http://schemas.microsoft.com/office/drawing/2014/main" id="{0BCE5C77-4BB0-E52E-9904-4D8C86CE6ED1}"/>
              </a:ext>
            </a:extLst>
          </p:cNvPr>
          <p:cNvSpPr txBox="1">
            <a:spLocks/>
          </p:cNvSpPr>
          <p:nvPr/>
        </p:nvSpPr>
        <p:spPr>
          <a:xfrm>
            <a:off x="4818943" y="5631683"/>
            <a:ext cx="2336657" cy="435743"/>
          </a:xfrm>
          <a:prstGeom prst="rect">
            <a:avLst/>
          </a:prstGeom>
          <a:solidFill>
            <a:schemeClr val="bg1"/>
          </a:solidFill>
        </p:spPr>
        <p:txBody>
          <a:bodyPr lIns="72000" tIns="72000" rIns="72000" bIns="72000" anchor="ctr"/>
          <a:lstStyle>
            <a:lvl1pPr marL="0" indent="0" algn="l" defTabSz="802072" rtl="0" eaLnBrk="1" latinLnBrk="0" hangingPunct="1">
              <a:lnSpc>
                <a:spcPct val="100000"/>
              </a:lnSpc>
              <a:spcBef>
                <a:spcPts val="600"/>
              </a:spcBef>
              <a:spcAft>
                <a:spcPts val="600"/>
              </a:spcAft>
              <a:buFont typeface="Arial" panose="020B0604020202020204" pitchFamily="34" charset="0"/>
              <a:buNone/>
              <a:tabLst/>
              <a:defRPr sz="1400" b="1" i="0" kern="1200">
                <a:solidFill>
                  <a:schemeClr val="tx1"/>
                </a:solidFill>
                <a:latin typeface="Helvetica Now Text" panose="020B0504030202020204" pitchFamily="34" charset="77"/>
                <a:ea typeface="+mn-ea"/>
                <a:cs typeface="+mn-cs"/>
              </a:defRPr>
            </a:lvl1pPr>
            <a:lvl2pPr marL="0" indent="0" algn="l" defTabSz="802072" rtl="0" eaLnBrk="1" latinLnBrk="0" hangingPunct="1">
              <a:lnSpc>
                <a:spcPct val="100000"/>
              </a:lnSpc>
              <a:spcBef>
                <a:spcPts val="0"/>
              </a:spcBef>
              <a:spcAft>
                <a:spcPts val="600"/>
              </a:spcAft>
              <a:buFont typeface="Arial" panose="020B0604020202020204" pitchFamily="34" charset="0"/>
              <a:buNone/>
              <a:tabLst/>
              <a:defRPr sz="1100" b="0" i="0" kern="1200">
                <a:solidFill>
                  <a:schemeClr val="tx1"/>
                </a:solidFill>
                <a:latin typeface="Helvetica Now Text" panose="020B0504030202020204" pitchFamily="34" charset="77"/>
                <a:ea typeface="+mn-ea"/>
                <a:cs typeface="+mn-cs"/>
              </a:defRPr>
            </a:lvl2pPr>
            <a:lvl3pPr marL="180975" indent="-180975" algn="l" defTabSz="802072" rtl="0" eaLnBrk="1" latinLnBrk="0" hangingPunct="1">
              <a:lnSpc>
                <a:spcPct val="100000"/>
              </a:lnSpc>
              <a:spcBef>
                <a:spcPts val="0"/>
              </a:spcBef>
              <a:spcAft>
                <a:spcPts val="600"/>
              </a:spcAft>
              <a:buClr>
                <a:schemeClr val="tx1"/>
              </a:buClr>
              <a:buFont typeface="Wingdings 2" panose="05020102010507070707" pitchFamily="18" charset="2"/>
              <a:buChar char=""/>
              <a:tabLst/>
              <a:defRPr sz="1100" b="0" i="0" kern="1200">
                <a:solidFill>
                  <a:schemeClr val="tx1"/>
                </a:solidFill>
                <a:latin typeface="Helvetica Now Text" panose="020B0504030202020204" pitchFamily="34" charset="77"/>
                <a:ea typeface="+mn-ea"/>
                <a:cs typeface="+mn-cs"/>
              </a:defRPr>
            </a:lvl3pPr>
            <a:lvl4pPr marL="360363" indent="-179388" algn="l" defTabSz="802072" rtl="0" eaLnBrk="1" latinLnBrk="0" hangingPunct="1">
              <a:lnSpc>
                <a:spcPct val="100000"/>
              </a:lnSpc>
              <a:spcBef>
                <a:spcPts val="0"/>
              </a:spcBef>
              <a:spcAft>
                <a:spcPts val="600"/>
              </a:spcAft>
              <a:buClr>
                <a:schemeClr val="tx1"/>
              </a:buClr>
              <a:buSzPct val="80000"/>
              <a:buFont typeface="System Font Regular"/>
              <a:buChar char="○"/>
              <a:tabLst/>
              <a:defRPr sz="1100" b="0" i="0" kern="1200">
                <a:solidFill>
                  <a:schemeClr val="tx1"/>
                </a:solidFill>
                <a:latin typeface="Helvetica Now Text" panose="020B0504030202020204" pitchFamily="34" charset="77"/>
                <a:ea typeface="+mn-ea"/>
                <a:cs typeface="+mn-cs"/>
              </a:defRPr>
            </a:lvl4pPr>
            <a:lvl5pPr marL="541338" indent="-180975" algn="l" defTabSz="802072" rtl="0" eaLnBrk="1" latinLnBrk="0" hangingPunct="1">
              <a:lnSpc>
                <a:spcPct val="100000"/>
              </a:lnSpc>
              <a:spcBef>
                <a:spcPts val="0"/>
              </a:spcBef>
              <a:spcAft>
                <a:spcPts val="600"/>
              </a:spcAft>
              <a:buClr>
                <a:schemeClr val="tx1"/>
              </a:buClr>
              <a:buFont typeface="System Font Regular"/>
              <a:buChar char="—"/>
              <a:tabLst/>
              <a:defRPr sz="1100" b="0" i="0" kern="1200">
                <a:solidFill>
                  <a:schemeClr val="tx1"/>
                </a:solidFill>
                <a:latin typeface="Helvetica Now Text" panose="020B0504030202020204" pitchFamily="34" charset="77"/>
                <a:ea typeface="+mn-ea"/>
                <a:cs typeface="+mn-cs"/>
              </a:defRPr>
            </a:lvl5pPr>
            <a:lvl6pPr marL="526107" indent="-116975" algn="l" defTabSz="802072" rtl="0" eaLnBrk="1" latinLnBrk="0" hangingPunct="1">
              <a:lnSpc>
                <a:spcPct val="117000"/>
              </a:lnSpc>
              <a:spcBef>
                <a:spcPts val="0"/>
              </a:spcBef>
              <a:buClr>
                <a:schemeClr val="tx1"/>
              </a:buClr>
              <a:buFont typeface="System Font Regular"/>
              <a:buChar char="–"/>
              <a:tabLst/>
              <a:defRPr sz="877" b="0" i="0" kern="1200">
                <a:solidFill>
                  <a:schemeClr val="tx1"/>
                </a:solidFill>
                <a:latin typeface="Helvetica Now Text" panose="020B0504030202020204" pitchFamily="34" charset="77"/>
                <a:ea typeface="+mn-ea"/>
                <a:cs typeface="+mn-cs"/>
              </a:defRPr>
            </a:lvl6pPr>
            <a:lvl7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7pPr>
            <a:lvl8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8pPr>
            <a:lvl9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9pPr>
          </a:lstStyle>
          <a:p>
            <a:pPr lvl="1" algn="ctr"/>
            <a:r>
              <a:rPr lang="en-GB" sz="1400" b="1" dirty="0"/>
              <a:t>Uncertainty</a:t>
            </a:r>
          </a:p>
        </p:txBody>
      </p:sp>
      <p:sp>
        <p:nvSpPr>
          <p:cNvPr id="29" name="Content Placeholder 5">
            <a:extLst>
              <a:ext uri="{FF2B5EF4-FFF2-40B4-BE49-F238E27FC236}">
                <a16:creationId xmlns:a16="http://schemas.microsoft.com/office/drawing/2014/main" id="{94367C2D-2D20-739E-9F17-C284B4543A4D}"/>
              </a:ext>
            </a:extLst>
          </p:cNvPr>
          <p:cNvSpPr txBox="1">
            <a:spLocks/>
          </p:cNvSpPr>
          <p:nvPr/>
        </p:nvSpPr>
        <p:spPr>
          <a:xfrm>
            <a:off x="7538105" y="5631683"/>
            <a:ext cx="2750483" cy="435743"/>
          </a:xfrm>
          <a:prstGeom prst="rect">
            <a:avLst/>
          </a:prstGeom>
          <a:solidFill>
            <a:schemeClr val="bg1"/>
          </a:solidFill>
        </p:spPr>
        <p:txBody>
          <a:bodyPr lIns="72000" tIns="72000" rIns="72000" bIns="72000" anchor="ctr"/>
          <a:lstStyle>
            <a:lvl1pPr marL="0" indent="0" algn="l" defTabSz="802072" rtl="0" eaLnBrk="1" latinLnBrk="0" hangingPunct="1">
              <a:lnSpc>
                <a:spcPct val="100000"/>
              </a:lnSpc>
              <a:spcBef>
                <a:spcPts val="600"/>
              </a:spcBef>
              <a:spcAft>
                <a:spcPts val="600"/>
              </a:spcAft>
              <a:buFont typeface="Arial" panose="020B0604020202020204" pitchFamily="34" charset="0"/>
              <a:buNone/>
              <a:tabLst/>
              <a:defRPr sz="1400" b="1" i="0" kern="1200">
                <a:solidFill>
                  <a:schemeClr val="tx1"/>
                </a:solidFill>
                <a:latin typeface="Helvetica Now Text" panose="020B0504030202020204" pitchFamily="34" charset="77"/>
                <a:ea typeface="+mn-ea"/>
                <a:cs typeface="+mn-cs"/>
              </a:defRPr>
            </a:lvl1pPr>
            <a:lvl2pPr marL="0" indent="0" algn="l" defTabSz="802072" rtl="0" eaLnBrk="1" latinLnBrk="0" hangingPunct="1">
              <a:lnSpc>
                <a:spcPct val="100000"/>
              </a:lnSpc>
              <a:spcBef>
                <a:spcPts val="0"/>
              </a:spcBef>
              <a:spcAft>
                <a:spcPts val="600"/>
              </a:spcAft>
              <a:buFont typeface="Arial" panose="020B0604020202020204" pitchFamily="34" charset="0"/>
              <a:buNone/>
              <a:tabLst/>
              <a:defRPr sz="1100" b="0" i="0" kern="1200">
                <a:solidFill>
                  <a:schemeClr val="tx1"/>
                </a:solidFill>
                <a:latin typeface="Helvetica Now Text" panose="020B0504030202020204" pitchFamily="34" charset="77"/>
                <a:ea typeface="+mn-ea"/>
                <a:cs typeface="+mn-cs"/>
              </a:defRPr>
            </a:lvl2pPr>
            <a:lvl3pPr marL="180975" indent="-180975" algn="l" defTabSz="802072" rtl="0" eaLnBrk="1" latinLnBrk="0" hangingPunct="1">
              <a:lnSpc>
                <a:spcPct val="100000"/>
              </a:lnSpc>
              <a:spcBef>
                <a:spcPts val="0"/>
              </a:spcBef>
              <a:spcAft>
                <a:spcPts val="600"/>
              </a:spcAft>
              <a:buClr>
                <a:schemeClr val="tx1"/>
              </a:buClr>
              <a:buFont typeface="Wingdings 2" panose="05020102010507070707" pitchFamily="18" charset="2"/>
              <a:buChar char=""/>
              <a:tabLst/>
              <a:defRPr sz="1100" b="0" i="0" kern="1200">
                <a:solidFill>
                  <a:schemeClr val="tx1"/>
                </a:solidFill>
                <a:latin typeface="Helvetica Now Text" panose="020B0504030202020204" pitchFamily="34" charset="77"/>
                <a:ea typeface="+mn-ea"/>
                <a:cs typeface="+mn-cs"/>
              </a:defRPr>
            </a:lvl3pPr>
            <a:lvl4pPr marL="360363" indent="-179388" algn="l" defTabSz="802072" rtl="0" eaLnBrk="1" latinLnBrk="0" hangingPunct="1">
              <a:lnSpc>
                <a:spcPct val="100000"/>
              </a:lnSpc>
              <a:spcBef>
                <a:spcPts val="0"/>
              </a:spcBef>
              <a:spcAft>
                <a:spcPts val="600"/>
              </a:spcAft>
              <a:buClr>
                <a:schemeClr val="tx1"/>
              </a:buClr>
              <a:buSzPct val="80000"/>
              <a:buFont typeface="System Font Regular"/>
              <a:buChar char="○"/>
              <a:tabLst/>
              <a:defRPr sz="1100" b="0" i="0" kern="1200">
                <a:solidFill>
                  <a:schemeClr val="tx1"/>
                </a:solidFill>
                <a:latin typeface="Helvetica Now Text" panose="020B0504030202020204" pitchFamily="34" charset="77"/>
                <a:ea typeface="+mn-ea"/>
                <a:cs typeface="+mn-cs"/>
              </a:defRPr>
            </a:lvl4pPr>
            <a:lvl5pPr marL="541338" indent="-180975" algn="l" defTabSz="802072" rtl="0" eaLnBrk="1" latinLnBrk="0" hangingPunct="1">
              <a:lnSpc>
                <a:spcPct val="100000"/>
              </a:lnSpc>
              <a:spcBef>
                <a:spcPts val="0"/>
              </a:spcBef>
              <a:spcAft>
                <a:spcPts val="600"/>
              </a:spcAft>
              <a:buClr>
                <a:schemeClr val="tx1"/>
              </a:buClr>
              <a:buFont typeface="System Font Regular"/>
              <a:buChar char="—"/>
              <a:tabLst/>
              <a:defRPr sz="1100" b="0" i="0" kern="1200">
                <a:solidFill>
                  <a:schemeClr val="tx1"/>
                </a:solidFill>
                <a:latin typeface="Helvetica Now Text" panose="020B0504030202020204" pitchFamily="34" charset="77"/>
                <a:ea typeface="+mn-ea"/>
                <a:cs typeface="+mn-cs"/>
              </a:defRPr>
            </a:lvl5pPr>
            <a:lvl6pPr marL="526107" indent="-116975" algn="l" defTabSz="802072" rtl="0" eaLnBrk="1" latinLnBrk="0" hangingPunct="1">
              <a:lnSpc>
                <a:spcPct val="117000"/>
              </a:lnSpc>
              <a:spcBef>
                <a:spcPts val="0"/>
              </a:spcBef>
              <a:buClr>
                <a:schemeClr val="tx1"/>
              </a:buClr>
              <a:buFont typeface="System Font Regular"/>
              <a:buChar char="–"/>
              <a:tabLst/>
              <a:defRPr sz="877" b="0" i="0" kern="1200">
                <a:solidFill>
                  <a:schemeClr val="tx1"/>
                </a:solidFill>
                <a:latin typeface="Helvetica Now Text" panose="020B0504030202020204" pitchFamily="34" charset="77"/>
                <a:ea typeface="+mn-ea"/>
                <a:cs typeface="+mn-cs"/>
              </a:defRPr>
            </a:lvl6pPr>
            <a:lvl7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7pPr>
            <a:lvl8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8pPr>
            <a:lvl9pPr marL="0" indent="0" algn="l" defTabSz="802072" rtl="0" eaLnBrk="1" latinLnBrk="0" hangingPunct="1">
              <a:lnSpc>
                <a:spcPct val="117000"/>
              </a:lnSpc>
              <a:spcBef>
                <a:spcPts val="0"/>
              </a:spcBef>
              <a:buFont typeface="Arial" panose="020B0604020202020204" pitchFamily="34" charset="0"/>
              <a:buNone/>
              <a:tabLst/>
              <a:defRPr sz="877" b="0" i="0" kern="1200">
                <a:solidFill>
                  <a:schemeClr val="tx1"/>
                </a:solidFill>
                <a:latin typeface="Helvetica Now Text" panose="020B0504030202020204" pitchFamily="34" charset="77"/>
                <a:ea typeface="+mn-ea"/>
                <a:cs typeface="+mn-cs"/>
              </a:defRPr>
            </a:lvl9pPr>
          </a:lstStyle>
          <a:p>
            <a:pPr lvl="1" algn="ctr"/>
            <a:r>
              <a:rPr lang="en-GB" sz="1200" dirty="0"/>
              <a:t>Benign news-flow</a:t>
            </a:r>
          </a:p>
        </p:txBody>
      </p:sp>
      <p:grpSp>
        <p:nvGrpSpPr>
          <p:cNvPr id="30" name="Group 29">
            <a:extLst>
              <a:ext uri="{FF2B5EF4-FFF2-40B4-BE49-F238E27FC236}">
                <a16:creationId xmlns:a16="http://schemas.microsoft.com/office/drawing/2014/main" id="{5A098995-468A-19C7-8169-EA7AB2750521}"/>
              </a:ext>
            </a:extLst>
          </p:cNvPr>
          <p:cNvGrpSpPr/>
          <p:nvPr/>
        </p:nvGrpSpPr>
        <p:grpSpPr>
          <a:xfrm>
            <a:off x="4477687" y="3894523"/>
            <a:ext cx="300007" cy="1955031"/>
            <a:chOff x="4163413" y="4419944"/>
            <a:chExt cx="258375" cy="2129075"/>
          </a:xfrm>
        </p:grpSpPr>
        <p:cxnSp>
          <p:nvCxnSpPr>
            <p:cNvPr id="31" name="Straight Arrow Connector 30">
              <a:extLst>
                <a:ext uri="{FF2B5EF4-FFF2-40B4-BE49-F238E27FC236}">
                  <a16:creationId xmlns:a16="http://schemas.microsoft.com/office/drawing/2014/main" id="{950D187A-4663-8CB5-7403-58C7EFC810D8}"/>
                </a:ext>
              </a:extLst>
            </p:cNvPr>
            <p:cNvCxnSpPr>
              <a:cxnSpLocks/>
            </p:cNvCxnSpPr>
            <p:nvPr/>
          </p:nvCxnSpPr>
          <p:spPr>
            <a:xfrm flipH="1">
              <a:off x="4163413" y="4419944"/>
              <a:ext cx="258375" cy="0"/>
            </a:xfrm>
            <a:prstGeom prst="straightConnector1">
              <a:avLst/>
            </a:prstGeom>
            <a:ln w="19050" cap="rnd">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4F407171-D8C4-AC9D-E954-21DD74238AB4}"/>
                </a:ext>
              </a:extLst>
            </p:cNvPr>
            <p:cNvCxnSpPr>
              <a:cxnSpLocks/>
            </p:cNvCxnSpPr>
            <p:nvPr/>
          </p:nvCxnSpPr>
          <p:spPr>
            <a:xfrm flipH="1">
              <a:off x="4163413" y="4952213"/>
              <a:ext cx="258375" cy="0"/>
            </a:xfrm>
            <a:prstGeom prst="straightConnector1">
              <a:avLst/>
            </a:prstGeom>
            <a:ln w="19050" cap="rnd">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1C202332-8636-A6B8-E54B-36F889743E82}"/>
                </a:ext>
              </a:extLst>
            </p:cNvPr>
            <p:cNvCxnSpPr>
              <a:cxnSpLocks/>
            </p:cNvCxnSpPr>
            <p:nvPr/>
          </p:nvCxnSpPr>
          <p:spPr>
            <a:xfrm flipH="1">
              <a:off x="4163413" y="5484482"/>
              <a:ext cx="258375" cy="0"/>
            </a:xfrm>
            <a:prstGeom prst="straightConnector1">
              <a:avLst/>
            </a:prstGeom>
            <a:ln w="19050" cap="rnd">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F1AE3D42-7E11-075D-BB64-972FCF41216C}"/>
                </a:ext>
              </a:extLst>
            </p:cNvPr>
            <p:cNvCxnSpPr>
              <a:cxnSpLocks/>
            </p:cNvCxnSpPr>
            <p:nvPr/>
          </p:nvCxnSpPr>
          <p:spPr>
            <a:xfrm flipH="1">
              <a:off x="4163413" y="6016751"/>
              <a:ext cx="258375" cy="0"/>
            </a:xfrm>
            <a:prstGeom prst="straightConnector1">
              <a:avLst/>
            </a:prstGeom>
            <a:ln w="19050" cap="rnd">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CD580B68-82AF-24D7-1B7B-CAA0B8E95552}"/>
                </a:ext>
              </a:extLst>
            </p:cNvPr>
            <p:cNvCxnSpPr>
              <a:cxnSpLocks/>
            </p:cNvCxnSpPr>
            <p:nvPr/>
          </p:nvCxnSpPr>
          <p:spPr>
            <a:xfrm flipH="1">
              <a:off x="4163413" y="6549019"/>
              <a:ext cx="258375" cy="0"/>
            </a:xfrm>
            <a:prstGeom prst="straightConnector1">
              <a:avLst/>
            </a:prstGeom>
            <a:ln w="19050" cap="rnd">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0B541140-2CB6-0FEC-9AF4-EB090F2DF5D6}"/>
              </a:ext>
            </a:extLst>
          </p:cNvPr>
          <p:cNvGrpSpPr/>
          <p:nvPr/>
        </p:nvGrpSpPr>
        <p:grpSpPr>
          <a:xfrm flipH="1">
            <a:off x="7196849" y="3894523"/>
            <a:ext cx="300007" cy="1955031"/>
            <a:chOff x="4163413" y="4419944"/>
            <a:chExt cx="258375" cy="2129075"/>
          </a:xfrm>
        </p:grpSpPr>
        <p:cxnSp>
          <p:nvCxnSpPr>
            <p:cNvPr id="37" name="Straight Arrow Connector 36">
              <a:extLst>
                <a:ext uri="{FF2B5EF4-FFF2-40B4-BE49-F238E27FC236}">
                  <a16:creationId xmlns:a16="http://schemas.microsoft.com/office/drawing/2014/main" id="{682F8B46-DE01-AD2F-01C0-C68E29362298}"/>
                </a:ext>
              </a:extLst>
            </p:cNvPr>
            <p:cNvCxnSpPr>
              <a:cxnSpLocks/>
            </p:cNvCxnSpPr>
            <p:nvPr/>
          </p:nvCxnSpPr>
          <p:spPr>
            <a:xfrm flipH="1">
              <a:off x="4163413" y="4419944"/>
              <a:ext cx="258375" cy="0"/>
            </a:xfrm>
            <a:prstGeom prst="straightConnector1">
              <a:avLst/>
            </a:prstGeom>
            <a:ln w="19050" cap="rnd">
              <a:solidFill>
                <a:srgbClr val="8ABD45"/>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5C1BCF17-020C-1C11-327A-CC1B9FEE7FFD}"/>
                </a:ext>
              </a:extLst>
            </p:cNvPr>
            <p:cNvCxnSpPr>
              <a:cxnSpLocks/>
            </p:cNvCxnSpPr>
            <p:nvPr/>
          </p:nvCxnSpPr>
          <p:spPr>
            <a:xfrm flipH="1">
              <a:off x="4163413" y="4952213"/>
              <a:ext cx="258375" cy="0"/>
            </a:xfrm>
            <a:prstGeom prst="straightConnector1">
              <a:avLst/>
            </a:prstGeom>
            <a:ln w="19050" cap="rnd">
              <a:solidFill>
                <a:srgbClr val="8ABD45"/>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225AFAD-AD56-60DE-EC90-8793085332E8}"/>
                </a:ext>
              </a:extLst>
            </p:cNvPr>
            <p:cNvCxnSpPr>
              <a:cxnSpLocks/>
            </p:cNvCxnSpPr>
            <p:nvPr/>
          </p:nvCxnSpPr>
          <p:spPr>
            <a:xfrm flipH="1">
              <a:off x="4163413" y="5484482"/>
              <a:ext cx="258375" cy="0"/>
            </a:xfrm>
            <a:prstGeom prst="straightConnector1">
              <a:avLst/>
            </a:prstGeom>
            <a:ln w="19050" cap="rnd">
              <a:solidFill>
                <a:srgbClr val="8ABD45"/>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4934046F-C950-4187-6838-58FC838B8639}"/>
                </a:ext>
              </a:extLst>
            </p:cNvPr>
            <p:cNvCxnSpPr>
              <a:cxnSpLocks/>
            </p:cNvCxnSpPr>
            <p:nvPr/>
          </p:nvCxnSpPr>
          <p:spPr>
            <a:xfrm flipH="1">
              <a:off x="4163413" y="6016751"/>
              <a:ext cx="258375" cy="0"/>
            </a:xfrm>
            <a:prstGeom prst="straightConnector1">
              <a:avLst/>
            </a:prstGeom>
            <a:ln w="19050" cap="rnd">
              <a:solidFill>
                <a:srgbClr val="8ABD45"/>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79061F7C-4A60-704E-F406-267B99EB695C}"/>
                </a:ext>
              </a:extLst>
            </p:cNvPr>
            <p:cNvCxnSpPr>
              <a:cxnSpLocks/>
            </p:cNvCxnSpPr>
            <p:nvPr/>
          </p:nvCxnSpPr>
          <p:spPr>
            <a:xfrm flipH="1">
              <a:off x="4163413" y="6549019"/>
              <a:ext cx="258375" cy="0"/>
            </a:xfrm>
            <a:prstGeom prst="straightConnector1">
              <a:avLst/>
            </a:prstGeom>
            <a:ln w="19050" cap="rnd">
              <a:solidFill>
                <a:srgbClr val="8ABD45"/>
              </a:solidFill>
              <a:prstDash val="sysDot"/>
              <a:tailEnd type="triangle"/>
            </a:ln>
          </p:spPr>
          <p:style>
            <a:lnRef idx="1">
              <a:schemeClr val="accent1"/>
            </a:lnRef>
            <a:fillRef idx="0">
              <a:schemeClr val="accent1"/>
            </a:fillRef>
            <a:effectRef idx="0">
              <a:schemeClr val="accent1"/>
            </a:effectRef>
            <a:fontRef idx="minor">
              <a:schemeClr val="tx1"/>
            </a:fontRef>
          </p:style>
        </p:cxnSp>
      </p:grpSp>
      <p:sp>
        <p:nvSpPr>
          <p:cNvPr id="13" name="TextBox 80">
            <a:extLst>
              <a:ext uri="{FF2B5EF4-FFF2-40B4-BE49-F238E27FC236}">
                <a16:creationId xmlns:a16="http://schemas.microsoft.com/office/drawing/2014/main" id="{E8AD1F61-9819-D882-36A1-5316E3E1E931}"/>
              </a:ext>
            </a:extLst>
          </p:cNvPr>
          <p:cNvSpPr txBox="1"/>
          <p:nvPr/>
        </p:nvSpPr>
        <p:spPr>
          <a:xfrm>
            <a:off x="2412499" y="1672485"/>
            <a:ext cx="1299078" cy="1299078"/>
          </a:xfrm>
          <a:prstGeom prst="ellipse">
            <a:avLst/>
          </a:prstGeom>
          <a:solidFill>
            <a:srgbClr val="007585"/>
          </a:solidFill>
          <a:ln w="25400">
            <a:noFill/>
          </a:ln>
          <a:effectLst>
            <a:outerShdw blurRad="50800" dist="38100" dir="2700000" algn="tl" rotWithShape="0">
              <a:prstClr val="black">
                <a:alpha val="40000"/>
              </a:prstClr>
            </a:outerShdw>
          </a:effectLst>
        </p:spPr>
        <p:txBody>
          <a:bodyPr wrap="square" lIns="0" tIns="0" rIns="0" bIns="0" rtlCol="0" anchor="ctr">
            <a:noAutofit/>
          </a:bodyPr>
          <a:lst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a:lstStyle>
          <a:p>
            <a:pPr algn="ctr">
              <a:defRPr/>
            </a:pPr>
            <a:r>
              <a:rPr lang="en-GB" sz="1400" b="1" dirty="0">
                <a:solidFill>
                  <a:schemeClr val="bg1"/>
                </a:solidFill>
                <a:latin typeface="Helvetica Now Text" panose="020B0504030202020204" pitchFamily="34" charset="0"/>
                <a:ea typeface="ＭＳ Ｐゴシック"/>
              </a:rPr>
              <a:t>Hardening</a:t>
            </a:r>
          </a:p>
        </p:txBody>
      </p:sp>
      <p:sp>
        <p:nvSpPr>
          <p:cNvPr id="14" name="TextBox 80">
            <a:extLst>
              <a:ext uri="{FF2B5EF4-FFF2-40B4-BE49-F238E27FC236}">
                <a16:creationId xmlns:a16="http://schemas.microsoft.com/office/drawing/2014/main" id="{D5A4B525-215F-3D84-306F-6EBD44F007FF}"/>
              </a:ext>
            </a:extLst>
          </p:cNvPr>
          <p:cNvSpPr txBox="1"/>
          <p:nvPr/>
        </p:nvSpPr>
        <p:spPr>
          <a:xfrm>
            <a:off x="8263807" y="1672485"/>
            <a:ext cx="1299078" cy="1299078"/>
          </a:xfrm>
          <a:prstGeom prst="ellipse">
            <a:avLst/>
          </a:prstGeom>
          <a:solidFill>
            <a:srgbClr val="94D7E1"/>
          </a:solidFill>
          <a:ln w="25400">
            <a:noFill/>
          </a:ln>
          <a:effectLst>
            <a:outerShdw blurRad="50800" dist="38100" dir="2700000" algn="tl" rotWithShape="0">
              <a:prstClr val="black">
                <a:alpha val="40000"/>
              </a:prstClr>
            </a:outerShdw>
          </a:effectLst>
        </p:spPr>
        <p:txBody>
          <a:bodyPr wrap="none" lIns="0" tIns="0" rIns="0" bIns="0" rtlCol="0" anchor="ctr">
            <a:noAutofit/>
          </a:bodyPr>
          <a:lstStyle>
            <a:defPPr>
              <a:defRPr lang="en-US"/>
            </a:defPPr>
            <a:lvl1pPr algn="ctr" defTabSz="1828709">
              <a:defRPr sz="1000" b="1">
                <a:solidFill>
                  <a:schemeClr val="bg1"/>
                </a:solidFill>
                <a:latin typeface="Helvetica Now Text" panose="020B0504030202020204" pitchFamily="34" charset="0"/>
                <a:ea typeface="ＭＳ Ｐゴシック"/>
              </a:defRPr>
            </a:lvl1pPr>
            <a:lvl2pPr marL="914354" defTabSz="1828709">
              <a:defRPr sz="3600"/>
            </a:lvl2pPr>
            <a:lvl3pPr marL="1828709" defTabSz="1828709">
              <a:defRPr sz="3600"/>
            </a:lvl3pPr>
            <a:lvl4pPr marL="2743063" defTabSz="1828709">
              <a:defRPr sz="3600"/>
            </a:lvl4pPr>
            <a:lvl5pPr marL="3657417" defTabSz="1828709">
              <a:defRPr sz="3600"/>
            </a:lvl5pPr>
            <a:lvl6pPr marL="4571771" defTabSz="1828709">
              <a:defRPr sz="3600"/>
            </a:lvl6pPr>
            <a:lvl7pPr marL="5486126" defTabSz="1828709">
              <a:defRPr sz="3600"/>
            </a:lvl7pPr>
            <a:lvl8pPr marL="6400480" defTabSz="1828709">
              <a:defRPr sz="3600"/>
            </a:lvl8pPr>
            <a:lvl9pPr marL="7314834" defTabSz="1828709">
              <a:defRPr sz="3600"/>
            </a:lvl9pPr>
          </a:lstStyle>
          <a:p>
            <a:r>
              <a:rPr lang="en-GB" sz="1400" dirty="0"/>
              <a:t>Softening</a:t>
            </a:r>
          </a:p>
        </p:txBody>
      </p:sp>
    </p:spTree>
    <p:extLst>
      <p:ext uri="{BB962C8B-B14F-4D97-AF65-F5344CB8AC3E}">
        <p14:creationId xmlns:p14="http://schemas.microsoft.com/office/powerpoint/2010/main" val="2075874257"/>
      </p:ext>
    </p:extLst>
  </p:cSld>
  <p:clrMapOvr>
    <a:masterClrMapping/>
  </p:clrMapOvr>
</p:sld>
</file>

<file path=ppt/theme/theme1.xml><?xml version="1.0" encoding="utf-8"?>
<a:theme xmlns:a="http://schemas.openxmlformats.org/drawingml/2006/main" name="Office Theme">
  <a:themeElements>
    <a:clrScheme name="aon_grays2">
      <a:dk1>
        <a:srgbClr val="000000"/>
      </a:dk1>
      <a:lt1>
        <a:srgbClr val="FFFFFF"/>
      </a:lt1>
      <a:dk2>
        <a:srgbClr val="5D6D78"/>
      </a:dk2>
      <a:lt2>
        <a:srgbClr val="E5EFF0"/>
      </a:lt2>
      <a:accent1>
        <a:srgbClr val="EB0017"/>
      </a:accent1>
      <a:accent2>
        <a:srgbClr val="82939A"/>
      </a:accent2>
      <a:accent3>
        <a:srgbClr val="ACC0C3"/>
      </a:accent3>
      <a:accent4>
        <a:srgbClr val="CDDBDE"/>
      </a:accent4>
      <a:accent5>
        <a:srgbClr val="E5EFF0"/>
      </a:accent5>
      <a:accent6>
        <a:srgbClr val="EEF6F7"/>
      </a:accent6>
      <a:hlink>
        <a:srgbClr val="28AFC3"/>
      </a:hlink>
      <a:folHlink>
        <a:srgbClr val="28AFC3"/>
      </a:folHlink>
    </a:clrScheme>
    <a:fontScheme name="Aon Brand">
      <a:majorFont>
        <a:latin typeface="Helvetica Now Text"/>
        <a:ea typeface=""/>
        <a:cs typeface=""/>
      </a:majorFont>
      <a:minorFont>
        <a:latin typeface="Helvetica Now Tex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ln>
          <a:noFill/>
        </a:ln>
      </a:spPr>
      <a:bodyPr lIns="72000" tIns="72000" rIns="72000" bIns="72000" rtlCol="0" anchor="t"/>
      <a:lstStyle>
        <a:defPPr algn="l">
          <a:spcAft>
            <a:spcPts val="600"/>
          </a:spcAft>
          <a:defRPr sz="1100" dirty="0" err="1" smtClean="0">
            <a:solidFill>
              <a:schemeClr val="tx1"/>
            </a:solidFill>
            <a:latin typeface="Helvetica Now Text" panose="020B050403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6"/>
          </a:solidFill>
          <a:tailEnd type="none" w="lg" len="lg"/>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0" algn="l">
          <a:spcAft>
            <a:spcPts val="600"/>
          </a:spcAft>
          <a:defRPr sz="1100" dirty="0" err="1" smtClean="0">
            <a:latin typeface="Helvetica Now Text" panose="020B0504030202020204" pitchFamily="34" charset="0"/>
          </a:defRPr>
        </a:defPPr>
      </a:lstStyle>
    </a:txDef>
  </a:objectDefaults>
  <a:extraClrSchemeLst/>
  <a:custClrLst>
    <a:custClr name="Teal_Light">
      <a:srgbClr val="29B0C3"/>
    </a:custClr>
    <a:custClr name="Teal_Dark">
      <a:srgbClr val="007585"/>
    </a:custClr>
    <a:custClr name="Orange_Light">
      <a:srgbClr val="F25D00"/>
    </a:custClr>
    <a:custClr name="Orange_Dark">
      <a:srgbClr val="D14900"/>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Navy_01">
      <a:srgbClr val="262836"/>
    </a:custClr>
    <a:custClr name="Gray_01">
      <a:srgbClr val="46535E"/>
    </a:custClr>
    <a:custClr name="Gray_02">
      <a:srgbClr val="5D6D78"/>
    </a:custClr>
    <a:custClr name="Gray_03">
      <a:srgbClr val="82939A"/>
    </a:custClr>
    <a:custClr name="Gray_04">
      <a:srgbClr val="ACC0C4"/>
    </a:custClr>
    <a:custClr name="Gray_05">
      <a:srgbClr val="CDDBDE"/>
    </a:custClr>
    <a:custClr name="Gray_06">
      <a:srgbClr val="E5EFF0"/>
    </a:custClr>
    <a:custClr name="Gray_07">
      <a:srgbClr val="EEF6F7"/>
    </a:custClr>
    <a:custClr name="Gray_08">
      <a:srgbClr val="F9FCFC"/>
    </a:custClr>
    <a:custClr name="BLANK">
      <a:srgbClr val="FFFFFF"/>
    </a:custClr>
    <a:custClr name="Aqua">
      <a:srgbClr val="73E2D8"/>
    </a:custClr>
    <a:custClr name="Teal">
      <a:srgbClr val="29B0C3"/>
    </a:custClr>
    <a:custClr name="Marine">
      <a:srgbClr val="0084BB"/>
    </a:custClr>
    <a:custClr name="Cobalt">
      <a:srgbClr val="0055A8"/>
    </a:custClr>
    <a:custClr name="Blue">
      <a:srgbClr val="101E7F"/>
    </a:custClr>
    <a:custClr name="Plum">
      <a:srgbClr val="6E027F"/>
    </a:custClr>
    <a:custClr name="Magenta">
      <a:srgbClr val="A70070"/>
    </a:custClr>
    <a:custClr name="Raspberry">
      <a:srgbClr val="D10058"/>
    </a:custClr>
    <a:custClr name="Red">
      <a:srgbClr val="EA2238"/>
    </a:custClr>
    <a:custClr name="Orange">
      <a:srgbClr val="F25D00"/>
    </a:custClr>
    <a:custClr name="Yellow">
      <a:srgbClr val="FFA600"/>
    </a:custClr>
    <a:custClr name="Lime">
      <a:srgbClr val="8ABD45"/>
    </a:custClr>
    <a:custClr name="Green">
      <a:srgbClr val="12A88A"/>
    </a:custClr>
  </a:custClrLst>
  <a:extLst>
    <a:ext uri="{05A4C25C-085E-4340-85A3-A5531E510DB2}">
      <thm15:themeFamily xmlns:thm15="http://schemas.microsoft.com/office/thememl/2012/main" name="PPT_16x9 Widescreen Template.potx" id="{67B542BB-A6D2-44DC-8FD8-B9D09ECA9A6D}" vid="{46027D09-3051-454D-B42C-798368D83572}"/>
    </a:ext>
  </a:extLst>
</a:theme>
</file>

<file path=ppt/theme/theme2.xml><?xml version="1.0" encoding="utf-8"?>
<a:theme xmlns:a="http://schemas.openxmlformats.org/drawingml/2006/main" name="Office Theme">
  <a:themeElements>
    <a:clrScheme name="AON BRAND">
      <a:dk1>
        <a:srgbClr val="000000"/>
      </a:dk1>
      <a:lt1>
        <a:srgbClr val="FFFFFF"/>
      </a:lt1>
      <a:dk2>
        <a:srgbClr val="5D6D78"/>
      </a:dk2>
      <a:lt2>
        <a:srgbClr val="E5EFF0"/>
      </a:lt2>
      <a:accent1>
        <a:srgbClr val="EB0017"/>
      </a:accent1>
      <a:accent2>
        <a:srgbClr val="82939A"/>
      </a:accent2>
      <a:accent3>
        <a:srgbClr val="ACC0C3"/>
      </a:accent3>
      <a:accent4>
        <a:srgbClr val="CDDBDE"/>
      </a:accent4>
      <a:accent5>
        <a:srgbClr val="E5EFF0"/>
      </a:accent5>
      <a:accent6>
        <a:srgbClr val="EEF6F7"/>
      </a:accent6>
      <a:hlink>
        <a:srgbClr val="28AFC3"/>
      </a:hlink>
      <a:folHlink>
        <a:srgbClr val="28AFC3"/>
      </a:folHlink>
    </a:clrScheme>
    <a:fontScheme name="Aon Brand">
      <a:majorFont>
        <a:latin typeface="Helvetica Now Text"/>
        <a:ea typeface=""/>
        <a:cs typeface=""/>
      </a:majorFont>
      <a:minorFont>
        <a:latin typeface="Helvetica Now Tex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ON BRAND">
      <a:dk1>
        <a:srgbClr val="000000"/>
      </a:dk1>
      <a:lt1>
        <a:srgbClr val="FFFFFF"/>
      </a:lt1>
      <a:dk2>
        <a:srgbClr val="5D6D78"/>
      </a:dk2>
      <a:lt2>
        <a:srgbClr val="E5EFF0"/>
      </a:lt2>
      <a:accent1>
        <a:srgbClr val="EB0017"/>
      </a:accent1>
      <a:accent2>
        <a:srgbClr val="82939A"/>
      </a:accent2>
      <a:accent3>
        <a:srgbClr val="ACC0C3"/>
      </a:accent3>
      <a:accent4>
        <a:srgbClr val="CDDBDE"/>
      </a:accent4>
      <a:accent5>
        <a:srgbClr val="E5EFF0"/>
      </a:accent5>
      <a:accent6>
        <a:srgbClr val="EEF6F7"/>
      </a:accent6>
      <a:hlink>
        <a:srgbClr val="28AFC3"/>
      </a:hlink>
      <a:folHlink>
        <a:srgbClr val="28AFC3"/>
      </a:folHlink>
    </a:clrScheme>
    <a:fontScheme name="Aon Brand">
      <a:majorFont>
        <a:latin typeface="Helvetica Now Text"/>
        <a:ea typeface=""/>
        <a:cs typeface=""/>
      </a:majorFont>
      <a:minorFont>
        <a:latin typeface="Helvetica Now Tex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fc335bff-18cc-482c-ad5e-b66c4ad8830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titus xmlns="http://schemas.titus.com/TitusProperties/">
  <TitusGUID xmlns="">065181f6-4fc5-459e-b211-480da72c8663</TitusGUID>
  <TitusMetadata xmlns="">eyJucyI6Imh0dHA6XC9cL3d3dy50aXR1cy5jb21cL25zXC9BT04iLCJwcm9wcyI6W3sibiI6IkFvbkNsYXNzaWZpY2F0aW9uIiwidmFscyI6W3sidmFsdWUiOiJBRENfY2xhc3NfMjAwIn1dfSx7Im4iOiJBb25SZXN0cmljdGVkIiwidmFscyI6W119LHsibiI6IkFvblZpc3VhbE1hcmtpbmdzIiwidmFscyI6W119XX0=</TitusMetadata>
</titus>
</file>

<file path=customXml/item4.xml><?xml version="1.0" encoding="utf-8"?>
<ct:contentTypeSchema xmlns:ct="http://schemas.microsoft.com/office/2006/metadata/contentType" xmlns:ma="http://schemas.microsoft.com/office/2006/metadata/properties/metaAttributes" ct:_="" ma:_="" ma:contentTypeName="Document" ma:contentTypeID="0x010100CBEC1F36515D2B4B9BBAEA93DE8737EC" ma:contentTypeVersion="11" ma:contentTypeDescription="Create a new document." ma:contentTypeScope="" ma:versionID="36178fafcd694964a828e7ca31a8e2ee">
  <xsd:schema xmlns:xsd="http://www.w3.org/2001/XMLSchema" xmlns:xs="http://www.w3.org/2001/XMLSchema" xmlns:p="http://schemas.microsoft.com/office/2006/metadata/properties" xmlns:ns3="fc335bff-18cc-482c-ad5e-b66c4ad88307" targetNamespace="http://schemas.microsoft.com/office/2006/metadata/properties" ma:root="true" ma:fieldsID="e9c3084a908d89ad647e026c67dff516" ns3:_="">
    <xsd:import namespace="fc335bff-18cc-482c-ad5e-b66c4ad8830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335bff-18cc-482c-ad5e-b66c4ad883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_activity" ma:index="18"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363840-C1D5-4BB3-835B-ADDC36BC0151}">
  <ds:schemaRefs>
    <ds:schemaRef ds:uri="http://schemas.microsoft.com/office/2006/documentManagement/types"/>
    <ds:schemaRef ds:uri="http://purl.org/dc/elements/1.1/"/>
    <ds:schemaRef ds:uri="fc335bff-18cc-482c-ad5e-b66c4ad88307"/>
    <ds:schemaRef ds:uri="http://purl.org/dc/dcmitype/"/>
    <ds:schemaRef ds:uri="http://schemas.microsoft.com/office/infopath/2007/PartnerControls"/>
    <ds:schemaRef ds:uri="http://purl.org/dc/terms/"/>
    <ds:schemaRef ds:uri="http://schemas.microsoft.com/office/2006/metadata/properti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B6DC340-B0BC-4F20-8B5A-E7EDC4007479}">
  <ds:schemaRefs>
    <ds:schemaRef ds:uri="http://schemas.microsoft.com/sharepoint/v3/contenttype/forms"/>
  </ds:schemaRefs>
</ds:datastoreItem>
</file>

<file path=customXml/itemProps3.xml><?xml version="1.0" encoding="utf-8"?>
<ds:datastoreItem xmlns:ds="http://schemas.openxmlformats.org/officeDocument/2006/customXml" ds:itemID="{CF970032-092C-4024-B46A-F07454E022F3}">
  <ds:schemaRefs>
    <ds:schemaRef ds:uri="http://schemas.titus.com/TitusProperties/"/>
    <ds:schemaRef ds:uri=""/>
  </ds:schemaRefs>
</ds:datastoreItem>
</file>

<file path=customXml/itemProps4.xml><?xml version="1.0" encoding="utf-8"?>
<ds:datastoreItem xmlns:ds="http://schemas.openxmlformats.org/officeDocument/2006/customXml" ds:itemID="{C17B5089-4073-4366-B884-70B2326369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335bff-18cc-482c-ad5e-b66c4ad883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PPT_16x9 Widescreen Template</Template>
  <TotalTime>2893</TotalTime>
  <Words>62</Words>
  <Application>Microsoft Office PowerPoint</Application>
  <PresentationFormat>Custom</PresentationFormat>
  <Paragraphs>21</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Courier New</vt:lpstr>
      <vt:lpstr>Helvetica Now Text</vt:lpstr>
      <vt:lpstr>Helvetica Now Text Light</vt:lpstr>
      <vt:lpstr>System Font Regular</vt:lpstr>
      <vt:lpstr>Wingdings 2</vt:lpstr>
      <vt:lpstr>Office Theme</vt:lpstr>
      <vt:lpstr>2024 Renewal Scenarios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Tracy Fordham</dc:creator>
  <cp:keywords/>
  <dc:description/>
  <cp:lastModifiedBy>Moki Charles</cp:lastModifiedBy>
  <cp:revision>147</cp:revision>
  <dcterms:created xsi:type="dcterms:W3CDTF">2022-09-05T10:53:48Z</dcterms:created>
  <dcterms:modified xsi:type="dcterms:W3CDTF">2023-09-28T07:12:09Z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0x010100CBEC1F36515D2B4B9BBAEA93DE8737EC</vt:lpwstr>
  </property>
  <property fmtid="{D5CDD505-2E9C-101B-9397-08002B2CF9AE}" pid="3" name="TitusGUID">
    <vt:lpwstr>3df86c2b-b220-497d-8300-b6af78e98e26</vt:lpwstr>
  </property>
  <property fmtid="{D5CDD505-2E9C-101B-9397-08002B2CF9AE}" pid="4" name="AonClassification">
    <vt:lpwstr>ADC_class_200</vt:lpwstr>
  </property>
</Properties>
</file>